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9D11B-F8D2-7E40-4DAB-108F890C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5F9F0B-B8E3-AB56-1BD8-4102831B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499-7FF6-4991-ACB8-4C0D3921A153}" type="datetimeFigureOut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97DFA7-538D-8686-D0C0-9F6567DB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895C4A-DD37-60DC-12EF-98E2F79F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85E4-1843-4A92-A423-B23CBB370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96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9E55D19-73E8-7E6C-823B-C20D233F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A5BA9E-FC29-51E0-3D1A-2CB173EB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37413A-F80A-FE41-A534-0EADC2C7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0499-7FF6-4991-ACB8-4C0D3921A153}" type="datetimeFigureOut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F0536C-E4F0-1D23-971D-99800B89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EA998A-07FC-D77C-9845-93BD2CD72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B85E4-1843-4A92-A423-B23CBB370C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75EAFBF-76E7-7510-2C92-B7A751F4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D86882-0C69-F63A-5379-CD1E9CE34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07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D57C05-8440-D36D-3386-0E6374CB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CCD7CC-C5D2-3137-658E-71D4F309A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255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D14230-D5FB-ADA6-4CDA-980AC65A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D36DDE-C83B-963E-5FA4-D8CA1F801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73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0ABD3B-2E5C-AA9A-C198-121184A4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99F415-22BC-9CE7-D8F4-46E241751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37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01685E-5C5F-6C71-7B3F-551EAB32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3879AC-1BE4-3CB0-90D0-65932E497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84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702578E-B363-3D18-2C22-8C2CCE9B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B08068-564E-59CF-4426-CC5D29C1F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47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8C8BB98-993E-F061-CCBF-65B8904F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892840-7E27-616E-3CAB-937EAD7D1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67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4D06C34-2CEF-FAAC-496D-580AF1D0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80DF6C-0411-5634-F45F-3563DA08A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282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05B983-7EA5-29AE-C013-E1165A3C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3A89ED-A12A-F0DF-6B4E-6BA7F7233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621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36A1077-D687-FA0C-3BA1-D1CD4F57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CFD9B3-1837-4548-18B6-770CA62BA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463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A9EB0DE-6E37-FC8C-1F40-43DF7532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B668D6-737C-19D4-3A98-837E1BE53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6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036544C-2CDB-1C19-D783-50B9BED1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7FD43E-9BD0-065A-1D82-ACB3A27FB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35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F22D29-B6F5-E791-D46D-0B6139E2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D34D09-C780-0B8E-EF9E-296114E23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614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105FF56-F92F-B51B-CE31-F3246CB3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36E7C8-9A0C-FD1E-7604-2F974A503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74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938AEBF-059F-83FC-A721-E1656971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874D6E-DF73-8783-8286-6436041A9F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校園性騷擾（臺南市政府家庭暴力暨性侵害防治中心）">
            <a:hlinkClick r:id="" action="ppaction://media"/>
            <a:extLst>
              <a:ext uri="{FF2B5EF4-FFF2-40B4-BE49-F238E27FC236}">
                <a16:creationId xmlns:a16="http://schemas.microsoft.com/office/drawing/2014/main" id="{2DE56A01-452C-C362-6C94-9A003076A6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9159" y="141136"/>
            <a:ext cx="10669298" cy="60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1051F2-F958-E8D4-2A29-46772E8E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403F44-187E-AE18-ABEA-EE13175DB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12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7C0E3F2-C410-906B-068A-9387BA9B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79ECF2-FD52-2C84-860E-4F4D9CA46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93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2621DE7-F8E6-559B-5073-8F9993B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AEDC75-7218-E5E3-9E0C-7E04C9349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95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D44283F-0FEB-A9B1-3B9C-3B7243F8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C0D38E-C72D-35F2-FBC6-DDA87FF65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勇達 黃</dc:creator>
  <cp:lastModifiedBy>勇達 黃</cp:lastModifiedBy>
  <cp:revision>2</cp:revision>
  <dcterms:created xsi:type="dcterms:W3CDTF">2023-11-15T02:01:40Z</dcterms:created>
  <dcterms:modified xsi:type="dcterms:W3CDTF">2023-11-15T03:19:41Z</dcterms:modified>
</cp:coreProperties>
</file>