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10234613" cy="7104063"/>
  <p:embeddedFontLst>
    <p:embeddedFont>
      <p:font typeface="Merriweather Bold" panose="02020500000000000000" charset="0"/>
      <p:bold r:id="rId22"/>
    </p:embeddedFont>
    <p:embeddedFont>
      <p:font typeface="Calibri" panose="020F0502020204030204" pitchFamily="34" charset="0"/>
      <p:regular r:id="rId23"/>
      <p:bold r:id="rId24"/>
      <p:italic r:id="rId25"/>
      <p:boldItalic r:id="rId26"/>
    </p:embeddedFont>
    <p:embeddedFont>
      <p:font typeface="Open Sans Bold" panose="02020500000000000000" charset="0"/>
      <p:bold r:id="rId27"/>
    </p:embeddedFont>
    <p:embeddedFont>
      <p:font typeface="Open Sans" panose="02020500000000000000" charset="0"/>
      <p:regular r:id="rId28"/>
      <p:bold r:id="rId29"/>
      <p:italic r:id="rId30"/>
      <p:boldItalic r:id="rId31"/>
    </p:embeddedFont>
    <p:embeddedFont>
      <p:font typeface="Microsoft JhengHei Light" panose="020B0304030504040204" pitchFamily="34" charset="-120"/>
      <p:regular r:id="rId32"/>
    </p:embeddedFont>
    <p:embeddedFont>
      <p:font typeface="微軟正黑體" panose="020B0604030504040204" pitchFamily="34" charset="-120"/>
      <p:regular r:id="rId33"/>
      <p:bold r:id="rId34"/>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6" d="100"/>
          <a:sy n="96" d="100"/>
        </p:scale>
        <p:origin x="3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C29FF2C6-B9DD-49CF-A620-A6C28FCE75ED}" srcId="{CE0A42C6-78D3-49DF-AD8C-70F1808FE1F3}" destId="{7DC0A066-505E-49D3-9928-4715E5477544}" srcOrd="0"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89C452BB-FA78-430B-813D-A6868D6938FE}" type="presOf" srcId="{EB4E691D-BB19-471D-AEFA-6B66E78586B9}" destId="{20D81652-5787-42C9-A434-2FA40246A814}" srcOrd="1"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E6D92487-0E89-4221-A7AA-33ADE0FABE6C}" srcId="{CE0A42C6-78D3-49DF-AD8C-70F1808FE1F3}" destId="{EB4E691D-BB19-471D-AEFA-6B66E78586B9}" srcOrd="0" destOrd="0" parTransId="{C960CBD6-79C1-4A2E-B9E0-8B7A8C53F456}" sibTransId="{B29BDB1E-F0E4-4576-BC73-59E15C208730}"/>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1" presId="urn:microsoft.com/office/officeart/2005/8/layout/cycle4"/>
    <dgm:cxn modelId="{F4E4EA99-DDE4-4E38-8CC0-565BE7D3D138}" type="presOf" srcId="{A8A65886-048A-417E-8A40-20F5636A8446}" destId="{3AE3B885-8810-43CB-8E3F-839BF1BD3736}" srcOrd="1" destOrd="2"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C47DF01C-29CC-43F4-879D-4959AFA7CFFC}" type="presOf" srcId="{A9DB1763-E916-4586-B2D5-1B6DF1390986}" destId="{72945A5E-9602-4B88-AF77-27CFF135A4A4}" srcOrd="0" destOrd="1"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AC2A9EA0-B203-4B5A-B84C-4FF04F13DF7B}" type="presOf" srcId="{3553D6C2-B33A-4C9E-ABD4-DCA34D9DFE63}" destId="{DC893F26-E384-4894-9E14-EDCE1CA9470E}" srcOrd="0" destOrd="0" presId="urn:microsoft.com/office/officeart/2005/8/layout/cycle4"/>
    <dgm:cxn modelId="{C4C3C454-7031-4FD4-9531-C47A1900CB02}" type="presOf" srcId="{8AD1F86B-5ABF-488C-A9D9-D6C801AFF5FB}" destId="{637FFCF6-1560-4225-BF05-9FA66BA85687}" srcOrd="0" destOrd="2"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85F54B5B-3545-4E69-8739-56B41F294078}" type="presOf" srcId="{645A3680-BD0C-46E9-8C6F-A5B5C740EC75}" destId="{432D12E2-6C9E-4D06-8281-56CCACC255E2}" srcOrd="1" destOrd="1" presId="urn:microsoft.com/office/officeart/2005/8/layout/cycle4"/>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AC11FF0A-AFF5-46F9-8A49-97994D7CBE55}" type="presOf" srcId="{8AD1F86B-5ABF-488C-A9D9-D6C801AFF5FB}" destId="{432D12E2-6C9E-4D06-8281-56CCACC255E2}" srcOrd="1" destOrd="2" presId="urn:microsoft.com/office/officeart/2005/8/layout/cycle4"/>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C47DF01C-29CC-43F4-879D-4959AFA7CFFC}" type="presOf" srcId="{A9DB1763-E916-4586-B2D5-1B6DF1390986}" destId="{72945A5E-9602-4B88-AF77-27CFF135A4A4}" srcOrd="0" destOrd="1"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AC2A9EA0-B203-4B5A-B84C-4FF04F13DF7B}" type="presOf" srcId="{3553D6C2-B33A-4C9E-ABD4-DCA34D9DFE63}" destId="{DC893F26-E384-4894-9E14-EDCE1CA9470E}" srcOrd="0" destOrd="0" presId="urn:microsoft.com/office/officeart/2005/8/layout/cycle4"/>
    <dgm:cxn modelId="{C4C3C454-7031-4FD4-9531-C47A1900CB02}" type="presOf" srcId="{8AD1F86B-5ABF-488C-A9D9-D6C801AFF5FB}" destId="{637FFCF6-1560-4225-BF05-9FA66BA85687}" srcOrd="0" destOrd="2"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85F54B5B-3545-4E69-8739-56B41F294078}" type="presOf" srcId="{645A3680-BD0C-46E9-8C6F-A5B5C740EC75}" destId="{432D12E2-6C9E-4D06-8281-56CCACC255E2}" srcOrd="1" destOrd="1" presId="urn:microsoft.com/office/officeart/2005/8/layout/cycle4"/>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AC11FF0A-AFF5-46F9-8A49-97994D7CBE55}" type="presOf" srcId="{8AD1F86B-5ABF-488C-A9D9-D6C801AFF5FB}" destId="{432D12E2-6C9E-4D06-8281-56CCACC255E2}" srcOrd="1" destOrd="2" presId="urn:microsoft.com/office/officeart/2005/8/layout/cycle4"/>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t>
        <a:bodyPr/>
        <a:lstStyle/>
        <a:p>
          <a:endParaRPr lang="zh-TW" altLang="en-US"/>
        </a:p>
      </dgm:t>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t>
        <a:bodyPr/>
        <a:lstStyle/>
        <a:p>
          <a:endParaRPr lang="zh-TW" altLang="en-US"/>
        </a:p>
      </dgm:t>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t>
        <a:bodyPr/>
        <a:lstStyle/>
        <a:p>
          <a:endParaRPr lang="zh-TW" altLang="en-US"/>
        </a:p>
      </dgm:t>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t>
        <a:bodyPr/>
        <a:lstStyle/>
        <a:p>
          <a:endParaRPr lang="zh-TW" altLang="en-US"/>
        </a:p>
      </dgm:t>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t>
        <a:bodyPr/>
        <a:lstStyle/>
        <a:p>
          <a:endParaRPr lang="zh-TW" altLang="en-US"/>
        </a:p>
      </dgm:t>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t>
        <a:bodyPr/>
        <a:lstStyle/>
        <a:p>
          <a:endParaRPr lang="zh-TW" altLang="en-US"/>
        </a:p>
      </dgm:t>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t>
        <a:bodyPr/>
        <a:lstStyle/>
        <a:p>
          <a:endParaRPr lang="zh-TW" altLang="en-US"/>
        </a:p>
      </dgm:t>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B3CC0646-327D-4DA8-9830-43F85A04FA83}" type="presOf" srcId="{E32BAD7C-2766-4068-9990-EFE056CC35BE}" destId="{B7C92495-C973-4DBB-8C5F-C34C1BE9DE8B}"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91769DC4-C76B-40E0-9106-8E429F01DDBA}" type="presOf" srcId="{D80E0CCE-07AD-4314-B4E7-05F663DA4F31}" destId="{3CE03648-1DB5-4E41-A1EF-682C9399561C}"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252CC362-6DC6-4908-92CD-14A663D95F66}" srcId="{AABC8B92-EB9E-4C15-90F7-6609BE1D5CBD}" destId="{72FF6B10-9E22-4B6C-BC98-54E2C1115C1C}" srcOrd="3" destOrd="0" parTransId="{688EF750-0E18-47B6-A57F-E7CEDF473E9A}" sibTransId="{AE84500E-803B-489B-8FA0-8026D640E86D}"/>
    <dgm:cxn modelId="{FD30EE5C-51E0-49D3-BF5F-A8887E127227}" type="presOf" srcId="{839D87E2-3409-490E-948C-18721CC7D03A}" destId="{C1FE3537-2DFB-4930-9FFD-134776AD1680}"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3CE0E7CF-1B06-47F7-B6B3-D5897C849535}" srcId="{AABC8B92-EB9E-4C15-90F7-6609BE1D5CBD}" destId="{D80E0CCE-07AD-4314-B4E7-05F663DA4F31}" srcOrd="4" destOrd="0" parTransId="{1266D3FE-54B1-4888-9738-2311A3A4C1A9}" sibTransId="{FB5ED6EA-4100-41A1-BCF0-CF4F830AFB6B}"/>
    <dgm:cxn modelId="{1A111B8D-518B-4C8F-A090-D62547211763}" srcId="{AABC8B92-EB9E-4C15-90F7-6609BE1D5CBD}" destId="{2A8DC547-B8F9-483E-AC6A-F3D5C1EACEBB}" srcOrd="1" destOrd="0" parTransId="{845FB13F-3F3B-442C-81AB-A89F71D7563D}" sibTransId="{666A646E-F7F2-4E73-9DBE-ED0B1D540A0C}"/>
    <dgm:cxn modelId="{07167BCF-39C1-46D6-A04B-794E2B8475C9}" srcId="{AABC8B92-EB9E-4C15-90F7-6609BE1D5CBD}" destId="{60C85734-504F-495A-9EB1-FFD2451F2DD0}" srcOrd="0" destOrd="0" parTransId="{EE4C8DAA-7E83-4213-BDE3-975CCAA55A1A}" sibTransId="{839D87E2-3409-490E-948C-18721CC7D03A}"/>
    <dgm:cxn modelId="{C07E7816-4374-4B1C-AF3E-192E87DB87FE}" type="presOf" srcId="{AABC8B92-EB9E-4C15-90F7-6609BE1D5CBD}" destId="{3F63BAE6-17D2-4AB1-8E9A-452E0DF0980C}"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Char char="••"/>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Char char="••"/>
          </a:pPr>
          <a:endParaRPr lang="zh-TW" altLang="en-US" sz="3300" kern="1200" dirty="0"/>
        </a:p>
        <a:p>
          <a:pPr marL="285750" lvl="1" indent="-285750" algn="ctr" defTabSz="1600200">
            <a:lnSpc>
              <a:spcPct val="90000"/>
            </a:lnSpc>
            <a:spcBef>
              <a:spcPct val="0"/>
            </a:spcBef>
            <a:spcAft>
              <a:spcPct val="15000"/>
            </a:spcAft>
            <a:buChar char="••"/>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434209" cy="356129"/>
          </a:xfrm>
          <a:prstGeom prst="rect">
            <a:avLst/>
          </a:prstGeom>
        </p:spPr>
        <p:txBody>
          <a:bodyPr vert="horz" lIns="69344" tIns="34672" rIns="69344" bIns="34672" rtlCol="0"/>
          <a:lstStyle>
            <a:lvl1pPr algn="l">
              <a:defRPr sz="900"/>
            </a:lvl1pPr>
          </a:lstStyle>
          <a:p>
            <a:endParaRPr lang="zh-TW" altLang="en-US"/>
          </a:p>
        </p:txBody>
      </p:sp>
      <p:sp>
        <p:nvSpPr>
          <p:cNvPr id="3" name="日期版面配置區 2"/>
          <p:cNvSpPr>
            <a:spLocks noGrp="1"/>
          </p:cNvSpPr>
          <p:nvPr>
            <p:ph type="dt" sz="quarter" idx="1"/>
          </p:nvPr>
        </p:nvSpPr>
        <p:spPr>
          <a:xfrm>
            <a:off x="5796456" y="0"/>
            <a:ext cx="4436184" cy="356129"/>
          </a:xfrm>
          <a:prstGeom prst="rect">
            <a:avLst/>
          </a:prstGeom>
        </p:spPr>
        <p:txBody>
          <a:bodyPr vert="horz" lIns="69344" tIns="34672" rIns="69344" bIns="34672" rtlCol="0"/>
          <a:lstStyle>
            <a:lvl1pPr algn="r">
              <a:defRPr sz="900"/>
            </a:lvl1pPr>
          </a:lstStyle>
          <a:p>
            <a:fld id="{2DB8B4F8-3F35-44B2-B1EA-F4653A89F756}" type="datetimeFigureOut">
              <a:rPr lang="zh-TW" altLang="en-US" smtClean="0"/>
              <a:t>2025/7/2</a:t>
            </a:fld>
            <a:endParaRPr lang="zh-TW" altLang="en-US"/>
          </a:p>
        </p:txBody>
      </p:sp>
      <p:sp>
        <p:nvSpPr>
          <p:cNvPr id="4" name="頁尾版面配置區 3"/>
          <p:cNvSpPr>
            <a:spLocks noGrp="1"/>
          </p:cNvSpPr>
          <p:nvPr>
            <p:ph type="ftr" sz="quarter" idx="2"/>
          </p:nvPr>
        </p:nvSpPr>
        <p:spPr>
          <a:xfrm>
            <a:off x="1" y="6747936"/>
            <a:ext cx="4434209" cy="356129"/>
          </a:xfrm>
          <a:prstGeom prst="rect">
            <a:avLst/>
          </a:prstGeom>
        </p:spPr>
        <p:txBody>
          <a:bodyPr vert="horz" lIns="69344" tIns="34672" rIns="69344" bIns="34672" rtlCol="0" anchor="b"/>
          <a:lstStyle>
            <a:lvl1pPr algn="l">
              <a:defRPr sz="900"/>
            </a:lvl1pPr>
          </a:lstStyle>
          <a:p>
            <a:endParaRPr lang="zh-TW" altLang="en-US"/>
          </a:p>
        </p:txBody>
      </p:sp>
      <p:sp>
        <p:nvSpPr>
          <p:cNvPr id="5" name="投影片編號版面配置區 4"/>
          <p:cNvSpPr>
            <a:spLocks noGrp="1"/>
          </p:cNvSpPr>
          <p:nvPr>
            <p:ph type="sldNum" sz="quarter" idx="3"/>
          </p:nvPr>
        </p:nvSpPr>
        <p:spPr>
          <a:xfrm>
            <a:off x="5796456" y="6747936"/>
            <a:ext cx="4436184" cy="356129"/>
          </a:xfrm>
          <a:prstGeom prst="rect">
            <a:avLst/>
          </a:prstGeom>
        </p:spPr>
        <p:txBody>
          <a:bodyPr vert="horz" lIns="69344" tIns="34672" rIns="69344" bIns="34672" rtlCol="0" anchor="b"/>
          <a:lstStyle>
            <a:lvl1pPr algn="r">
              <a:defRPr sz="900"/>
            </a:lvl1pPr>
          </a:lstStyle>
          <a:p>
            <a:fld id="{3314D599-7545-4248-887E-B041667DDBA5}" type="slidenum">
              <a:rPr lang="zh-TW" altLang="en-US" smtClean="0"/>
              <a:t>‹#›</a:t>
            </a:fld>
            <a:endParaRPr lang="zh-TW" altLang="en-US"/>
          </a:p>
        </p:txBody>
      </p:sp>
    </p:spTree>
    <p:extLst>
      <p:ext uri="{BB962C8B-B14F-4D97-AF65-F5344CB8AC3E}">
        <p14:creationId xmlns:p14="http://schemas.microsoft.com/office/powerpoint/2010/main" val="67761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9344" tIns="34672" rIns="69344" bIns="34672"/>
          <a:lstStyle/>
          <a:p>
            <a:endParaRPr lang="en-US" dirty="0"/>
          </a:p>
        </p:txBody>
      </p:sp>
      <p:sp>
        <p:nvSpPr>
          <p:cNvPr id="4" name="Slide Number Placeholder 3"/>
          <p:cNvSpPr>
            <a:spLocks noGrp="1"/>
          </p:cNvSpPr>
          <p:nvPr>
            <p:ph type="sldNum" sz="quarter" idx="10"/>
          </p:nvPr>
        </p:nvSpPr>
        <p:spPr/>
        <p:txBody>
          <a:bodyPr lIns="69344" tIns="34672" rIns="69344" bIns="34672"/>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4214190" y="6271591"/>
            <a:ext cx="3856383" cy="576470"/>
          </a:xfrm>
          <a:prstGeom prst="rect">
            <a:avLst/>
          </a:prstGeom>
          <a:noFill/>
          <a:ln/>
        </p:spPr>
        <p:txBody>
          <a:bodyPr wrap="none" lIns="0" tIns="0" rIns="0" bIns="0" rtlCol="0" anchor="t"/>
          <a:lstStyle/>
          <a:p>
            <a:pPr marL="0" indent="0" algn="r">
              <a:lnSpc>
                <a:spcPts val="3100"/>
              </a:lnSpc>
              <a:buNone/>
            </a:pPr>
            <a:r>
              <a:rPr lang="zh-TW" altLang="en-US" sz="2200" b="1" dirty="0" smtClean="0">
                <a:solidFill>
                  <a:srgbClr val="403C4E"/>
                </a:solidFill>
                <a:latin typeface="Open Sans Bold" pitchFamily="34" charset="0"/>
                <a:cs typeface="Open Sans Bold" pitchFamily="34" charset="-120"/>
              </a:rPr>
              <a:t>宣導單位：人事室</a:t>
            </a:r>
            <a:endParaRPr lang="en-US" sz="2200" dirty="0"/>
          </a:p>
        </p:txBody>
      </p:sp>
      <p:pic>
        <p:nvPicPr>
          <p:cNvPr id="10" name="圖片 9"/>
          <p:cNvPicPr>
            <a:picLocks noChangeAspect="1"/>
          </p:cNvPicPr>
          <p:nvPr/>
        </p:nvPicPr>
        <p:blipFill>
          <a:blip r:embed="rId3"/>
          <a:stretch>
            <a:fillRect/>
          </a:stretch>
        </p:blipFill>
        <p:spPr>
          <a:xfrm>
            <a:off x="11114551" y="2654220"/>
            <a:ext cx="1847850" cy="2876550"/>
          </a:xfrm>
          <a:prstGeom prst="rect">
            <a:avLst/>
          </a:prstGeom>
        </p:spPr>
      </p:pic>
      <p:pic>
        <p:nvPicPr>
          <p:cNvPr id="11" name="圖片 10"/>
          <p:cNvPicPr>
            <a:picLocks noChangeAspect="1"/>
          </p:cNvPicPr>
          <p:nvPr/>
        </p:nvPicPr>
        <p:blipFill>
          <a:blip r:embed="rId4"/>
          <a:stretch>
            <a:fillRect/>
          </a:stretch>
        </p:blipFill>
        <p:spPr>
          <a:xfrm>
            <a:off x="9066558" y="2639932"/>
            <a:ext cx="1924050" cy="2905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221942"/>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06-2912931</a:t>
            </a: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550</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06-2918404</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ping252tw@.tn.edu.tw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694</Words>
  <Application>Microsoft Office PowerPoint</Application>
  <PresentationFormat>自訂</PresentationFormat>
  <Paragraphs>134</Paragraphs>
  <Slides>18</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Merriweather Bold</vt:lpstr>
      <vt:lpstr>Calibri</vt:lpstr>
      <vt:lpstr>Open Sans Bold</vt:lpstr>
      <vt:lpstr>Open Sans</vt:lpstr>
      <vt:lpstr>Microsoft JhengHei Light</vt:lpstr>
      <vt:lpstr>微軟正黑體</vt:lpstr>
      <vt:lpstr>新細明體</vt:lpstr>
      <vt:lpstr>Times New Roman</vt:lpstr>
      <vt:lpstr>Arial</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Windows 使用者</cp:lastModifiedBy>
  <cp:revision>35</cp:revision>
  <cp:lastPrinted>2025-07-02T01:10:50Z</cp:lastPrinted>
  <dcterms:created xsi:type="dcterms:W3CDTF">2025-05-06T03:44:06Z</dcterms:created>
  <dcterms:modified xsi:type="dcterms:W3CDTF">2025-07-02T01:41:37Z</dcterms:modified>
</cp:coreProperties>
</file>