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8" r:id="rId5"/>
    <p:sldMasterId id="2147483729" r:id="rId6"/>
    <p:sldMasterId id="2147483730" r:id="rId7"/>
    <p:sldMasterId id="2147483731" r:id="rId8"/>
    <p:sldMasterId id="2147483732"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 id="367" r:id="rId122"/>
    <p:sldId id="368" r:id="rId123"/>
    <p:sldId id="369" r:id="rId124"/>
    <p:sldId id="370" r:id="rId125"/>
    <p:sldId id="371" r:id="rId126"/>
    <p:sldId id="372" r:id="rId127"/>
  </p:sldIdLst>
  <p:sldSz cy="6858000" cx="12192000"/>
  <p:notesSz cx="9926625" cy="6797675"/>
  <p:embeddedFontLst>
    <p:embeddedFont>
      <p:font typeface="Book Antiqua"/>
      <p:regular r:id="rId128"/>
      <p:bold r:id="rId129"/>
      <p:italic r:id="rId130"/>
      <p:boldItalic r:id="rId131"/>
    </p:embeddedFont>
    <p:embeddedFont>
      <p:font typeface="Century Gothic"/>
      <p:regular r:id="rId132"/>
      <p:bold r:id="rId133"/>
      <p:italic r:id="rId134"/>
      <p:boldItalic r:id="rId1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0937F6-F163-481E-B2B0-98CAEE5C7077}">
  <a:tblStyle styleId="{080937F6-F163-481E-B2B0-98CAEE5C7077}"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DE6"/>
          </a:solidFill>
        </a:fill>
      </a:tcStyle>
    </a:wholeTbl>
    <a:band1H>
      <a:tcTxStyle/>
      <a:tcStyle>
        <a:fill>
          <a:solidFill>
            <a:srgbClr val="F6D9CA"/>
          </a:solidFill>
        </a:fill>
      </a:tcStyle>
    </a:band1H>
    <a:band2H>
      <a:tcTxStyle/>
    </a:band2H>
    <a:band1V>
      <a:tcTxStyle/>
      <a:tcStyle>
        <a:fill>
          <a:solidFill>
            <a:srgbClr val="F6D9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FD3BC40-3D3A-440E-ABE1-3D936114DA0A}"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07" Type="http://schemas.openxmlformats.org/officeDocument/2006/relationships/slide" Target="slides/slide97.xml"/><Relationship Id="rId106" Type="http://schemas.openxmlformats.org/officeDocument/2006/relationships/slide" Target="slides/slide96.xml"/><Relationship Id="rId105" Type="http://schemas.openxmlformats.org/officeDocument/2006/relationships/slide" Target="slides/slide95.xml"/><Relationship Id="rId104" Type="http://schemas.openxmlformats.org/officeDocument/2006/relationships/slide" Target="slides/slide94.xml"/><Relationship Id="rId109" Type="http://schemas.openxmlformats.org/officeDocument/2006/relationships/slide" Target="slides/slide99.xml"/><Relationship Id="rId108" Type="http://schemas.openxmlformats.org/officeDocument/2006/relationships/slide" Target="slides/slide98.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103" Type="http://schemas.openxmlformats.org/officeDocument/2006/relationships/slide" Target="slides/slide93.xml"/><Relationship Id="rId102" Type="http://schemas.openxmlformats.org/officeDocument/2006/relationships/slide" Target="slides/slide92.xml"/><Relationship Id="rId101" Type="http://schemas.openxmlformats.org/officeDocument/2006/relationships/slide" Target="slides/slide91.xml"/><Relationship Id="rId100" Type="http://schemas.openxmlformats.org/officeDocument/2006/relationships/slide" Target="slides/slide90.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29" Type="http://schemas.openxmlformats.org/officeDocument/2006/relationships/font" Target="fonts/BookAntiqua-bold.fntdata"/><Relationship Id="rId128" Type="http://schemas.openxmlformats.org/officeDocument/2006/relationships/font" Target="fonts/BookAntiqua-regular.fntdata"/><Relationship Id="rId127" Type="http://schemas.openxmlformats.org/officeDocument/2006/relationships/slide" Target="slides/slide117.xml"/><Relationship Id="rId126" Type="http://schemas.openxmlformats.org/officeDocument/2006/relationships/slide" Target="slides/slide116.xml"/><Relationship Id="rId26" Type="http://schemas.openxmlformats.org/officeDocument/2006/relationships/slide" Target="slides/slide16.xml"/><Relationship Id="rId121" Type="http://schemas.openxmlformats.org/officeDocument/2006/relationships/slide" Target="slides/slide111.xml"/><Relationship Id="rId25" Type="http://schemas.openxmlformats.org/officeDocument/2006/relationships/slide" Target="slides/slide15.xml"/><Relationship Id="rId120" Type="http://schemas.openxmlformats.org/officeDocument/2006/relationships/slide" Target="slides/slide110.xml"/><Relationship Id="rId28" Type="http://schemas.openxmlformats.org/officeDocument/2006/relationships/slide" Target="slides/slide18.xml"/><Relationship Id="rId27" Type="http://schemas.openxmlformats.org/officeDocument/2006/relationships/slide" Target="slides/slide17.xml"/><Relationship Id="rId125" Type="http://schemas.openxmlformats.org/officeDocument/2006/relationships/slide" Target="slides/slide115.xml"/><Relationship Id="rId29" Type="http://schemas.openxmlformats.org/officeDocument/2006/relationships/slide" Target="slides/slide19.xml"/><Relationship Id="rId124" Type="http://schemas.openxmlformats.org/officeDocument/2006/relationships/slide" Target="slides/slide114.xml"/><Relationship Id="rId123" Type="http://schemas.openxmlformats.org/officeDocument/2006/relationships/slide" Target="slides/slide113.xml"/><Relationship Id="rId122" Type="http://schemas.openxmlformats.org/officeDocument/2006/relationships/slide" Target="slides/slide112.xml"/><Relationship Id="rId95" Type="http://schemas.openxmlformats.org/officeDocument/2006/relationships/slide" Target="slides/slide85.xml"/><Relationship Id="rId94" Type="http://schemas.openxmlformats.org/officeDocument/2006/relationships/slide" Target="slides/slide84.xml"/><Relationship Id="rId97" Type="http://schemas.openxmlformats.org/officeDocument/2006/relationships/slide" Target="slides/slide87.xml"/><Relationship Id="rId96" Type="http://schemas.openxmlformats.org/officeDocument/2006/relationships/slide" Target="slides/slide86.xml"/><Relationship Id="rId11" Type="http://schemas.openxmlformats.org/officeDocument/2006/relationships/slide" Target="slides/slide1.xml"/><Relationship Id="rId99" Type="http://schemas.openxmlformats.org/officeDocument/2006/relationships/slide" Target="slides/slide89.xml"/><Relationship Id="rId10" Type="http://schemas.openxmlformats.org/officeDocument/2006/relationships/notesMaster" Target="notesMasters/notesMaster1.xml"/><Relationship Id="rId98" Type="http://schemas.openxmlformats.org/officeDocument/2006/relationships/slide" Target="slides/slide88.xml"/><Relationship Id="rId13" Type="http://schemas.openxmlformats.org/officeDocument/2006/relationships/slide" Target="slides/slide3.xml"/><Relationship Id="rId12" Type="http://schemas.openxmlformats.org/officeDocument/2006/relationships/slide" Target="slides/slide2.xml"/><Relationship Id="rId91" Type="http://schemas.openxmlformats.org/officeDocument/2006/relationships/slide" Target="slides/slide81.xml"/><Relationship Id="rId90" Type="http://schemas.openxmlformats.org/officeDocument/2006/relationships/slide" Target="slides/slide80.xml"/><Relationship Id="rId93" Type="http://schemas.openxmlformats.org/officeDocument/2006/relationships/slide" Target="slides/slide83.xml"/><Relationship Id="rId92" Type="http://schemas.openxmlformats.org/officeDocument/2006/relationships/slide" Target="slides/slide82.xml"/><Relationship Id="rId118" Type="http://schemas.openxmlformats.org/officeDocument/2006/relationships/slide" Target="slides/slide108.xml"/><Relationship Id="rId117" Type="http://schemas.openxmlformats.org/officeDocument/2006/relationships/slide" Target="slides/slide107.xml"/><Relationship Id="rId116" Type="http://schemas.openxmlformats.org/officeDocument/2006/relationships/slide" Target="slides/slide106.xml"/><Relationship Id="rId115" Type="http://schemas.openxmlformats.org/officeDocument/2006/relationships/slide" Target="slides/slide105.xml"/><Relationship Id="rId119" Type="http://schemas.openxmlformats.org/officeDocument/2006/relationships/slide" Target="slides/slide109.xml"/><Relationship Id="rId15" Type="http://schemas.openxmlformats.org/officeDocument/2006/relationships/slide" Target="slides/slide5.xml"/><Relationship Id="rId110" Type="http://schemas.openxmlformats.org/officeDocument/2006/relationships/slide" Target="slides/slide100.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14" Type="http://schemas.openxmlformats.org/officeDocument/2006/relationships/slide" Target="slides/slide104.xml"/><Relationship Id="rId18" Type="http://schemas.openxmlformats.org/officeDocument/2006/relationships/slide" Target="slides/slide8.xml"/><Relationship Id="rId113" Type="http://schemas.openxmlformats.org/officeDocument/2006/relationships/slide" Target="slides/slide103.xml"/><Relationship Id="rId112" Type="http://schemas.openxmlformats.org/officeDocument/2006/relationships/slide" Target="slides/slide102.xml"/><Relationship Id="rId111" Type="http://schemas.openxmlformats.org/officeDocument/2006/relationships/slide" Target="slides/slide101.xml"/><Relationship Id="rId84" Type="http://schemas.openxmlformats.org/officeDocument/2006/relationships/slide" Target="slides/slide74.xml"/><Relationship Id="rId83" Type="http://schemas.openxmlformats.org/officeDocument/2006/relationships/slide" Target="slides/slide73.xml"/><Relationship Id="rId86" Type="http://schemas.openxmlformats.org/officeDocument/2006/relationships/slide" Target="slides/slide76.xml"/><Relationship Id="rId85" Type="http://schemas.openxmlformats.org/officeDocument/2006/relationships/slide" Target="slides/slide75.xml"/><Relationship Id="rId88" Type="http://schemas.openxmlformats.org/officeDocument/2006/relationships/slide" Target="slides/slide78.xml"/><Relationship Id="rId87" Type="http://schemas.openxmlformats.org/officeDocument/2006/relationships/slide" Target="slides/slide77.xml"/><Relationship Id="rId89" Type="http://schemas.openxmlformats.org/officeDocument/2006/relationships/slide" Target="slides/slide79.xml"/><Relationship Id="rId80" Type="http://schemas.openxmlformats.org/officeDocument/2006/relationships/slide" Target="slides/slide70.xml"/><Relationship Id="rId82" Type="http://schemas.openxmlformats.org/officeDocument/2006/relationships/slide" Target="slides/slide72.xml"/><Relationship Id="rId81" Type="http://schemas.openxmlformats.org/officeDocument/2006/relationships/slide" Target="slides/slide71.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3.xml"/><Relationship Id="rId72" Type="http://schemas.openxmlformats.org/officeDocument/2006/relationships/slide" Target="slides/slide62.xml"/><Relationship Id="rId75" Type="http://schemas.openxmlformats.org/officeDocument/2006/relationships/slide" Target="slides/slide65.xml"/><Relationship Id="rId74" Type="http://schemas.openxmlformats.org/officeDocument/2006/relationships/slide" Target="slides/slide64.xml"/><Relationship Id="rId77" Type="http://schemas.openxmlformats.org/officeDocument/2006/relationships/slide" Target="slides/slide67.xml"/><Relationship Id="rId76" Type="http://schemas.openxmlformats.org/officeDocument/2006/relationships/slide" Target="slides/slide66.xml"/><Relationship Id="rId79" Type="http://schemas.openxmlformats.org/officeDocument/2006/relationships/slide" Target="slides/slide69.xml"/><Relationship Id="rId78" Type="http://schemas.openxmlformats.org/officeDocument/2006/relationships/slide" Target="slides/slide68.xml"/><Relationship Id="rId71" Type="http://schemas.openxmlformats.org/officeDocument/2006/relationships/slide" Target="slides/slide61.xml"/><Relationship Id="rId70" Type="http://schemas.openxmlformats.org/officeDocument/2006/relationships/slide" Target="slides/slide60.xml"/><Relationship Id="rId132" Type="http://schemas.openxmlformats.org/officeDocument/2006/relationships/font" Target="fonts/CenturyGothic-regular.fntdata"/><Relationship Id="rId131" Type="http://schemas.openxmlformats.org/officeDocument/2006/relationships/font" Target="fonts/BookAntiqua-boldItalic.fntdata"/><Relationship Id="rId130" Type="http://schemas.openxmlformats.org/officeDocument/2006/relationships/font" Target="fonts/BookAntiqua-italic.fntdata"/><Relationship Id="rId135" Type="http://schemas.openxmlformats.org/officeDocument/2006/relationships/font" Target="fonts/CenturyGothic-boldItalic.fntdata"/><Relationship Id="rId134" Type="http://schemas.openxmlformats.org/officeDocument/2006/relationships/font" Target="fonts/CenturyGothic-italic.fntdata"/><Relationship Id="rId133" Type="http://schemas.openxmlformats.org/officeDocument/2006/relationships/font" Target="fonts/CenturyGothic-bold.fntdata"/><Relationship Id="rId62" Type="http://schemas.openxmlformats.org/officeDocument/2006/relationships/slide" Target="slides/slide52.xml"/><Relationship Id="rId61" Type="http://schemas.openxmlformats.org/officeDocument/2006/relationships/slide" Target="slides/slide51.xml"/><Relationship Id="rId64" Type="http://schemas.openxmlformats.org/officeDocument/2006/relationships/slide" Target="slides/slide54.xml"/><Relationship Id="rId63" Type="http://schemas.openxmlformats.org/officeDocument/2006/relationships/slide" Target="slides/slide53.xml"/><Relationship Id="rId66" Type="http://schemas.openxmlformats.org/officeDocument/2006/relationships/slide" Target="slides/slide56.xml"/><Relationship Id="rId65" Type="http://schemas.openxmlformats.org/officeDocument/2006/relationships/slide" Target="slides/slide55.xml"/><Relationship Id="rId68" Type="http://schemas.openxmlformats.org/officeDocument/2006/relationships/slide" Target="slides/slide58.xml"/><Relationship Id="rId67" Type="http://schemas.openxmlformats.org/officeDocument/2006/relationships/slide" Target="slides/slide57.xml"/><Relationship Id="rId60" Type="http://schemas.openxmlformats.org/officeDocument/2006/relationships/slide" Target="slides/slide50.xml"/><Relationship Id="rId69" Type="http://schemas.openxmlformats.org/officeDocument/2006/relationships/slide" Target="slides/slide5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55" Type="http://schemas.openxmlformats.org/officeDocument/2006/relationships/slide" Target="slides/slide45.xml"/><Relationship Id="rId54" Type="http://schemas.openxmlformats.org/officeDocument/2006/relationships/slide" Target="slides/slide44.xml"/><Relationship Id="rId57" Type="http://schemas.openxmlformats.org/officeDocument/2006/relationships/slide" Target="slides/slide47.xml"/><Relationship Id="rId56" Type="http://schemas.openxmlformats.org/officeDocument/2006/relationships/slide" Target="slides/slide46.xml"/><Relationship Id="rId59" Type="http://schemas.openxmlformats.org/officeDocument/2006/relationships/slide" Target="slides/slide49.xml"/><Relationship Id="rId58"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302125" cy="3413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621338" y="0"/>
            <a:ext cx="4303712" cy="3413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456363"/>
            <a:ext cx="4302125" cy="3413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1:notes"/>
          <p:cNvSpPr/>
          <p:nvPr>
            <p:ph idx="2" type="sldImg"/>
          </p:nvPr>
        </p:nvSpPr>
        <p:spPr>
          <a:xfrm>
            <a:off x="2462213" y="554038"/>
            <a:ext cx="4919662" cy="27670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6" name="Google Shape;786;p1:notes"/>
          <p:cNvSpPr txBox="1"/>
          <p:nvPr>
            <p:ph idx="1" type="body"/>
          </p:nvPr>
        </p:nvSpPr>
        <p:spPr>
          <a:xfrm>
            <a:off x="981075" y="3505200"/>
            <a:ext cx="7877175" cy="33210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10: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72" name="Google Shape;972;p1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p10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79" name="Google Shape;1879;p100: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0" name="Google Shape;1880;p100: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p101: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88" name="Google Shape;1888;p10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p102: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02" name="Google Shape;1902;p10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p10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15" name="Google Shape;1915;p103: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6" name="Google Shape;1916;p103: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p104: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24" name="Google Shape;1924;p10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9" name="Shape 1929"/>
        <p:cNvGrpSpPr/>
        <p:nvPr/>
      </p:nvGrpSpPr>
      <p:grpSpPr>
        <a:xfrm>
          <a:off x="0" y="0"/>
          <a:ext cx="0" cy="0"/>
          <a:chOff x="0" y="0"/>
          <a:chExt cx="0" cy="0"/>
        </a:xfrm>
      </p:grpSpPr>
      <p:sp>
        <p:nvSpPr>
          <p:cNvPr id="1930" name="Google Shape;1930;p10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1" name="Google Shape;1931;p10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5" name="Shape 1935"/>
        <p:cNvGrpSpPr/>
        <p:nvPr/>
      </p:nvGrpSpPr>
      <p:grpSpPr>
        <a:xfrm>
          <a:off x="0" y="0"/>
          <a:ext cx="0" cy="0"/>
          <a:chOff x="0" y="0"/>
          <a:chExt cx="0" cy="0"/>
        </a:xfrm>
      </p:grpSpPr>
      <p:sp>
        <p:nvSpPr>
          <p:cNvPr id="1936" name="Google Shape;1936;p106: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7" name="Google Shape;1937;p10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3" name="Shape 1943"/>
        <p:cNvGrpSpPr/>
        <p:nvPr/>
      </p:nvGrpSpPr>
      <p:grpSpPr>
        <a:xfrm>
          <a:off x="0" y="0"/>
          <a:ext cx="0" cy="0"/>
          <a:chOff x="0" y="0"/>
          <a:chExt cx="0" cy="0"/>
        </a:xfrm>
      </p:grpSpPr>
      <p:sp>
        <p:nvSpPr>
          <p:cNvPr id="1944" name="Google Shape;1944;p107: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5" name="Google Shape;1945;p10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p10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53" name="Google Shape;1953;p108: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4" name="Google Shape;1954;p108: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9" name="Shape 1959"/>
        <p:cNvGrpSpPr/>
        <p:nvPr/>
      </p:nvGrpSpPr>
      <p:grpSpPr>
        <a:xfrm>
          <a:off x="0" y="0"/>
          <a:ext cx="0" cy="0"/>
          <a:chOff x="0" y="0"/>
          <a:chExt cx="0" cy="0"/>
        </a:xfrm>
      </p:grpSpPr>
      <p:sp>
        <p:nvSpPr>
          <p:cNvPr id="1960" name="Google Shape;1960;p10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61" name="Google Shape;1961;p109: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11: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1" name="Google Shape;981;p1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p110: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79" name="Google Shape;1979;p11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6" name="Shape 1986"/>
        <p:cNvGrpSpPr/>
        <p:nvPr/>
      </p:nvGrpSpPr>
      <p:grpSpPr>
        <a:xfrm>
          <a:off x="0" y="0"/>
          <a:ext cx="0" cy="0"/>
          <a:chOff x="0" y="0"/>
          <a:chExt cx="0" cy="0"/>
        </a:xfrm>
      </p:grpSpPr>
      <p:sp>
        <p:nvSpPr>
          <p:cNvPr id="1987" name="Google Shape;1987;p111: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88" name="Google Shape;1988;p11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4" name="Shape 1994"/>
        <p:cNvGrpSpPr/>
        <p:nvPr/>
      </p:nvGrpSpPr>
      <p:grpSpPr>
        <a:xfrm>
          <a:off x="0" y="0"/>
          <a:ext cx="0" cy="0"/>
          <a:chOff x="0" y="0"/>
          <a:chExt cx="0" cy="0"/>
        </a:xfrm>
      </p:grpSpPr>
      <p:sp>
        <p:nvSpPr>
          <p:cNvPr id="1995" name="Google Shape;1995;p112: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96" name="Google Shape;1996;p11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2" name="Shape 2002"/>
        <p:cNvGrpSpPr/>
        <p:nvPr/>
      </p:nvGrpSpPr>
      <p:grpSpPr>
        <a:xfrm>
          <a:off x="0" y="0"/>
          <a:ext cx="0" cy="0"/>
          <a:chOff x="0" y="0"/>
          <a:chExt cx="0" cy="0"/>
        </a:xfrm>
      </p:grpSpPr>
      <p:sp>
        <p:nvSpPr>
          <p:cNvPr id="2003" name="Google Shape;2003;p113: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04" name="Google Shape;2004;p11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p11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12" name="Google Shape;2012;p114: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3" name="Google Shape;2013;p114: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9" name="Shape 2019"/>
        <p:cNvGrpSpPr/>
        <p:nvPr/>
      </p:nvGrpSpPr>
      <p:grpSpPr>
        <a:xfrm>
          <a:off x="0" y="0"/>
          <a:ext cx="0" cy="0"/>
          <a:chOff x="0" y="0"/>
          <a:chExt cx="0" cy="0"/>
        </a:xfrm>
      </p:grpSpPr>
      <p:sp>
        <p:nvSpPr>
          <p:cNvPr id="2020" name="Google Shape;2020;p11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21" name="Google Shape;2021;p11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p116: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28" name="Google Shape;2028;p11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5" name="Shape 2035"/>
        <p:cNvGrpSpPr/>
        <p:nvPr/>
      </p:nvGrpSpPr>
      <p:grpSpPr>
        <a:xfrm>
          <a:off x="0" y="0"/>
          <a:ext cx="0" cy="0"/>
          <a:chOff x="0" y="0"/>
          <a:chExt cx="0" cy="0"/>
        </a:xfrm>
      </p:grpSpPr>
      <p:sp>
        <p:nvSpPr>
          <p:cNvPr id="2036" name="Google Shape;2036;p117: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37" name="Google Shape;2037;p11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12: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9" name="Google Shape;989;p1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13: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96" name="Google Shape;996;p1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14: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04" name="Google Shape;1004;p1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1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3" name="Google Shape;1013;p1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1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9" name="Google Shape;1019;p16: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0" name="Google Shape;1020;p16: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1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9" name="Google Shape;1029;p17: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17: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1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38" name="Google Shape;1038;p18: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9" name="Google Shape;1039;p18: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19: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8" name="Google Shape;1048;p1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93" name="Google Shape;793;p2: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4" name="Google Shape;794;p2: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20: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56" name="Google Shape;1056;p2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21: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3" name="Google Shape;1063;p2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22: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71" name="Google Shape;1071;p2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23: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78" name="Google Shape;1078;p2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24: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85" name="Google Shape;1085;p2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2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4" name="Google Shape;1094;p2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26: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10" name="Google Shape;1110;p2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27: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22" name="Google Shape;1122;p2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28: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33" name="Google Shape;1133;p2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p29: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42" name="Google Shape;1142;p2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3: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23" name="Google Shape;823;p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30: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54" name="Google Shape;1154;p3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31: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62" name="Google Shape;1162;p3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p32: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70" name="Google Shape;1170;p3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33: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77" name="Google Shape;1177;p3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34: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4" name="Google Shape;1184;p3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3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91" name="Google Shape;1191;p3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36: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98" name="Google Shape;1198;p3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37: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05" name="Google Shape;1205;p3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p38: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12" name="Google Shape;1212;p3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p39: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19" name="Google Shape;1219;p3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4: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30" name="Google Shape;830;p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p40: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0" name="Google Shape;1230;p4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p41: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7" name="Google Shape;1237;p4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42: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44" name="Google Shape;1244;p4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43: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5" name="Google Shape;1255;p4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p44: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63" name="Google Shape;1263;p4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p4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70" name="Google Shape;1270;p4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p4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77" name="Google Shape;1277;p46: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8" name="Google Shape;1278;p46: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279" name="Google Shape;1279;p46:notes"/>
          <p:cNvSpPr txBox="1"/>
          <p:nvPr>
            <p:ph idx="11" type="ftr"/>
          </p:nvPr>
        </p:nvSpPr>
        <p:spPr>
          <a:xfrm>
            <a:off x="0" y="6456363"/>
            <a:ext cx="4302125" cy="34131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280" name="Google Shape;1280;p46:notes"/>
          <p:cNvSpPr txBox="1"/>
          <p:nvPr>
            <p:ph idx="3" type="hdr"/>
          </p:nvPr>
        </p:nvSpPr>
        <p:spPr>
          <a:xfrm>
            <a:off x="0" y="0"/>
            <a:ext cx="4302125" cy="3413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4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87" name="Google Shape;1287;p47: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8" name="Google Shape;1288;p47: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1289" name="Google Shape;1289;p47:notes"/>
          <p:cNvSpPr txBox="1"/>
          <p:nvPr>
            <p:ph idx="11" type="ftr"/>
          </p:nvPr>
        </p:nvSpPr>
        <p:spPr>
          <a:xfrm>
            <a:off x="0" y="6456363"/>
            <a:ext cx="4302125" cy="34131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290" name="Google Shape;1290;p47:notes"/>
          <p:cNvSpPr txBox="1"/>
          <p:nvPr>
            <p:ph idx="3" type="hdr"/>
          </p:nvPr>
        </p:nvSpPr>
        <p:spPr>
          <a:xfrm>
            <a:off x="0" y="0"/>
            <a:ext cx="4302125" cy="3413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4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7" name="Google Shape;1297;p48: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8" name="Google Shape;1298;p48: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1299" name="Google Shape;1299;p48:notes"/>
          <p:cNvSpPr txBox="1"/>
          <p:nvPr>
            <p:ph idx="11" type="ftr"/>
          </p:nvPr>
        </p:nvSpPr>
        <p:spPr>
          <a:xfrm>
            <a:off x="0" y="6456363"/>
            <a:ext cx="4302125" cy="34131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300" name="Google Shape;1300;p48:notes"/>
          <p:cNvSpPr txBox="1"/>
          <p:nvPr>
            <p:ph idx="3" type="hdr"/>
          </p:nvPr>
        </p:nvSpPr>
        <p:spPr>
          <a:xfrm>
            <a:off x="0" y="0"/>
            <a:ext cx="4302125" cy="3413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4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7" name="Google Shape;1307;p49: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8" name="Google Shape;1308;p49: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1309" name="Google Shape;1309;p49:notes"/>
          <p:cNvSpPr txBox="1"/>
          <p:nvPr>
            <p:ph idx="11" type="ftr"/>
          </p:nvPr>
        </p:nvSpPr>
        <p:spPr>
          <a:xfrm>
            <a:off x="0" y="6456363"/>
            <a:ext cx="4302125" cy="34131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310" name="Google Shape;1310;p49:notes"/>
          <p:cNvSpPr txBox="1"/>
          <p:nvPr>
            <p:ph idx="3" type="hdr"/>
          </p:nvPr>
        </p:nvSpPr>
        <p:spPr>
          <a:xfrm>
            <a:off x="0" y="0"/>
            <a:ext cx="4302125" cy="3413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38" name="Google Shape;838;p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50: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17" name="Google Shape;1317;p5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p51: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25" name="Google Shape;1325;p5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52: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7" name="Google Shape;1337;p5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p53: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45" name="Google Shape;1345;p5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p54: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2" name="Google Shape;1352;p5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p5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7" name="Google Shape;1357;p5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56: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1" name="Google Shape;1381;p5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p5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87" name="Google Shape;1387;p57: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8" name="Google Shape;1388;p57: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p5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97" name="Google Shape;1397;p58: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8" name="Google Shape;1398;p58: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p5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6" name="Google Shape;1406;p59: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7" name="Google Shape;1407;p59: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46" name="Google Shape;846;p6: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6: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p6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17" name="Google Shape;1417;p60: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8" name="Google Shape;1418;p60: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p61: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25" name="Google Shape;1425;p6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p62: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33" name="Google Shape;1433;p6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63: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42" name="Google Shape;1442;p6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64: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50" name="Google Shape;1450;p6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6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58" name="Google Shape;1458;p6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p66: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6" name="Google Shape;1466;p6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p67: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75" name="Google Shape;1475;p6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p68: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3" name="Google Shape;1483;p6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p6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90" name="Google Shape;1490;p69: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1" name="Google Shape;1491;p69: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73" name="Google Shape;873;p7: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p7: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7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00" name="Google Shape;1500;p70: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1" name="Google Shape;1501;p70: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p7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08" name="Google Shape;1508;p71: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9" name="Google Shape;1509;p71: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p72: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19" name="Google Shape;1519;p7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73: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26" name="Google Shape;1526;p7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p7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46" name="Google Shape;1546;p74: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7" name="Google Shape;1547;p74: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p7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6" name="Google Shape;1556;p75: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7" name="Google Shape;1557;p75: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p76: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66" name="Google Shape;1566;p7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77: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75" name="Google Shape;1575;p7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7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82" name="Google Shape;1582;p78: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3" name="Google Shape;1583;p78: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1584" name="Google Shape;1584;p78:notes"/>
          <p:cNvSpPr txBox="1"/>
          <p:nvPr>
            <p:ph idx="11" type="ftr"/>
          </p:nvPr>
        </p:nvSpPr>
        <p:spPr>
          <a:xfrm>
            <a:off x="0" y="6456363"/>
            <a:ext cx="4302125" cy="34131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585" name="Google Shape;1585;p78:notes"/>
          <p:cNvSpPr txBox="1"/>
          <p:nvPr>
            <p:ph idx="3" type="hdr"/>
          </p:nvPr>
        </p:nvSpPr>
        <p:spPr>
          <a:xfrm>
            <a:off x="0" y="0"/>
            <a:ext cx="4302125" cy="3413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7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94" name="Google Shape;1594;p79: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5" name="Google Shape;1595;p79: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1596" name="Google Shape;1596;p79:notes"/>
          <p:cNvSpPr txBox="1"/>
          <p:nvPr>
            <p:ph idx="11" type="ftr"/>
          </p:nvPr>
        </p:nvSpPr>
        <p:spPr>
          <a:xfrm>
            <a:off x="0" y="6456363"/>
            <a:ext cx="4302125" cy="34131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597" name="Google Shape;1597;p79:notes"/>
          <p:cNvSpPr txBox="1"/>
          <p:nvPr>
            <p:ph idx="3" type="hdr"/>
          </p:nvPr>
        </p:nvSpPr>
        <p:spPr>
          <a:xfrm>
            <a:off x="0" y="0"/>
            <a:ext cx="4302125" cy="3413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03" name="Google Shape;903;p8: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4" name="Google Shape;904;p8: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p8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06" name="Google Shape;1606;p80: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7" name="Google Shape;1607;p80: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1608" name="Google Shape;1608;p80:notes"/>
          <p:cNvSpPr txBox="1"/>
          <p:nvPr>
            <p:ph idx="11" type="ftr"/>
          </p:nvPr>
        </p:nvSpPr>
        <p:spPr>
          <a:xfrm>
            <a:off x="0" y="6456363"/>
            <a:ext cx="4302125" cy="34131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609" name="Google Shape;1609;p80:notes"/>
          <p:cNvSpPr txBox="1"/>
          <p:nvPr>
            <p:ph idx="3" type="hdr"/>
          </p:nvPr>
        </p:nvSpPr>
        <p:spPr>
          <a:xfrm>
            <a:off x="0" y="0"/>
            <a:ext cx="4302125" cy="3413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p8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18" name="Google Shape;1618;p81: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9" name="Google Shape;1619;p81: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1620" name="Google Shape;1620;p81:notes"/>
          <p:cNvSpPr txBox="1"/>
          <p:nvPr>
            <p:ph idx="11" type="ftr"/>
          </p:nvPr>
        </p:nvSpPr>
        <p:spPr>
          <a:xfrm>
            <a:off x="0" y="6456363"/>
            <a:ext cx="4302125" cy="34131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621" name="Google Shape;1621;p81:notes"/>
          <p:cNvSpPr txBox="1"/>
          <p:nvPr>
            <p:ph idx="3" type="hdr"/>
          </p:nvPr>
        </p:nvSpPr>
        <p:spPr>
          <a:xfrm>
            <a:off x="0" y="0"/>
            <a:ext cx="4302125" cy="3413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p82: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0" name="Google Shape;1630;p8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p8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39" name="Google Shape;1639;p83: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0" name="Google Shape;1640;p83: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p84: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53" name="Google Shape;1653;p8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p8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60" name="Google Shape;1660;p8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p86: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92" name="Google Shape;1692;p8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7" name="Shape 1697"/>
        <p:cNvGrpSpPr/>
        <p:nvPr/>
      </p:nvGrpSpPr>
      <p:grpSpPr>
        <a:xfrm>
          <a:off x="0" y="0"/>
          <a:ext cx="0" cy="0"/>
          <a:chOff x="0" y="0"/>
          <a:chExt cx="0" cy="0"/>
        </a:xfrm>
      </p:grpSpPr>
      <p:sp>
        <p:nvSpPr>
          <p:cNvPr id="1698" name="Google Shape;1698;p87: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99" name="Google Shape;1699;p8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5" name="Shape 1705"/>
        <p:cNvGrpSpPr/>
        <p:nvPr/>
      </p:nvGrpSpPr>
      <p:grpSpPr>
        <a:xfrm>
          <a:off x="0" y="0"/>
          <a:ext cx="0" cy="0"/>
          <a:chOff x="0" y="0"/>
          <a:chExt cx="0" cy="0"/>
        </a:xfrm>
      </p:grpSpPr>
      <p:sp>
        <p:nvSpPr>
          <p:cNvPr id="1706" name="Google Shape;1706;p8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07" name="Google Shape;1707;p88: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8" name="Google Shape;1708;p88: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p89: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17" name="Google Shape;1717;p8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25" name="Google Shape;925;p9: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6" name="Google Shape;926;p9: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2" name="Shape 1722"/>
        <p:cNvGrpSpPr/>
        <p:nvPr/>
      </p:nvGrpSpPr>
      <p:grpSpPr>
        <a:xfrm>
          <a:off x="0" y="0"/>
          <a:ext cx="0" cy="0"/>
          <a:chOff x="0" y="0"/>
          <a:chExt cx="0" cy="0"/>
        </a:xfrm>
      </p:grpSpPr>
      <p:sp>
        <p:nvSpPr>
          <p:cNvPr id="1723" name="Google Shape;1723;p90: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24" name="Google Shape;1724;p90: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p91: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1" name="Google Shape;1731;p91: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2" name="Google Shape;1732;p91: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8" name="Shape 1738"/>
        <p:cNvGrpSpPr/>
        <p:nvPr/>
      </p:nvGrpSpPr>
      <p:grpSpPr>
        <a:xfrm>
          <a:off x="0" y="0"/>
          <a:ext cx="0" cy="0"/>
          <a:chOff x="0" y="0"/>
          <a:chExt cx="0" cy="0"/>
        </a:xfrm>
      </p:grpSpPr>
      <p:sp>
        <p:nvSpPr>
          <p:cNvPr id="1739" name="Google Shape;1739;p92: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40" name="Google Shape;1740;p92: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lang="zh-TW" sz="3600">
                <a:solidFill>
                  <a:srgbClr val="C00000"/>
                </a:solidFill>
                <a:latin typeface="Book Antiqua"/>
                <a:ea typeface="Book Antiqua"/>
                <a:cs typeface="Book Antiqua"/>
                <a:sym typeface="Book Antiqua"/>
              </a:rPr>
              <a:t>同學年度同項競賽擇優1次採計。(大免有，優免沒有)</a:t>
            </a:r>
            <a:endParaRPr/>
          </a:p>
          <a:p>
            <a:pPr indent="0" lvl="0" marL="0" rtl="0" algn="l">
              <a:spcBef>
                <a:spcPts val="360"/>
              </a:spcBef>
              <a:spcAft>
                <a:spcPts val="0"/>
              </a:spcAft>
              <a:buNone/>
            </a:pPr>
            <a:r>
              <a:t/>
            </a:r>
            <a:endParaRPr/>
          </a:p>
        </p:txBody>
      </p:sp>
      <p:sp>
        <p:nvSpPr>
          <p:cNvPr id="1741" name="Google Shape;1741;p92: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p93: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1" name="Google Shape;1751;p93: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lang="zh-TW" sz="3600">
                <a:solidFill>
                  <a:srgbClr val="C00000"/>
                </a:solidFill>
                <a:latin typeface="Book Antiqua"/>
                <a:ea typeface="Book Antiqua"/>
                <a:cs typeface="Book Antiqua"/>
                <a:sym typeface="Book Antiqua"/>
              </a:rPr>
              <a:t>同學年度同項競賽擇優1次採計。(大免有，優免沒有)</a:t>
            </a:r>
            <a:endParaRPr/>
          </a:p>
          <a:p>
            <a:pPr indent="0" lvl="0" marL="0" rtl="0" algn="l">
              <a:spcBef>
                <a:spcPts val="360"/>
              </a:spcBef>
              <a:spcAft>
                <a:spcPts val="0"/>
              </a:spcAft>
              <a:buNone/>
            </a:pPr>
            <a:r>
              <a:t/>
            </a:r>
            <a:endParaRPr/>
          </a:p>
        </p:txBody>
      </p:sp>
      <p:sp>
        <p:nvSpPr>
          <p:cNvPr id="1752" name="Google Shape;1752;p93: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p94: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60" name="Google Shape;1760;p94: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7" name="Shape 1767"/>
        <p:cNvGrpSpPr/>
        <p:nvPr/>
      </p:nvGrpSpPr>
      <p:grpSpPr>
        <a:xfrm>
          <a:off x="0" y="0"/>
          <a:ext cx="0" cy="0"/>
          <a:chOff x="0" y="0"/>
          <a:chExt cx="0" cy="0"/>
        </a:xfrm>
      </p:grpSpPr>
      <p:sp>
        <p:nvSpPr>
          <p:cNvPr id="1768" name="Google Shape;1768;p95: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69" name="Google Shape;1769;p95: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p96: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2" name="Google Shape;1782;p96: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p97: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0" name="Google Shape;1790;p97: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8" name="Shape 1798"/>
        <p:cNvGrpSpPr/>
        <p:nvPr/>
      </p:nvGrpSpPr>
      <p:grpSpPr>
        <a:xfrm>
          <a:off x="0" y="0"/>
          <a:ext cx="0" cy="0"/>
          <a:chOff x="0" y="0"/>
          <a:chExt cx="0" cy="0"/>
        </a:xfrm>
      </p:grpSpPr>
      <p:sp>
        <p:nvSpPr>
          <p:cNvPr id="1799" name="Google Shape;1799;p98:notes"/>
          <p:cNvSpPr txBox="1"/>
          <p:nvPr>
            <p:ph idx="1" type="body"/>
          </p:nvPr>
        </p:nvSpPr>
        <p:spPr>
          <a:xfrm>
            <a:off x="992188" y="3271838"/>
            <a:ext cx="7942262" cy="26749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00" name="Google Shape;1800;p98: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p99:notes"/>
          <p:cNvSpPr/>
          <p:nvPr>
            <p:ph idx="2" type="sldImg"/>
          </p:nvPr>
        </p:nvSpPr>
        <p:spPr>
          <a:xfrm>
            <a:off x="2925763" y="850900"/>
            <a:ext cx="4075112" cy="2292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8" name="Google Shape;1808;p99:notes"/>
          <p:cNvSpPr txBox="1"/>
          <p:nvPr>
            <p:ph idx="1" type="body"/>
          </p:nvPr>
        </p:nvSpPr>
        <p:spPr>
          <a:xfrm>
            <a:off x="992188" y="3271838"/>
            <a:ext cx="7942262" cy="26749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9" name="Google Shape;1809;p99:notes"/>
          <p:cNvSpPr txBox="1"/>
          <p:nvPr>
            <p:ph idx="12" type="sldNum"/>
          </p:nvPr>
        </p:nvSpPr>
        <p:spPr>
          <a:xfrm>
            <a:off x="5621338" y="6456363"/>
            <a:ext cx="4303712" cy="3413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42" name="Shape 42"/>
        <p:cNvGrpSpPr/>
        <p:nvPr/>
      </p:nvGrpSpPr>
      <p:grpSpPr>
        <a:xfrm>
          <a:off x="0" y="0"/>
          <a:ext cx="0" cy="0"/>
          <a:chOff x="0" y="0"/>
          <a:chExt cx="0" cy="0"/>
        </a:xfrm>
      </p:grpSpPr>
      <p:sp>
        <p:nvSpPr>
          <p:cNvPr id="43" name="Google Shape;43;p2"/>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 name="Google Shape;44;p2"/>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與說明文字">
  <p:cSld name="標題與說明文字">
    <p:spTree>
      <p:nvGrpSpPr>
        <p:cNvPr id="108" name="Shape 108"/>
        <p:cNvGrpSpPr/>
        <p:nvPr/>
      </p:nvGrpSpPr>
      <p:grpSpPr>
        <a:xfrm>
          <a:off x="0" y="0"/>
          <a:ext cx="0" cy="0"/>
          <a:chOff x="0" y="0"/>
          <a:chExt cx="0" cy="0"/>
        </a:xfrm>
      </p:grpSpPr>
      <p:sp>
        <p:nvSpPr>
          <p:cNvPr id="109" name="Google Shape;109;p11"/>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1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2" name="Google Shape;112;p11"/>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1"/>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1"/>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 (含標題)">
  <p:cSld name="引述 (含標題)">
    <p:spTree>
      <p:nvGrpSpPr>
        <p:cNvPr id="115" name="Shape 115"/>
        <p:cNvGrpSpPr/>
        <p:nvPr/>
      </p:nvGrpSpPr>
      <p:grpSpPr>
        <a:xfrm>
          <a:off x="0" y="0"/>
          <a:ext cx="0" cy="0"/>
          <a:chOff x="0" y="0"/>
          <a:chExt cx="0" cy="0"/>
        </a:xfrm>
      </p:grpSpPr>
      <p:sp>
        <p:nvSpPr>
          <p:cNvPr id="116" name="Google Shape;116;p12"/>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 name="Google Shape;117;p12"/>
          <p:cNvSpPr txBox="1"/>
          <p:nvPr/>
        </p:nvSpPr>
        <p:spPr>
          <a:xfrm>
            <a:off x="2466975" y="647700"/>
            <a:ext cx="609600" cy="585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8000">
                <a:solidFill>
                  <a:schemeClr val="accent1"/>
                </a:solidFill>
                <a:latin typeface="Arial"/>
                <a:ea typeface="Arial"/>
                <a:cs typeface="Arial"/>
                <a:sym typeface="Arial"/>
              </a:rPr>
              <a:t>“</a:t>
            </a:r>
            <a:endParaRPr/>
          </a:p>
        </p:txBody>
      </p:sp>
      <p:sp>
        <p:nvSpPr>
          <p:cNvPr id="118" name="Google Shape;118;p12"/>
          <p:cNvSpPr txBox="1"/>
          <p:nvPr/>
        </p:nvSpPr>
        <p:spPr>
          <a:xfrm>
            <a:off x="11114088" y="2905125"/>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8000">
                <a:solidFill>
                  <a:schemeClr val="accent1"/>
                </a:solidFill>
                <a:latin typeface="Arial"/>
                <a:ea typeface="Arial"/>
                <a:cs typeface="Arial"/>
                <a:sym typeface="Arial"/>
              </a:rPr>
              <a:t>”</a:t>
            </a:r>
            <a:endParaRPr/>
          </a:p>
        </p:txBody>
      </p:sp>
      <p:sp>
        <p:nvSpPr>
          <p:cNvPr id="119" name="Google Shape;119;p1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1" name="Google Shape;121;p1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22" name="Google Shape;122;p12"/>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2"/>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2"/>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片">
  <p:cSld name="名片">
    <p:spTree>
      <p:nvGrpSpPr>
        <p:cNvPr id="125" name="Shape 125"/>
        <p:cNvGrpSpPr/>
        <p:nvPr/>
      </p:nvGrpSpPr>
      <p:grpSpPr>
        <a:xfrm>
          <a:off x="0" y="0"/>
          <a:ext cx="0" cy="0"/>
          <a:chOff x="0" y="0"/>
          <a:chExt cx="0" cy="0"/>
        </a:xfrm>
      </p:grpSpPr>
      <p:sp>
        <p:nvSpPr>
          <p:cNvPr id="126" name="Google Shape;126;p13"/>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 name="Google Shape;127;p1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9" name="Google Shape;129;p13"/>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3"/>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3"/>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名片">
  <p:cSld name="引述名片">
    <p:spTree>
      <p:nvGrpSpPr>
        <p:cNvPr id="132" name="Shape 132"/>
        <p:cNvGrpSpPr/>
        <p:nvPr/>
      </p:nvGrpSpPr>
      <p:grpSpPr>
        <a:xfrm>
          <a:off x="0" y="0"/>
          <a:ext cx="0" cy="0"/>
          <a:chOff x="0" y="0"/>
          <a:chExt cx="0" cy="0"/>
        </a:xfrm>
      </p:grpSpPr>
      <p:sp>
        <p:nvSpPr>
          <p:cNvPr id="133" name="Google Shape;133;p14"/>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14"/>
          <p:cNvSpPr txBox="1"/>
          <p:nvPr/>
        </p:nvSpPr>
        <p:spPr>
          <a:xfrm>
            <a:off x="2466975" y="647700"/>
            <a:ext cx="609600" cy="585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8000">
                <a:solidFill>
                  <a:schemeClr val="accent1"/>
                </a:solidFill>
                <a:latin typeface="Arial"/>
                <a:ea typeface="Arial"/>
                <a:cs typeface="Arial"/>
                <a:sym typeface="Arial"/>
              </a:rPr>
              <a:t>“</a:t>
            </a:r>
            <a:endParaRPr/>
          </a:p>
        </p:txBody>
      </p:sp>
      <p:sp>
        <p:nvSpPr>
          <p:cNvPr id="135" name="Google Shape;135;p14"/>
          <p:cNvSpPr txBox="1"/>
          <p:nvPr/>
        </p:nvSpPr>
        <p:spPr>
          <a:xfrm>
            <a:off x="11114088" y="2905125"/>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8000">
                <a:solidFill>
                  <a:schemeClr val="accent1"/>
                </a:solidFill>
                <a:latin typeface="Arial"/>
                <a:ea typeface="Arial"/>
                <a:cs typeface="Arial"/>
                <a:sym typeface="Arial"/>
              </a:rPr>
              <a:t>”</a:t>
            </a:r>
            <a:endParaRPr/>
          </a:p>
        </p:txBody>
      </p:sp>
      <p:sp>
        <p:nvSpPr>
          <p:cNvPr id="136" name="Google Shape;136;p1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8" name="Google Shape;138;p1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9" name="Google Shape;139;p14"/>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4"/>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4"/>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是非題">
  <p:cSld name="是非題">
    <p:spTree>
      <p:nvGrpSpPr>
        <p:cNvPr id="142" name="Shape 142"/>
        <p:cNvGrpSpPr/>
        <p:nvPr/>
      </p:nvGrpSpPr>
      <p:grpSpPr>
        <a:xfrm>
          <a:off x="0" y="0"/>
          <a:ext cx="0" cy="0"/>
          <a:chOff x="0" y="0"/>
          <a:chExt cx="0" cy="0"/>
        </a:xfrm>
      </p:grpSpPr>
      <p:sp>
        <p:nvSpPr>
          <p:cNvPr id="143" name="Google Shape;143;p15"/>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 name="Google Shape;144;p1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6" name="Google Shape;146;p1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7" name="Google Shape;147;p15"/>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5"/>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5"/>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150" name="Shape 150"/>
        <p:cNvGrpSpPr/>
        <p:nvPr/>
      </p:nvGrpSpPr>
      <p:grpSpPr>
        <a:xfrm>
          <a:off x="0" y="0"/>
          <a:ext cx="0" cy="0"/>
          <a:chOff x="0" y="0"/>
          <a:chExt cx="0" cy="0"/>
        </a:xfrm>
      </p:grpSpPr>
      <p:sp>
        <p:nvSpPr>
          <p:cNvPr id="151" name="Google Shape;151;p16"/>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16"/>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6"/>
          <p:cNvSpPr txBox="1"/>
          <p:nvPr>
            <p:ph idx="1" type="body"/>
          </p:nvPr>
        </p:nvSpPr>
        <p:spPr>
          <a:xfrm rot="5400000">
            <a:off x="5103813" y="-381000"/>
            <a:ext cx="3886200" cy="891540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4" name="Google Shape;154;p16"/>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6"/>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157" name="Shape 157"/>
        <p:cNvGrpSpPr/>
        <p:nvPr/>
      </p:nvGrpSpPr>
      <p:grpSpPr>
        <a:xfrm>
          <a:off x="0" y="0"/>
          <a:ext cx="0" cy="0"/>
          <a:chOff x="0" y="0"/>
          <a:chExt cx="0" cy="0"/>
        </a:xfrm>
      </p:grpSpPr>
      <p:sp>
        <p:nvSpPr>
          <p:cNvPr id="158" name="Google Shape;158;p17"/>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 name="Google Shape;159;p1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1" name="Google Shape;161;p17"/>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197" name="Shape 197"/>
        <p:cNvGrpSpPr/>
        <p:nvPr/>
      </p:nvGrpSpPr>
      <p:grpSpPr>
        <a:xfrm>
          <a:off x="0" y="0"/>
          <a:ext cx="0" cy="0"/>
          <a:chOff x="0" y="0"/>
          <a:chExt cx="0" cy="0"/>
        </a:xfrm>
      </p:grpSpPr>
      <p:sp>
        <p:nvSpPr>
          <p:cNvPr id="198" name="Google Shape;198;p19"/>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19"/>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01" name="Google Shape;201;p19"/>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9"/>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204" name="Shape 204"/>
        <p:cNvGrpSpPr/>
        <p:nvPr/>
      </p:nvGrpSpPr>
      <p:grpSpPr>
        <a:xfrm>
          <a:off x="0" y="0"/>
          <a:ext cx="0" cy="0"/>
          <a:chOff x="0" y="0"/>
          <a:chExt cx="0" cy="0"/>
        </a:xfrm>
      </p:grpSpPr>
      <p:sp>
        <p:nvSpPr>
          <p:cNvPr id="205" name="Google Shape;205;p20"/>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20"/>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20"/>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209" name="Shape 209"/>
        <p:cNvGrpSpPr/>
        <p:nvPr/>
      </p:nvGrpSpPr>
      <p:grpSpPr>
        <a:xfrm>
          <a:off x="0" y="0"/>
          <a:ext cx="0" cy="0"/>
          <a:chOff x="0" y="0"/>
          <a:chExt cx="0" cy="0"/>
        </a:xfrm>
      </p:grpSpPr>
      <p:sp>
        <p:nvSpPr>
          <p:cNvPr id="210" name="Google Shape;210;p21"/>
          <p:cNvSpPr/>
          <p:nvPr/>
        </p:nvSpPr>
        <p:spPr>
          <a:xfrm>
            <a:off x="0" y="4324350"/>
            <a:ext cx="1744663" cy="777875"/>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21"/>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1"/>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213" name="Google Shape;213;p21"/>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1"/>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1"/>
          <p:cNvSpPr txBox="1"/>
          <p:nvPr>
            <p:ph idx="12" type="sldNum"/>
          </p:nvPr>
        </p:nvSpPr>
        <p:spPr>
          <a:xfrm>
            <a:off x="531813" y="4529138"/>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47" name="Shape 47"/>
        <p:cNvGrpSpPr/>
        <p:nvPr/>
      </p:nvGrpSpPr>
      <p:grpSpPr>
        <a:xfrm>
          <a:off x="0" y="0"/>
          <a:ext cx="0" cy="0"/>
          <a:chOff x="0" y="0"/>
          <a:chExt cx="0" cy="0"/>
        </a:xfrm>
      </p:grpSpPr>
      <p:sp>
        <p:nvSpPr>
          <p:cNvPr id="48" name="Google Shape;48;p3"/>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 name="Google Shape;49;p3"/>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216" name="Shape 216"/>
        <p:cNvGrpSpPr/>
        <p:nvPr/>
      </p:nvGrpSpPr>
      <p:grpSpPr>
        <a:xfrm>
          <a:off x="0" y="0"/>
          <a:ext cx="0" cy="0"/>
          <a:chOff x="0" y="0"/>
          <a:chExt cx="0" cy="0"/>
        </a:xfrm>
      </p:grpSpPr>
      <p:sp>
        <p:nvSpPr>
          <p:cNvPr id="217" name="Google Shape;217;p22"/>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8" name="Google Shape;218;p22"/>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22"/>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220" name="Google Shape;220;p22"/>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22"/>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22"/>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223" name="Shape 223"/>
        <p:cNvGrpSpPr/>
        <p:nvPr/>
      </p:nvGrpSpPr>
      <p:grpSpPr>
        <a:xfrm>
          <a:off x="0" y="0"/>
          <a:ext cx="0" cy="0"/>
          <a:chOff x="0" y="0"/>
          <a:chExt cx="0" cy="0"/>
        </a:xfrm>
      </p:grpSpPr>
      <p:sp>
        <p:nvSpPr>
          <p:cNvPr id="224" name="Google Shape;224;p23"/>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23"/>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23"/>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27" name="Google Shape;227;p23"/>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28" name="Google Shape;228;p23"/>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23"/>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2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231" name="Shape 231"/>
        <p:cNvGrpSpPr/>
        <p:nvPr/>
      </p:nvGrpSpPr>
      <p:grpSpPr>
        <a:xfrm>
          <a:off x="0" y="0"/>
          <a:ext cx="0" cy="0"/>
          <a:chOff x="0" y="0"/>
          <a:chExt cx="0" cy="0"/>
        </a:xfrm>
      </p:grpSpPr>
      <p:sp>
        <p:nvSpPr>
          <p:cNvPr id="232" name="Google Shape;232;p24"/>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24"/>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24"/>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235" name="Google Shape;235;p24"/>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36" name="Google Shape;236;p24"/>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237" name="Google Shape;237;p24"/>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38" name="Google Shape;238;p24"/>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24"/>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2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241" name="Shape 241"/>
        <p:cNvGrpSpPr/>
        <p:nvPr/>
      </p:nvGrpSpPr>
      <p:grpSpPr>
        <a:xfrm>
          <a:off x="0" y="0"/>
          <a:ext cx="0" cy="0"/>
          <a:chOff x="0" y="0"/>
          <a:chExt cx="0" cy="0"/>
        </a:xfrm>
      </p:grpSpPr>
      <p:sp>
        <p:nvSpPr>
          <p:cNvPr id="242" name="Google Shape;242;p25"/>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 name="Google Shape;243;p25"/>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25"/>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25"/>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2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247" name="Shape 247"/>
        <p:cNvGrpSpPr/>
        <p:nvPr/>
      </p:nvGrpSpPr>
      <p:grpSpPr>
        <a:xfrm>
          <a:off x="0" y="0"/>
          <a:ext cx="0" cy="0"/>
          <a:chOff x="0" y="0"/>
          <a:chExt cx="0" cy="0"/>
        </a:xfrm>
      </p:grpSpPr>
      <p:sp>
        <p:nvSpPr>
          <p:cNvPr id="248" name="Google Shape;248;p26"/>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26"/>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26"/>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51" name="Google Shape;251;p26"/>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252" name="Google Shape;252;p26"/>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26"/>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2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255" name="Shape 255"/>
        <p:cNvGrpSpPr/>
        <p:nvPr/>
      </p:nvGrpSpPr>
      <p:grpSpPr>
        <a:xfrm>
          <a:off x="0" y="0"/>
          <a:ext cx="0" cy="0"/>
          <a:chOff x="0" y="0"/>
          <a:chExt cx="0" cy="0"/>
        </a:xfrm>
      </p:grpSpPr>
      <p:sp>
        <p:nvSpPr>
          <p:cNvPr id="256" name="Google Shape;256;p27"/>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27"/>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27"/>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600"/>
              <a:buFont typeface="Noto Sans Symbols"/>
              <a:buNone/>
              <a:defRPr b="0" i="0" sz="1600" u="none" cap="none" strike="noStrike">
                <a:solidFill>
                  <a:srgbClr val="404040"/>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404040"/>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404040"/>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404040"/>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404040"/>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59" name="Google Shape;259;p27"/>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260" name="Google Shape;260;p27"/>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27"/>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27"/>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與說明文字">
  <p:cSld name="標題與說明文字">
    <p:spTree>
      <p:nvGrpSpPr>
        <p:cNvPr id="263" name="Shape 263"/>
        <p:cNvGrpSpPr/>
        <p:nvPr/>
      </p:nvGrpSpPr>
      <p:grpSpPr>
        <a:xfrm>
          <a:off x="0" y="0"/>
          <a:ext cx="0" cy="0"/>
          <a:chOff x="0" y="0"/>
          <a:chExt cx="0" cy="0"/>
        </a:xfrm>
      </p:grpSpPr>
      <p:sp>
        <p:nvSpPr>
          <p:cNvPr id="264" name="Google Shape;264;p28"/>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 name="Google Shape;265;p28"/>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28"/>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267" name="Google Shape;267;p28"/>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28"/>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28"/>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 (含標題)">
  <p:cSld name="引述 (含標題)">
    <p:spTree>
      <p:nvGrpSpPr>
        <p:cNvPr id="270" name="Shape 270"/>
        <p:cNvGrpSpPr/>
        <p:nvPr/>
      </p:nvGrpSpPr>
      <p:grpSpPr>
        <a:xfrm>
          <a:off x="0" y="0"/>
          <a:ext cx="0" cy="0"/>
          <a:chOff x="0" y="0"/>
          <a:chExt cx="0" cy="0"/>
        </a:xfrm>
      </p:grpSpPr>
      <p:sp>
        <p:nvSpPr>
          <p:cNvPr id="271" name="Google Shape;271;p29"/>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29"/>
          <p:cNvSpPr txBox="1"/>
          <p:nvPr/>
        </p:nvSpPr>
        <p:spPr>
          <a:xfrm>
            <a:off x="2466975" y="647700"/>
            <a:ext cx="609600" cy="585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8000">
                <a:solidFill>
                  <a:schemeClr val="accent1"/>
                </a:solidFill>
                <a:latin typeface="Arial"/>
                <a:ea typeface="Arial"/>
                <a:cs typeface="Arial"/>
                <a:sym typeface="Arial"/>
              </a:rPr>
              <a:t>“</a:t>
            </a:r>
            <a:endParaRPr/>
          </a:p>
        </p:txBody>
      </p:sp>
      <p:sp>
        <p:nvSpPr>
          <p:cNvPr id="273" name="Google Shape;273;p29"/>
          <p:cNvSpPr txBox="1"/>
          <p:nvPr/>
        </p:nvSpPr>
        <p:spPr>
          <a:xfrm>
            <a:off x="11114088" y="2905125"/>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8000">
                <a:solidFill>
                  <a:schemeClr val="accent1"/>
                </a:solidFill>
                <a:latin typeface="Arial"/>
                <a:ea typeface="Arial"/>
                <a:cs typeface="Arial"/>
                <a:sym typeface="Arial"/>
              </a:rPr>
              <a:t>”</a:t>
            </a:r>
            <a:endParaRPr/>
          </a:p>
        </p:txBody>
      </p:sp>
      <p:sp>
        <p:nvSpPr>
          <p:cNvPr id="274" name="Google Shape;274;p29"/>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29"/>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76" name="Google Shape;276;p29"/>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277" name="Google Shape;277;p29"/>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29"/>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29"/>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片">
  <p:cSld name="名片">
    <p:spTree>
      <p:nvGrpSpPr>
        <p:cNvPr id="280" name="Shape 280"/>
        <p:cNvGrpSpPr/>
        <p:nvPr/>
      </p:nvGrpSpPr>
      <p:grpSpPr>
        <a:xfrm>
          <a:off x="0" y="0"/>
          <a:ext cx="0" cy="0"/>
          <a:chOff x="0" y="0"/>
          <a:chExt cx="0" cy="0"/>
        </a:xfrm>
      </p:grpSpPr>
      <p:sp>
        <p:nvSpPr>
          <p:cNvPr id="281" name="Google Shape;281;p30"/>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 name="Google Shape;282;p30"/>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30"/>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84" name="Google Shape;284;p30"/>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30"/>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30"/>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名片">
  <p:cSld name="引述名片">
    <p:spTree>
      <p:nvGrpSpPr>
        <p:cNvPr id="287" name="Shape 287"/>
        <p:cNvGrpSpPr/>
        <p:nvPr/>
      </p:nvGrpSpPr>
      <p:grpSpPr>
        <a:xfrm>
          <a:off x="0" y="0"/>
          <a:ext cx="0" cy="0"/>
          <a:chOff x="0" y="0"/>
          <a:chExt cx="0" cy="0"/>
        </a:xfrm>
      </p:grpSpPr>
      <p:sp>
        <p:nvSpPr>
          <p:cNvPr id="288" name="Google Shape;288;p31"/>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 name="Google Shape;289;p31"/>
          <p:cNvSpPr txBox="1"/>
          <p:nvPr/>
        </p:nvSpPr>
        <p:spPr>
          <a:xfrm>
            <a:off x="2466975" y="647700"/>
            <a:ext cx="609600" cy="585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8000">
                <a:solidFill>
                  <a:schemeClr val="accent1"/>
                </a:solidFill>
                <a:latin typeface="Arial"/>
                <a:ea typeface="Arial"/>
                <a:cs typeface="Arial"/>
                <a:sym typeface="Arial"/>
              </a:rPr>
              <a:t>“</a:t>
            </a:r>
            <a:endParaRPr/>
          </a:p>
        </p:txBody>
      </p:sp>
      <p:sp>
        <p:nvSpPr>
          <p:cNvPr id="290" name="Google Shape;290;p31"/>
          <p:cNvSpPr txBox="1"/>
          <p:nvPr/>
        </p:nvSpPr>
        <p:spPr>
          <a:xfrm>
            <a:off x="11114088" y="2905125"/>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8000">
                <a:solidFill>
                  <a:schemeClr val="accent1"/>
                </a:solidFill>
                <a:latin typeface="Arial"/>
                <a:ea typeface="Arial"/>
                <a:cs typeface="Arial"/>
                <a:sym typeface="Arial"/>
              </a:rPr>
              <a:t>”</a:t>
            </a:r>
            <a:endParaRPr/>
          </a:p>
        </p:txBody>
      </p:sp>
      <p:sp>
        <p:nvSpPr>
          <p:cNvPr id="291" name="Google Shape;291;p31"/>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31"/>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93" name="Google Shape;293;p31"/>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94" name="Google Shape;294;p31"/>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31"/>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31"/>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53" name="Shape 53"/>
        <p:cNvGrpSpPr/>
        <p:nvPr/>
      </p:nvGrpSpPr>
      <p:grpSpPr>
        <a:xfrm>
          <a:off x="0" y="0"/>
          <a:ext cx="0" cy="0"/>
          <a:chOff x="0" y="0"/>
          <a:chExt cx="0" cy="0"/>
        </a:xfrm>
      </p:grpSpPr>
      <p:sp>
        <p:nvSpPr>
          <p:cNvPr id="54" name="Google Shape;54;p4"/>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 name="Google Shape;55;p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7" name="Google Shape;57;p4"/>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是非題">
  <p:cSld name="是非題">
    <p:spTree>
      <p:nvGrpSpPr>
        <p:cNvPr id="297" name="Shape 297"/>
        <p:cNvGrpSpPr/>
        <p:nvPr/>
      </p:nvGrpSpPr>
      <p:grpSpPr>
        <a:xfrm>
          <a:off x="0" y="0"/>
          <a:ext cx="0" cy="0"/>
          <a:chOff x="0" y="0"/>
          <a:chExt cx="0" cy="0"/>
        </a:xfrm>
      </p:grpSpPr>
      <p:sp>
        <p:nvSpPr>
          <p:cNvPr id="298" name="Google Shape;298;p32"/>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 name="Google Shape;299;p32"/>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32"/>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01" name="Google Shape;301;p32"/>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02" name="Google Shape;302;p32"/>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32"/>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32"/>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305" name="Shape 305"/>
        <p:cNvGrpSpPr/>
        <p:nvPr/>
      </p:nvGrpSpPr>
      <p:grpSpPr>
        <a:xfrm>
          <a:off x="0" y="0"/>
          <a:ext cx="0" cy="0"/>
          <a:chOff x="0" y="0"/>
          <a:chExt cx="0" cy="0"/>
        </a:xfrm>
      </p:grpSpPr>
      <p:sp>
        <p:nvSpPr>
          <p:cNvPr id="306" name="Google Shape;306;p33"/>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 name="Google Shape;307;p33"/>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33"/>
          <p:cNvSpPr txBox="1"/>
          <p:nvPr>
            <p:ph idx="1" type="body"/>
          </p:nvPr>
        </p:nvSpPr>
        <p:spPr>
          <a:xfrm rot="5400000">
            <a:off x="5103813" y="-381000"/>
            <a:ext cx="3886200" cy="891540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09" name="Google Shape;309;p33"/>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33"/>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3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312" name="Shape 312"/>
        <p:cNvGrpSpPr/>
        <p:nvPr/>
      </p:nvGrpSpPr>
      <p:grpSpPr>
        <a:xfrm>
          <a:off x="0" y="0"/>
          <a:ext cx="0" cy="0"/>
          <a:chOff x="0" y="0"/>
          <a:chExt cx="0" cy="0"/>
        </a:xfrm>
      </p:grpSpPr>
      <p:sp>
        <p:nvSpPr>
          <p:cNvPr id="313" name="Google Shape;313;p34"/>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4" name="Google Shape;314;p34"/>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34"/>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16" name="Google Shape;316;p34"/>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34"/>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3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Arial"/>
                <a:ea typeface="Arial"/>
                <a:cs typeface="Arial"/>
                <a:sym typeface="Arial"/>
              </a:defRPr>
            </a:lvl1pPr>
            <a:lvl2pPr indent="0" lvl="1" marL="0" marR="0" algn="r">
              <a:spcBef>
                <a:spcPts val="0"/>
              </a:spcBef>
              <a:spcAft>
                <a:spcPts val="0"/>
              </a:spcAft>
              <a:buNone/>
              <a:defRPr sz="2000">
                <a:solidFill>
                  <a:srgbClr val="FEFFFF"/>
                </a:solidFill>
                <a:latin typeface="Arial"/>
                <a:ea typeface="Arial"/>
                <a:cs typeface="Arial"/>
                <a:sym typeface="Arial"/>
              </a:defRPr>
            </a:lvl2pPr>
            <a:lvl3pPr indent="0" lvl="2" marL="0" marR="0" algn="r">
              <a:spcBef>
                <a:spcPts val="0"/>
              </a:spcBef>
              <a:spcAft>
                <a:spcPts val="0"/>
              </a:spcAft>
              <a:buNone/>
              <a:defRPr sz="2000">
                <a:solidFill>
                  <a:srgbClr val="FEFFFF"/>
                </a:solidFill>
                <a:latin typeface="Arial"/>
                <a:ea typeface="Arial"/>
                <a:cs typeface="Arial"/>
                <a:sym typeface="Arial"/>
              </a:defRPr>
            </a:lvl3pPr>
            <a:lvl4pPr indent="0" lvl="3" marL="0" marR="0" algn="r">
              <a:spcBef>
                <a:spcPts val="0"/>
              </a:spcBef>
              <a:spcAft>
                <a:spcPts val="0"/>
              </a:spcAft>
              <a:buNone/>
              <a:defRPr sz="2000">
                <a:solidFill>
                  <a:srgbClr val="FEFFFF"/>
                </a:solidFill>
                <a:latin typeface="Arial"/>
                <a:ea typeface="Arial"/>
                <a:cs typeface="Arial"/>
                <a:sym typeface="Arial"/>
              </a:defRPr>
            </a:lvl4pPr>
            <a:lvl5pPr indent="0" lvl="4" marL="0" marR="0" algn="r">
              <a:spcBef>
                <a:spcPts val="0"/>
              </a:spcBef>
              <a:spcAft>
                <a:spcPts val="0"/>
              </a:spcAft>
              <a:buNone/>
              <a:defRPr sz="2000">
                <a:solidFill>
                  <a:srgbClr val="FEFFFF"/>
                </a:solidFill>
                <a:latin typeface="Arial"/>
                <a:ea typeface="Arial"/>
                <a:cs typeface="Arial"/>
                <a:sym typeface="Arial"/>
              </a:defRPr>
            </a:lvl5pPr>
            <a:lvl6pPr indent="0" lvl="5" marL="0" marR="0" algn="r">
              <a:spcBef>
                <a:spcPts val="0"/>
              </a:spcBef>
              <a:spcAft>
                <a:spcPts val="0"/>
              </a:spcAft>
              <a:buNone/>
              <a:defRPr sz="2000">
                <a:solidFill>
                  <a:srgbClr val="FEFFFF"/>
                </a:solidFill>
                <a:latin typeface="Arial"/>
                <a:ea typeface="Arial"/>
                <a:cs typeface="Arial"/>
                <a:sym typeface="Arial"/>
              </a:defRPr>
            </a:lvl6pPr>
            <a:lvl7pPr indent="0" lvl="6" marL="0" marR="0" algn="r">
              <a:spcBef>
                <a:spcPts val="0"/>
              </a:spcBef>
              <a:spcAft>
                <a:spcPts val="0"/>
              </a:spcAft>
              <a:buNone/>
              <a:defRPr sz="2000">
                <a:solidFill>
                  <a:srgbClr val="FEFFFF"/>
                </a:solidFill>
                <a:latin typeface="Arial"/>
                <a:ea typeface="Arial"/>
                <a:cs typeface="Arial"/>
                <a:sym typeface="Arial"/>
              </a:defRPr>
            </a:lvl7pPr>
            <a:lvl8pPr indent="0" lvl="7" marL="0" marR="0" algn="r">
              <a:spcBef>
                <a:spcPts val="0"/>
              </a:spcBef>
              <a:spcAft>
                <a:spcPts val="0"/>
              </a:spcAft>
              <a:buNone/>
              <a:defRPr sz="2000">
                <a:solidFill>
                  <a:srgbClr val="FEFFFF"/>
                </a:solidFill>
                <a:latin typeface="Arial"/>
                <a:ea typeface="Arial"/>
                <a:cs typeface="Arial"/>
                <a:sym typeface="Arial"/>
              </a:defRPr>
            </a:lvl8pPr>
            <a:lvl9pPr indent="0" lvl="8" marL="0" marR="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352" name="Shape 352"/>
        <p:cNvGrpSpPr/>
        <p:nvPr/>
      </p:nvGrpSpPr>
      <p:grpSpPr>
        <a:xfrm>
          <a:off x="0" y="0"/>
          <a:ext cx="0" cy="0"/>
          <a:chOff x="0" y="0"/>
          <a:chExt cx="0" cy="0"/>
        </a:xfrm>
      </p:grpSpPr>
      <p:sp>
        <p:nvSpPr>
          <p:cNvPr id="353" name="Google Shape;353;p36"/>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54" name="Google Shape;354;p36"/>
          <p:cNvSpPr txBox="1"/>
          <p:nvPr>
            <p:ph type="title"/>
          </p:nvPr>
        </p:nvSpPr>
        <p:spPr>
          <a:xfrm>
            <a:off x="2589214" y="2058750"/>
            <a:ext cx="8915399" cy="146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3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36"/>
          <p:cNvSpPr txBox="1"/>
          <p:nvPr>
            <p:ph idx="1" type="body"/>
          </p:nvPr>
        </p:nvSpPr>
        <p:spPr>
          <a:xfrm>
            <a:off x="2589214" y="3530129"/>
            <a:ext cx="8915399" cy="860400"/>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500"/>
              <a:buNone/>
              <a:defRPr sz="1500">
                <a:solidFill>
                  <a:srgbClr val="595959"/>
                </a:solidFill>
              </a:defRPr>
            </a:lvl1pPr>
            <a:lvl2pPr indent="-228600" lvl="1" marL="914400" algn="l">
              <a:spcBef>
                <a:spcPts val="750"/>
              </a:spcBef>
              <a:spcAft>
                <a:spcPts val="0"/>
              </a:spcAft>
              <a:buSzPts val="1350"/>
              <a:buNone/>
              <a:defRPr sz="1350">
                <a:solidFill>
                  <a:srgbClr val="888888"/>
                </a:solidFill>
              </a:defRPr>
            </a:lvl2pPr>
            <a:lvl3pPr indent="-228600" lvl="2" marL="1371600" algn="l">
              <a:spcBef>
                <a:spcPts val="750"/>
              </a:spcBef>
              <a:spcAft>
                <a:spcPts val="0"/>
              </a:spcAft>
              <a:buSzPts val="1200"/>
              <a:buNone/>
              <a:defRPr sz="1200">
                <a:solidFill>
                  <a:srgbClr val="888888"/>
                </a:solidFill>
              </a:defRPr>
            </a:lvl3pPr>
            <a:lvl4pPr indent="-228600" lvl="3" marL="1828800" algn="l">
              <a:spcBef>
                <a:spcPts val="750"/>
              </a:spcBef>
              <a:spcAft>
                <a:spcPts val="0"/>
              </a:spcAft>
              <a:buSzPts val="1050"/>
              <a:buNone/>
              <a:defRPr sz="1050">
                <a:solidFill>
                  <a:srgbClr val="888888"/>
                </a:solidFill>
              </a:defRPr>
            </a:lvl4pPr>
            <a:lvl5pPr indent="-228600" lvl="4" marL="2286000" algn="l">
              <a:spcBef>
                <a:spcPts val="750"/>
              </a:spcBef>
              <a:spcAft>
                <a:spcPts val="0"/>
              </a:spcAft>
              <a:buSzPts val="1050"/>
              <a:buNone/>
              <a:defRPr sz="1050">
                <a:solidFill>
                  <a:srgbClr val="888888"/>
                </a:solidFill>
              </a:defRPr>
            </a:lvl5pPr>
            <a:lvl6pPr indent="-228600" lvl="5" marL="2743200" algn="l">
              <a:spcBef>
                <a:spcPts val="750"/>
              </a:spcBef>
              <a:spcAft>
                <a:spcPts val="0"/>
              </a:spcAft>
              <a:buSzPts val="1050"/>
              <a:buNone/>
              <a:defRPr sz="1050">
                <a:solidFill>
                  <a:srgbClr val="888888"/>
                </a:solidFill>
              </a:defRPr>
            </a:lvl6pPr>
            <a:lvl7pPr indent="-228600" lvl="6" marL="3200400" algn="l">
              <a:spcBef>
                <a:spcPts val="750"/>
              </a:spcBef>
              <a:spcAft>
                <a:spcPts val="0"/>
              </a:spcAft>
              <a:buSzPts val="1050"/>
              <a:buNone/>
              <a:defRPr sz="1050">
                <a:solidFill>
                  <a:srgbClr val="888888"/>
                </a:solidFill>
              </a:defRPr>
            </a:lvl7pPr>
            <a:lvl8pPr indent="-228600" lvl="7" marL="3657600" algn="l">
              <a:spcBef>
                <a:spcPts val="750"/>
              </a:spcBef>
              <a:spcAft>
                <a:spcPts val="0"/>
              </a:spcAft>
              <a:buSzPts val="1050"/>
              <a:buNone/>
              <a:defRPr sz="1050">
                <a:solidFill>
                  <a:srgbClr val="888888"/>
                </a:solidFill>
              </a:defRPr>
            </a:lvl8pPr>
            <a:lvl9pPr indent="-228600" lvl="8" marL="4114800" algn="l">
              <a:spcBef>
                <a:spcPts val="750"/>
              </a:spcBef>
              <a:spcAft>
                <a:spcPts val="0"/>
              </a:spcAft>
              <a:buSzPts val="1050"/>
              <a:buNone/>
              <a:defRPr sz="1050">
                <a:solidFill>
                  <a:srgbClr val="888888"/>
                </a:solidFill>
              </a:defRPr>
            </a:lvl9pPr>
          </a:lstStyle>
          <a:p/>
        </p:txBody>
      </p:sp>
      <p:sp>
        <p:nvSpPr>
          <p:cNvPr id="356" name="Google Shape;356;p36"/>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36"/>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36"/>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359" name="Shape 359"/>
        <p:cNvGrpSpPr/>
        <p:nvPr/>
      </p:nvGrpSpPr>
      <p:grpSpPr>
        <a:xfrm>
          <a:off x="0" y="0"/>
          <a:ext cx="0" cy="0"/>
          <a:chOff x="0" y="0"/>
          <a:chExt cx="0" cy="0"/>
        </a:xfrm>
      </p:grpSpPr>
      <p:sp>
        <p:nvSpPr>
          <p:cNvPr id="360" name="Google Shape;360;p37"/>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61" name="Google Shape;361;p37"/>
          <p:cNvSpPr txBox="1"/>
          <p:nvPr>
            <p:ph type="title"/>
          </p:nvPr>
        </p:nvSpPr>
        <p:spPr>
          <a:xfrm>
            <a:off x="2592926"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37"/>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363" name="Google Shape;363;p37"/>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37"/>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3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366" name="Shape 366"/>
        <p:cNvGrpSpPr/>
        <p:nvPr/>
      </p:nvGrpSpPr>
      <p:grpSpPr>
        <a:xfrm>
          <a:off x="0" y="0"/>
          <a:ext cx="0" cy="0"/>
          <a:chOff x="0" y="0"/>
          <a:chExt cx="0" cy="0"/>
        </a:xfrm>
      </p:grpSpPr>
      <p:sp>
        <p:nvSpPr>
          <p:cNvPr id="367" name="Google Shape;367;p38"/>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68" name="Google Shape;368;p38"/>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38"/>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3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371" name="Shape 371"/>
        <p:cNvGrpSpPr/>
        <p:nvPr/>
      </p:nvGrpSpPr>
      <p:grpSpPr>
        <a:xfrm>
          <a:off x="0" y="0"/>
          <a:ext cx="0" cy="0"/>
          <a:chOff x="0" y="0"/>
          <a:chExt cx="0" cy="0"/>
        </a:xfrm>
      </p:grpSpPr>
      <p:sp>
        <p:nvSpPr>
          <p:cNvPr id="372" name="Google Shape;372;p39"/>
          <p:cNvSpPr/>
          <p:nvPr/>
        </p:nvSpPr>
        <p:spPr>
          <a:xfrm>
            <a:off x="0" y="4324350"/>
            <a:ext cx="1744663" cy="777875"/>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73" name="Google Shape;373;p39"/>
          <p:cNvSpPr txBox="1"/>
          <p:nvPr>
            <p:ph type="ctrTitle"/>
          </p:nvPr>
        </p:nvSpPr>
        <p:spPr>
          <a:xfrm>
            <a:off x="2589214" y="2514601"/>
            <a:ext cx="8915399" cy="22627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39"/>
          <p:cNvSpPr txBox="1"/>
          <p:nvPr>
            <p:ph idx="1" type="subTitle"/>
          </p:nvPr>
        </p:nvSpPr>
        <p:spPr>
          <a:xfrm>
            <a:off x="2589214" y="4777381"/>
            <a:ext cx="8915399" cy="1126283"/>
          </a:xfrm>
          <a:prstGeom prst="rect">
            <a:avLst/>
          </a:prstGeom>
          <a:noFill/>
          <a:ln>
            <a:noFill/>
          </a:ln>
        </p:spPr>
        <p:txBody>
          <a:bodyPr anchorCtr="0" anchor="t" bIns="45700" lIns="91425" spcFirstLastPara="1" rIns="91425" wrap="square" tIns="4570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p:txBody>
      </p:sp>
      <p:sp>
        <p:nvSpPr>
          <p:cNvPr id="375" name="Google Shape;375;p39"/>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39"/>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39"/>
          <p:cNvSpPr txBox="1"/>
          <p:nvPr>
            <p:ph idx="12" type="sldNum"/>
          </p:nvPr>
        </p:nvSpPr>
        <p:spPr>
          <a:xfrm>
            <a:off x="531813" y="4529138"/>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378" name="Shape 378"/>
        <p:cNvGrpSpPr/>
        <p:nvPr/>
      </p:nvGrpSpPr>
      <p:grpSpPr>
        <a:xfrm>
          <a:off x="0" y="0"/>
          <a:ext cx="0" cy="0"/>
          <a:chOff x="0" y="0"/>
          <a:chExt cx="0" cy="0"/>
        </a:xfrm>
      </p:grpSpPr>
      <p:sp>
        <p:nvSpPr>
          <p:cNvPr id="379" name="Google Shape;379;p40"/>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80" name="Google Shape;380;p40"/>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40"/>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40"/>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4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384" name="Shape 384"/>
        <p:cNvGrpSpPr/>
        <p:nvPr/>
      </p:nvGrpSpPr>
      <p:grpSpPr>
        <a:xfrm>
          <a:off x="0" y="0"/>
          <a:ext cx="0" cy="0"/>
          <a:chOff x="0" y="0"/>
          <a:chExt cx="0" cy="0"/>
        </a:xfrm>
      </p:grpSpPr>
      <p:sp>
        <p:nvSpPr>
          <p:cNvPr id="385" name="Google Shape;385;p41"/>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86" name="Google Shape;386;p41"/>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41"/>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388" name="Google Shape;388;p41"/>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389" name="Google Shape;389;p41"/>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41"/>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4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392" name="Shape 392"/>
        <p:cNvGrpSpPr/>
        <p:nvPr/>
      </p:nvGrpSpPr>
      <p:grpSpPr>
        <a:xfrm>
          <a:off x="0" y="0"/>
          <a:ext cx="0" cy="0"/>
          <a:chOff x="0" y="0"/>
          <a:chExt cx="0" cy="0"/>
        </a:xfrm>
      </p:grpSpPr>
      <p:sp>
        <p:nvSpPr>
          <p:cNvPr id="393" name="Google Shape;393;p42"/>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94" name="Google Shape;394;p42"/>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42"/>
          <p:cNvSpPr txBox="1"/>
          <p:nvPr>
            <p:ph idx="1" type="body"/>
          </p:nvPr>
        </p:nvSpPr>
        <p:spPr>
          <a:xfrm>
            <a:off x="2939374"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None/>
              <a:defRPr b="0" sz="1800"/>
            </a:lvl1pPr>
            <a:lvl2pPr indent="-228600" lvl="1" marL="914400" algn="l">
              <a:spcBef>
                <a:spcPts val="750"/>
              </a:spcBef>
              <a:spcAft>
                <a:spcPts val="0"/>
              </a:spcAft>
              <a:buSzPts val="1500"/>
              <a:buNone/>
              <a:defRPr b="1" sz="1500"/>
            </a:lvl2pPr>
            <a:lvl3pPr indent="-228600" lvl="2" marL="1371600" algn="l">
              <a:spcBef>
                <a:spcPts val="750"/>
              </a:spcBef>
              <a:spcAft>
                <a:spcPts val="0"/>
              </a:spcAft>
              <a:buSzPts val="1350"/>
              <a:buNone/>
              <a:defRPr b="1" sz="1350"/>
            </a:lvl3pPr>
            <a:lvl4pPr indent="-228600" lvl="3" marL="1828800" algn="l">
              <a:spcBef>
                <a:spcPts val="750"/>
              </a:spcBef>
              <a:spcAft>
                <a:spcPts val="0"/>
              </a:spcAft>
              <a:buSzPts val="1200"/>
              <a:buNone/>
              <a:defRPr b="1" sz="1200"/>
            </a:lvl4pPr>
            <a:lvl5pPr indent="-228600" lvl="4" marL="2286000" algn="l">
              <a:spcBef>
                <a:spcPts val="750"/>
              </a:spcBef>
              <a:spcAft>
                <a:spcPts val="0"/>
              </a:spcAft>
              <a:buSzPts val="1200"/>
              <a:buNone/>
              <a:defRPr b="1" sz="1200"/>
            </a:lvl5pPr>
            <a:lvl6pPr indent="-228600" lvl="5" marL="2743200" algn="l">
              <a:spcBef>
                <a:spcPts val="750"/>
              </a:spcBef>
              <a:spcAft>
                <a:spcPts val="0"/>
              </a:spcAft>
              <a:buSzPts val="1200"/>
              <a:buNone/>
              <a:defRPr b="1" sz="1200"/>
            </a:lvl6pPr>
            <a:lvl7pPr indent="-228600" lvl="6" marL="3200400" algn="l">
              <a:spcBef>
                <a:spcPts val="750"/>
              </a:spcBef>
              <a:spcAft>
                <a:spcPts val="0"/>
              </a:spcAft>
              <a:buSzPts val="1200"/>
              <a:buNone/>
              <a:defRPr b="1" sz="1200"/>
            </a:lvl7pPr>
            <a:lvl8pPr indent="-228600" lvl="7" marL="3657600" algn="l">
              <a:spcBef>
                <a:spcPts val="750"/>
              </a:spcBef>
              <a:spcAft>
                <a:spcPts val="0"/>
              </a:spcAft>
              <a:buSzPts val="1200"/>
              <a:buNone/>
              <a:defRPr b="1" sz="1200"/>
            </a:lvl8pPr>
            <a:lvl9pPr indent="-228600" lvl="8" marL="4114800" algn="l">
              <a:spcBef>
                <a:spcPts val="750"/>
              </a:spcBef>
              <a:spcAft>
                <a:spcPts val="0"/>
              </a:spcAft>
              <a:buSzPts val="1200"/>
              <a:buNone/>
              <a:defRPr b="1" sz="1200"/>
            </a:lvl9pPr>
          </a:lstStyle>
          <a:p/>
        </p:txBody>
      </p:sp>
      <p:sp>
        <p:nvSpPr>
          <p:cNvPr id="396" name="Google Shape;396;p42"/>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397" name="Google Shape;397;p42"/>
          <p:cNvSpPr txBox="1"/>
          <p:nvPr>
            <p:ph idx="3" type="body"/>
          </p:nvPr>
        </p:nvSpPr>
        <p:spPr>
          <a:xfrm>
            <a:off x="7506630"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None/>
              <a:defRPr b="0" sz="1800"/>
            </a:lvl1pPr>
            <a:lvl2pPr indent="-228600" lvl="1" marL="914400" algn="l">
              <a:spcBef>
                <a:spcPts val="750"/>
              </a:spcBef>
              <a:spcAft>
                <a:spcPts val="0"/>
              </a:spcAft>
              <a:buSzPts val="1500"/>
              <a:buNone/>
              <a:defRPr b="1" sz="1500"/>
            </a:lvl2pPr>
            <a:lvl3pPr indent="-228600" lvl="2" marL="1371600" algn="l">
              <a:spcBef>
                <a:spcPts val="750"/>
              </a:spcBef>
              <a:spcAft>
                <a:spcPts val="0"/>
              </a:spcAft>
              <a:buSzPts val="1350"/>
              <a:buNone/>
              <a:defRPr b="1" sz="1350"/>
            </a:lvl3pPr>
            <a:lvl4pPr indent="-228600" lvl="3" marL="1828800" algn="l">
              <a:spcBef>
                <a:spcPts val="750"/>
              </a:spcBef>
              <a:spcAft>
                <a:spcPts val="0"/>
              </a:spcAft>
              <a:buSzPts val="1200"/>
              <a:buNone/>
              <a:defRPr b="1" sz="1200"/>
            </a:lvl4pPr>
            <a:lvl5pPr indent="-228600" lvl="4" marL="2286000" algn="l">
              <a:spcBef>
                <a:spcPts val="750"/>
              </a:spcBef>
              <a:spcAft>
                <a:spcPts val="0"/>
              </a:spcAft>
              <a:buSzPts val="1200"/>
              <a:buNone/>
              <a:defRPr b="1" sz="1200"/>
            </a:lvl5pPr>
            <a:lvl6pPr indent="-228600" lvl="5" marL="2743200" algn="l">
              <a:spcBef>
                <a:spcPts val="750"/>
              </a:spcBef>
              <a:spcAft>
                <a:spcPts val="0"/>
              </a:spcAft>
              <a:buSzPts val="1200"/>
              <a:buNone/>
              <a:defRPr b="1" sz="1200"/>
            </a:lvl6pPr>
            <a:lvl7pPr indent="-228600" lvl="6" marL="3200400" algn="l">
              <a:spcBef>
                <a:spcPts val="750"/>
              </a:spcBef>
              <a:spcAft>
                <a:spcPts val="0"/>
              </a:spcAft>
              <a:buSzPts val="1200"/>
              <a:buNone/>
              <a:defRPr b="1" sz="1200"/>
            </a:lvl7pPr>
            <a:lvl8pPr indent="-228600" lvl="7" marL="3657600" algn="l">
              <a:spcBef>
                <a:spcPts val="750"/>
              </a:spcBef>
              <a:spcAft>
                <a:spcPts val="0"/>
              </a:spcAft>
              <a:buSzPts val="1200"/>
              <a:buNone/>
              <a:defRPr b="1" sz="1200"/>
            </a:lvl8pPr>
            <a:lvl9pPr indent="-228600" lvl="8" marL="4114800" algn="l">
              <a:spcBef>
                <a:spcPts val="750"/>
              </a:spcBef>
              <a:spcAft>
                <a:spcPts val="0"/>
              </a:spcAft>
              <a:buSzPts val="1200"/>
              <a:buNone/>
              <a:defRPr b="1" sz="1200"/>
            </a:lvl9pPr>
          </a:lstStyle>
          <a:p/>
        </p:txBody>
      </p:sp>
      <p:sp>
        <p:nvSpPr>
          <p:cNvPr id="398" name="Google Shape;398;p42"/>
          <p:cNvSpPr txBox="1"/>
          <p:nvPr>
            <p:ph idx="4" type="body"/>
          </p:nvPr>
        </p:nvSpPr>
        <p:spPr>
          <a:xfrm>
            <a:off x="7166957" y="2545738"/>
            <a:ext cx="4338675" cy="335406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399" name="Google Shape;399;p42"/>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42"/>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4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60" name="Shape 60"/>
        <p:cNvGrpSpPr/>
        <p:nvPr/>
      </p:nvGrpSpPr>
      <p:grpSpPr>
        <a:xfrm>
          <a:off x="0" y="0"/>
          <a:ext cx="0" cy="0"/>
          <a:chOff x="0" y="0"/>
          <a:chExt cx="0" cy="0"/>
        </a:xfrm>
      </p:grpSpPr>
      <p:sp>
        <p:nvSpPr>
          <p:cNvPr id="61" name="Google Shape;61;p5"/>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 name="Google Shape;62;p5"/>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64" name="Google Shape;64;p5"/>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402" name="Shape 402"/>
        <p:cNvGrpSpPr/>
        <p:nvPr/>
      </p:nvGrpSpPr>
      <p:grpSpPr>
        <a:xfrm>
          <a:off x="0" y="0"/>
          <a:ext cx="0" cy="0"/>
          <a:chOff x="0" y="0"/>
          <a:chExt cx="0" cy="0"/>
        </a:xfrm>
      </p:grpSpPr>
      <p:sp>
        <p:nvSpPr>
          <p:cNvPr id="403" name="Google Shape;403;p43"/>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04" name="Google Shape;404;p43"/>
          <p:cNvSpPr txBox="1"/>
          <p:nvPr>
            <p:ph type="title"/>
          </p:nvPr>
        </p:nvSpPr>
        <p:spPr>
          <a:xfrm>
            <a:off x="2589214" y="446088"/>
            <a:ext cx="3505199" cy="97631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43"/>
          <p:cNvSpPr txBox="1"/>
          <p:nvPr>
            <p:ph idx="1" type="body"/>
          </p:nvPr>
        </p:nvSpPr>
        <p:spPr>
          <a:xfrm>
            <a:off x="6323012" y="446090"/>
            <a:ext cx="5181600" cy="5414963"/>
          </a:xfrm>
          <a:prstGeom prst="rect">
            <a:avLst/>
          </a:prstGeom>
          <a:noFill/>
          <a:ln>
            <a:noFill/>
          </a:ln>
        </p:spPr>
        <p:txBody>
          <a:bodyPr anchorCtr="0" anchor="ctr"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406" name="Google Shape;406;p43"/>
          <p:cNvSpPr txBox="1"/>
          <p:nvPr>
            <p:ph idx="2" type="body"/>
          </p:nvPr>
        </p:nvSpPr>
        <p:spPr>
          <a:xfrm>
            <a:off x="2589214" y="1598613"/>
            <a:ext cx="3505199" cy="4262436"/>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050"/>
              <a:buNone/>
              <a:defRPr sz="1050"/>
            </a:lvl1pPr>
            <a:lvl2pPr indent="-228600" lvl="1" marL="914400" algn="l">
              <a:spcBef>
                <a:spcPts val="750"/>
              </a:spcBef>
              <a:spcAft>
                <a:spcPts val="0"/>
              </a:spcAft>
              <a:buSzPts val="900"/>
              <a:buNone/>
              <a:defRPr sz="900"/>
            </a:lvl2pPr>
            <a:lvl3pPr indent="-228600" lvl="2" marL="1371600" algn="l">
              <a:spcBef>
                <a:spcPts val="750"/>
              </a:spcBef>
              <a:spcAft>
                <a:spcPts val="0"/>
              </a:spcAft>
              <a:buSzPts val="750"/>
              <a:buNone/>
              <a:defRPr sz="750"/>
            </a:lvl3pPr>
            <a:lvl4pPr indent="-228600" lvl="3" marL="1828800" algn="l">
              <a:spcBef>
                <a:spcPts val="750"/>
              </a:spcBef>
              <a:spcAft>
                <a:spcPts val="0"/>
              </a:spcAft>
              <a:buSzPts val="675"/>
              <a:buNone/>
              <a:defRPr sz="675"/>
            </a:lvl4pPr>
            <a:lvl5pPr indent="-228600" lvl="4" marL="2286000" algn="l">
              <a:spcBef>
                <a:spcPts val="750"/>
              </a:spcBef>
              <a:spcAft>
                <a:spcPts val="0"/>
              </a:spcAft>
              <a:buSzPts val="675"/>
              <a:buNone/>
              <a:defRPr sz="675"/>
            </a:lvl5pPr>
            <a:lvl6pPr indent="-228600" lvl="5" marL="2743200" algn="l">
              <a:spcBef>
                <a:spcPts val="750"/>
              </a:spcBef>
              <a:spcAft>
                <a:spcPts val="0"/>
              </a:spcAft>
              <a:buSzPts val="675"/>
              <a:buNone/>
              <a:defRPr sz="675"/>
            </a:lvl6pPr>
            <a:lvl7pPr indent="-228600" lvl="6" marL="3200400" algn="l">
              <a:spcBef>
                <a:spcPts val="750"/>
              </a:spcBef>
              <a:spcAft>
                <a:spcPts val="0"/>
              </a:spcAft>
              <a:buSzPts val="675"/>
              <a:buNone/>
              <a:defRPr sz="675"/>
            </a:lvl7pPr>
            <a:lvl8pPr indent="-228600" lvl="7" marL="3657600" algn="l">
              <a:spcBef>
                <a:spcPts val="750"/>
              </a:spcBef>
              <a:spcAft>
                <a:spcPts val="0"/>
              </a:spcAft>
              <a:buSzPts val="675"/>
              <a:buNone/>
              <a:defRPr sz="675"/>
            </a:lvl8pPr>
            <a:lvl9pPr indent="-228600" lvl="8" marL="4114800" algn="l">
              <a:spcBef>
                <a:spcPts val="750"/>
              </a:spcBef>
              <a:spcAft>
                <a:spcPts val="0"/>
              </a:spcAft>
              <a:buSzPts val="675"/>
              <a:buNone/>
              <a:defRPr sz="675"/>
            </a:lvl9pPr>
          </a:lstStyle>
          <a:p/>
        </p:txBody>
      </p:sp>
      <p:sp>
        <p:nvSpPr>
          <p:cNvPr id="407" name="Google Shape;407;p43"/>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43"/>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4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410" name="Shape 410"/>
        <p:cNvGrpSpPr/>
        <p:nvPr/>
      </p:nvGrpSpPr>
      <p:grpSpPr>
        <a:xfrm>
          <a:off x="0" y="0"/>
          <a:ext cx="0" cy="0"/>
          <a:chOff x="0" y="0"/>
          <a:chExt cx="0" cy="0"/>
        </a:xfrm>
      </p:grpSpPr>
      <p:sp>
        <p:nvSpPr>
          <p:cNvPr id="411" name="Google Shape;411;p44"/>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12" name="Google Shape;412;p44"/>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44"/>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Autofit/>
          </a:bodyPr>
          <a:lstStyle>
            <a:lvl1pPr lvl="0" marR="0" rtl="0" algn="ctr">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1pPr>
            <a:lvl2pPr lvl="1"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2pPr>
            <a:lvl3pPr lvl="2"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3pPr>
            <a:lvl4pPr lvl="3"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4pPr>
            <a:lvl5pPr lvl="4"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5pPr>
            <a:lvl6pPr lvl="5" marR="0" rtl="0" algn="l">
              <a:spcBef>
                <a:spcPts val="75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6pPr>
            <a:lvl7pPr lvl="6" marR="0" rtl="0" algn="l">
              <a:spcBef>
                <a:spcPts val="75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7pPr>
            <a:lvl8pPr lvl="7" marR="0" rtl="0" algn="l">
              <a:spcBef>
                <a:spcPts val="75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8pPr>
            <a:lvl9pPr lvl="8" marR="0" rtl="0" algn="l">
              <a:spcBef>
                <a:spcPts val="75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9pPr>
          </a:lstStyle>
          <a:p/>
        </p:txBody>
      </p:sp>
      <p:sp>
        <p:nvSpPr>
          <p:cNvPr id="414" name="Google Shape;414;p44"/>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900"/>
              <a:buNone/>
              <a:defRPr sz="900"/>
            </a:lvl1pPr>
            <a:lvl2pPr indent="-228600" lvl="1" marL="914400" algn="l">
              <a:spcBef>
                <a:spcPts val="750"/>
              </a:spcBef>
              <a:spcAft>
                <a:spcPts val="0"/>
              </a:spcAft>
              <a:buSzPts val="900"/>
              <a:buNone/>
              <a:defRPr sz="900"/>
            </a:lvl2pPr>
            <a:lvl3pPr indent="-228600" lvl="2" marL="1371600" algn="l">
              <a:spcBef>
                <a:spcPts val="750"/>
              </a:spcBef>
              <a:spcAft>
                <a:spcPts val="0"/>
              </a:spcAft>
              <a:buSzPts val="750"/>
              <a:buNone/>
              <a:defRPr sz="750"/>
            </a:lvl3pPr>
            <a:lvl4pPr indent="-228600" lvl="3" marL="1828800" algn="l">
              <a:spcBef>
                <a:spcPts val="750"/>
              </a:spcBef>
              <a:spcAft>
                <a:spcPts val="0"/>
              </a:spcAft>
              <a:buSzPts val="675"/>
              <a:buNone/>
              <a:defRPr sz="675"/>
            </a:lvl4pPr>
            <a:lvl5pPr indent="-228600" lvl="4" marL="2286000" algn="l">
              <a:spcBef>
                <a:spcPts val="750"/>
              </a:spcBef>
              <a:spcAft>
                <a:spcPts val="0"/>
              </a:spcAft>
              <a:buSzPts val="675"/>
              <a:buNone/>
              <a:defRPr sz="675"/>
            </a:lvl5pPr>
            <a:lvl6pPr indent="-228600" lvl="5" marL="2743200" algn="l">
              <a:spcBef>
                <a:spcPts val="750"/>
              </a:spcBef>
              <a:spcAft>
                <a:spcPts val="0"/>
              </a:spcAft>
              <a:buSzPts val="675"/>
              <a:buNone/>
              <a:defRPr sz="675"/>
            </a:lvl6pPr>
            <a:lvl7pPr indent="-228600" lvl="6" marL="3200400" algn="l">
              <a:spcBef>
                <a:spcPts val="750"/>
              </a:spcBef>
              <a:spcAft>
                <a:spcPts val="0"/>
              </a:spcAft>
              <a:buSzPts val="675"/>
              <a:buNone/>
              <a:defRPr sz="675"/>
            </a:lvl7pPr>
            <a:lvl8pPr indent="-228600" lvl="7" marL="3657600" algn="l">
              <a:spcBef>
                <a:spcPts val="750"/>
              </a:spcBef>
              <a:spcAft>
                <a:spcPts val="0"/>
              </a:spcAft>
              <a:buSzPts val="675"/>
              <a:buNone/>
              <a:defRPr sz="675"/>
            </a:lvl8pPr>
            <a:lvl9pPr indent="-228600" lvl="8" marL="4114800" algn="l">
              <a:spcBef>
                <a:spcPts val="750"/>
              </a:spcBef>
              <a:spcAft>
                <a:spcPts val="0"/>
              </a:spcAft>
              <a:buSzPts val="675"/>
              <a:buNone/>
              <a:defRPr sz="675"/>
            </a:lvl9pPr>
          </a:lstStyle>
          <a:p/>
        </p:txBody>
      </p:sp>
      <p:sp>
        <p:nvSpPr>
          <p:cNvPr id="415" name="Google Shape;415;p44"/>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44"/>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44"/>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與說明文字">
  <p:cSld name="標題與說明文字">
    <p:spTree>
      <p:nvGrpSpPr>
        <p:cNvPr id="418" name="Shape 418"/>
        <p:cNvGrpSpPr/>
        <p:nvPr/>
      </p:nvGrpSpPr>
      <p:grpSpPr>
        <a:xfrm>
          <a:off x="0" y="0"/>
          <a:ext cx="0" cy="0"/>
          <a:chOff x="0" y="0"/>
          <a:chExt cx="0" cy="0"/>
        </a:xfrm>
      </p:grpSpPr>
      <p:sp>
        <p:nvSpPr>
          <p:cNvPr id="419" name="Google Shape;419;p45"/>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20" name="Google Shape;420;p45"/>
          <p:cNvSpPr txBox="1"/>
          <p:nvPr>
            <p:ph type="title"/>
          </p:nvPr>
        </p:nvSpPr>
        <p:spPr>
          <a:xfrm>
            <a:off x="2589214" y="609600"/>
            <a:ext cx="8915399" cy="3117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45"/>
          <p:cNvSpPr txBox="1"/>
          <p:nvPr>
            <p:ph idx="1" type="body"/>
          </p:nvPr>
        </p:nvSpPr>
        <p:spPr>
          <a:xfrm>
            <a:off x="2589214"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1350"/>
              <a:buNone/>
              <a:defRPr sz="1350">
                <a:solidFill>
                  <a:srgbClr val="595959"/>
                </a:solidFill>
              </a:defRPr>
            </a:lvl1pPr>
            <a:lvl2pPr indent="-228600" lvl="1" marL="914400" algn="l">
              <a:spcBef>
                <a:spcPts val="750"/>
              </a:spcBef>
              <a:spcAft>
                <a:spcPts val="0"/>
              </a:spcAft>
              <a:buSzPts val="1350"/>
              <a:buNone/>
              <a:defRPr sz="1350">
                <a:solidFill>
                  <a:srgbClr val="888888"/>
                </a:solidFill>
              </a:defRPr>
            </a:lvl2pPr>
            <a:lvl3pPr indent="-228600" lvl="2" marL="1371600" algn="l">
              <a:spcBef>
                <a:spcPts val="750"/>
              </a:spcBef>
              <a:spcAft>
                <a:spcPts val="0"/>
              </a:spcAft>
              <a:buSzPts val="1200"/>
              <a:buNone/>
              <a:defRPr sz="1200">
                <a:solidFill>
                  <a:srgbClr val="888888"/>
                </a:solidFill>
              </a:defRPr>
            </a:lvl3pPr>
            <a:lvl4pPr indent="-228600" lvl="3" marL="1828800" algn="l">
              <a:spcBef>
                <a:spcPts val="750"/>
              </a:spcBef>
              <a:spcAft>
                <a:spcPts val="0"/>
              </a:spcAft>
              <a:buSzPts val="1050"/>
              <a:buNone/>
              <a:defRPr sz="1050">
                <a:solidFill>
                  <a:srgbClr val="888888"/>
                </a:solidFill>
              </a:defRPr>
            </a:lvl4pPr>
            <a:lvl5pPr indent="-228600" lvl="4" marL="2286000" algn="l">
              <a:spcBef>
                <a:spcPts val="750"/>
              </a:spcBef>
              <a:spcAft>
                <a:spcPts val="0"/>
              </a:spcAft>
              <a:buSzPts val="1050"/>
              <a:buNone/>
              <a:defRPr sz="1050">
                <a:solidFill>
                  <a:srgbClr val="888888"/>
                </a:solidFill>
              </a:defRPr>
            </a:lvl5pPr>
            <a:lvl6pPr indent="-228600" lvl="5" marL="2743200" algn="l">
              <a:spcBef>
                <a:spcPts val="750"/>
              </a:spcBef>
              <a:spcAft>
                <a:spcPts val="0"/>
              </a:spcAft>
              <a:buSzPts val="1050"/>
              <a:buNone/>
              <a:defRPr sz="1050">
                <a:solidFill>
                  <a:srgbClr val="888888"/>
                </a:solidFill>
              </a:defRPr>
            </a:lvl6pPr>
            <a:lvl7pPr indent="-228600" lvl="6" marL="3200400" algn="l">
              <a:spcBef>
                <a:spcPts val="750"/>
              </a:spcBef>
              <a:spcAft>
                <a:spcPts val="0"/>
              </a:spcAft>
              <a:buSzPts val="1050"/>
              <a:buNone/>
              <a:defRPr sz="1050">
                <a:solidFill>
                  <a:srgbClr val="888888"/>
                </a:solidFill>
              </a:defRPr>
            </a:lvl7pPr>
            <a:lvl8pPr indent="-228600" lvl="7" marL="3657600" algn="l">
              <a:spcBef>
                <a:spcPts val="750"/>
              </a:spcBef>
              <a:spcAft>
                <a:spcPts val="0"/>
              </a:spcAft>
              <a:buSzPts val="1050"/>
              <a:buNone/>
              <a:defRPr sz="1050">
                <a:solidFill>
                  <a:srgbClr val="888888"/>
                </a:solidFill>
              </a:defRPr>
            </a:lvl8pPr>
            <a:lvl9pPr indent="-228600" lvl="8" marL="4114800" algn="l">
              <a:spcBef>
                <a:spcPts val="750"/>
              </a:spcBef>
              <a:spcAft>
                <a:spcPts val="0"/>
              </a:spcAft>
              <a:buSzPts val="1050"/>
              <a:buNone/>
              <a:defRPr sz="1050">
                <a:solidFill>
                  <a:srgbClr val="888888"/>
                </a:solidFill>
              </a:defRPr>
            </a:lvl9pPr>
          </a:lstStyle>
          <a:p/>
        </p:txBody>
      </p:sp>
      <p:sp>
        <p:nvSpPr>
          <p:cNvPr id="422" name="Google Shape;422;p45"/>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3" name="Google Shape;423;p45"/>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45"/>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 (含標題)">
  <p:cSld name="引述 (含標題)">
    <p:spTree>
      <p:nvGrpSpPr>
        <p:cNvPr id="425" name="Shape 425"/>
        <p:cNvGrpSpPr/>
        <p:nvPr/>
      </p:nvGrpSpPr>
      <p:grpSpPr>
        <a:xfrm>
          <a:off x="0" y="0"/>
          <a:ext cx="0" cy="0"/>
          <a:chOff x="0" y="0"/>
          <a:chExt cx="0" cy="0"/>
        </a:xfrm>
      </p:grpSpPr>
      <p:sp>
        <p:nvSpPr>
          <p:cNvPr id="426" name="Google Shape;426;p46"/>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27" name="Google Shape;427;p46"/>
          <p:cNvSpPr txBox="1"/>
          <p:nvPr/>
        </p:nvSpPr>
        <p:spPr>
          <a:xfrm>
            <a:off x="2466975" y="647700"/>
            <a:ext cx="609600" cy="585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428" name="Google Shape;428;p46"/>
          <p:cNvSpPr txBox="1"/>
          <p:nvPr/>
        </p:nvSpPr>
        <p:spPr>
          <a:xfrm>
            <a:off x="11114088" y="2905125"/>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429" name="Google Shape;429;p46"/>
          <p:cNvSpPr txBox="1"/>
          <p:nvPr>
            <p:ph type="title"/>
          </p:nvPr>
        </p:nvSpPr>
        <p:spPr>
          <a:xfrm>
            <a:off x="2849950" y="609600"/>
            <a:ext cx="8393927"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46"/>
          <p:cNvSpPr txBox="1"/>
          <p:nvPr>
            <p:ph idx="1" type="body"/>
          </p:nvPr>
        </p:nvSpPr>
        <p:spPr>
          <a:xfrm>
            <a:off x="3275012" y="3505200"/>
            <a:ext cx="7536555"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1200"/>
              <a:buFont typeface="Century Gothic"/>
              <a:buNone/>
              <a:defRPr sz="1200">
                <a:solidFill>
                  <a:srgbClr val="7F7F7F"/>
                </a:solidFill>
              </a:defRPr>
            </a:lvl1pPr>
            <a:lvl2pPr indent="-228600" lvl="1" marL="914400" algn="l">
              <a:spcBef>
                <a:spcPts val="750"/>
              </a:spcBef>
              <a:spcAft>
                <a:spcPts val="0"/>
              </a:spcAft>
              <a:buSzPts val="1200"/>
              <a:buFont typeface="Century Gothic"/>
              <a:buNone/>
              <a:defRPr/>
            </a:lvl2pPr>
            <a:lvl3pPr indent="-228600" lvl="2" marL="1371600" algn="l">
              <a:spcBef>
                <a:spcPts val="750"/>
              </a:spcBef>
              <a:spcAft>
                <a:spcPts val="0"/>
              </a:spcAft>
              <a:buSzPts val="1000"/>
              <a:buFont typeface="Century Gothic"/>
              <a:buNone/>
              <a:defRPr/>
            </a:lvl3pPr>
            <a:lvl4pPr indent="-228600" lvl="3" marL="1828800" algn="l">
              <a:spcBef>
                <a:spcPts val="750"/>
              </a:spcBef>
              <a:spcAft>
                <a:spcPts val="0"/>
              </a:spcAft>
              <a:buSzPts val="900"/>
              <a:buFont typeface="Century Gothic"/>
              <a:buNone/>
              <a:defRPr/>
            </a:lvl4pPr>
            <a:lvl5pPr indent="-228600" lvl="4" marL="2286000" algn="l">
              <a:spcBef>
                <a:spcPts val="750"/>
              </a:spcBef>
              <a:spcAft>
                <a:spcPts val="0"/>
              </a:spcAft>
              <a:buSzPts val="900"/>
              <a:buFont typeface="Century Gothic"/>
              <a:buNone/>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431" name="Google Shape;431;p46"/>
          <p:cNvSpPr txBox="1"/>
          <p:nvPr>
            <p:ph idx="2" type="body"/>
          </p:nvPr>
        </p:nvSpPr>
        <p:spPr>
          <a:xfrm>
            <a:off x="2589214"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1350"/>
              <a:buNone/>
              <a:defRPr sz="1350">
                <a:solidFill>
                  <a:srgbClr val="595959"/>
                </a:solidFill>
              </a:defRPr>
            </a:lvl1pPr>
            <a:lvl2pPr indent="-228600" lvl="1" marL="914400" algn="l">
              <a:spcBef>
                <a:spcPts val="750"/>
              </a:spcBef>
              <a:spcAft>
                <a:spcPts val="0"/>
              </a:spcAft>
              <a:buSzPts val="1350"/>
              <a:buNone/>
              <a:defRPr sz="1350">
                <a:solidFill>
                  <a:srgbClr val="888888"/>
                </a:solidFill>
              </a:defRPr>
            </a:lvl2pPr>
            <a:lvl3pPr indent="-228600" lvl="2" marL="1371600" algn="l">
              <a:spcBef>
                <a:spcPts val="750"/>
              </a:spcBef>
              <a:spcAft>
                <a:spcPts val="0"/>
              </a:spcAft>
              <a:buSzPts val="1200"/>
              <a:buNone/>
              <a:defRPr sz="1200">
                <a:solidFill>
                  <a:srgbClr val="888888"/>
                </a:solidFill>
              </a:defRPr>
            </a:lvl3pPr>
            <a:lvl4pPr indent="-228600" lvl="3" marL="1828800" algn="l">
              <a:spcBef>
                <a:spcPts val="750"/>
              </a:spcBef>
              <a:spcAft>
                <a:spcPts val="0"/>
              </a:spcAft>
              <a:buSzPts val="1050"/>
              <a:buNone/>
              <a:defRPr sz="1050">
                <a:solidFill>
                  <a:srgbClr val="888888"/>
                </a:solidFill>
              </a:defRPr>
            </a:lvl4pPr>
            <a:lvl5pPr indent="-228600" lvl="4" marL="2286000" algn="l">
              <a:spcBef>
                <a:spcPts val="750"/>
              </a:spcBef>
              <a:spcAft>
                <a:spcPts val="0"/>
              </a:spcAft>
              <a:buSzPts val="1050"/>
              <a:buNone/>
              <a:defRPr sz="1050">
                <a:solidFill>
                  <a:srgbClr val="888888"/>
                </a:solidFill>
              </a:defRPr>
            </a:lvl5pPr>
            <a:lvl6pPr indent="-228600" lvl="5" marL="2743200" algn="l">
              <a:spcBef>
                <a:spcPts val="750"/>
              </a:spcBef>
              <a:spcAft>
                <a:spcPts val="0"/>
              </a:spcAft>
              <a:buSzPts val="1050"/>
              <a:buNone/>
              <a:defRPr sz="1050">
                <a:solidFill>
                  <a:srgbClr val="888888"/>
                </a:solidFill>
              </a:defRPr>
            </a:lvl6pPr>
            <a:lvl7pPr indent="-228600" lvl="6" marL="3200400" algn="l">
              <a:spcBef>
                <a:spcPts val="750"/>
              </a:spcBef>
              <a:spcAft>
                <a:spcPts val="0"/>
              </a:spcAft>
              <a:buSzPts val="1050"/>
              <a:buNone/>
              <a:defRPr sz="1050">
                <a:solidFill>
                  <a:srgbClr val="888888"/>
                </a:solidFill>
              </a:defRPr>
            </a:lvl7pPr>
            <a:lvl8pPr indent="-228600" lvl="7" marL="3657600" algn="l">
              <a:spcBef>
                <a:spcPts val="750"/>
              </a:spcBef>
              <a:spcAft>
                <a:spcPts val="0"/>
              </a:spcAft>
              <a:buSzPts val="1050"/>
              <a:buNone/>
              <a:defRPr sz="1050">
                <a:solidFill>
                  <a:srgbClr val="888888"/>
                </a:solidFill>
              </a:defRPr>
            </a:lvl8pPr>
            <a:lvl9pPr indent="-228600" lvl="8" marL="4114800" algn="l">
              <a:spcBef>
                <a:spcPts val="750"/>
              </a:spcBef>
              <a:spcAft>
                <a:spcPts val="0"/>
              </a:spcAft>
              <a:buSzPts val="1050"/>
              <a:buNone/>
              <a:defRPr sz="1050">
                <a:solidFill>
                  <a:srgbClr val="888888"/>
                </a:solidFill>
              </a:defRPr>
            </a:lvl9pPr>
          </a:lstStyle>
          <a:p/>
        </p:txBody>
      </p:sp>
      <p:sp>
        <p:nvSpPr>
          <p:cNvPr id="432" name="Google Shape;432;p46"/>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3" name="Google Shape;433;p46"/>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4" name="Google Shape;434;p46"/>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片">
  <p:cSld name="名片">
    <p:spTree>
      <p:nvGrpSpPr>
        <p:cNvPr id="435" name="Shape 435"/>
        <p:cNvGrpSpPr/>
        <p:nvPr/>
      </p:nvGrpSpPr>
      <p:grpSpPr>
        <a:xfrm>
          <a:off x="0" y="0"/>
          <a:ext cx="0" cy="0"/>
          <a:chOff x="0" y="0"/>
          <a:chExt cx="0" cy="0"/>
        </a:xfrm>
      </p:grpSpPr>
      <p:sp>
        <p:nvSpPr>
          <p:cNvPr id="436" name="Google Shape;436;p47"/>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37" name="Google Shape;437;p47"/>
          <p:cNvSpPr txBox="1"/>
          <p:nvPr>
            <p:ph type="title"/>
          </p:nvPr>
        </p:nvSpPr>
        <p:spPr>
          <a:xfrm>
            <a:off x="2589213" y="2438402"/>
            <a:ext cx="8915400" cy="272484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47"/>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800"/>
              <a:buNone/>
              <a:defRPr>
                <a:solidFill>
                  <a:srgbClr val="595959"/>
                </a:solidFill>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439" name="Google Shape;439;p47"/>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47"/>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1" name="Google Shape;441;p47"/>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名片">
  <p:cSld name="引述名片">
    <p:spTree>
      <p:nvGrpSpPr>
        <p:cNvPr id="442" name="Shape 442"/>
        <p:cNvGrpSpPr/>
        <p:nvPr/>
      </p:nvGrpSpPr>
      <p:grpSpPr>
        <a:xfrm>
          <a:off x="0" y="0"/>
          <a:ext cx="0" cy="0"/>
          <a:chOff x="0" y="0"/>
          <a:chExt cx="0" cy="0"/>
        </a:xfrm>
      </p:grpSpPr>
      <p:sp>
        <p:nvSpPr>
          <p:cNvPr id="443" name="Google Shape;443;p48"/>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44" name="Google Shape;444;p48"/>
          <p:cNvSpPr txBox="1"/>
          <p:nvPr/>
        </p:nvSpPr>
        <p:spPr>
          <a:xfrm>
            <a:off x="2466975" y="647700"/>
            <a:ext cx="609600" cy="585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445" name="Google Shape;445;p48"/>
          <p:cNvSpPr txBox="1"/>
          <p:nvPr/>
        </p:nvSpPr>
        <p:spPr>
          <a:xfrm>
            <a:off x="11114088" y="2905125"/>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446" name="Google Shape;446;p48"/>
          <p:cNvSpPr txBox="1"/>
          <p:nvPr>
            <p:ph type="title"/>
          </p:nvPr>
        </p:nvSpPr>
        <p:spPr>
          <a:xfrm>
            <a:off x="2849950" y="609600"/>
            <a:ext cx="8393927"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48"/>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Font typeface="Century Gothic"/>
              <a:buNone/>
              <a:defRPr sz="1800">
                <a:solidFill>
                  <a:schemeClr val="accent1"/>
                </a:solidFill>
              </a:defRPr>
            </a:lvl1pPr>
            <a:lvl2pPr indent="-228600" lvl="1" marL="914400" algn="l">
              <a:spcBef>
                <a:spcPts val="750"/>
              </a:spcBef>
              <a:spcAft>
                <a:spcPts val="0"/>
              </a:spcAft>
              <a:buSzPts val="1200"/>
              <a:buFont typeface="Century Gothic"/>
              <a:buNone/>
              <a:defRPr/>
            </a:lvl2pPr>
            <a:lvl3pPr indent="-228600" lvl="2" marL="1371600" algn="l">
              <a:spcBef>
                <a:spcPts val="750"/>
              </a:spcBef>
              <a:spcAft>
                <a:spcPts val="0"/>
              </a:spcAft>
              <a:buSzPts val="1000"/>
              <a:buFont typeface="Century Gothic"/>
              <a:buNone/>
              <a:defRPr/>
            </a:lvl3pPr>
            <a:lvl4pPr indent="-228600" lvl="3" marL="1828800" algn="l">
              <a:spcBef>
                <a:spcPts val="750"/>
              </a:spcBef>
              <a:spcAft>
                <a:spcPts val="0"/>
              </a:spcAft>
              <a:buSzPts val="900"/>
              <a:buFont typeface="Century Gothic"/>
              <a:buNone/>
              <a:defRPr/>
            </a:lvl4pPr>
            <a:lvl5pPr indent="-228600" lvl="4" marL="2286000" algn="l">
              <a:spcBef>
                <a:spcPts val="750"/>
              </a:spcBef>
              <a:spcAft>
                <a:spcPts val="0"/>
              </a:spcAft>
              <a:buSzPts val="900"/>
              <a:buFont typeface="Century Gothic"/>
              <a:buNone/>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448" name="Google Shape;448;p48"/>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800"/>
              <a:buNone/>
              <a:defRPr>
                <a:solidFill>
                  <a:srgbClr val="595959"/>
                </a:solidFill>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449" name="Google Shape;449;p48"/>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48"/>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48"/>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是非題">
  <p:cSld name="是非題">
    <p:spTree>
      <p:nvGrpSpPr>
        <p:cNvPr id="452" name="Shape 452"/>
        <p:cNvGrpSpPr/>
        <p:nvPr/>
      </p:nvGrpSpPr>
      <p:grpSpPr>
        <a:xfrm>
          <a:off x="0" y="0"/>
          <a:ext cx="0" cy="0"/>
          <a:chOff x="0" y="0"/>
          <a:chExt cx="0" cy="0"/>
        </a:xfrm>
      </p:grpSpPr>
      <p:sp>
        <p:nvSpPr>
          <p:cNvPr id="453" name="Google Shape;453;p49"/>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54" name="Google Shape;454;p49"/>
          <p:cNvSpPr txBox="1"/>
          <p:nvPr>
            <p:ph type="title"/>
          </p:nvPr>
        </p:nvSpPr>
        <p:spPr>
          <a:xfrm>
            <a:off x="2589214" y="627407"/>
            <a:ext cx="8915399" cy="28800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49"/>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Font typeface="Century Gothic"/>
              <a:buNone/>
              <a:defRPr sz="1800">
                <a:solidFill>
                  <a:schemeClr val="accent1"/>
                </a:solidFill>
              </a:defRPr>
            </a:lvl1pPr>
            <a:lvl2pPr indent="-228600" lvl="1" marL="914400" algn="l">
              <a:spcBef>
                <a:spcPts val="750"/>
              </a:spcBef>
              <a:spcAft>
                <a:spcPts val="0"/>
              </a:spcAft>
              <a:buSzPts val="1200"/>
              <a:buFont typeface="Century Gothic"/>
              <a:buNone/>
              <a:defRPr/>
            </a:lvl2pPr>
            <a:lvl3pPr indent="-228600" lvl="2" marL="1371600" algn="l">
              <a:spcBef>
                <a:spcPts val="750"/>
              </a:spcBef>
              <a:spcAft>
                <a:spcPts val="0"/>
              </a:spcAft>
              <a:buSzPts val="1000"/>
              <a:buFont typeface="Century Gothic"/>
              <a:buNone/>
              <a:defRPr/>
            </a:lvl3pPr>
            <a:lvl4pPr indent="-228600" lvl="3" marL="1828800" algn="l">
              <a:spcBef>
                <a:spcPts val="750"/>
              </a:spcBef>
              <a:spcAft>
                <a:spcPts val="0"/>
              </a:spcAft>
              <a:buSzPts val="900"/>
              <a:buFont typeface="Century Gothic"/>
              <a:buNone/>
              <a:defRPr/>
            </a:lvl4pPr>
            <a:lvl5pPr indent="-228600" lvl="4" marL="2286000" algn="l">
              <a:spcBef>
                <a:spcPts val="750"/>
              </a:spcBef>
              <a:spcAft>
                <a:spcPts val="0"/>
              </a:spcAft>
              <a:buSzPts val="900"/>
              <a:buFont typeface="Century Gothic"/>
              <a:buNone/>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456" name="Google Shape;456;p49"/>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800"/>
              <a:buNone/>
              <a:defRPr>
                <a:solidFill>
                  <a:srgbClr val="595959"/>
                </a:solidFill>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457" name="Google Shape;457;p49"/>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49"/>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49"/>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460" name="Shape 460"/>
        <p:cNvGrpSpPr/>
        <p:nvPr/>
      </p:nvGrpSpPr>
      <p:grpSpPr>
        <a:xfrm>
          <a:off x="0" y="0"/>
          <a:ext cx="0" cy="0"/>
          <a:chOff x="0" y="0"/>
          <a:chExt cx="0" cy="0"/>
        </a:xfrm>
      </p:grpSpPr>
      <p:sp>
        <p:nvSpPr>
          <p:cNvPr id="461" name="Google Shape;461;p50"/>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62" name="Google Shape;462;p50"/>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3" name="Google Shape;463;p50"/>
          <p:cNvSpPr txBox="1"/>
          <p:nvPr>
            <p:ph idx="1" type="body"/>
          </p:nvPr>
        </p:nvSpPr>
        <p:spPr>
          <a:xfrm rot="5400000">
            <a:off x="5103813" y="-381000"/>
            <a:ext cx="3886200" cy="891540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464" name="Google Shape;464;p50"/>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50"/>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5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467" name="Shape 467"/>
        <p:cNvGrpSpPr/>
        <p:nvPr/>
      </p:nvGrpSpPr>
      <p:grpSpPr>
        <a:xfrm>
          <a:off x="0" y="0"/>
          <a:ext cx="0" cy="0"/>
          <a:chOff x="0" y="0"/>
          <a:chExt cx="0" cy="0"/>
        </a:xfrm>
      </p:grpSpPr>
      <p:sp>
        <p:nvSpPr>
          <p:cNvPr id="468" name="Google Shape;468;p51"/>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69" name="Google Shape;469;p51"/>
          <p:cNvSpPr txBox="1"/>
          <p:nvPr>
            <p:ph type="title"/>
          </p:nvPr>
        </p:nvSpPr>
        <p:spPr>
          <a:xfrm rot="5400000">
            <a:off x="7756705" y="2165515"/>
            <a:ext cx="5283817" cy="22076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0" name="Google Shape;470;p51"/>
          <p:cNvSpPr txBox="1"/>
          <p:nvPr>
            <p:ph idx="1" type="body"/>
          </p:nvPr>
        </p:nvSpPr>
        <p:spPr>
          <a:xfrm rot="5400000">
            <a:off x="3185803" y="30816"/>
            <a:ext cx="5283817" cy="647700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471" name="Google Shape;471;p51"/>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51"/>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5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507" name="Shape 507"/>
        <p:cNvGrpSpPr/>
        <p:nvPr/>
      </p:nvGrpSpPr>
      <p:grpSpPr>
        <a:xfrm>
          <a:off x="0" y="0"/>
          <a:ext cx="0" cy="0"/>
          <a:chOff x="0" y="0"/>
          <a:chExt cx="0" cy="0"/>
        </a:xfrm>
      </p:grpSpPr>
      <p:sp>
        <p:nvSpPr>
          <p:cNvPr id="508" name="Google Shape;508;p53"/>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09" name="Google Shape;509;p53"/>
          <p:cNvSpPr txBox="1"/>
          <p:nvPr>
            <p:ph type="title"/>
          </p:nvPr>
        </p:nvSpPr>
        <p:spPr>
          <a:xfrm>
            <a:off x="2592926"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0" name="Google Shape;510;p53"/>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511" name="Google Shape;511;p53"/>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53"/>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3" name="Google Shape;513;p5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67" name="Shape 67"/>
        <p:cNvGrpSpPr/>
        <p:nvPr/>
      </p:nvGrpSpPr>
      <p:grpSpPr>
        <a:xfrm>
          <a:off x="0" y="0"/>
          <a:ext cx="0" cy="0"/>
          <a:chOff x="0" y="0"/>
          <a:chExt cx="0" cy="0"/>
        </a:xfrm>
      </p:grpSpPr>
      <p:sp>
        <p:nvSpPr>
          <p:cNvPr id="68" name="Google Shape;68;p6"/>
          <p:cNvSpPr/>
          <p:nvPr/>
        </p:nvSpPr>
        <p:spPr>
          <a:xfrm>
            <a:off x="0" y="4324350"/>
            <a:ext cx="1744663" cy="777875"/>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6"/>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71" name="Google Shape;71;p6"/>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
          <p:cNvSpPr txBox="1"/>
          <p:nvPr>
            <p:ph idx="12" type="sldNum"/>
          </p:nvPr>
        </p:nvSpPr>
        <p:spPr>
          <a:xfrm>
            <a:off x="531813" y="4529138"/>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514" name="Shape 514"/>
        <p:cNvGrpSpPr/>
        <p:nvPr/>
      </p:nvGrpSpPr>
      <p:grpSpPr>
        <a:xfrm>
          <a:off x="0" y="0"/>
          <a:ext cx="0" cy="0"/>
          <a:chOff x="0" y="0"/>
          <a:chExt cx="0" cy="0"/>
        </a:xfrm>
      </p:grpSpPr>
      <p:sp>
        <p:nvSpPr>
          <p:cNvPr id="515" name="Google Shape;515;p54"/>
          <p:cNvSpPr/>
          <p:nvPr/>
        </p:nvSpPr>
        <p:spPr>
          <a:xfrm>
            <a:off x="0" y="4324350"/>
            <a:ext cx="1744663" cy="777875"/>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16" name="Google Shape;516;p54"/>
          <p:cNvSpPr txBox="1"/>
          <p:nvPr>
            <p:ph type="ctrTitle"/>
          </p:nvPr>
        </p:nvSpPr>
        <p:spPr>
          <a:xfrm>
            <a:off x="2589214" y="2514601"/>
            <a:ext cx="8915399" cy="22627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54"/>
          <p:cNvSpPr txBox="1"/>
          <p:nvPr>
            <p:ph idx="1" type="subTitle"/>
          </p:nvPr>
        </p:nvSpPr>
        <p:spPr>
          <a:xfrm>
            <a:off x="2589214" y="4777381"/>
            <a:ext cx="8915399" cy="1126283"/>
          </a:xfrm>
          <a:prstGeom prst="rect">
            <a:avLst/>
          </a:prstGeom>
          <a:noFill/>
          <a:ln>
            <a:noFill/>
          </a:ln>
        </p:spPr>
        <p:txBody>
          <a:bodyPr anchorCtr="0" anchor="t" bIns="45700" lIns="91425" spcFirstLastPara="1" rIns="91425" wrap="square" tIns="4570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p:txBody>
      </p:sp>
      <p:sp>
        <p:nvSpPr>
          <p:cNvPr id="518" name="Google Shape;518;p54"/>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9" name="Google Shape;519;p54"/>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0" name="Google Shape;520;p54"/>
          <p:cNvSpPr txBox="1"/>
          <p:nvPr>
            <p:ph idx="12" type="sldNum"/>
          </p:nvPr>
        </p:nvSpPr>
        <p:spPr>
          <a:xfrm>
            <a:off x="531813" y="4529138"/>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521" name="Shape 521"/>
        <p:cNvGrpSpPr/>
        <p:nvPr/>
      </p:nvGrpSpPr>
      <p:grpSpPr>
        <a:xfrm>
          <a:off x="0" y="0"/>
          <a:ext cx="0" cy="0"/>
          <a:chOff x="0" y="0"/>
          <a:chExt cx="0" cy="0"/>
        </a:xfrm>
      </p:grpSpPr>
      <p:sp>
        <p:nvSpPr>
          <p:cNvPr id="522" name="Google Shape;522;p55"/>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23" name="Google Shape;523;p55"/>
          <p:cNvSpPr txBox="1"/>
          <p:nvPr>
            <p:ph type="title"/>
          </p:nvPr>
        </p:nvSpPr>
        <p:spPr>
          <a:xfrm>
            <a:off x="2589214" y="2058750"/>
            <a:ext cx="8915399" cy="146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3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55"/>
          <p:cNvSpPr txBox="1"/>
          <p:nvPr>
            <p:ph idx="1" type="body"/>
          </p:nvPr>
        </p:nvSpPr>
        <p:spPr>
          <a:xfrm>
            <a:off x="2589214" y="3530129"/>
            <a:ext cx="8915399" cy="860400"/>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500"/>
              <a:buNone/>
              <a:defRPr sz="1500">
                <a:solidFill>
                  <a:srgbClr val="595959"/>
                </a:solidFill>
              </a:defRPr>
            </a:lvl1pPr>
            <a:lvl2pPr indent="-228600" lvl="1" marL="914400" algn="l">
              <a:spcBef>
                <a:spcPts val="750"/>
              </a:spcBef>
              <a:spcAft>
                <a:spcPts val="0"/>
              </a:spcAft>
              <a:buSzPts val="1350"/>
              <a:buNone/>
              <a:defRPr sz="1350">
                <a:solidFill>
                  <a:srgbClr val="888888"/>
                </a:solidFill>
              </a:defRPr>
            </a:lvl2pPr>
            <a:lvl3pPr indent="-228600" lvl="2" marL="1371600" algn="l">
              <a:spcBef>
                <a:spcPts val="750"/>
              </a:spcBef>
              <a:spcAft>
                <a:spcPts val="0"/>
              </a:spcAft>
              <a:buSzPts val="1200"/>
              <a:buNone/>
              <a:defRPr sz="1200">
                <a:solidFill>
                  <a:srgbClr val="888888"/>
                </a:solidFill>
              </a:defRPr>
            </a:lvl3pPr>
            <a:lvl4pPr indent="-228600" lvl="3" marL="1828800" algn="l">
              <a:spcBef>
                <a:spcPts val="750"/>
              </a:spcBef>
              <a:spcAft>
                <a:spcPts val="0"/>
              </a:spcAft>
              <a:buSzPts val="1050"/>
              <a:buNone/>
              <a:defRPr sz="1050">
                <a:solidFill>
                  <a:srgbClr val="888888"/>
                </a:solidFill>
              </a:defRPr>
            </a:lvl4pPr>
            <a:lvl5pPr indent="-228600" lvl="4" marL="2286000" algn="l">
              <a:spcBef>
                <a:spcPts val="750"/>
              </a:spcBef>
              <a:spcAft>
                <a:spcPts val="0"/>
              </a:spcAft>
              <a:buSzPts val="1050"/>
              <a:buNone/>
              <a:defRPr sz="1050">
                <a:solidFill>
                  <a:srgbClr val="888888"/>
                </a:solidFill>
              </a:defRPr>
            </a:lvl5pPr>
            <a:lvl6pPr indent="-228600" lvl="5" marL="2743200" algn="l">
              <a:spcBef>
                <a:spcPts val="750"/>
              </a:spcBef>
              <a:spcAft>
                <a:spcPts val="0"/>
              </a:spcAft>
              <a:buSzPts val="1050"/>
              <a:buNone/>
              <a:defRPr sz="1050">
                <a:solidFill>
                  <a:srgbClr val="888888"/>
                </a:solidFill>
              </a:defRPr>
            </a:lvl6pPr>
            <a:lvl7pPr indent="-228600" lvl="6" marL="3200400" algn="l">
              <a:spcBef>
                <a:spcPts val="750"/>
              </a:spcBef>
              <a:spcAft>
                <a:spcPts val="0"/>
              </a:spcAft>
              <a:buSzPts val="1050"/>
              <a:buNone/>
              <a:defRPr sz="1050">
                <a:solidFill>
                  <a:srgbClr val="888888"/>
                </a:solidFill>
              </a:defRPr>
            </a:lvl7pPr>
            <a:lvl8pPr indent="-228600" lvl="7" marL="3657600" algn="l">
              <a:spcBef>
                <a:spcPts val="750"/>
              </a:spcBef>
              <a:spcAft>
                <a:spcPts val="0"/>
              </a:spcAft>
              <a:buSzPts val="1050"/>
              <a:buNone/>
              <a:defRPr sz="1050">
                <a:solidFill>
                  <a:srgbClr val="888888"/>
                </a:solidFill>
              </a:defRPr>
            </a:lvl8pPr>
            <a:lvl9pPr indent="-228600" lvl="8" marL="4114800" algn="l">
              <a:spcBef>
                <a:spcPts val="750"/>
              </a:spcBef>
              <a:spcAft>
                <a:spcPts val="0"/>
              </a:spcAft>
              <a:buSzPts val="1050"/>
              <a:buNone/>
              <a:defRPr sz="1050">
                <a:solidFill>
                  <a:srgbClr val="888888"/>
                </a:solidFill>
              </a:defRPr>
            </a:lvl9pPr>
          </a:lstStyle>
          <a:p/>
        </p:txBody>
      </p:sp>
      <p:sp>
        <p:nvSpPr>
          <p:cNvPr id="525" name="Google Shape;525;p55"/>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6" name="Google Shape;526;p55"/>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55"/>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528" name="Shape 528"/>
        <p:cNvGrpSpPr/>
        <p:nvPr/>
      </p:nvGrpSpPr>
      <p:grpSpPr>
        <a:xfrm>
          <a:off x="0" y="0"/>
          <a:ext cx="0" cy="0"/>
          <a:chOff x="0" y="0"/>
          <a:chExt cx="0" cy="0"/>
        </a:xfrm>
      </p:grpSpPr>
      <p:sp>
        <p:nvSpPr>
          <p:cNvPr id="529" name="Google Shape;529;p56"/>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30" name="Google Shape;530;p56"/>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56"/>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532" name="Google Shape;532;p56"/>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533" name="Google Shape;533;p56"/>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4" name="Google Shape;534;p56"/>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5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536" name="Shape 536"/>
        <p:cNvGrpSpPr/>
        <p:nvPr/>
      </p:nvGrpSpPr>
      <p:grpSpPr>
        <a:xfrm>
          <a:off x="0" y="0"/>
          <a:ext cx="0" cy="0"/>
          <a:chOff x="0" y="0"/>
          <a:chExt cx="0" cy="0"/>
        </a:xfrm>
      </p:grpSpPr>
      <p:sp>
        <p:nvSpPr>
          <p:cNvPr id="537" name="Google Shape;537;p57"/>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38" name="Google Shape;538;p57"/>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57"/>
          <p:cNvSpPr txBox="1"/>
          <p:nvPr>
            <p:ph idx="1" type="body"/>
          </p:nvPr>
        </p:nvSpPr>
        <p:spPr>
          <a:xfrm>
            <a:off x="2939374"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None/>
              <a:defRPr b="0" sz="1800"/>
            </a:lvl1pPr>
            <a:lvl2pPr indent="-228600" lvl="1" marL="914400" algn="l">
              <a:spcBef>
                <a:spcPts val="750"/>
              </a:spcBef>
              <a:spcAft>
                <a:spcPts val="0"/>
              </a:spcAft>
              <a:buSzPts val="1500"/>
              <a:buNone/>
              <a:defRPr b="1" sz="1500"/>
            </a:lvl2pPr>
            <a:lvl3pPr indent="-228600" lvl="2" marL="1371600" algn="l">
              <a:spcBef>
                <a:spcPts val="750"/>
              </a:spcBef>
              <a:spcAft>
                <a:spcPts val="0"/>
              </a:spcAft>
              <a:buSzPts val="1350"/>
              <a:buNone/>
              <a:defRPr b="1" sz="1350"/>
            </a:lvl3pPr>
            <a:lvl4pPr indent="-228600" lvl="3" marL="1828800" algn="l">
              <a:spcBef>
                <a:spcPts val="750"/>
              </a:spcBef>
              <a:spcAft>
                <a:spcPts val="0"/>
              </a:spcAft>
              <a:buSzPts val="1200"/>
              <a:buNone/>
              <a:defRPr b="1" sz="1200"/>
            </a:lvl4pPr>
            <a:lvl5pPr indent="-228600" lvl="4" marL="2286000" algn="l">
              <a:spcBef>
                <a:spcPts val="750"/>
              </a:spcBef>
              <a:spcAft>
                <a:spcPts val="0"/>
              </a:spcAft>
              <a:buSzPts val="1200"/>
              <a:buNone/>
              <a:defRPr b="1" sz="1200"/>
            </a:lvl5pPr>
            <a:lvl6pPr indent="-228600" lvl="5" marL="2743200" algn="l">
              <a:spcBef>
                <a:spcPts val="750"/>
              </a:spcBef>
              <a:spcAft>
                <a:spcPts val="0"/>
              </a:spcAft>
              <a:buSzPts val="1200"/>
              <a:buNone/>
              <a:defRPr b="1" sz="1200"/>
            </a:lvl6pPr>
            <a:lvl7pPr indent="-228600" lvl="6" marL="3200400" algn="l">
              <a:spcBef>
                <a:spcPts val="750"/>
              </a:spcBef>
              <a:spcAft>
                <a:spcPts val="0"/>
              </a:spcAft>
              <a:buSzPts val="1200"/>
              <a:buNone/>
              <a:defRPr b="1" sz="1200"/>
            </a:lvl7pPr>
            <a:lvl8pPr indent="-228600" lvl="7" marL="3657600" algn="l">
              <a:spcBef>
                <a:spcPts val="750"/>
              </a:spcBef>
              <a:spcAft>
                <a:spcPts val="0"/>
              </a:spcAft>
              <a:buSzPts val="1200"/>
              <a:buNone/>
              <a:defRPr b="1" sz="1200"/>
            </a:lvl8pPr>
            <a:lvl9pPr indent="-228600" lvl="8" marL="4114800" algn="l">
              <a:spcBef>
                <a:spcPts val="750"/>
              </a:spcBef>
              <a:spcAft>
                <a:spcPts val="0"/>
              </a:spcAft>
              <a:buSzPts val="1200"/>
              <a:buNone/>
              <a:defRPr b="1" sz="1200"/>
            </a:lvl9pPr>
          </a:lstStyle>
          <a:p/>
        </p:txBody>
      </p:sp>
      <p:sp>
        <p:nvSpPr>
          <p:cNvPr id="540" name="Google Shape;540;p57"/>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541" name="Google Shape;541;p57"/>
          <p:cNvSpPr txBox="1"/>
          <p:nvPr>
            <p:ph idx="3" type="body"/>
          </p:nvPr>
        </p:nvSpPr>
        <p:spPr>
          <a:xfrm>
            <a:off x="7506630"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None/>
              <a:defRPr b="0" sz="1800"/>
            </a:lvl1pPr>
            <a:lvl2pPr indent="-228600" lvl="1" marL="914400" algn="l">
              <a:spcBef>
                <a:spcPts val="750"/>
              </a:spcBef>
              <a:spcAft>
                <a:spcPts val="0"/>
              </a:spcAft>
              <a:buSzPts val="1500"/>
              <a:buNone/>
              <a:defRPr b="1" sz="1500"/>
            </a:lvl2pPr>
            <a:lvl3pPr indent="-228600" lvl="2" marL="1371600" algn="l">
              <a:spcBef>
                <a:spcPts val="750"/>
              </a:spcBef>
              <a:spcAft>
                <a:spcPts val="0"/>
              </a:spcAft>
              <a:buSzPts val="1350"/>
              <a:buNone/>
              <a:defRPr b="1" sz="1350"/>
            </a:lvl3pPr>
            <a:lvl4pPr indent="-228600" lvl="3" marL="1828800" algn="l">
              <a:spcBef>
                <a:spcPts val="750"/>
              </a:spcBef>
              <a:spcAft>
                <a:spcPts val="0"/>
              </a:spcAft>
              <a:buSzPts val="1200"/>
              <a:buNone/>
              <a:defRPr b="1" sz="1200"/>
            </a:lvl4pPr>
            <a:lvl5pPr indent="-228600" lvl="4" marL="2286000" algn="l">
              <a:spcBef>
                <a:spcPts val="750"/>
              </a:spcBef>
              <a:spcAft>
                <a:spcPts val="0"/>
              </a:spcAft>
              <a:buSzPts val="1200"/>
              <a:buNone/>
              <a:defRPr b="1" sz="1200"/>
            </a:lvl5pPr>
            <a:lvl6pPr indent="-228600" lvl="5" marL="2743200" algn="l">
              <a:spcBef>
                <a:spcPts val="750"/>
              </a:spcBef>
              <a:spcAft>
                <a:spcPts val="0"/>
              </a:spcAft>
              <a:buSzPts val="1200"/>
              <a:buNone/>
              <a:defRPr b="1" sz="1200"/>
            </a:lvl6pPr>
            <a:lvl7pPr indent="-228600" lvl="6" marL="3200400" algn="l">
              <a:spcBef>
                <a:spcPts val="750"/>
              </a:spcBef>
              <a:spcAft>
                <a:spcPts val="0"/>
              </a:spcAft>
              <a:buSzPts val="1200"/>
              <a:buNone/>
              <a:defRPr b="1" sz="1200"/>
            </a:lvl7pPr>
            <a:lvl8pPr indent="-228600" lvl="7" marL="3657600" algn="l">
              <a:spcBef>
                <a:spcPts val="750"/>
              </a:spcBef>
              <a:spcAft>
                <a:spcPts val="0"/>
              </a:spcAft>
              <a:buSzPts val="1200"/>
              <a:buNone/>
              <a:defRPr b="1" sz="1200"/>
            </a:lvl8pPr>
            <a:lvl9pPr indent="-228600" lvl="8" marL="4114800" algn="l">
              <a:spcBef>
                <a:spcPts val="750"/>
              </a:spcBef>
              <a:spcAft>
                <a:spcPts val="0"/>
              </a:spcAft>
              <a:buSzPts val="1200"/>
              <a:buNone/>
              <a:defRPr b="1" sz="1200"/>
            </a:lvl9pPr>
          </a:lstStyle>
          <a:p/>
        </p:txBody>
      </p:sp>
      <p:sp>
        <p:nvSpPr>
          <p:cNvPr id="542" name="Google Shape;542;p57"/>
          <p:cNvSpPr txBox="1"/>
          <p:nvPr>
            <p:ph idx="4" type="body"/>
          </p:nvPr>
        </p:nvSpPr>
        <p:spPr>
          <a:xfrm>
            <a:off x="7166957" y="2545738"/>
            <a:ext cx="4338675" cy="335406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543" name="Google Shape;543;p57"/>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p57"/>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5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546" name="Shape 546"/>
        <p:cNvGrpSpPr/>
        <p:nvPr/>
      </p:nvGrpSpPr>
      <p:grpSpPr>
        <a:xfrm>
          <a:off x="0" y="0"/>
          <a:ext cx="0" cy="0"/>
          <a:chOff x="0" y="0"/>
          <a:chExt cx="0" cy="0"/>
        </a:xfrm>
      </p:grpSpPr>
      <p:sp>
        <p:nvSpPr>
          <p:cNvPr id="547" name="Google Shape;547;p58"/>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48" name="Google Shape;548;p58"/>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9" name="Google Shape;549;p58"/>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0" name="Google Shape;550;p58"/>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1" name="Google Shape;551;p5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52" name="Shape 552"/>
        <p:cNvGrpSpPr/>
        <p:nvPr/>
      </p:nvGrpSpPr>
      <p:grpSpPr>
        <a:xfrm>
          <a:off x="0" y="0"/>
          <a:ext cx="0" cy="0"/>
          <a:chOff x="0" y="0"/>
          <a:chExt cx="0" cy="0"/>
        </a:xfrm>
      </p:grpSpPr>
      <p:sp>
        <p:nvSpPr>
          <p:cNvPr id="553" name="Google Shape;553;p59"/>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54" name="Google Shape;554;p59"/>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5" name="Google Shape;555;p59"/>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6" name="Google Shape;556;p5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557" name="Shape 557"/>
        <p:cNvGrpSpPr/>
        <p:nvPr/>
      </p:nvGrpSpPr>
      <p:grpSpPr>
        <a:xfrm>
          <a:off x="0" y="0"/>
          <a:ext cx="0" cy="0"/>
          <a:chOff x="0" y="0"/>
          <a:chExt cx="0" cy="0"/>
        </a:xfrm>
      </p:grpSpPr>
      <p:sp>
        <p:nvSpPr>
          <p:cNvPr id="558" name="Google Shape;558;p60"/>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59" name="Google Shape;559;p60"/>
          <p:cNvSpPr txBox="1"/>
          <p:nvPr>
            <p:ph type="title"/>
          </p:nvPr>
        </p:nvSpPr>
        <p:spPr>
          <a:xfrm>
            <a:off x="2589214" y="446088"/>
            <a:ext cx="3505199" cy="97631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0" name="Google Shape;560;p60"/>
          <p:cNvSpPr txBox="1"/>
          <p:nvPr>
            <p:ph idx="1" type="body"/>
          </p:nvPr>
        </p:nvSpPr>
        <p:spPr>
          <a:xfrm>
            <a:off x="6323012" y="446090"/>
            <a:ext cx="5181600" cy="5414963"/>
          </a:xfrm>
          <a:prstGeom prst="rect">
            <a:avLst/>
          </a:prstGeom>
          <a:noFill/>
          <a:ln>
            <a:noFill/>
          </a:ln>
        </p:spPr>
        <p:txBody>
          <a:bodyPr anchorCtr="0" anchor="ctr"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561" name="Google Shape;561;p60"/>
          <p:cNvSpPr txBox="1"/>
          <p:nvPr>
            <p:ph idx="2" type="body"/>
          </p:nvPr>
        </p:nvSpPr>
        <p:spPr>
          <a:xfrm>
            <a:off x="2589214" y="1598613"/>
            <a:ext cx="3505199" cy="4262436"/>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050"/>
              <a:buNone/>
              <a:defRPr sz="1050"/>
            </a:lvl1pPr>
            <a:lvl2pPr indent="-228600" lvl="1" marL="914400" algn="l">
              <a:spcBef>
                <a:spcPts val="750"/>
              </a:spcBef>
              <a:spcAft>
                <a:spcPts val="0"/>
              </a:spcAft>
              <a:buSzPts val="900"/>
              <a:buNone/>
              <a:defRPr sz="900"/>
            </a:lvl2pPr>
            <a:lvl3pPr indent="-228600" lvl="2" marL="1371600" algn="l">
              <a:spcBef>
                <a:spcPts val="750"/>
              </a:spcBef>
              <a:spcAft>
                <a:spcPts val="0"/>
              </a:spcAft>
              <a:buSzPts val="750"/>
              <a:buNone/>
              <a:defRPr sz="750"/>
            </a:lvl3pPr>
            <a:lvl4pPr indent="-228600" lvl="3" marL="1828800" algn="l">
              <a:spcBef>
                <a:spcPts val="750"/>
              </a:spcBef>
              <a:spcAft>
                <a:spcPts val="0"/>
              </a:spcAft>
              <a:buSzPts val="675"/>
              <a:buNone/>
              <a:defRPr sz="675"/>
            </a:lvl4pPr>
            <a:lvl5pPr indent="-228600" lvl="4" marL="2286000" algn="l">
              <a:spcBef>
                <a:spcPts val="750"/>
              </a:spcBef>
              <a:spcAft>
                <a:spcPts val="0"/>
              </a:spcAft>
              <a:buSzPts val="675"/>
              <a:buNone/>
              <a:defRPr sz="675"/>
            </a:lvl5pPr>
            <a:lvl6pPr indent="-228600" lvl="5" marL="2743200" algn="l">
              <a:spcBef>
                <a:spcPts val="750"/>
              </a:spcBef>
              <a:spcAft>
                <a:spcPts val="0"/>
              </a:spcAft>
              <a:buSzPts val="675"/>
              <a:buNone/>
              <a:defRPr sz="675"/>
            </a:lvl6pPr>
            <a:lvl7pPr indent="-228600" lvl="6" marL="3200400" algn="l">
              <a:spcBef>
                <a:spcPts val="750"/>
              </a:spcBef>
              <a:spcAft>
                <a:spcPts val="0"/>
              </a:spcAft>
              <a:buSzPts val="675"/>
              <a:buNone/>
              <a:defRPr sz="675"/>
            </a:lvl7pPr>
            <a:lvl8pPr indent="-228600" lvl="7" marL="3657600" algn="l">
              <a:spcBef>
                <a:spcPts val="750"/>
              </a:spcBef>
              <a:spcAft>
                <a:spcPts val="0"/>
              </a:spcAft>
              <a:buSzPts val="675"/>
              <a:buNone/>
              <a:defRPr sz="675"/>
            </a:lvl8pPr>
            <a:lvl9pPr indent="-228600" lvl="8" marL="4114800" algn="l">
              <a:spcBef>
                <a:spcPts val="750"/>
              </a:spcBef>
              <a:spcAft>
                <a:spcPts val="0"/>
              </a:spcAft>
              <a:buSzPts val="675"/>
              <a:buNone/>
              <a:defRPr sz="675"/>
            </a:lvl9pPr>
          </a:lstStyle>
          <a:p/>
        </p:txBody>
      </p:sp>
      <p:sp>
        <p:nvSpPr>
          <p:cNvPr id="562" name="Google Shape;562;p60"/>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60"/>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6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565" name="Shape 565"/>
        <p:cNvGrpSpPr/>
        <p:nvPr/>
      </p:nvGrpSpPr>
      <p:grpSpPr>
        <a:xfrm>
          <a:off x="0" y="0"/>
          <a:ext cx="0" cy="0"/>
          <a:chOff x="0" y="0"/>
          <a:chExt cx="0" cy="0"/>
        </a:xfrm>
      </p:grpSpPr>
      <p:sp>
        <p:nvSpPr>
          <p:cNvPr id="566" name="Google Shape;566;p61"/>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67" name="Google Shape;567;p61"/>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61"/>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Autofit/>
          </a:bodyPr>
          <a:lstStyle>
            <a:lvl1pPr lvl="0" marR="0" rtl="0" algn="ctr">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1pPr>
            <a:lvl2pPr lvl="1"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2pPr>
            <a:lvl3pPr lvl="2"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3pPr>
            <a:lvl4pPr lvl="3"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4pPr>
            <a:lvl5pPr lvl="4"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5pPr>
            <a:lvl6pPr lvl="5" marR="0" rtl="0" algn="l">
              <a:spcBef>
                <a:spcPts val="75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6pPr>
            <a:lvl7pPr lvl="6" marR="0" rtl="0" algn="l">
              <a:spcBef>
                <a:spcPts val="75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7pPr>
            <a:lvl8pPr lvl="7" marR="0" rtl="0" algn="l">
              <a:spcBef>
                <a:spcPts val="75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8pPr>
            <a:lvl9pPr lvl="8" marR="0" rtl="0" algn="l">
              <a:spcBef>
                <a:spcPts val="75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9pPr>
          </a:lstStyle>
          <a:p/>
        </p:txBody>
      </p:sp>
      <p:sp>
        <p:nvSpPr>
          <p:cNvPr id="569" name="Google Shape;569;p61"/>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900"/>
              <a:buNone/>
              <a:defRPr sz="900"/>
            </a:lvl1pPr>
            <a:lvl2pPr indent="-228600" lvl="1" marL="914400" algn="l">
              <a:spcBef>
                <a:spcPts val="750"/>
              </a:spcBef>
              <a:spcAft>
                <a:spcPts val="0"/>
              </a:spcAft>
              <a:buSzPts val="900"/>
              <a:buNone/>
              <a:defRPr sz="900"/>
            </a:lvl2pPr>
            <a:lvl3pPr indent="-228600" lvl="2" marL="1371600" algn="l">
              <a:spcBef>
                <a:spcPts val="750"/>
              </a:spcBef>
              <a:spcAft>
                <a:spcPts val="0"/>
              </a:spcAft>
              <a:buSzPts val="750"/>
              <a:buNone/>
              <a:defRPr sz="750"/>
            </a:lvl3pPr>
            <a:lvl4pPr indent="-228600" lvl="3" marL="1828800" algn="l">
              <a:spcBef>
                <a:spcPts val="750"/>
              </a:spcBef>
              <a:spcAft>
                <a:spcPts val="0"/>
              </a:spcAft>
              <a:buSzPts val="675"/>
              <a:buNone/>
              <a:defRPr sz="675"/>
            </a:lvl4pPr>
            <a:lvl5pPr indent="-228600" lvl="4" marL="2286000" algn="l">
              <a:spcBef>
                <a:spcPts val="750"/>
              </a:spcBef>
              <a:spcAft>
                <a:spcPts val="0"/>
              </a:spcAft>
              <a:buSzPts val="675"/>
              <a:buNone/>
              <a:defRPr sz="675"/>
            </a:lvl5pPr>
            <a:lvl6pPr indent="-228600" lvl="5" marL="2743200" algn="l">
              <a:spcBef>
                <a:spcPts val="750"/>
              </a:spcBef>
              <a:spcAft>
                <a:spcPts val="0"/>
              </a:spcAft>
              <a:buSzPts val="675"/>
              <a:buNone/>
              <a:defRPr sz="675"/>
            </a:lvl6pPr>
            <a:lvl7pPr indent="-228600" lvl="6" marL="3200400" algn="l">
              <a:spcBef>
                <a:spcPts val="750"/>
              </a:spcBef>
              <a:spcAft>
                <a:spcPts val="0"/>
              </a:spcAft>
              <a:buSzPts val="675"/>
              <a:buNone/>
              <a:defRPr sz="675"/>
            </a:lvl7pPr>
            <a:lvl8pPr indent="-228600" lvl="7" marL="3657600" algn="l">
              <a:spcBef>
                <a:spcPts val="750"/>
              </a:spcBef>
              <a:spcAft>
                <a:spcPts val="0"/>
              </a:spcAft>
              <a:buSzPts val="675"/>
              <a:buNone/>
              <a:defRPr sz="675"/>
            </a:lvl8pPr>
            <a:lvl9pPr indent="-228600" lvl="8" marL="4114800" algn="l">
              <a:spcBef>
                <a:spcPts val="750"/>
              </a:spcBef>
              <a:spcAft>
                <a:spcPts val="0"/>
              </a:spcAft>
              <a:buSzPts val="675"/>
              <a:buNone/>
              <a:defRPr sz="675"/>
            </a:lvl9pPr>
          </a:lstStyle>
          <a:p/>
        </p:txBody>
      </p:sp>
      <p:sp>
        <p:nvSpPr>
          <p:cNvPr id="570" name="Google Shape;570;p61"/>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61"/>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61"/>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與說明文字">
  <p:cSld name="標題與說明文字">
    <p:spTree>
      <p:nvGrpSpPr>
        <p:cNvPr id="573" name="Shape 573"/>
        <p:cNvGrpSpPr/>
        <p:nvPr/>
      </p:nvGrpSpPr>
      <p:grpSpPr>
        <a:xfrm>
          <a:off x="0" y="0"/>
          <a:ext cx="0" cy="0"/>
          <a:chOff x="0" y="0"/>
          <a:chExt cx="0" cy="0"/>
        </a:xfrm>
      </p:grpSpPr>
      <p:sp>
        <p:nvSpPr>
          <p:cNvPr id="574" name="Google Shape;574;p62"/>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75" name="Google Shape;575;p62"/>
          <p:cNvSpPr txBox="1"/>
          <p:nvPr>
            <p:ph type="title"/>
          </p:nvPr>
        </p:nvSpPr>
        <p:spPr>
          <a:xfrm>
            <a:off x="2589214" y="609600"/>
            <a:ext cx="8915399" cy="3117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62"/>
          <p:cNvSpPr txBox="1"/>
          <p:nvPr>
            <p:ph idx="1" type="body"/>
          </p:nvPr>
        </p:nvSpPr>
        <p:spPr>
          <a:xfrm>
            <a:off x="2589214"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1350"/>
              <a:buNone/>
              <a:defRPr sz="1350">
                <a:solidFill>
                  <a:srgbClr val="595959"/>
                </a:solidFill>
              </a:defRPr>
            </a:lvl1pPr>
            <a:lvl2pPr indent="-228600" lvl="1" marL="914400" algn="l">
              <a:spcBef>
                <a:spcPts val="750"/>
              </a:spcBef>
              <a:spcAft>
                <a:spcPts val="0"/>
              </a:spcAft>
              <a:buSzPts val="1350"/>
              <a:buNone/>
              <a:defRPr sz="1350">
                <a:solidFill>
                  <a:srgbClr val="888888"/>
                </a:solidFill>
              </a:defRPr>
            </a:lvl2pPr>
            <a:lvl3pPr indent="-228600" lvl="2" marL="1371600" algn="l">
              <a:spcBef>
                <a:spcPts val="750"/>
              </a:spcBef>
              <a:spcAft>
                <a:spcPts val="0"/>
              </a:spcAft>
              <a:buSzPts val="1200"/>
              <a:buNone/>
              <a:defRPr sz="1200">
                <a:solidFill>
                  <a:srgbClr val="888888"/>
                </a:solidFill>
              </a:defRPr>
            </a:lvl3pPr>
            <a:lvl4pPr indent="-228600" lvl="3" marL="1828800" algn="l">
              <a:spcBef>
                <a:spcPts val="750"/>
              </a:spcBef>
              <a:spcAft>
                <a:spcPts val="0"/>
              </a:spcAft>
              <a:buSzPts val="1050"/>
              <a:buNone/>
              <a:defRPr sz="1050">
                <a:solidFill>
                  <a:srgbClr val="888888"/>
                </a:solidFill>
              </a:defRPr>
            </a:lvl4pPr>
            <a:lvl5pPr indent="-228600" lvl="4" marL="2286000" algn="l">
              <a:spcBef>
                <a:spcPts val="750"/>
              </a:spcBef>
              <a:spcAft>
                <a:spcPts val="0"/>
              </a:spcAft>
              <a:buSzPts val="1050"/>
              <a:buNone/>
              <a:defRPr sz="1050">
                <a:solidFill>
                  <a:srgbClr val="888888"/>
                </a:solidFill>
              </a:defRPr>
            </a:lvl5pPr>
            <a:lvl6pPr indent="-228600" lvl="5" marL="2743200" algn="l">
              <a:spcBef>
                <a:spcPts val="750"/>
              </a:spcBef>
              <a:spcAft>
                <a:spcPts val="0"/>
              </a:spcAft>
              <a:buSzPts val="1050"/>
              <a:buNone/>
              <a:defRPr sz="1050">
                <a:solidFill>
                  <a:srgbClr val="888888"/>
                </a:solidFill>
              </a:defRPr>
            </a:lvl6pPr>
            <a:lvl7pPr indent="-228600" lvl="6" marL="3200400" algn="l">
              <a:spcBef>
                <a:spcPts val="750"/>
              </a:spcBef>
              <a:spcAft>
                <a:spcPts val="0"/>
              </a:spcAft>
              <a:buSzPts val="1050"/>
              <a:buNone/>
              <a:defRPr sz="1050">
                <a:solidFill>
                  <a:srgbClr val="888888"/>
                </a:solidFill>
              </a:defRPr>
            </a:lvl7pPr>
            <a:lvl8pPr indent="-228600" lvl="7" marL="3657600" algn="l">
              <a:spcBef>
                <a:spcPts val="750"/>
              </a:spcBef>
              <a:spcAft>
                <a:spcPts val="0"/>
              </a:spcAft>
              <a:buSzPts val="1050"/>
              <a:buNone/>
              <a:defRPr sz="1050">
                <a:solidFill>
                  <a:srgbClr val="888888"/>
                </a:solidFill>
              </a:defRPr>
            </a:lvl8pPr>
            <a:lvl9pPr indent="-228600" lvl="8" marL="4114800" algn="l">
              <a:spcBef>
                <a:spcPts val="750"/>
              </a:spcBef>
              <a:spcAft>
                <a:spcPts val="0"/>
              </a:spcAft>
              <a:buSzPts val="1050"/>
              <a:buNone/>
              <a:defRPr sz="1050">
                <a:solidFill>
                  <a:srgbClr val="888888"/>
                </a:solidFill>
              </a:defRPr>
            </a:lvl9pPr>
          </a:lstStyle>
          <a:p/>
        </p:txBody>
      </p:sp>
      <p:sp>
        <p:nvSpPr>
          <p:cNvPr id="577" name="Google Shape;577;p62"/>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62"/>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62"/>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 (含標題)">
  <p:cSld name="引述 (含標題)">
    <p:spTree>
      <p:nvGrpSpPr>
        <p:cNvPr id="580" name="Shape 580"/>
        <p:cNvGrpSpPr/>
        <p:nvPr/>
      </p:nvGrpSpPr>
      <p:grpSpPr>
        <a:xfrm>
          <a:off x="0" y="0"/>
          <a:ext cx="0" cy="0"/>
          <a:chOff x="0" y="0"/>
          <a:chExt cx="0" cy="0"/>
        </a:xfrm>
      </p:grpSpPr>
      <p:sp>
        <p:nvSpPr>
          <p:cNvPr id="581" name="Google Shape;581;p63"/>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82" name="Google Shape;582;p63"/>
          <p:cNvSpPr txBox="1"/>
          <p:nvPr/>
        </p:nvSpPr>
        <p:spPr>
          <a:xfrm>
            <a:off x="2466975" y="647700"/>
            <a:ext cx="609600" cy="585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583" name="Google Shape;583;p63"/>
          <p:cNvSpPr txBox="1"/>
          <p:nvPr/>
        </p:nvSpPr>
        <p:spPr>
          <a:xfrm>
            <a:off x="11114088" y="2905125"/>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584" name="Google Shape;584;p63"/>
          <p:cNvSpPr txBox="1"/>
          <p:nvPr>
            <p:ph type="title"/>
          </p:nvPr>
        </p:nvSpPr>
        <p:spPr>
          <a:xfrm>
            <a:off x="2849950" y="609600"/>
            <a:ext cx="8393927"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63"/>
          <p:cNvSpPr txBox="1"/>
          <p:nvPr>
            <p:ph idx="1" type="body"/>
          </p:nvPr>
        </p:nvSpPr>
        <p:spPr>
          <a:xfrm>
            <a:off x="3275012" y="3505200"/>
            <a:ext cx="7536555"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1200"/>
              <a:buFont typeface="Century Gothic"/>
              <a:buNone/>
              <a:defRPr sz="1200">
                <a:solidFill>
                  <a:srgbClr val="7F7F7F"/>
                </a:solidFill>
              </a:defRPr>
            </a:lvl1pPr>
            <a:lvl2pPr indent="-228600" lvl="1" marL="914400" algn="l">
              <a:spcBef>
                <a:spcPts val="750"/>
              </a:spcBef>
              <a:spcAft>
                <a:spcPts val="0"/>
              </a:spcAft>
              <a:buSzPts val="1200"/>
              <a:buFont typeface="Century Gothic"/>
              <a:buNone/>
              <a:defRPr/>
            </a:lvl2pPr>
            <a:lvl3pPr indent="-228600" lvl="2" marL="1371600" algn="l">
              <a:spcBef>
                <a:spcPts val="750"/>
              </a:spcBef>
              <a:spcAft>
                <a:spcPts val="0"/>
              </a:spcAft>
              <a:buSzPts val="1000"/>
              <a:buFont typeface="Century Gothic"/>
              <a:buNone/>
              <a:defRPr/>
            </a:lvl3pPr>
            <a:lvl4pPr indent="-228600" lvl="3" marL="1828800" algn="l">
              <a:spcBef>
                <a:spcPts val="750"/>
              </a:spcBef>
              <a:spcAft>
                <a:spcPts val="0"/>
              </a:spcAft>
              <a:buSzPts val="900"/>
              <a:buFont typeface="Century Gothic"/>
              <a:buNone/>
              <a:defRPr/>
            </a:lvl4pPr>
            <a:lvl5pPr indent="-228600" lvl="4" marL="2286000" algn="l">
              <a:spcBef>
                <a:spcPts val="750"/>
              </a:spcBef>
              <a:spcAft>
                <a:spcPts val="0"/>
              </a:spcAft>
              <a:buSzPts val="900"/>
              <a:buFont typeface="Century Gothic"/>
              <a:buNone/>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586" name="Google Shape;586;p63"/>
          <p:cNvSpPr txBox="1"/>
          <p:nvPr>
            <p:ph idx="2" type="body"/>
          </p:nvPr>
        </p:nvSpPr>
        <p:spPr>
          <a:xfrm>
            <a:off x="2589214"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1350"/>
              <a:buNone/>
              <a:defRPr sz="1350">
                <a:solidFill>
                  <a:srgbClr val="595959"/>
                </a:solidFill>
              </a:defRPr>
            </a:lvl1pPr>
            <a:lvl2pPr indent="-228600" lvl="1" marL="914400" algn="l">
              <a:spcBef>
                <a:spcPts val="750"/>
              </a:spcBef>
              <a:spcAft>
                <a:spcPts val="0"/>
              </a:spcAft>
              <a:buSzPts val="1350"/>
              <a:buNone/>
              <a:defRPr sz="1350">
                <a:solidFill>
                  <a:srgbClr val="888888"/>
                </a:solidFill>
              </a:defRPr>
            </a:lvl2pPr>
            <a:lvl3pPr indent="-228600" lvl="2" marL="1371600" algn="l">
              <a:spcBef>
                <a:spcPts val="750"/>
              </a:spcBef>
              <a:spcAft>
                <a:spcPts val="0"/>
              </a:spcAft>
              <a:buSzPts val="1200"/>
              <a:buNone/>
              <a:defRPr sz="1200">
                <a:solidFill>
                  <a:srgbClr val="888888"/>
                </a:solidFill>
              </a:defRPr>
            </a:lvl3pPr>
            <a:lvl4pPr indent="-228600" lvl="3" marL="1828800" algn="l">
              <a:spcBef>
                <a:spcPts val="750"/>
              </a:spcBef>
              <a:spcAft>
                <a:spcPts val="0"/>
              </a:spcAft>
              <a:buSzPts val="1050"/>
              <a:buNone/>
              <a:defRPr sz="1050">
                <a:solidFill>
                  <a:srgbClr val="888888"/>
                </a:solidFill>
              </a:defRPr>
            </a:lvl4pPr>
            <a:lvl5pPr indent="-228600" lvl="4" marL="2286000" algn="l">
              <a:spcBef>
                <a:spcPts val="750"/>
              </a:spcBef>
              <a:spcAft>
                <a:spcPts val="0"/>
              </a:spcAft>
              <a:buSzPts val="1050"/>
              <a:buNone/>
              <a:defRPr sz="1050">
                <a:solidFill>
                  <a:srgbClr val="888888"/>
                </a:solidFill>
              </a:defRPr>
            </a:lvl5pPr>
            <a:lvl6pPr indent="-228600" lvl="5" marL="2743200" algn="l">
              <a:spcBef>
                <a:spcPts val="750"/>
              </a:spcBef>
              <a:spcAft>
                <a:spcPts val="0"/>
              </a:spcAft>
              <a:buSzPts val="1050"/>
              <a:buNone/>
              <a:defRPr sz="1050">
                <a:solidFill>
                  <a:srgbClr val="888888"/>
                </a:solidFill>
              </a:defRPr>
            </a:lvl6pPr>
            <a:lvl7pPr indent="-228600" lvl="6" marL="3200400" algn="l">
              <a:spcBef>
                <a:spcPts val="750"/>
              </a:spcBef>
              <a:spcAft>
                <a:spcPts val="0"/>
              </a:spcAft>
              <a:buSzPts val="1050"/>
              <a:buNone/>
              <a:defRPr sz="1050">
                <a:solidFill>
                  <a:srgbClr val="888888"/>
                </a:solidFill>
              </a:defRPr>
            </a:lvl7pPr>
            <a:lvl8pPr indent="-228600" lvl="7" marL="3657600" algn="l">
              <a:spcBef>
                <a:spcPts val="750"/>
              </a:spcBef>
              <a:spcAft>
                <a:spcPts val="0"/>
              </a:spcAft>
              <a:buSzPts val="1050"/>
              <a:buNone/>
              <a:defRPr sz="1050">
                <a:solidFill>
                  <a:srgbClr val="888888"/>
                </a:solidFill>
              </a:defRPr>
            </a:lvl8pPr>
            <a:lvl9pPr indent="-228600" lvl="8" marL="4114800" algn="l">
              <a:spcBef>
                <a:spcPts val="750"/>
              </a:spcBef>
              <a:spcAft>
                <a:spcPts val="0"/>
              </a:spcAft>
              <a:buSzPts val="1050"/>
              <a:buNone/>
              <a:defRPr sz="1050">
                <a:solidFill>
                  <a:srgbClr val="888888"/>
                </a:solidFill>
              </a:defRPr>
            </a:lvl9pPr>
          </a:lstStyle>
          <a:p/>
        </p:txBody>
      </p:sp>
      <p:sp>
        <p:nvSpPr>
          <p:cNvPr id="587" name="Google Shape;587;p63"/>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8" name="Google Shape;588;p63"/>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9" name="Google Shape;589;p63"/>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74" name="Shape 74"/>
        <p:cNvGrpSpPr/>
        <p:nvPr/>
      </p:nvGrpSpPr>
      <p:grpSpPr>
        <a:xfrm>
          <a:off x="0" y="0"/>
          <a:ext cx="0" cy="0"/>
          <a:chOff x="0" y="0"/>
          <a:chExt cx="0" cy="0"/>
        </a:xfrm>
      </p:grpSpPr>
      <p:sp>
        <p:nvSpPr>
          <p:cNvPr id="75" name="Google Shape;75;p7"/>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 name="Google Shape;76;p7"/>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8" name="Google Shape;78;p7"/>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9" name="Google Shape;79;p7"/>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片">
  <p:cSld name="名片">
    <p:spTree>
      <p:nvGrpSpPr>
        <p:cNvPr id="590" name="Shape 590"/>
        <p:cNvGrpSpPr/>
        <p:nvPr/>
      </p:nvGrpSpPr>
      <p:grpSpPr>
        <a:xfrm>
          <a:off x="0" y="0"/>
          <a:ext cx="0" cy="0"/>
          <a:chOff x="0" y="0"/>
          <a:chExt cx="0" cy="0"/>
        </a:xfrm>
      </p:grpSpPr>
      <p:sp>
        <p:nvSpPr>
          <p:cNvPr id="591" name="Google Shape;591;p64"/>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92" name="Google Shape;592;p64"/>
          <p:cNvSpPr txBox="1"/>
          <p:nvPr>
            <p:ph type="title"/>
          </p:nvPr>
        </p:nvSpPr>
        <p:spPr>
          <a:xfrm>
            <a:off x="2589213" y="2438402"/>
            <a:ext cx="8915400" cy="272484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3" name="Google Shape;593;p64"/>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800"/>
              <a:buNone/>
              <a:defRPr>
                <a:solidFill>
                  <a:srgbClr val="595959"/>
                </a:solidFill>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594" name="Google Shape;594;p64"/>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p64"/>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6" name="Google Shape;596;p64"/>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名片">
  <p:cSld name="引述名片">
    <p:spTree>
      <p:nvGrpSpPr>
        <p:cNvPr id="597" name="Shape 597"/>
        <p:cNvGrpSpPr/>
        <p:nvPr/>
      </p:nvGrpSpPr>
      <p:grpSpPr>
        <a:xfrm>
          <a:off x="0" y="0"/>
          <a:ext cx="0" cy="0"/>
          <a:chOff x="0" y="0"/>
          <a:chExt cx="0" cy="0"/>
        </a:xfrm>
      </p:grpSpPr>
      <p:sp>
        <p:nvSpPr>
          <p:cNvPr id="598" name="Google Shape;598;p65"/>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99" name="Google Shape;599;p65"/>
          <p:cNvSpPr txBox="1"/>
          <p:nvPr/>
        </p:nvSpPr>
        <p:spPr>
          <a:xfrm>
            <a:off x="2466975" y="647700"/>
            <a:ext cx="609600" cy="585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600" name="Google Shape;600;p65"/>
          <p:cNvSpPr txBox="1"/>
          <p:nvPr/>
        </p:nvSpPr>
        <p:spPr>
          <a:xfrm>
            <a:off x="11114088" y="2905125"/>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601" name="Google Shape;601;p65"/>
          <p:cNvSpPr txBox="1"/>
          <p:nvPr>
            <p:ph type="title"/>
          </p:nvPr>
        </p:nvSpPr>
        <p:spPr>
          <a:xfrm>
            <a:off x="2849950" y="609600"/>
            <a:ext cx="8393927"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6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Font typeface="Century Gothic"/>
              <a:buNone/>
              <a:defRPr sz="1800">
                <a:solidFill>
                  <a:schemeClr val="accent1"/>
                </a:solidFill>
              </a:defRPr>
            </a:lvl1pPr>
            <a:lvl2pPr indent="-228600" lvl="1" marL="914400" algn="l">
              <a:spcBef>
                <a:spcPts val="750"/>
              </a:spcBef>
              <a:spcAft>
                <a:spcPts val="0"/>
              </a:spcAft>
              <a:buSzPts val="1200"/>
              <a:buFont typeface="Century Gothic"/>
              <a:buNone/>
              <a:defRPr/>
            </a:lvl2pPr>
            <a:lvl3pPr indent="-228600" lvl="2" marL="1371600" algn="l">
              <a:spcBef>
                <a:spcPts val="750"/>
              </a:spcBef>
              <a:spcAft>
                <a:spcPts val="0"/>
              </a:spcAft>
              <a:buSzPts val="1000"/>
              <a:buFont typeface="Century Gothic"/>
              <a:buNone/>
              <a:defRPr/>
            </a:lvl3pPr>
            <a:lvl4pPr indent="-228600" lvl="3" marL="1828800" algn="l">
              <a:spcBef>
                <a:spcPts val="750"/>
              </a:spcBef>
              <a:spcAft>
                <a:spcPts val="0"/>
              </a:spcAft>
              <a:buSzPts val="900"/>
              <a:buFont typeface="Century Gothic"/>
              <a:buNone/>
              <a:defRPr/>
            </a:lvl4pPr>
            <a:lvl5pPr indent="-228600" lvl="4" marL="2286000" algn="l">
              <a:spcBef>
                <a:spcPts val="750"/>
              </a:spcBef>
              <a:spcAft>
                <a:spcPts val="0"/>
              </a:spcAft>
              <a:buSzPts val="900"/>
              <a:buFont typeface="Century Gothic"/>
              <a:buNone/>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603" name="Google Shape;603;p6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800"/>
              <a:buNone/>
              <a:defRPr>
                <a:solidFill>
                  <a:srgbClr val="595959"/>
                </a:solidFill>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604" name="Google Shape;604;p65"/>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5" name="Google Shape;605;p65"/>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65"/>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是非題">
  <p:cSld name="是非題">
    <p:spTree>
      <p:nvGrpSpPr>
        <p:cNvPr id="607" name="Shape 607"/>
        <p:cNvGrpSpPr/>
        <p:nvPr/>
      </p:nvGrpSpPr>
      <p:grpSpPr>
        <a:xfrm>
          <a:off x="0" y="0"/>
          <a:ext cx="0" cy="0"/>
          <a:chOff x="0" y="0"/>
          <a:chExt cx="0" cy="0"/>
        </a:xfrm>
      </p:grpSpPr>
      <p:sp>
        <p:nvSpPr>
          <p:cNvPr id="608" name="Google Shape;608;p66"/>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609" name="Google Shape;609;p66"/>
          <p:cNvSpPr txBox="1"/>
          <p:nvPr>
            <p:ph type="title"/>
          </p:nvPr>
        </p:nvSpPr>
        <p:spPr>
          <a:xfrm>
            <a:off x="2589214" y="627407"/>
            <a:ext cx="8915399" cy="28800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0" name="Google Shape;610;p66"/>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Font typeface="Century Gothic"/>
              <a:buNone/>
              <a:defRPr sz="1800">
                <a:solidFill>
                  <a:schemeClr val="accent1"/>
                </a:solidFill>
              </a:defRPr>
            </a:lvl1pPr>
            <a:lvl2pPr indent="-228600" lvl="1" marL="914400" algn="l">
              <a:spcBef>
                <a:spcPts val="750"/>
              </a:spcBef>
              <a:spcAft>
                <a:spcPts val="0"/>
              </a:spcAft>
              <a:buSzPts val="1200"/>
              <a:buFont typeface="Century Gothic"/>
              <a:buNone/>
              <a:defRPr/>
            </a:lvl2pPr>
            <a:lvl3pPr indent="-228600" lvl="2" marL="1371600" algn="l">
              <a:spcBef>
                <a:spcPts val="750"/>
              </a:spcBef>
              <a:spcAft>
                <a:spcPts val="0"/>
              </a:spcAft>
              <a:buSzPts val="1000"/>
              <a:buFont typeface="Century Gothic"/>
              <a:buNone/>
              <a:defRPr/>
            </a:lvl3pPr>
            <a:lvl4pPr indent="-228600" lvl="3" marL="1828800" algn="l">
              <a:spcBef>
                <a:spcPts val="750"/>
              </a:spcBef>
              <a:spcAft>
                <a:spcPts val="0"/>
              </a:spcAft>
              <a:buSzPts val="900"/>
              <a:buFont typeface="Century Gothic"/>
              <a:buNone/>
              <a:defRPr/>
            </a:lvl4pPr>
            <a:lvl5pPr indent="-228600" lvl="4" marL="2286000" algn="l">
              <a:spcBef>
                <a:spcPts val="750"/>
              </a:spcBef>
              <a:spcAft>
                <a:spcPts val="0"/>
              </a:spcAft>
              <a:buSzPts val="900"/>
              <a:buFont typeface="Century Gothic"/>
              <a:buNone/>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611" name="Google Shape;611;p66"/>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800"/>
              <a:buNone/>
              <a:defRPr>
                <a:solidFill>
                  <a:srgbClr val="595959"/>
                </a:solidFill>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612" name="Google Shape;612;p66"/>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66"/>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66"/>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615" name="Shape 615"/>
        <p:cNvGrpSpPr/>
        <p:nvPr/>
      </p:nvGrpSpPr>
      <p:grpSpPr>
        <a:xfrm>
          <a:off x="0" y="0"/>
          <a:ext cx="0" cy="0"/>
          <a:chOff x="0" y="0"/>
          <a:chExt cx="0" cy="0"/>
        </a:xfrm>
      </p:grpSpPr>
      <p:sp>
        <p:nvSpPr>
          <p:cNvPr id="616" name="Google Shape;616;p67"/>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617" name="Google Shape;617;p67"/>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67"/>
          <p:cNvSpPr txBox="1"/>
          <p:nvPr>
            <p:ph idx="1" type="body"/>
          </p:nvPr>
        </p:nvSpPr>
        <p:spPr>
          <a:xfrm rot="5400000">
            <a:off x="5103813" y="-381000"/>
            <a:ext cx="3886200" cy="891540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619" name="Google Shape;619;p67"/>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67"/>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1" name="Google Shape;621;p6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622" name="Shape 622"/>
        <p:cNvGrpSpPr/>
        <p:nvPr/>
      </p:nvGrpSpPr>
      <p:grpSpPr>
        <a:xfrm>
          <a:off x="0" y="0"/>
          <a:ext cx="0" cy="0"/>
          <a:chOff x="0" y="0"/>
          <a:chExt cx="0" cy="0"/>
        </a:xfrm>
      </p:grpSpPr>
      <p:sp>
        <p:nvSpPr>
          <p:cNvPr id="623" name="Google Shape;623;p68"/>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624" name="Google Shape;624;p68"/>
          <p:cNvSpPr txBox="1"/>
          <p:nvPr>
            <p:ph type="title"/>
          </p:nvPr>
        </p:nvSpPr>
        <p:spPr>
          <a:xfrm rot="5400000">
            <a:off x="7756705" y="2165515"/>
            <a:ext cx="5283817" cy="22076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68"/>
          <p:cNvSpPr txBox="1"/>
          <p:nvPr>
            <p:ph idx="1" type="body"/>
          </p:nvPr>
        </p:nvSpPr>
        <p:spPr>
          <a:xfrm rot="5400000">
            <a:off x="3185803" y="30816"/>
            <a:ext cx="5283817" cy="647700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0"/>
              </a:spcBef>
              <a:spcAft>
                <a:spcPts val="0"/>
              </a:spcAft>
              <a:buSzPts val="1800"/>
              <a:buChar char="🠶"/>
              <a:defRPr/>
            </a:lvl6pPr>
            <a:lvl7pPr indent="-342900" lvl="6" marL="3200400" algn="l">
              <a:spcBef>
                <a:spcPts val="750"/>
              </a:spcBef>
              <a:spcAft>
                <a:spcPts val="0"/>
              </a:spcAft>
              <a:buSzPts val="1800"/>
              <a:buChar char="🠶"/>
              <a:defRPr/>
            </a:lvl7pPr>
            <a:lvl8pPr indent="-342900" lvl="7" marL="3657600" algn="l">
              <a:spcBef>
                <a:spcPts val="750"/>
              </a:spcBef>
              <a:spcAft>
                <a:spcPts val="0"/>
              </a:spcAft>
              <a:buSzPts val="1800"/>
              <a:buChar char="🠶"/>
              <a:defRPr/>
            </a:lvl8pPr>
            <a:lvl9pPr indent="-342900" lvl="8" marL="4114800" algn="l">
              <a:spcBef>
                <a:spcPts val="750"/>
              </a:spcBef>
              <a:spcAft>
                <a:spcPts val="0"/>
              </a:spcAft>
              <a:buSzPts val="1800"/>
              <a:buChar char="🠶"/>
              <a:defRPr/>
            </a:lvl9pPr>
          </a:lstStyle>
          <a:p/>
        </p:txBody>
      </p:sp>
      <p:sp>
        <p:nvSpPr>
          <p:cNvPr id="626" name="Google Shape;626;p68"/>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68"/>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8" name="Google Shape;628;p6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662" name="Shape 662"/>
        <p:cNvGrpSpPr/>
        <p:nvPr/>
      </p:nvGrpSpPr>
      <p:grpSpPr>
        <a:xfrm>
          <a:off x="0" y="0"/>
          <a:ext cx="0" cy="0"/>
          <a:chOff x="0" y="0"/>
          <a:chExt cx="0" cy="0"/>
        </a:xfrm>
      </p:grpSpPr>
      <p:sp>
        <p:nvSpPr>
          <p:cNvPr id="663" name="Google Shape;663;p70"/>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64" name="Google Shape;664;p70"/>
          <p:cNvSpPr txBox="1"/>
          <p:nvPr>
            <p:ph type="title"/>
          </p:nvPr>
        </p:nvSpPr>
        <p:spPr>
          <a:xfrm>
            <a:off x="2592929"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5" name="Google Shape;665;p70"/>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666" name="Google Shape;666;p70"/>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70"/>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8" name="Google Shape;668;p7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669" name="Shape 669"/>
        <p:cNvGrpSpPr/>
        <p:nvPr/>
      </p:nvGrpSpPr>
      <p:grpSpPr>
        <a:xfrm>
          <a:off x="0" y="0"/>
          <a:ext cx="0" cy="0"/>
          <a:chOff x="0" y="0"/>
          <a:chExt cx="0" cy="0"/>
        </a:xfrm>
      </p:grpSpPr>
      <p:sp>
        <p:nvSpPr>
          <p:cNvPr id="670" name="Google Shape;670;p71"/>
          <p:cNvSpPr/>
          <p:nvPr/>
        </p:nvSpPr>
        <p:spPr>
          <a:xfrm>
            <a:off x="0" y="4324350"/>
            <a:ext cx="1744663" cy="777875"/>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71" name="Google Shape;671;p71"/>
          <p:cNvSpPr txBox="1"/>
          <p:nvPr>
            <p:ph type="ctrTitle"/>
          </p:nvPr>
        </p:nvSpPr>
        <p:spPr>
          <a:xfrm>
            <a:off x="2589216" y="2514601"/>
            <a:ext cx="8915399" cy="22627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71"/>
          <p:cNvSpPr txBox="1"/>
          <p:nvPr>
            <p:ph idx="1" type="subTitle"/>
          </p:nvPr>
        </p:nvSpPr>
        <p:spPr>
          <a:xfrm>
            <a:off x="2589216" y="4777385"/>
            <a:ext cx="8915399" cy="1126283"/>
          </a:xfrm>
          <a:prstGeom prst="rect">
            <a:avLst/>
          </a:prstGeom>
          <a:noFill/>
          <a:ln>
            <a:noFill/>
          </a:ln>
        </p:spPr>
        <p:txBody>
          <a:bodyPr anchorCtr="0" anchor="t" bIns="45700" lIns="91425" spcFirstLastPara="1" rIns="91425" wrap="square" tIns="4570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1"/>
              </a:spcBef>
              <a:spcAft>
                <a:spcPts val="0"/>
              </a:spcAft>
              <a:buSzPts val="900"/>
              <a:buNone/>
              <a:defRPr>
                <a:solidFill>
                  <a:srgbClr val="888888"/>
                </a:solidFill>
              </a:defRPr>
            </a:lvl6pPr>
            <a:lvl7pPr lvl="6" algn="ctr">
              <a:spcBef>
                <a:spcPts val="751"/>
              </a:spcBef>
              <a:spcAft>
                <a:spcPts val="0"/>
              </a:spcAft>
              <a:buSzPts val="900"/>
              <a:buNone/>
              <a:defRPr>
                <a:solidFill>
                  <a:srgbClr val="888888"/>
                </a:solidFill>
              </a:defRPr>
            </a:lvl7pPr>
            <a:lvl8pPr lvl="7" algn="ctr">
              <a:spcBef>
                <a:spcPts val="751"/>
              </a:spcBef>
              <a:spcAft>
                <a:spcPts val="0"/>
              </a:spcAft>
              <a:buSzPts val="900"/>
              <a:buNone/>
              <a:defRPr>
                <a:solidFill>
                  <a:srgbClr val="888888"/>
                </a:solidFill>
              </a:defRPr>
            </a:lvl8pPr>
            <a:lvl9pPr lvl="8" algn="ctr">
              <a:spcBef>
                <a:spcPts val="751"/>
              </a:spcBef>
              <a:spcAft>
                <a:spcPts val="0"/>
              </a:spcAft>
              <a:buSzPts val="900"/>
              <a:buNone/>
              <a:defRPr>
                <a:solidFill>
                  <a:srgbClr val="888888"/>
                </a:solidFill>
              </a:defRPr>
            </a:lvl9pPr>
          </a:lstStyle>
          <a:p/>
        </p:txBody>
      </p:sp>
      <p:sp>
        <p:nvSpPr>
          <p:cNvPr id="673" name="Google Shape;673;p71"/>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4" name="Google Shape;674;p71"/>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5" name="Google Shape;675;p71"/>
          <p:cNvSpPr txBox="1"/>
          <p:nvPr>
            <p:ph idx="12" type="sldNum"/>
          </p:nvPr>
        </p:nvSpPr>
        <p:spPr>
          <a:xfrm>
            <a:off x="531813" y="4529138"/>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676" name="Shape 676"/>
        <p:cNvGrpSpPr/>
        <p:nvPr/>
      </p:nvGrpSpPr>
      <p:grpSpPr>
        <a:xfrm>
          <a:off x="0" y="0"/>
          <a:ext cx="0" cy="0"/>
          <a:chOff x="0" y="0"/>
          <a:chExt cx="0" cy="0"/>
        </a:xfrm>
      </p:grpSpPr>
      <p:sp>
        <p:nvSpPr>
          <p:cNvPr id="677" name="Google Shape;677;p72"/>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78" name="Google Shape;678;p72"/>
          <p:cNvSpPr txBox="1"/>
          <p:nvPr>
            <p:ph type="title"/>
          </p:nvPr>
        </p:nvSpPr>
        <p:spPr>
          <a:xfrm>
            <a:off x="2589216" y="2058750"/>
            <a:ext cx="8915399" cy="146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3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9" name="Google Shape;679;p72"/>
          <p:cNvSpPr txBox="1"/>
          <p:nvPr>
            <p:ph idx="1" type="body"/>
          </p:nvPr>
        </p:nvSpPr>
        <p:spPr>
          <a:xfrm>
            <a:off x="2589216" y="3530129"/>
            <a:ext cx="8915399" cy="860400"/>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500"/>
              <a:buNone/>
              <a:defRPr sz="1500">
                <a:solidFill>
                  <a:srgbClr val="595959"/>
                </a:solidFill>
              </a:defRPr>
            </a:lvl1pPr>
            <a:lvl2pPr indent="-228600" lvl="1" marL="914400" algn="l">
              <a:spcBef>
                <a:spcPts val="750"/>
              </a:spcBef>
              <a:spcAft>
                <a:spcPts val="0"/>
              </a:spcAft>
              <a:buSzPts val="1351"/>
              <a:buNone/>
              <a:defRPr sz="1351">
                <a:solidFill>
                  <a:srgbClr val="888888"/>
                </a:solidFill>
              </a:defRPr>
            </a:lvl2pPr>
            <a:lvl3pPr indent="-228600" lvl="2" marL="1371600" algn="l">
              <a:spcBef>
                <a:spcPts val="750"/>
              </a:spcBef>
              <a:spcAft>
                <a:spcPts val="0"/>
              </a:spcAft>
              <a:buSzPts val="1200"/>
              <a:buNone/>
              <a:defRPr sz="1200">
                <a:solidFill>
                  <a:srgbClr val="888888"/>
                </a:solidFill>
              </a:defRPr>
            </a:lvl3pPr>
            <a:lvl4pPr indent="-228600" lvl="3" marL="1828800" algn="l">
              <a:spcBef>
                <a:spcPts val="750"/>
              </a:spcBef>
              <a:spcAft>
                <a:spcPts val="0"/>
              </a:spcAft>
              <a:buSzPts val="1051"/>
              <a:buNone/>
              <a:defRPr sz="1051">
                <a:solidFill>
                  <a:srgbClr val="888888"/>
                </a:solidFill>
              </a:defRPr>
            </a:lvl4pPr>
            <a:lvl5pPr indent="-228600" lvl="4" marL="2286000" algn="l">
              <a:spcBef>
                <a:spcPts val="750"/>
              </a:spcBef>
              <a:spcAft>
                <a:spcPts val="0"/>
              </a:spcAft>
              <a:buSzPts val="1051"/>
              <a:buNone/>
              <a:defRPr sz="1051">
                <a:solidFill>
                  <a:srgbClr val="888888"/>
                </a:solidFill>
              </a:defRPr>
            </a:lvl5pPr>
            <a:lvl6pPr indent="-228600" lvl="5" marL="2743200" algn="l">
              <a:spcBef>
                <a:spcPts val="751"/>
              </a:spcBef>
              <a:spcAft>
                <a:spcPts val="0"/>
              </a:spcAft>
              <a:buSzPts val="1051"/>
              <a:buNone/>
              <a:defRPr sz="1051">
                <a:solidFill>
                  <a:srgbClr val="888888"/>
                </a:solidFill>
              </a:defRPr>
            </a:lvl6pPr>
            <a:lvl7pPr indent="-228600" lvl="6" marL="3200400" algn="l">
              <a:spcBef>
                <a:spcPts val="751"/>
              </a:spcBef>
              <a:spcAft>
                <a:spcPts val="0"/>
              </a:spcAft>
              <a:buSzPts val="1051"/>
              <a:buNone/>
              <a:defRPr sz="1051">
                <a:solidFill>
                  <a:srgbClr val="888888"/>
                </a:solidFill>
              </a:defRPr>
            </a:lvl7pPr>
            <a:lvl8pPr indent="-228600" lvl="7" marL="3657600" algn="l">
              <a:spcBef>
                <a:spcPts val="751"/>
              </a:spcBef>
              <a:spcAft>
                <a:spcPts val="0"/>
              </a:spcAft>
              <a:buSzPts val="1051"/>
              <a:buNone/>
              <a:defRPr sz="1051">
                <a:solidFill>
                  <a:srgbClr val="888888"/>
                </a:solidFill>
              </a:defRPr>
            </a:lvl8pPr>
            <a:lvl9pPr indent="-228600" lvl="8" marL="4114800" algn="l">
              <a:spcBef>
                <a:spcPts val="751"/>
              </a:spcBef>
              <a:spcAft>
                <a:spcPts val="0"/>
              </a:spcAft>
              <a:buSzPts val="1051"/>
              <a:buNone/>
              <a:defRPr sz="1051">
                <a:solidFill>
                  <a:srgbClr val="888888"/>
                </a:solidFill>
              </a:defRPr>
            </a:lvl9pPr>
          </a:lstStyle>
          <a:p/>
        </p:txBody>
      </p:sp>
      <p:sp>
        <p:nvSpPr>
          <p:cNvPr id="680" name="Google Shape;680;p72"/>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1" name="Google Shape;681;p72"/>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2" name="Google Shape;682;p72"/>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683" name="Shape 683"/>
        <p:cNvGrpSpPr/>
        <p:nvPr/>
      </p:nvGrpSpPr>
      <p:grpSpPr>
        <a:xfrm>
          <a:off x="0" y="0"/>
          <a:ext cx="0" cy="0"/>
          <a:chOff x="0" y="0"/>
          <a:chExt cx="0" cy="0"/>
        </a:xfrm>
      </p:grpSpPr>
      <p:sp>
        <p:nvSpPr>
          <p:cNvPr id="684" name="Google Shape;684;p73"/>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85" name="Google Shape;685;p73"/>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6" name="Google Shape;686;p73"/>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687" name="Google Shape;687;p73"/>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688" name="Google Shape;688;p73"/>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9" name="Google Shape;689;p73"/>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0" name="Google Shape;690;p7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691" name="Shape 691"/>
        <p:cNvGrpSpPr/>
        <p:nvPr/>
      </p:nvGrpSpPr>
      <p:grpSpPr>
        <a:xfrm>
          <a:off x="0" y="0"/>
          <a:ext cx="0" cy="0"/>
          <a:chOff x="0" y="0"/>
          <a:chExt cx="0" cy="0"/>
        </a:xfrm>
      </p:grpSpPr>
      <p:sp>
        <p:nvSpPr>
          <p:cNvPr id="692" name="Google Shape;692;p74"/>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93" name="Google Shape;693;p74"/>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4" name="Google Shape;694;p74"/>
          <p:cNvSpPr txBox="1"/>
          <p:nvPr>
            <p:ph idx="1" type="body"/>
          </p:nvPr>
        </p:nvSpPr>
        <p:spPr>
          <a:xfrm>
            <a:off x="2939375"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None/>
              <a:defRPr b="0" sz="1800"/>
            </a:lvl1pPr>
            <a:lvl2pPr indent="-228600" lvl="1" marL="914400" algn="l">
              <a:spcBef>
                <a:spcPts val="750"/>
              </a:spcBef>
              <a:spcAft>
                <a:spcPts val="0"/>
              </a:spcAft>
              <a:buSzPts val="1500"/>
              <a:buNone/>
              <a:defRPr b="1" sz="1500"/>
            </a:lvl2pPr>
            <a:lvl3pPr indent="-228600" lvl="2" marL="1371600" algn="l">
              <a:spcBef>
                <a:spcPts val="750"/>
              </a:spcBef>
              <a:spcAft>
                <a:spcPts val="0"/>
              </a:spcAft>
              <a:buSzPts val="1351"/>
              <a:buNone/>
              <a:defRPr b="1" sz="1351"/>
            </a:lvl3pPr>
            <a:lvl4pPr indent="-228600" lvl="3" marL="1828800" algn="l">
              <a:spcBef>
                <a:spcPts val="750"/>
              </a:spcBef>
              <a:spcAft>
                <a:spcPts val="0"/>
              </a:spcAft>
              <a:buSzPts val="1200"/>
              <a:buNone/>
              <a:defRPr b="1" sz="1200"/>
            </a:lvl4pPr>
            <a:lvl5pPr indent="-228600" lvl="4" marL="2286000" algn="l">
              <a:spcBef>
                <a:spcPts val="750"/>
              </a:spcBef>
              <a:spcAft>
                <a:spcPts val="0"/>
              </a:spcAft>
              <a:buSzPts val="1200"/>
              <a:buNone/>
              <a:defRPr b="1" sz="1200"/>
            </a:lvl5pPr>
            <a:lvl6pPr indent="-228600" lvl="5" marL="2743200" algn="l">
              <a:spcBef>
                <a:spcPts val="751"/>
              </a:spcBef>
              <a:spcAft>
                <a:spcPts val="0"/>
              </a:spcAft>
              <a:buSzPts val="1200"/>
              <a:buNone/>
              <a:defRPr b="1" sz="1200"/>
            </a:lvl6pPr>
            <a:lvl7pPr indent="-228600" lvl="6" marL="3200400" algn="l">
              <a:spcBef>
                <a:spcPts val="751"/>
              </a:spcBef>
              <a:spcAft>
                <a:spcPts val="0"/>
              </a:spcAft>
              <a:buSzPts val="1200"/>
              <a:buNone/>
              <a:defRPr b="1" sz="1200"/>
            </a:lvl7pPr>
            <a:lvl8pPr indent="-228600" lvl="7" marL="3657600" algn="l">
              <a:spcBef>
                <a:spcPts val="751"/>
              </a:spcBef>
              <a:spcAft>
                <a:spcPts val="0"/>
              </a:spcAft>
              <a:buSzPts val="1200"/>
              <a:buNone/>
              <a:defRPr b="1" sz="1200"/>
            </a:lvl8pPr>
            <a:lvl9pPr indent="-228600" lvl="8" marL="4114800" algn="l">
              <a:spcBef>
                <a:spcPts val="751"/>
              </a:spcBef>
              <a:spcAft>
                <a:spcPts val="0"/>
              </a:spcAft>
              <a:buSzPts val="1200"/>
              <a:buNone/>
              <a:defRPr b="1" sz="1200"/>
            </a:lvl9pPr>
          </a:lstStyle>
          <a:p/>
        </p:txBody>
      </p:sp>
      <p:sp>
        <p:nvSpPr>
          <p:cNvPr id="695" name="Google Shape;695;p74"/>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696" name="Google Shape;696;p74"/>
          <p:cNvSpPr txBox="1"/>
          <p:nvPr>
            <p:ph idx="3" type="body"/>
          </p:nvPr>
        </p:nvSpPr>
        <p:spPr>
          <a:xfrm>
            <a:off x="7506633"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None/>
              <a:defRPr b="0" sz="1800"/>
            </a:lvl1pPr>
            <a:lvl2pPr indent="-228600" lvl="1" marL="914400" algn="l">
              <a:spcBef>
                <a:spcPts val="750"/>
              </a:spcBef>
              <a:spcAft>
                <a:spcPts val="0"/>
              </a:spcAft>
              <a:buSzPts val="1500"/>
              <a:buNone/>
              <a:defRPr b="1" sz="1500"/>
            </a:lvl2pPr>
            <a:lvl3pPr indent="-228600" lvl="2" marL="1371600" algn="l">
              <a:spcBef>
                <a:spcPts val="750"/>
              </a:spcBef>
              <a:spcAft>
                <a:spcPts val="0"/>
              </a:spcAft>
              <a:buSzPts val="1351"/>
              <a:buNone/>
              <a:defRPr b="1" sz="1351"/>
            </a:lvl3pPr>
            <a:lvl4pPr indent="-228600" lvl="3" marL="1828800" algn="l">
              <a:spcBef>
                <a:spcPts val="750"/>
              </a:spcBef>
              <a:spcAft>
                <a:spcPts val="0"/>
              </a:spcAft>
              <a:buSzPts val="1200"/>
              <a:buNone/>
              <a:defRPr b="1" sz="1200"/>
            </a:lvl4pPr>
            <a:lvl5pPr indent="-228600" lvl="4" marL="2286000" algn="l">
              <a:spcBef>
                <a:spcPts val="750"/>
              </a:spcBef>
              <a:spcAft>
                <a:spcPts val="0"/>
              </a:spcAft>
              <a:buSzPts val="1200"/>
              <a:buNone/>
              <a:defRPr b="1" sz="1200"/>
            </a:lvl5pPr>
            <a:lvl6pPr indent="-228600" lvl="5" marL="2743200" algn="l">
              <a:spcBef>
                <a:spcPts val="751"/>
              </a:spcBef>
              <a:spcAft>
                <a:spcPts val="0"/>
              </a:spcAft>
              <a:buSzPts val="1200"/>
              <a:buNone/>
              <a:defRPr b="1" sz="1200"/>
            </a:lvl6pPr>
            <a:lvl7pPr indent="-228600" lvl="6" marL="3200400" algn="l">
              <a:spcBef>
                <a:spcPts val="751"/>
              </a:spcBef>
              <a:spcAft>
                <a:spcPts val="0"/>
              </a:spcAft>
              <a:buSzPts val="1200"/>
              <a:buNone/>
              <a:defRPr b="1" sz="1200"/>
            </a:lvl7pPr>
            <a:lvl8pPr indent="-228600" lvl="7" marL="3657600" algn="l">
              <a:spcBef>
                <a:spcPts val="751"/>
              </a:spcBef>
              <a:spcAft>
                <a:spcPts val="0"/>
              </a:spcAft>
              <a:buSzPts val="1200"/>
              <a:buNone/>
              <a:defRPr b="1" sz="1200"/>
            </a:lvl8pPr>
            <a:lvl9pPr indent="-228600" lvl="8" marL="4114800" algn="l">
              <a:spcBef>
                <a:spcPts val="751"/>
              </a:spcBef>
              <a:spcAft>
                <a:spcPts val="0"/>
              </a:spcAft>
              <a:buSzPts val="1200"/>
              <a:buNone/>
              <a:defRPr b="1" sz="1200"/>
            </a:lvl9pPr>
          </a:lstStyle>
          <a:p/>
        </p:txBody>
      </p:sp>
      <p:sp>
        <p:nvSpPr>
          <p:cNvPr id="697" name="Google Shape;697;p74"/>
          <p:cNvSpPr txBox="1"/>
          <p:nvPr>
            <p:ph idx="4" type="body"/>
          </p:nvPr>
        </p:nvSpPr>
        <p:spPr>
          <a:xfrm>
            <a:off x="7166957" y="2545738"/>
            <a:ext cx="4338675" cy="335406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698" name="Google Shape;698;p74"/>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9" name="Google Shape;699;p74"/>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0" name="Google Shape;700;p7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82" name="Shape 82"/>
        <p:cNvGrpSpPr/>
        <p:nvPr/>
      </p:nvGrpSpPr>
      <p:grpSpPr>
        <a:xfrm>
          <a:off x="0" y="0"/>
          <a:ext cx="0" cy="0"/>
          <a:chOff x="0" y="0"/>
          <a:chExt cx="0" cy="0"/>
        </a:xfrm>
      </p:grpSpPr>
      <p:sp>
        <p:nvSpPr>
          <p:cNvPr id="83" name="Google Shape;83;p8"/>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4" name="Google Shape;84;p8"/>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8"/>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6" name="Google Shape;86;p8"/>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7" name="Google Shape;87;p8"/>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8" name="Google Shape;88;p8"/>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9" name="Google Shape;89;p8"/>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8"/>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701" name="Shape 701"/>
        <p:cNvGrpSpPr/>
        <p:nvPr/>
      </p:nvGrpSpPr>
      <p:grpSpPr>
        <a:xfrm>
          <a:off x="0" y="0"/>
          <a:ext cx="0" cy="0"/>
          <a:chOff x="0" y="0"/>
          <a:chExt cx="0" cy="0"/>
        </a:xfrm>
      </p:grpSpPr>
      <p:sp>
        <p:nvSpPr>
          <p:cNvPr id="702" name="Google Shape;702;p75"/>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03" name="Google Shape;703;p75"/>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4" name="Google Shape;704;p75"/>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5" name="Google Shape;705;p75"/>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6" name="Google Shape;706;p7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707" name="Shape 707"/>
        <p:cNvGrpSpPr/>
        <p:nvPr/>
      </p:nvGrpSpPr>
      <p:grpSpPr>
        <a:xfrm>
          <a:off x="0" y="0"/>
          <a:ext cx="0" cy="0"/>
          <a:chOff x="0" y="0"/>
          <a:chExt cx="0" cy="0"/>
        </a:xfrm>
      </p:grpSpPr>
      <p:sp>
        <p:nvSpPr>
          <p:cNvPr id="708" name="Google Shape;708;p76"/>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09" name="Google Shape;709;p76"/>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0" name="Google Shape;710;p76"/>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1" name="Google Shape;711;p7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712" name="Shape 712"/>
        <p:cNvGrpSpPr/>
        <p:nvPr/>
      </p:nvGrpSpPr>
      <p:grpSpPr>
        <a:xfrm>
          <a:off x="0" y="0"/>
          <a:ext cx="0" cy="0"/>
          <a:chOff x="0" y="0"/>
          <a:chExt cx="0" cy="0"/>
        </a:xfrm>
      </p:grpSpPr>
      <p:sp>
        <p:nvSpPr>
          <p:cNvPr id="713" name="Google Shape;713;p77"/>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14" name="Google Shape;714;p77"/>
          <p:cNvSpPr txBox="1"/>
          <p:nvPr>
            <p:ph type="title"/>
          </p:nvPr>
        </p:nvSpPr>
        <p:spPr>
          <a:xfrm>
            <a:off x="2589217" y="446088"/>
            <a:ext cx="3505199" cy="97631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5" name="Google Shape;715;p77"/>
          <p:cNvSpPr txBox="1"/>
          <p:nvPr>
            <p:ph idx="1" type="body"/>
          </p:nvPr>
        </p:nvSpPr>
        <p:spPr>
          <a:xfrm>
            <a:off x="6323012" y="446094"/>
            <a:ext cx="5181600" cy="5414963"/>
          </a:xfrm>
          <a:prstGeom prst="rect">
            <a:avLst/>
          </a:prstGeom>
          <a:noFill/>
          <a:ln>
            <a:noFill/>
          </a:ln>
        </p:spPr>
        <p:txBody>
          <a:bodyPr anchorCtr="0" anchor="ctr"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716" name="Google Shape;716;p77"/>
          <p:cNvSpPr txBox="1"/>
          <p:nvPr>
            <p:ph idx="2" type="body"/>
          </p:nvPr>
        </p:nvSpPr>
        <p:spPr>
          <a:xfrm>
            <a:off x="2589217" y="1598613"/>
            <a:ext cx="3505199" cy="4262436"/>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051"/>
              <a:buNone/>
              <a:defRPr sz="1051"/>
            </a:lvl1pPr>
            <a:lvl2pPr indent="-228600" lvl="1" marL="914400" algn="l">
              <a:spcBef>
                <a:spcPts val="750"/>
              </a:spcBef>
              <a:spcAft>
                <a:spcPts val="0"/>
              </a:spcAft>
              <a:buSzPts val="900"/>
              <a:buNone/>
              <a:defRPr sz="900"/>
            </a:lvl2pPr>
            <a:lvl3pPr indent="-228600" lvl="2" marL="1371600" algn="l">
              <a:spcBef>
                <a:spcPts val="750"/>
              </a:spcBef>
              <a:spcAft>
                <a:spcPts val="0"/>
              </a:spcAft>
              <a:buSzPts val="751"/>
              <a:buNone/>
              <a:defRPr sz="751"/>
            </a:lvl3pPr>
            <a:lvl4pPr indent="-228600" lvl="3" marL="1828800" algn="l">
              <a:spcBef>
                <a:spcPts val="750"/>
              </a:spcBef>
              <a:spcAft>
                <a:spcPts val="0"/>
              </a:spcAft>
              <a:buSzPts val="675"/>
              <a:buNone/>
              <a:defRPr sz="675"/>
            </a:lvl4pPr>
            <a:lvl5pPr indent="-228600" lvl="4" marL="2286000" algn="l">
              <a:spcBef>
                <a:spcPts val="750"/>
              </a:spcBef>
              <a:spcAft>
                <a:spcPts val="0"/>
              </a:spcAft>
              <a:buSzPts val="675"/>
              <a:buNone/>
              <a:defRPr sz="675"/>
            </a:lvl5pPr>
            <a:lvl6pPr indent="-228600" lvl="5" marL="2743200" algn="l">
              <a:spcBef>
                <a:spcPts val="751"/>
              </a:spcBef>
              <a:spcAft>
                <a:spcPts val="0"/>
              </a:spcAft>
              <a:buSzPts val="675"/>
              <a:buNone/>
              <a:defRPr sz="675"/>
            </a:lvl6pPr>
            <a:lvl7pPr indent="-228600" lvl="6" marL="3200400" algn="l">
              <a:spcBef>
                <a:spcPts val="751"/>
              </a:spcBef>
              <a:spcAft>
                <a:spcPts val="0"/>
              </a:spcAft>
              <a:buSzPts val="675"/>
              <a:buNone/>
              <a:defRPr sz="675"/>
            </a:lvl7pPr>
            <a:lvl8pPr indent="-228600" lvl="7" marL="3657600" algn="l">
              <a:spcBef>
                <a:spcPts val="751"/>
              </a:spcBef>
              <a:spcAft>
                <a:spcPts val="0"/>
              </a:spcAft>
              <a:buSzPts val="675"/>
              <a:buNone/>
              <a:defRPr sz="675"/>
            </a:lvl8pPr>
            <a:lvl9pPr indent="-228600" lvl="8" marL="4114800" algn="l">
              <a:spcBef>
                <a:spcPts val="751"/>
              </a:spcBef>
              <a:spcAft>
                <a:spcPts val="0"/>
              </a:spcAft>
              <a:buSzPts val="675"/>
              <a:buNone/>
              <a:defRPr sz="675"/>
            </a:lvl9pPr>
          </a:lstStyle>
          <a:p/>
        </p:txBody>
      </p:sp>
      <p:sp>
        <p:nvSpPr>
          <p:cNvPr id="717" name="Google Shape;717;p77"/>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8" name="Google Shape;718;p77"/>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7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720" name="Shape 720"/>
        <p:cNvGrpSpPr/>
        <p:nvPr/>
      </p:nvGrpSpPr>
      <p:grpSpPr>
        <a:xfrm>
          <a:off x="0" y="0"/>
          <a:ext cx="0" cy="0"/>
          <a:chOff x="0" y="0"/>
          <a:chExt cx="0" cy="0"/>
        </a:xfrm>
      </p:grpSpPr>
      <p:sp>
        <p:nvSpPr>
          <p:cNvPr id="721" name="Google Shape;721;p78"/>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22" name="Google Shape;722;p78"/>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3" name="Google Shape;723;p78"/>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Autofit/>
          </a:bodyPr>
          <a:lstStyle>
            <a:lvl1pPr lvl="0" marR="0" rtl="0" algn="ctr">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1pPr>
            <a:lvl2pPr lvl="1"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2pPr>
            <a:lvl3pPr lvl="2"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3pPr>
            <a:lvl4pPr lvl="3"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4pPr>
            <a:lvl5pPr lvl="4" marR="0" rtl="0" algn="l">
              <a:spcBef>
                <a:spcPts val="750"/>
              </a:spcBef>
              <a:spcAft>
                <a:spcPts val="0"/>
              </a:spcAft>
              <a:buClr>
                <a:schemeClr val="accent1"/>
              </a:buClr>
              <a:buSzPts val="1200"/>
              <a:buFont typeface="Noto Sans Symbols"/>
              <a:buNone/>
              <a:defRPr b="0" i="0" sz="1200" u="none" cap="none" strike="noStrike">
                <a:solidFill>
                  <a:srgbClr val="404040"/>
                </a:solidFill>
                <a:latin typeface="Century Gothic"/>
                <a:ea typeface="Century Gothic"/>
                <a:cs typeface="Century Gothic"/>
                <a:sym typeface="Century Gothic"/>
              </a:defRPr>
            </a:lvl5pPr>
            <a:lvl6pPr lvl="5" marR="0" rtl="0" algn="l">
              <a:spcBef>
                <a:spcPts val="751"/>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6pPr>
            <a:lvl7pPr lvl="6" marR="0" rtl="0" algn="l">
              <a:spcBef>
                <a:spcPts val="751"/>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7pPr>
            <a:lvl8pPr lvl="7" marR="0" rtl="0" algn="l">
              <a:spcBef>
                <a:spcPts val="751"/>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8pPr>
            <a:lvl9pPr lvl="8" marR="0" rtl="0" algn="l">
              <a:spcBef>
                <a:spcPts val="751"/>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9pPr>
          </a:lstStyle>
          <a:p/>
        </p:txBody>
      </p:sp>
      <p:sp>
        <p:nvSpPr>
          <p:cNvPr id="724" name="Google Shape;724;p78"/>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900"/>
              <a:buNone/>
              <a:defRPr sz="900"/>
            </a:lvl1pPr>
            <a:lvl2pPr indent="-228600" lvl="1" marL="914400" algn="l">
              <a:spcBef>
                <a:spcPts val="750"/>
              </a:spcBef>
              <a:spcAft>
                <a:spcPts val="0"/>
              </a:spcAft>
              <a:buSzPts val="900"/>
              <a:buNone/>
              <a:defRPr sz="900"/>
            </a:lvl2pPr>
            <a:lvl3pPr indent="-228600" lvl="2" marL="1371600" algn="l">
              <a:spcBef>
                <a:spcPts val="750"/>
              </a:spcBef>
              <a:spcAft>
                <a:spcPts val="0"/>
              </a:spcAft>
              <a:buSzPts val="751"/>
              <a:buNone/>
              <a:defRPr sz="751"/>
            </a:lvl3pPr>
            <a:lvl4pPr indent="-228600" lvl="3" marL="1828800" algn="l">
              <a:spcBef>
                <a:spcPts val="750"/>
              </a:spcBef>
              <a:spcAft>
                <a:spcPts val="0"/>
              </a:spcAft>
              <a:buSzPts val="675"/>
              <a:buNone/>
              <a:defRPr sz="675"/>
            </a:lvl4pPr>
            <a:lvl5pPr indent="-228600" lvl="4" marL="2286000" algn="l">
              <a:spcBef>
                <a:spcPts val="750"/>
              </a:spcBef>
              <a:spcAft>
                <a:spcPts val="0"/>
              </a:spcAft>
              <a:buSzPts val="675"/>
              <a:buNone/>
              <a:defRPr sz="675"/>
            </a:lvl5pPr>
            <a:lvl6pPr indent="-228600" lvl="5" marL="2743200" algn="l">
              <a:spcBef>
                <a:spcPts val="751"/>
              </a:spcBef>
              <a:spcAft>
                <a:spcPts val="0"/>
              </a:spcAft>
              <a:buSzPts val="675"/>
              <a:buNone/>
              <a:defRPr sz="675"/>
            </a:lvl6pPr>
            <a:lvl7pPr indent="-228600" lvl="6" marL="3200400" algn="l">
              <a:spcBef>
                <a:spcPts val="751"/>
              </a:spcBef>
              <a:spcAft>
                <a:spcPts val="0"/>
              </a:spcAft>
              <a:buSzPts val="675"/>
              <a:buNone/>
              <a:defRPr sz="675"/>
            </a:lvl7pPr>
            <a:lvl8pPr indent="-228600" lvl="7" marL="3657600" algn="l">
              <a:spcBef>
                <a:spcPts val="751"/>
              </a:spcBef>
              <a:spcAft>
                <a:spcPts val="0"/>
              </a:spcAft>
              <a:buSzPts val="675"/>
              <a:buNone/>
              <a:defRPr sz="675"/>
            </a:lvl8pPr>
            <a:lvl9pPr indent="-228600" lvl="8" marL="4114800" algn="l">
              <a:spcBef>
                <a:spcPts val="751"/>
              </a:spcBef>
              <a:spcAft>
                <a:spcPts val="0"/>
              </a:spcAft>
              <a:buSzPts val="675"/>
              <a:buNone/>
              <a:defRPr sz="675"/>
            </a:lvl9pPr>
          </a:lstStyle>
          <a:p/>
        </p:txBody>
      </p:sp>
      <p:sp>
        <p:nvSpPr>
          <p:cNvPr id="725" name="Google Shape;725;p78"/>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78"/>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78"/>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與說明文字">
  <p:cSld name="標題與說明文字">
    <p:spTree>
      <p:nvGrpSpPr>
        <p:cNvPr id="728" name="Shape 728"/>
        <p:cNvGrpSpPr/>
        <p:nvPr/>
      </p:nvGrpSpPr>
      <p:grpSpPr>
        <a:xfrm>
          <a:off x="0" y="0"/>
          <a:ext cx="0" cy="0"/>
          <a:chOff x="0" y="0"/>
          <a:chExt cx="0" cy="0"/>
        </a:xfrm>
      </p:grpSpPr>
      <p:sp>
        <p:nvSpPr>
          <p:cNvPr id="729" name="Google Shape;729;p79"/>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30" name="Google Shape;730;p79"/>
          <p:cNvSpPr txBox="1"/>
          <p:nvPr>
            <p:ph type="title"/>
          </p:nvPr>
        </p:nvSpPr>
        <p:spPr>
          <a:xfrm>
            <a:off x="2589216" y="609600"/>
            <a:ext cx="8915399" cy="3117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1" name="Google Shape;731;p79"/>
          <p:cNvSpPr txBox="1"/>
          <p:nvPr>
            <p:ph idx="1" type="body"/>
          </p:nvPr>
        </p:nvSpPr>
        <p:spPr>
          <a:xfrm>
            <a:off x="2589216"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1351"/>
              <a:buNone/>
              <a:defRPr sz="1351">
                <a:solidFill>
                  <a:srgbClr val="595959"/>
                </a:solidFill>
              </a:defRPr>
            </a:lvl1pPr>
            <a:lvl2pPr indent="-228600" lvl="1" marL="914400" algn="l">
              <a:spcBef>
                <a:spcPts val="750"/>
              </a:spcBef>
              <a:spcAft>
                <a:spcPts val="0"/>
              </a:spcAft>
              <a:buSzPts val="1351"/>
              <a:buNone/>
              <a:defRPr sz="1351">
                <a:solidFill>
                  <a:srgbClr val="888888"/>
                </a:solidFill>
              </a:defRPr>
            </a:lvl2pPr>
            <a:lvl3pPr indent="-228600" lvl="2" marL="1371600" algn="l">
              <a:spcBef>
                <a:spcPts val="750"/>
              </a:spcBef>
              <a:spcAft>
                <a:spcPts val="0"/>
              </a:spcAft>
              <a:buSzPts val="1200"/>
              <a:buNone/>
              <a:defRPr sz="1200">
                <a:solidFill>
                  <a:srgbClr val="888888"/>
                </a:solidFill>
              </a:defRPr>
            </a:lvl3pPr>
            <a:lvl4pPr indent="-228600" lvl="3" marL="1828800" algn="l">
              <a:spcBef>
                <a:spcPts val="750"/>
              </a:spcBef>
              <a:spcAft>
                <a:spcPts val="0"/>
              </a:spcAft>
              <a:buSzPts val="1051"/>
              <a:buNone/>
              <a:defRPr sz="1051">
                <a:solidFill>
                  <a:srgbClr val="888888"/>
                </a:solidFill>
              </a:defRPr>
            </a:lvl4pPr>
            <a:lvl5pPr indent="-228600" lvl="4" marL="2286000" algn="l">
              <a:spcBef>
                <a:spcPts val="750"/>
              </a:spcBef>
              <a:spcAft>
                <a:spcPts val="0"/>
              </a:spcAft>
              <a:buSzPts val="1051"/>
              <a:buNone/>
              <a:defRPr sz="1051">
                <a:solidFill>
                  <a:srgbClr val="888888"/>
                </a:solidFill>
              </a:defRPr>
            </a:lvl5pPr>
            <a:lvl6pPr indent="-228600" lvl="5" marL="2743200" algn="l">
              <a:spcBef>
                <a:spcPts val="751"/>
              </a:spcBef>
              <a:spcAft>
                <a:spcPts val="0"/>
              </a:spcAft>
              <a:buSzPts val="1051"/>
              <a:buNone/>
              <a:defRPr sz="1051">
                <a:solidFill>
                  <a:srgbClr val="888888"/>
                </a:solidFill>
              </a:defRPr>
            </a:lvl6pPr>
            <a:lvl7pPr indent="-228600" lvl="6" marL="3200400" algn="l">
              <a:spcBef>
                <a:spcPts val="751"/>
              </a:spcBef>
              <a:spcAft>
                <a:spcPts val="0"/>
              </a:spcAft>
              <a:buSzPts val="1051"/>
              <a:buNone/>
              <a:defRPr sz="1051">
                <a:solidFill>
                  <a:srgbClr val="888888"/>
                </a:solidFill>
              </a:defRPr>
            </a:lvl7pPr>
            <a:lvl8pPr indent="-228600" lvl="7" marL="3657600" algn="l">
              <a:spcBef>
                <a:spcPts val="751"/>
              </a:spcBef>
              <a:spcAft>
                <a:spcPts val="0"/>
              </a:spcAft>
              <a:buSzPts val="1051"/>
              <a:buNone/>
              <a:defRPr sz="1051">
                <a:solidFill>
                  <a:srgbClr val="888888"/>
                </a:solidFill>
              </a:defRPr>
            </a:lvl8pPr>
            <a:lvl9pPr indent="-228600" lvl="8" marL="4114800" algn="l">
              <a:spcBef>
                <a:spcPts val="751"/>
              </a:spcBef>
              <a:spcAft>
                <a:spcPts val="0"/>
              </a:spcAft>
              <a:buSzPts val="1051"/>
              <a:buNone/>
              <a:defRPr sz="1051">
                <a:solidFill>
                  <a:srgbClr val="888888"/>
                </a:solidFill>
              </a:defRPr>
            </a:lvl9pPr>
          </a:lstStyle>
          <a:p/>
        </p:txBody>
      </p:sp>
      <p:sp>
        <p:nvSpPr>
          <p:cNvPr id="732" name="Google Shape;732;p79"/>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3" name="Google Shape;733;p79"/>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4" name="Google Shape;734;p79"/>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 (含標題)">
  <p:cSld name="引述 (含標題)">
    <p:spTree>
      <p:nvGrpSpPr>
        <p:cNvPr id="735" name="Shape 735"/>
        <p:cNvGrpSpPr/>
        <p:nvPr/>
      </p:nvGrpSpPr>
      <p:grpSpPr>
        <a:xfrm>
          <a:off x="0" y="0"/>
          <a:ext cx="0" cy="0"/>
          <a:chOff x="0" y="0"/>
          <a:chExt cx="0" cy="0"/>
        </a:xfrm>
      </p:grpSpPr>
      <p:sp>
        <p:nvSpPr>
          <p:cNvPr id="736" name="Google Shape;736;p80"/>
          <p:cNvSpPr/>
          <p:nvPr/>
        </p:nvSpPr>
        <p:spPr>
          <a:xfrm flipH="1" rot="10800000">
            <a:off x="-4763" y="31781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37" name="Google Shape;737;p80"/>
          <p:cNvSpPr txBox="1"/>
          <p:nvPr/>
        </p:nvSpPr>
        <p:spPr>
          <a:xfrm>
            <a:off x="2466975" y="647700"/>
            <a:ext cx="609600" cy="585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738" name="Google Shape;738;p80"/>
          <p:cNvSpPr txBox="1"/>
          <p:nvPr/>
        </p:nvSpPr>
        <p:spPr>
          <a:xfrm>
            <a:off x="11114088" y="2905125"/>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739" name="Google Shape;739;p80"/>
          <p:cNvSpPr txBox="1"/>
          <p:nvPr>
            <p:ph type="title"/>
          </p:nvPr>
        </p:nvSpPr>
        <p:spPr>
          <a:xfrm>
            <a:off x="2849952" y="609600"/>
            <a:ext cx="8393927"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80"/>
          <p:cNvSpPr txBox="1"/>
          <p:nvPr>
            <p:ph idx="1" type="body"/>
          </p:nvPr>
        </p:nvSpPr>
        <p:spPr>
          <a:xfrm>
            <a:off x="3275013" y="3505200"/>
            <a:ext cx="7536555"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1200"/>
              <a:buFont typeface="Century Gothic"/>
              <a:buNone/>
              <a:defRPr sz="1200">
                <a:solidFill>
                  <a:srgbClr val="7F7F7F"/>
                </a:solidFill>
              </a:defRPr>
            </a:lvl1pPr>
            <a:lvl2pPr indent="-228600" lvl="1" marL="914400" algn="l">
              <a:spcBef>
                <a:spcPts val="750"/>
              </a:spcBef>
              <a:spcAft>
                <a:spcPts val="0"/>
              </a:spcAft>
              <a:buSzPts val="1200"/>
              <a:buFont typeface="Century Gothic"/>
              <a:buNone/>
              <a:defRPr/>
            </a:lvl2pPr>
            <a:lvl3pPr indent="-228600" lvl="2" marL="1371600" algn="l">
              <a:spcBef>
                <a:spcPts val="750"/>
              </a:spcBef>
              <a:spcAft>
                <a:spcPts val="0"/>
              </a:spcAft>
              <a:buSzPts val="1000"/>
              <a:buFont typeface="Century Gothic"/>
              <a:buNone/>
              <a:defRPr/>
            </a:lvl3pPr>
            <a:lvl4pPr indent="-228600" lvl="3" marL="1828800" algn="l">
              <a:spcBef>
                <a:spcPts val="750"/>
              </a:spcBef>
              <a:spcAft>
                <a:spcPts val="0"/>
              </a:spcAft>
              <a:buSzPts val="900"/>
              <a:buFont typeface="Century Gothic"/>
              <a:buNone/>
              <a:defRPr/>
            </a:lvl4pPr>
            <a:lvl5pPr indent="-228600" lvl="4" marL="2286000" algn="l">
              <a:spcBef>
                <a:spcPts val="750"/>
              </a:spcBef>
              <a:spcAft>
                <a:spcPts val="0"/>
              </a:spcAft>
              <a:buSzPts val="900"/>
              <a:buFont typeface="Century Gothic"/>
              <a:buNone/>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741" name="Google Shape;741;p80"/>
          <p:cNvSpPr txBox="1"/>
          <p:nvPr>
            <p:ph idx="2" type="body"/>
          </p:nvPr>
        </p:nvSpPr>
        <p:spPr>
          <a:xfrm>
            <a:off x="2589216"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1351"/>
              <a:buNone/>
              <a:defRPr sz="1351">
                <a:solidFill>
                  <a:srgbClr val="595959"/>
                </a:solidFill>
              </a:defRPr>
            </a:lvl1pPr>
            <a:lvl2pPr indent="-228600" lvl="1" marL="914400" algn="l">
              <a:spcBef>
                <a:spcPts val="750"/>
              </a:spcBef>
              <a:spcAft>
                <a:spcPts val="0"/>
              </a:spcAft>
              <a:buSzPts val="1351"/>
              <a:buNone/>
              <a:defRPr sz="1351">
                <a:solidFill>
                  <a:srgbClr val="888888"/>
                </a:solidFill>
              </a:defRPr>
            </a:lvl2pPr>
            <a:lvl3pPr indent="-228600" lvl="2" marL="1371600" algn="l">
              <a:spcBef>
                <a:spcPts val="750"/>
              </a:spcBef>
              <a:spcAft>
                <a:spcPts val="0"/>
              </a:spcAft>
              <a:buSzPts val="1200"/>
              <a:buNone/>
              <a:defRPr sz="1200">
                <a:solidFill>
                  <a:srgbClr val="888888"/>
                </a:solidFill>
              </a:defRPr>
            </a:lvl3pPr>
            <a:lvl4pPr indent="-228600" lvl="3" marL="1828800" algn="l">
              <a:spcBef>
                <a:spcPts val="750"/>
              </a:spcBef>
              <a:spcAft>
                <a:spcPts val="0"/>
              </a:spcAft>
              <a:buSzPts val="1051"/>
              <a:buNone/>
              <a:defRPr sz="1051">
                <a:solidFill>
                  <a:srgbClr val="888888"/>
                </a:solidFill>
              </a:defRPr>
            </a:lvl4pPr>
            <a:lvl5pPr indent="-228600" lvl="4" marL="2286000" algn="l">
              <a:spcBef>
                <a:spcPts val="750"/>
              </a:spcBef>
              <a:spcAft>
                <a:spcPts val="0"/>
              </a:spcAft>
              <a:buSzPts val="1051"/>
              <a:buNone/>
              <a:defRPr sz="1051">
                <a:solidFill>
                  <a:srgbClr val="888888"/>
                </a:solidFill>
              </a:defRPr>
            </a:lvl5pPr>
            <a:lvl6pPr indent="-228600" lvl="5" marL="2743200" algn="l">
              <a:spcBef>
                <a:spcPts val="751"/>
              </a:spcBef>
              <a:spcAft>
                <a:spcPts val="0"/>
              </a:spcAft>
              <a:buSzPts val="1051"/>
              <a:buNone/>
              <a:defRPr sz="1051">
                <a:solidFill>
                  <a:srgbClr val="888888"/>
                </a:solidFill>
              </a:defRPr>
            </a:lvl6pPr>
            <a:lvl7pPr indent="-228600" lvl="6" marL="3200400" algn="l">
              <a:spcBef>
                <a:spcPts val="751"/>
              </a:spcBef>
              <a:spcAft>
                <a:spcPts val="0"/>
              </a:spcAft>
              <a:buSzPts val="1051"/>
              <a:buNone/>
              <a:defRPr sz="1051">
                <a:solidFill>
                  <a:srgbClr val="888888"/>
                </a:solidFill>
              </a:defRPr>
            </a:lvl7pPr>
            <a:lvl8pPr indent="-228600" lvl="7" marL="3657600" algn="l">
              <a:spcBef>
                <a:spcPts val="751"/>
              </a:spcBef>
              <a:spcAft>
                <a:spcPts val="0"/>
              </a:spcAft>
              <a:buSzPts val="1051"/>
              <a:buNone/>
              <a:defRPr sz="1051">
                <a:solidFill>
                  <a:srgbClr val="888888"/>
                </a:solidFill>
              </a:defRPr>
            </a:lvl8pPr>
            <a:lvl9pPr indent="-228600" lvl="8" marL="4114800" algn="l">
              <a:spcBef>
                <a:spcPts val="751"/>
              </a:spcBef>
              <a:spcAft>
                <a:spcPts val="0"/>
              </a:spcAft>
              <a:buSzPts val="1051"/>
              <a:buNone/>
              <a:defRPr sz="1051">
                <a:solidFill>
                  <a:srgbClr val="888888"/>
                </a:solidFill>
              </a:defRPr>
            </a:lvl9pPr>
          </a:lstStyle>
          <a:p/>
        </p:txBody>
      </p:sp>
      <p:sp>
        <p:nvSpPr>
          <p:cNvPr id="742" name="Google Shape;742;p80"/>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3" name="Google Shape;743;p80"/>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80"/>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片">
  <p:cSld name="名片">
    <p:spTree>
      <p:nvGrpSpPr>
        <p:cNvPr id="745" name="Shape 745"/>
        <p:cNvGrpSpPr/>
        <p:nvPr/>
      </p:nvGrpSpPr>
      <p:grpSpPr>
        <a:xfrm>
          <a:off x="0" y="0"/>
          <a:ext cx="0" cy="0"/>
          <a:chOff x="0" y="0"/>
          <a:chExt cx="0" cy="0"/>
        </a:xfrm>
      </p:grpSpPr>
      <p:sp>
        <p:nvSpPr>
          <p:cNvPr id="746" name="Google Shape;746;p81"/>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47" name="Google Shape;747;p81"/>
          <p:cNvSpPr txBox="1"/>
          <p:nvPr>
            <p:ph type="title"/>
          </p:nvPr>
        </p:nvSpPr>
        <p:spPr>
          <a:xfrm>
            <a:off x="2589213" y="2438403"/>
            <a:ext cx="8915400" cy="272484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8" name="Google Shape;748;p81"/>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800"/>
              <a:buNone/>
              <a:defRPr>
                <a:solidFill>
                  <a:srgbClr val="595959"/>
                </a:solidFill>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749" name="Google Shape;749;p81"/>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0" name="Google Shape;750;p81"/>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81"/>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名片">
  <p:cSld name="引述名片">
    <p:spTree>
      <p:nvGrpSpPr>
        <p:cNvPr id="752" name="Shape 752"/>
        <p:cNvGrpSpPr/>
        <p:nvPr/>
      </p:nvGrpSpPr>
      <p:grpSpPr>
        <a:xfrm>
          <a:off x="0" y="0"/>
          <a:ext cx="0" cy="0"/>
          <a:chOff x="0" y="0"/>
          <a:chExt cx="0" cy="0"/>
        </a:xfrm>
      </p:grpSpPr>
      <p:sp>
        <p:nvSpPr>
          <p:cNvPr id="753" name="Google Shape;753;p82"/>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54" name="Google Shape;754;p82"/>
          <p:cNvSpPr txBox="1"/>
          <p:nvPr/>
        </p:nvSpPr>
        <p:spPr>
          <a:xfrm>
            <a:off x="2466975" y="647700"/>
            <a:ext cx="609600" cy="5857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755" name="Google Shape;755;p82"/>
          <p:cNvSpPr txBox="1"/>
          <p:nvPr/>
        </p:nvSpPr>
        <p:spPr>
          <a:xfrm>
            <a:off x="11114088" y="2905125"/>
            <a:ext cx="609600" cy="584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zh-TW" sz="6000">
                <a:solidFill>
                  <a:srgbClr val="E78712"/>
                </a:solidFill>
                <a:latin typeface="Arial"/>
                <a:ea typeface="Arial"/>
                <a:cs typeface="Arial"/>
                <a:sym typeface="Arial"/>
              </a:rPr>
              <a:t>”</a:t>
            </a:r>
            <a:endParaRPr/>
          </a:p>
        </p:txBody>
      </p:sp>
      <p:sp>
        <p:nvSpPr>
          <p:cNvPr id="756" name="Google Shape;756;p82"/>
          <p:cNvSpPr txBox="1"/>
          <p:nvPr>
            <p:ph type="title"/>
          </p:nvPr>
        </p:nvSpPr>
        <p:spPr>
          <a:xfrm>
            <a:off x="2849952" y="609600"/>
            <a:ext cx="8393927"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7" name="Google Shape;757;p82"/>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Font typeface="Century Gothic"/>
              <a:buNone/>
              <a:defRPr sz="1800">
                <a:solidFill>
                  <a:schemeClr val="accent1"/>
                </a:solidFill>
              </a:defRPr>
            </a:lvl1pPr>
            <a:lvl2pPr indent="-228600" lvl="1" marL="914400" algn="l">
              <a:spcBef>
                <a:spcPts val="750"/>
              </a:spcBef>
              <a:spcAft>
                <a:spcPts val="0"/>
              </a:spcAft>
              <a:buSzPts val="1200"/>
              <a:buFont typeface="Century Gothic"/>
              <a:buNone/>
              <a:defRPr/>
            </a:lvl2pPr>
            <a:lvl3pPr indent="-228600" lvl="2" marL="1371600" algn="l">
              <a:spcBef>
                <a:spcPts val="750"/>
              </a:spcBef>
              <a:spcAft>
                <a:spcPts val="0"/>
              </a:spcAft>
              <a:buSzPts val="1000"/>
              <a:buFont typeface="Century Gothic"/>
              <a:buNone/>
              <a:defRPr/>
            </a:lvl3pPr>
            <a:lvl4pPr indent="-228600" lvl="3" marL="1828800" algn="l">
              <a:spcBef>
                <a:spcPts val="750"/>
              </a:spcBef>
              <a:spcAft>
                <a:spcPts val="0"/>
              </a:spcAft>
              <a:buSzPts val="900"/>
              <a:buFont typeface="Century Gothic"/>
              <a:buNone/>
              <a:defRPr/>
            </a:lvl4pPr>
            <a:lvl5pPr indent="-228600" lvl="4" marL="2286000" algn="l">
              <a:spcBef>
                <a:spcPts val="750"/>
              </a:spcBef>
              <a:spcAft>
                <a:spcPts val="0"/>
              </a:spcAft>
              <a:buSzPts val="900"/>
              <a:buFont typeface="Century Gothic"/>
              <a:buNone/>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758" name="Google Shape;758;p82"/>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800"/>
              <a:buNone/>
              <a:defRPr>
                <a:solidFill>
                  <a:srgbClr val="595959"/>
                </a:solidFill>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759" name="Google Shape;759;p82"/>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0" name="Google Shape;760;p82"/>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1" name="Google Shape;761;p82"/>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是非題">
  <p:cSld name="是非題">
    <p:spTree>
      <p:nvGrpSpPr>
        <p:cNvPr id="762" name="Shape 762"/>
        <p:cNvGrpSpPr/>
        <p:nvPr/>
      </p:nvGrpSpPr>
      <p:grpSpPr>
        <a:xfrm>
          <a:off x="0" y="0"/>
          <a:ext cx="0" cy="0"/>
          <a:chOff x="0" y="0"/>
          <a:chExt cx="0" cy="0"/>
        </a:xfrm>
      </p:grpSpPr>
      <p:sp>
        <p:nvSpPr>
          <p:cNvPr id="763" name="Google Shape;763;p83"/>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64" name="Google Shape;764;p83"/>
          <p:cNvSpPr txBox="1"/>
          <p:nvPr>
            <p:ph type="title"/>
          </p:nvPr>
        </p:nvSpPr>
        <p:spPr>
          <a:xfrm>
            <a:off x="2589216" y="627407"/>
            <a:ext cx="8915399" cy="28800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83"/>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800"/>
              <a:buFont typeface="Century Gothic"/>
              <a:buNone/>
              <a:defRPr sz="1800">
                <a:solidFill>
                  <a:schemeClr val="accent1"/>
                </a:solidFill>
              </a:defRPr>
            </a:lvl1pPr>
            <a:lvl2pPr indent="-228600" lvl="1" marL="914400" algn="l">
              <a:spcBef>
                <a:spcPts val="750"/>
              </a:spcBef>
              <a:spcAft>
                <a:spcPts val="0"/>
              </a:spcAft>
              <a:buSzPts val="1200"/>
              <a:buFont typeface="Century Gothic"/>
              <a:buNone/>
              <a:defRPr/>
            </a:lvl2pPr>
            <a:lvl3pPr indent="-228600" lvl="2" marL="1371600" algn="l">
              <a:spcBef>
                <a:spcPts val="750"/>
              </a:spcBef>
              <a:spcAft>
                <a:spcPts val="0"/>
              </a:spcAft>
              <a:buSzPts val="1000"/>
              <a:buFont typeface="Century Gothic"/>
              <a:buNone/>
              <a:defRPr/>
            </a:lvl3pPr>
            <a:lvl4pPr indent="-228600" lvl="3" marL="1828800" algn="l">
              <a:spcBef>
                <a:spcPts val="750"/>
              </a:spcBef>
              <a:spcAft>
                <a:spcPts val="0"/>
              </a:spcAft>
              <a:buSzPts val="900"/>
              <a:buFont typeface="Century Gothic"/>
              <a:buNone/>
              <a:defRPr/>
            </a:lvl4pPr>
            <a:lvl5pPr indent="-228600" lvl="4" marL="2286000" algn="l">
              <a:spcBef>
                <a:spcPts val="750"/>
              </a:spcBef>
              <a:spcAft>
                <a:spcPts val="0"/>
              </a:spcAft>
              <a:buSzPts val="900"/>
              <a:buFont typeface="Century Gothic"/>
              <a:buNone/>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766" name="Google Shape;766;p83"/>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750"/>
              </a:spcBef>
              <a:spcAft>
                <a:spcPts val="0"/>
              </a:spcAft>
              <a:buSzPts val="1800"/>
              <a:buNone/>
              <a:defRPr>
                <a:solidFill>
                  <a:srgbClr val="595959"/>
                </a:solidFill>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767" name="Google Shape;767;p83"/>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8" name="Google Shape;768;p83"/>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9" name="Google Shape;769;p83"/>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770" name="Shape 770"/>
        <p:cNvGrpSpPr/>
        <p:nvPr/>
      </p:nvGrpSpPr>
      <p:grpSpPr>
        <a:xfrm>
          <a:off x="0" y="0"/>
          <a:ext cx="0" cy="0"/>
          <a:chOff x="0" y="0"/>
          <a:chExt cx="0" cy="0"/>
        </a:xfrm>
      </p:grpSpPr>
      <p:sp>
        <p:nvSpPr>
          <p:cNvPr id="771" name="Google Shape;771;p84"/>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72" name="Google Shape;772;p84"/>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3" name="Google Shape;773;p84"/>
          <p:cNvSpPr txBox="1"/>
          <p:nvPr>
            <p:ph idx="1" type="body"/>
          </p:nvPr>
        </p:nvSpPr>
        <p:spPr>
          <a:xfrm rot="5400000">
            <a:off x="5103813" y="-381000"/>
            <a:ext cx="3886200" cy="891540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774" name="Google Shape;774;p84"/>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5" name="Google Shape;775;p84"/>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6" name="Google Shape;776;p8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92" name="Shape 92"/>
        <p:cNvGrpSpPr/>
        <p:nvPr/>
      </p:nvGrpSpPr>
      <p:grpSpPr>
        <a:xfrm>
          <a:off x="0" y="0"/>
          <a:ext cx="0" cy="0"/>
          <a:chOff x="0" y="0"/>
          <a:chExt cx="0" cy="0"/>
        </a:xfrm>
      </p:grpSpPr>
      <p:sp>
        <p:nvSpPr>
          <p:cNvPr id="93" name="Google Shape;93;p9"/>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 name="Google Shape;94;p9"/>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9"/>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6" name="Google Shape;96;p9"/>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7" name="Google Shape;97;p9"/>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9"/>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777" name="Shape 777"/>
        <p:cNvGrpSpPr/>
        <p:nvPr/>
      </p:nvGrpSpPr>
      <p:grpSpPr>
        <a:xfrm>
          <a:off x="0" y="0"/>
          <a:ext cx="0" cy="0"/>
          <a:chOff x="0" y="0"/>
          <a:chExt cx="0" cy="0"/>
        </a:xfrm>
      </p:grpSpPr>
      <p:sp>
        <p:nvSpPr>
          <p:cNvPr id="778" name="Google Shape;778;p85"/>
          <p:cNvSpPr/>
          <p:nvPr/>
        </p:nvSpPr>
        <p:spPr>
          <a:xfrm flipH="1" rot="10800000">
            <a:off x="-4763" y="71437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779" name="Google Shape;779;p85"/>
          <p:cNvSpPr txBox="1"/>
          <p:nvPr>
            <p:ph type="title"/>
          </p:nvPr>
        </p:nvSpPr>
        <p:spPr>
          <a:xfrm rot="5400000">
            <a:off x="7756708" y="2165519"/>
            <a:ext cx="5283817" cy="22076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0" name="Google Shape;780;p85"/>
          <p:cNvSpPr txBox="1"/>
          <p:nvPr>
            <p:ph idx="1" type="body"/>
          </p:nvPr>
        </p:nvSpPr>
        <p:spPr>
          <a:xfrm rot="5400000">
            <a:off x="3185803" y="30820"/>
            <a:ext cx="5283817" cy="6477000"/>
          </a:xfrm>
          <a:prstGeom prst="rect">
            <a:avLst/>
          </a:prstGeom>
          <a:noFill/>
          <a:ln>
            <a:noFill/>
          </a:ln>
        </p:spPr>
        <p:txBody>
          <a:bodyPr anchorCtr="0" anchor="t" bIns="45700" lIns="91425" spcFirstLastPara="1" rIns="91425" wrap="square" tIns="45700">
            <a:noAutofit/>
          </a:bodyPr>
          <a:lstStyle>
            <a:lvl1pPr indent="-342900" lvl="0" marL="457200" algn="l">
              <a:spcBef>
                <a:spcPts val="750"/>
              </a:spcBef>
              <a:spcAft>
                <a:spcPts val="0"/>
              </a:spcAft>
              <a:buSzPts val="1800"/>
              <a:buChar char="🠶"/>
              <a:defRPr/>
            </a:lvl1pPr>
            <a:lvl2pPr indent="-342900" lvl="1" marL="914400" algn="l">
              <a:spcBef>
                <a:spcPts val="750"/>
              </a:spcBef>
              <a:spcAft>
                <a:spcPts val="0"/>
              </a:spcAft>
              <a:buSzPts val="1800"/>
              <a:buChar char="🠶"/>
              <a:defRPr/>
            </a:lvl2pPr>
            <a:lvl3pPr indent="-342900" lvl="2" marL="1371600" algn="l">
              <a:spcBef>
                <a:spcPts val="750"/>
              </a:spcBef>
              <a:spcAft>
                <a:spcPts val="0"/>
              </a:spcAft>
              <a:buSzPts val="1800"/>
              <a:buChar char="🠶"/>
              <a:defRPr/>
            </a:lvl3pPr>
            <a:lvl4pPr indent="-342900" lvl="3" marL="1828800" algn="l">
              <a:spcBef>
                <a:spcPts val="750"/>
              </a:spcBef>
              <a:spcAft>
                <a:spcPts val="0"/>
              </a:spcAft>
              <a:buSzPts val="1800"/>
              <a:buChar char="🠶"/>
              <a:defRPr/>
            </a:lvl4pPr>
            <a:lvl5pPr indent="-342900" lvl="4" marL="2286000" algn="l">
              <a:spcBef>
                <a:spcPts val="750"/>
              </a:spcBef>
              <a:spcAft>
                <a:spcPts val="0"/>
              </a:spcAft>
              <a:buSzPts val="1800"/>
              <a:buChar char="🠶"/>
              <a:defRPr/>
            </a:lvl5pPr>
            <a:lvl6pPr indent="-342900" lvl="5" marL="2743200" algn="l">
              <a:spcBef>
                <a:spcPts val="751"/>
              </a:spcBef>
              <a:spcAft>
                <a:spcPts val="0"/>
              </a:spcAft>
              <a:buSzPts val="1800"/>
              <a:buChar char="🠶"/>
              <a:defRPr/>
            </a:lvl6pPr>
            <a:lvl7pPr indent="-342900" lvl="6" marL="3200400" algn="l">
              <a:spcBef>
                <a:spcPts val="751"/>
              </a:spcBef>
              <a:spcAft>
                <a:spcPts val="0"/>
              </a:spcAft>
              <a:buSzPts val="1800"/>
              <a:buChar char="🠶"/>
              <a:defRPr/>
            </a:lvl7pPr>
            <a:lvl8pPr indent="-342900" lvl="7" marL="3657600" algn="l">
              <a:spcBef>
                <a:spcPts val="751"/>
              </a:spcBef>
              <a:spcAft>
                <a:spcPts val="0"/>
              </a:spcAft>
              <a:buSzPts val="1800"/>
              <a:buChar char="🠶"/>
              <a:defRPr/>
            </a:lvl8pPr>
            <a:lvl9pPr indent="-342900" lvl="8" marL="4114800" algn="l">
              <a:spcBef>
                <a:spcPts val="751"/>
              </a:spcBef>
              <a:spcAft>
                <a:spcPts val="0"/>
              </a:spcAft>
              <a:buSzPts val="1800"/>
              <a:buChar char="🠶"/>
              <a:defRPr/>
            </a:lvl9pPr>
          </a:lstStyle>
          <a:p/>
        </p:txBody>
      </p:sp>
      <p:sp>
        <p:nvSpPr>
          <p:cNvPr id="781" name="Google Shape;781;p85"/>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2" name="Google Shape;782;p85"/>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8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100" name="Shape 100"/>
        <p:cNvGrpSpPr/>
        <p:nvPr/>
      </p:nvGrpSpPr>
      <p:grpSpPr>
        <a:xfrm>
          <a:off x="0" y="0"/>
          <a:ext cx="0" cy="0"/>
          <a:chOff x="0" y="0"/>
          <a:chExt cx="0" cy="0"/>
        </a:xfrm>
      </p:grpSpPr>
      <p:sp>
        <p:nvSpPr>
          <p:cNvPr id="101" name="Google Shape;101;p10"/>
          <p:cNvSpPr/>
          <p:nvPr/>
        </p:nvSpPr>
        <p:spPr>
          <a:xfrm flipH="1" rot="10800000">
            <a:off x="-4763" y="4911725"/>
            <a:ext cx="1589088"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 name="Google Shape;102;p1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0"/>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600"/>
              <a:buFont typeface="Noto Sans Symbols"/>
              <a:buNone/>
              <a:defRPr b="0" i="0" sz="1600" u="none" cap="none" strike="noStrike">
                <a:solidFill>
                  <a:srgbClr val="404040"/>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404040"/>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404040"/>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404040"/>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404040"/>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04" name="Google Shape;104;p1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5" name="Google Shape;105;p10"/>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0"/>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0"/>
          <p:cNvSpPr txBox="1"/>
          <p:nvPr>
            <p:ph idx="12" type="sldNum"/>
          </p:nvPr>
        </p:nvSpPr>
        <p:spPr>
          <a:xfrm>
            <a:off x="531813" y="4983163"/>
            <a:ext cx="77946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000">
                <a:solidFill>
                  <a:srgbClr val="FEFFFF"/>
                </a:solidFill>
                <a:latin typeface="Century Gothic"/>
                <a:ea typeface="Century Gothic"/>
                <a:cs typeface="Century Gothic"/>
                <a:sym typeface="Century Gothic"/>
              </a:defRPr>
            </a:lvl1pPr>
            <a:lvl2pPr indent="0" lvl="1" marL="0" marR="0" algn="r">
              <a:spcBef>
                <a:spcPts val="0"/>
              </a:spcBef>
              <a:spcAft>
                <a:spcPts val="0"/>
              </a:spcAft>
              <a:buNone/>
              <a:defRPr sz="2000">
                <a:solidFill>
                  <a:srgbClr val="FEFFFF"/>
                </a:solidFill>
                <a:latin typeface="Century Gothic"/>
                <a:ea typeface="Century Gothic"/>
                <a:cs typeface="Century Gothic"/>
                <a:sym typeface="Century Gothic"/>
              </a:defRPr>
            </a:lvl2pPr>
            <a:lvl3pPr indent="0" lvl="2" marL="0" marR="0" algn="r">
              <a:spcBef>
                <a:spcPts val="0"/>
              </a:spcBef>
              <a:spcAft>
                <a:spcPts val="0"/>
              </a:spcAft>
              <a:buNone/>
              <a:defRPr sz="2000">
                <a:solidFill>
                  <a:srgbClr val="FEFFFF"/>
                </a:solidFill>
                <a:latin typeface="Century Gothic"/>
                <a:ea typeface="Century Gothic"/>
                <a:cs typeface="Century Gothic"/>
                <a:sym typeface="Century Gothic"/>
              </a:defRPr>
            </a:lvl3pPr>
            <a:lvl4pPr indent="0" lvl="3" marL="0" marR="0" algn="r">
              <a:spcBef>
                <a:spcPts val="0"/>
              </a:spcBef>
              <a:spcAft>
                <a:spcPts val="0"/>
              </a:spcAft>
              <a:buNone/>
              <a:defRPr sz="2000">
                <a:solidFill>
                  <a:srgbClr val="FEFFFF"/>
                </a:solidFill>
                <a:latin typeface="Century Gothic"/>
                <a:ea typeface="Century Gothic"/>
                <a:cs typeface="Century Gothic"/>
                <a:sym typeface="Century Gothic"/>
              </a:defRPr>
            </a:lvl4pPr>
            <a:lvl5pPr indent="0" lvl="4" marL="0" marR="0" algn="r">
              <a:spcBef>
                <a:spcPts val="0"/>
              </a:spcBef>
              <a:spcAft>
                <a:spcPts val="0"/>
              </a:spcAft>
              <a:buNone/>
              <a:defRPr sz="2000">
                <a:solidFill>
                  <a:srgbClr val="FEFFFF"/>
                </a:solidFill>
                <a:latin typeface="Century Gothic"/>
                <a:ea typeface="Century Gothic"/>
                <a:cs typeface="Century Gothic"/>
                <a:sym typeface="Century Gothic"/>
              </a:defRPr>
            </a:lvl5pPr>
            <a:lvl6pPr indent="0" lvl="5" marL="0" marR="0" algn="r">
              <a:spcBef>
                <a:spcPts val="0"/>
              </a:spcBef>
              <a:spcAft>
                <a:spcPts val="0"/>
              </a:spcAft>
              <a:buNone/>
              <a:defRPr sz="2000">
                <a:solidFill>
                  <a:srgbClr val="FEFFFF"/>
                </a:solidFill>
                <a:latin typeface="Century Gothic"/>
                <a:ea typeface="Century Gothic"/>
                <a:cs typeface="Century Gothic"/>
                <a:sym typeface="Century Gothic"/>
              </a:defRPr>
            </a:lvl6pPr>
            <a:lvl7pPr indent="0" lvl="6" marL="0" marR="0" algn="r">
              <a:spcBef>
                <a:spcPts val="0"/>
              </a:spcBef>
              <a:spcAft>
                <a:spcPts val="0"/>
              </a:spcAft>
              <a:buNone/>
              <a:defRPr sz="2000">
                <a:solidFill>
                  <a:srgbClr val="FEFFFF"/>
                </a:solidFill>
                <a:latin typeface="Century Gothic"/>
                <a:ea typeface="Century Gothic"/>
                <a:cs typeface="Century Gothic"/>
                <a:sym typeface="Century Gothic"/>
              </a:defRPr>
            </a:lvl7pPr>
            <a:lvl8pPr indent="0" lvl="7" marL="0" marR="0" algn="r">
              <a:spcBef>
                <a:spcPts val="0"/>
              </a:spcBef>
              <a:spcAft>
                <a:spcPts val="0"/>
              </a:spcAft>
              <a:buNone/>
              <a:defRPr sz="2000">
                <a:solidFill>
                  <a:srgbClr val="FEFFFF"/>
                </a:solidFill>
                <a:latin typeface="Century Gothic"/>
                <a:ea typeface="Century Gothic"/>
                <a:cs typeface="Century Gothic"/>
                <a:sym typeface="Century Gothic"/>
              </a:defRPr>
            </a:lvl8pPr>
            <a:lvl9pPr indent="0" lvl="8" marL="0" marR="0" algn="r">
              <a:spcBef>
                <a:spcPts val="0"/>
              </a:spcBef>
              <a:spcAft>
                <a:spcPts val="0"/>
              </a:spcAft>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3.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2.jp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18" Type="http://schemas.openxmlformats.org/officeDocument/2006/relationships/theme" Target="../theme/theme5.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jp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5" Type="http://schemas.openxmlformats.org/officeDocument/2006/relationships/slideLayout" Target="../slideLayouts/slideLayout36.xml"/><Relationship Id="rId6" Type="http://schemas.openxmlformats.org/officeDocument/2006/relationships/slideLayout" Target="../slideLayouts/slideLayout37.xml"/><Relationship Id="rId18" Type="http://schemas.openxmlformats.org/officeDocument/2006/relationships/theme" Target="../theme/theme6.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 Type="http://schemas.openxmlformats.org/officeDocument/2006/relationships/image" Target="../media/image3.jpg"/><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5" Type="http://schemas.openxmlformats.org/officeDocument/2006/relationships/slideLayout" Target="../slideLayouts/slideLayout52.xml"/><Relationship Id="rId6" Type="http://schemas.openxmlformats.org/officeDocument/2006/relationships/slideLayout" Target="../slideLayouts/slideLayout53.xml"/><Relationship Id="rId18" Type="http://schemas.openxmlformats.org/officeDocument/2006/relationships/theme" Target="../theme/theme1.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4.xml"/><Relationship Id="rId10" Type="http://schemas.openxmlformats.org/officeDocument/2006/relationships/slideLayout" Target="../slideLayouts/slideLayout73.xml"/><Relationship Id="rId13" Type="http://schemas.openxmlformats.org/officeDocument/2006/relationships/slideLayout" Target="../slideLayouts/slideLayout76.xml"/><Relationship Id="rId12" Type="http://schemas.openxmlformats.org/officeDocument/2006/relationships/slideLayout" Target="../slideLayouts/slideLayout75.xml"/><Relationship Id="rId1" Type="http://schemas.openxmlformats.org/officeDocument/2006/relationships/image" Target="../media/image1.jpg"/><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5" Type="http://schemas.openxmlformats.org/officeDocument/2006/relationships/slideLayout" Target="../slideLayouts/slideLayout78.xml"/><Relationship Id="rId14" Type="http://schemas.openxmlformats.org/officeDocument/2006/relationships/slideLayout" Target="../slideLayouts/slideLayout77.xml"/><Relationship Id="rId17" Type="http://schemas.openxmlformats.org/officeDocument/2006/relationships/slideLayout" Target="../slideLayouts/slideLayout80.xml"/><Relationship Id="rId16" Type="http://schemas.openxmlformats.org/officeDocument/2006/relationships/slideLayout" Target="../slideLayouts/slideLayout79.xml"/><Relationship Id="rId5" Type="http://schemas.openxmlformats.org/officeDocument/2006/relationships/slideLayout" Target="../slideLayouts/slideLayout68.xml"/><Relationship Id="rId6" Type="http://schemas.openxmlformats.org/officeDocument/2006/relationships/slideLayout" Target="../slideLayouts/slideLayout69.xml"/><Relationship Id="rId18" Type="http://schemas.openxmlformats.org/officeDocument/2006/relationships/theme" Target="../theme/theme2.xml"/><Relationship Id="rId7" Type="http://schemas.openxmlformats.org/officeDocument/2006/relationships/slideLayout" Target="../slideLayouts/slideLayout70.xml"/><Relationship Id="rId8"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
          <p:cNvGrpSpPr/>
          <p:nvPr/>
        </p:nvGrpSpPr>
        <p:grpSpPr>
          <a:xfrm>
            <a:off x="0" y="228600"/>
            <a:ext cx="2851150" cy="6638925"/>
            <a:chOff x="2487613" y="285750"/>
            <a:chExt cx="2428875" cy="5654676"/>
          </a:xfrm>
        </p:grpSpPr>
        <p:sp>
          <p:nvSpPr>
            <p:cNvPr id="11" name="Google Shape;11;p1"/>
            <p:cNvSpPr/>
            <p:nvPr/>
          </p:nvSpPr>
          <p:spPr>
            <a:xfrm>
              <a:off x="2487613" y="2284222"/>
              <a:ext cx="85200" cy="534098"/>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 name="Google Shape;12;p1"/>
            <p:cNvSpPr/>
            <p:nvPr/>
          </p:nvSpPr>
          <p:spPr>
            <a:xfrm>
              <a:off x="2597156" y="2779108"/>
              <a:ext cx="550418" cy="1978191"/>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 name="Google Shape;13;p1"/>
            <p:cNvSpPr/>
            <p:nvPr/>
          </p:nvSpPr>
          <p:spPr>
            <a:xfrm>
              <a:off x="3174622" y="4730255"/>
              <a:ext cx="519314" cy="1210171"/>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 name="Google Shape;14;p1"/>
            <p:cNvSpPr/>
            <p:nvPr/>
          </p:nvSpPr>
          <p:spPr>
            <a:xfrm>
              <a:off x="3305804" y="5630785"/>
              <a:ext cx="146057" cy="309641"/>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 name="Google Shape;15;p1"/>
            <p:cNvSpPr/>
            <p:nvPr/>
          </p:nvSpPr>
          <p:spPr>
            <a:xfrm>
              <a:off x="2572813" y="2818321"/>
              <a:ext cx="700533" cy="2834099"/>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 name="Google Shape;16;p1"/>
            <p:cNvSpPr/>
            <p:nvPr/>
          </p:nvSpPr>
          <p:spPr>
            <a:xfrm>
              <a:off x="2506546" y="285750"/>
              <a:ext cx="90610" cy="2493358"/>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 name="Google Shape;17;p1"/>
            <p:cNvSpPr/>
            <p:nvPr/>
          </p:nvSpPr>
          <p:spPr>
            <a:xfrm>
              <a:off x="2553880" y="2599273"/>
              <a:ext cx="67619" cy="420517"/>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 name="Google Shape;18;p1"/>
            <p:cNvSpPr/>
            <p:nvPr/>
          </p:nvSpPr>
          <p:spPr>
            <a:xfrm>
              <a:off x="3143518" y="4757298"/>
              <a:ext cx="162286" cy="873487"/>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 name="Google Shape;19;p1"/>
            <p:cNvSpPr/>
            <p:nvPr/>
          </p:nvSpPr>
          <p:spPr>
            <a:xfrm>
              <a:off x="3147575" y="1282282"/>
              <a:ext cx="1768913" cy="3447973"/>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 name="Google Shape;20;p1"/>
            <p:cNvSpPr/>
            <p:nvPr/>
          </p:nvSpPr>
          <p:spPr>
            <a:xfrm>
              <a:off x="3273346" y="5652419"/>
              <a:ext cx="137943" cy="288007"/>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 name="Google Shape;21;p1"/>
            <p:cNvSpPr/>
            <p:nvPr/>
          </p:nvSpPr>
          <p:spPr>
            <a:xfrm>
              <a:off x="3143518" y="4655887"/>
              <a:ext cx="31104" cy="189300"/>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 name="Google Shape;22;p1"/>
            <p:cNvSpPr/>
            <p:nvPr/>
          </p:nvSpPr>
          <p:spPr>
            <a:xfrm>
              <a:off x="3211137" y="5410385"/>
              <a:ext cx="204209" cy="530041"/>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3" name="Google Shape;23;p1"/>
          <p:cNvGrpSpPr/>
          <p:nvPr/>
        </p:nvGrpSpPr>
        <p:grpSpPr>
          <a:xfrm>
            <a:off x="26989" y="0"/>
            <a:ext cx="2357437" cy="6853238"/>
            <a:chOff x="6627813" y="195454"/>
            <a:chExt cx="1952625" cy="5678297"/>
          </a:xfrm>
        </p:grpSpPr>
        <p:sp>
          <p:nvSpPr>
            <p:cNvPr id="24" name="Google Shape;24;p1"/>
            <p:cNvSpPr/>
            <p:nvPr/>
          </p:nvSpPr>
          <p:spPr>
            <a:xfrm>
              <a:off x="6627813" y="195454"/>
              <a:ext cx="408933" cy="3646106"/>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 name="Google Shape;25;p1"/>
            <p:cNvSpPr/>
            <p:nvPr/>
          </p:nvSpPr>
          <p:spPr>
            <a:xfrm>
              <a:off x="7061730" y="3771847"/>
              <a:ext cx="349763" cy="1310073"/>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 name="Google Shape;26;p1"/>
            <p:cNvSpPr/>
            <p:nvPr/>
          </p:nvSpPr>
          <p:spPr>
            <a:xfrm>
              <a:off x="7439105" y="5052983"/>
              <a:ext cx="357653" cy="82076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1"/>
            <p:cNvSpPr/>
            <p:nvPr/>
          </p:nvSpPr>
          <p:spPr>
            <a:xfrm>
              <a:off x="7036746" y="3811307"/>
              <a:ext cx="457585" cy="1853305"/>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 name="Google Shape;28;p1"/>
            <p:cNvSpPr/>
            <p:nvPr/>
          </p:nvSpPr>
          <p:spPr>
            <a:xfrm>
              <a:off x="6993355" y="1263505"/>
              <a:ext cx="144639" cy="2508342"/>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 name="Google Shape;29;p1"/>
            <p:cNvSpPr/>
            <p:nvPr/>
          </p:nvSpPr>
          <p:spPr>
            <a:xfrm>
              <a:off x="7525889" y="5640936"/>
              <a:ext cx="111767" cy="232815"/>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 name="Google Shape;30;p1"/>
            <p:cNvSpPr/>
            <p:nvPr/>
          </p:nvSpPr>
          <p:spPr>
            <a:xfrm>
              <a:off x="7020967" y="3598223"/>
              <a:ext cx="68375" cy="424852"/>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 name="Google Shape;31;p1"/>
            <p:cNvSpPr/>
            <p:nvPr/>
          </p:nvSpPr>
          <p:spPr>
            <a:xfrm>
              <a:off x="7411493" y="2802446"/>
              <a:ext cx="1168945" cy="2250537"/>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 name="Google Shape;32;p1"/>
            <p:cNvSpPr/>
            <p:nvPr/>
          </p:nvSpPr>
          <p:spPr>
            <a:xfrm>
              <a:off x="7494331" y="5664612"/>
              <a:ext cx="99932" cy="209139"/>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 name="Google Shape;33;p1"/>
            <p:cNvSpPr/>
            <p:nvPr/>
          </p:nvSpPr>
          <p:spPr>
            <a:xfrm>
              <a:off x="7411493" y="5081920"/>
              <a:ext cx="114396" cy="559017"/>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 name="Google Shape;34;p1"/>
            <p:cNvSpPr/>
            <p:nvPr/>
          </p:nvSpPr>
          <p:spPr>
            <a:xfrm>
              <a:off x="7411493" y="4978008"/>
              <a:ext cx="32872" cy="189408"/>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 name="Google Shape;35;p1"/>
            <p:cNvSpPr/>
            <p:nvPr/>
          </p:nvSpPr>
          <p:spPr>
            <a:xfrm>
              <a:off x="7439105" y="5434429"/>
              <a:ext cx="174882" cy="439322"/>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6" name="Google Shape;36;p1"/>
          <p:cNvSpPr/>
          <p:nvPr/>
        </p:nvSpPr>
        <p:spPr>
          <a:xfrm>
            <a:off x="0" y="0"/>
            <a:ext cx="182563"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3600" u="none" cap="none" strike="noStrike">
                <a:solidFill>
                  <a:srgbClr val="262626"/>
                </a:solidFill>
                <a:latin typeface="Century Gothic"/>
                <a:ea typeface="Century Gothic"/>
                <a:cs typeface="Century Gothic"/>
                <a:sym typeface="Century Gothic"/>
              </a:defRPr>
            </a:lvl2pPr>
            <a:lvl3pPr lvl="2" marR="0" rtl="0" algn="l">
              <a:spcBef>
                <a:spcPts val="0"/>
              </a:spcBef>
              <a:spcAft>
                <a:spcPts val="0"/>
              </a:spcAft>
              <a:buSzPts val="1400"/>
              <a:buNone/>
              <a:defRPr b="0" i="0" sz="3600" u="none" cap="none" strike="noStrike">
                <a:solidFill>
                  <a:srgbClr val="262626"/>
                </a:solidFill>
                <a:latin typeface="Century Gothic"/>
                <a:ea typeface="Century Gothic"/>
                <a:cs typeface="Century Gothic"/>
                <a:sym typeface="Century Gothic"/>
              </a:defRPr>
            </a:lvl3pPr>
            <a:lvl4pPr lvl="3" marR="0" rtl="0" algn="l">
              <a:spcBef>
                <a:spcPts val="0"/>
              </a:spcBef>
              <a:spcAft>
                <a:spcPts val="0"/>
              </a:spcAft>
              <a:buSzPts val="1400"/>
              <a:buNone/>
              <a:defRPr b="0" i="0" sz="3600" u="none" cap="none" strike="noStrike">
                <a:solidFill>
                  <a:srgbClr val="262626"/>
                </a:solidFill>
                <a:latin typeface="Century Gothic"/>
                <a:ea typeface="Century Gothic"/>
                <a:cs typeface="Century Gothic"/>
                <a:sym typeface="Century Gothic"/>
              </a:defRPr>
            </a:lvl4pPr>
            <a:lvl5pPr lvl="4" marR="0" rtl="0" algn="l">
              <a:spcBef>
                <a:spcPts val="0"/>
              </a:spcBef>
              <a:spcAft>
                <a:spcPts val="0"/>
              </a:spcAft>
              <a:buSzPts val="1400"/>
              <a:buNone/>
              <a:defRPr b="0" i="0" sz="3600" u="none" cap="none" strike="noStrike">
                <a:solidFill>
                  <a:srgbClr val="262626"/>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1"/>
          <p:cNvSpPr txBox="1"/>
          <p:nvPr>
            <p:ph idx="1" type="body"/>
          </p:nvPr>
        </p:nvSpPr>
        <p:spPr>
          <a:xfrm>
            <a:off x="2589213" y="2133600"/>
            <a:ext cx="8915400" cy="38862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404040"/>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404040"/>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404040"/>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404040"/>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404040"/>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1"/>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 name="Google Shape;40;p1"/>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sz="2000" u="none">
                <a:solidFill>
                  <a:srgbClr val="FEFFFF"/>
                </a:solidFill>
                <a:latin typeface="Century Gothic"/>
                <a:ea typeface="Century Gothic"/>
                <a:cs typeface="Century Gothic"/>
                <a:sym typeface="Century Gothic"/>
              </a:defRPr>
            </a:lvl1pPr>
            <a:lvl2pPr indent="0" lvl="1" marL="0" marR="0" rtl="0" algn="r">
              <a:spcBef>
                <a:spcPts val="0"/>
              </a:spcBef>
              <a:spcAft>
                <a:spcPts val="0"/>
              </a:spcAft>
              <a:buNone/>
              <a:defRPr b="0" sz="2000" u="none">
                <a:solidFill>
                  <a:srgbClr val="FEFFFF"/>
                </a:solidFill>
                <a:latin typeface="Century Gothic"/>
                <a:ea typeface="Century Gothic"/>
                <a:cs typeface="Century Gothic"/>
                <a:sym typeface="Century Gothic"/>
              </a:defRPr>
            </a:lvl2pPr>
            <a:lvl3pPr indent="0" lvl="2" marL="0" marR="0" rtl="0" algn="r">
              <a:spcBef>
                <a:spcPts val="0"/>
              </a:spcBef>
              <a:spcAft>
                <a:spcPts val="0"/>
              </a:spcAft>
              <a:buNone/>
              <a:defRPr b="0" sz="2000" u="none">
                <a:solidFill>
                  <a:srgbClr val="FEFFFF"/>
                </a:solidFill>
                <a:latin typeface="Century Gothic"/>
                <a:ea typeface="Century Gothic"/>
                <a:cs typeface="Century Gothic"/>
                <a:sym typeface="Century Gothic"/>
              </a:defRPr>
            </a:lvl3pPr>
            <a:lvl4pPr indent="0" lvl="3" marL="0" marR="0" rtl="0" algn="r">
              <a:spcBef>
                <a:spcPts val="0"/>
              </a:spcBef>
              <a:spcAft>
                <a:spcPts val="0"/>
              </a:spcAft>
              <a:buNone/>
              <a:defRPr b="0" sz="2000" u="none">
                <a:solidFill>
                  <a:srgbClr val="FEFFFF"/>
                </a:solidFill>
                <a:latin typeface="Century Gothic"/>
                <a:ea typeface="Century Gothic"/>
                <a:cs typeface="Century Gothic"/>
                <a:sym typeface="Century Gothic"/>
              </a:defRPr>
            </a:lvl4pPr>
            <a:lvl5pPr indent="0" lvl="4" marL="0" marR="0" rtl="0" algn="r">
              <a:spcBef>
                <a:spcPts val="0"/>
              </a:spcBef>
              <a:spcAft>
                <a:spcPts val="0"/>
              </a:spcAft>
              <a:buNone/>
              <a:defRPr b="0" sz="2000" u="none">
                <a:solidFill>
                  <a:srgbClr val="FEFFFF"/>
                </a:solidFill>
                <a:latin typeface="Century Gothic"/>
                <a:ea typeface="Century Gothic"/>
                <a:cs typeface="Century Gothic"/>
                <a:sym typeface="Century Gothic"/>
              </a:defRPr>
            </a:lvl5pPr>
            <a:lvl6pPr indent="0" lvl="5" marL="0" marR="0" rtl="0" algn="r">
              <a:spcBef>
                <a:spcPts val="0"/>
              </a:spcBef>
              <a:spcAft>
                <a:spcPts val="0"/>
              </a:spcAft>
              <a:buNone/>
              <a:defRPr b="0" sz="2000" u="none">
                <a:solidFill>
                  <a:srgbClr val="FEFFFF"/>
                </a:solidFill>
                <a:latin typeface="Century Gothic"/>
                <a:ea typeface="Century Gothic"/>
                <a:cs typeface="Century Gothic"/>
                <a:sym typeface="Century Gothic"/>
              </a:defRPr>
            </a:lvl6pPr>
            <a:lvl7pPr indent="0" lvl="6" marL="0" marR="0" rtl="0" algn="r">
              <a:spcBef>
                <a:spcPts val="0"/>
              </a:spcBef>
              <a:spcAft>
                <a:spcPts val="0"/>
              </a:spcAft>
              <a:buNone/>
              <a:defRPr b="0" sz="2000" u="none">
                <a:solidFill>
                  <a:srgbClr val="FEFFFF"/>
                </a:solidFill>
                <a:latin typeface="Century Gothic"/>
                <a:ea typeface="Century Gothic"/>
                <a:cs typeface="Century Gothic"/>
                <a:sym typeface="Century Gothic"/>
              </a:defRPr>
            </a:lvl7pPr>
            <a:lvl8pPr indent="0" lvl="7" marL="0" marR="0" rtl="0" algn="r">
              <a:spcBef>
                <a:spcPts val="0"/>
              </a:spcBef>
              <a:spcAft>
                <a:spcPts val="0"/>
              </a:spcAft>
              <a:buNone/>
              <a:defRPr b="0" sz="2000" u="none">
                <a:solidFill>
                  <a:srgbClr val="FEFFFF"/>
                </a:solidFill>
                <a:latin typeface="Century Gothic"/>
                <a:ea typeface="Century Gothic"/>
                <a:cs typeface="Century Gothic"/>
                <a:sym typeface="Century Gothic"/>
              </a:defRPr>
            </a:lvl8pPr>
            <a:lvl9pPr indent="0" lvl="8" marL="0" marR="0" rtl="0" algn="r">
              <a:spcBef>
                <a:spcPts val="0"/>
              </a:spcBef>
              <a:spcAft>
                <a:spcPts val="0"/>
              </a:spcAft>
              <a:buNone/>
              <a:defRPr b="0" sz="2000" u="non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4" name="Shape 164"/>
        <p:cNvGrpSpPr/>
        <p:nvPr/>
      </p:nvGrpSpPr>
      <p:grpSpPr>
        <a:xfrm>
          <a:off x="0" y="0"/>
          <a:ext cx="0" cy="0"/>
          <a:chOff x="0" y="0"/>
          <a:chExt cx="0" cy="0"/>
        </a:xfrm>
      </p:grpSpPr>
      <p:grpSp>
        <p:nvGrpSpPr>
          <p:cNvPr id="165" name="Google Shape;165;p18"/>
          <p:cNvGrpSpPr/>
          <p:nvPr/>
        </p:nvGrpSpPr>
        <p:grpSpPr>
          <a:xfrm>
            <a:off x="0" y="228600"/>
            <a:ext cx="2851150" cy="6638925"/>
            <a:chOff x="2487613" y="285750"/>
            <a:chExt cx="2428875" cy="5654676"/>
          </a:xfrm>
        </p:grpSpPr>
        <p:sp>
          <p:nvSpPr>
            <p:cNvPr id="166" name="Google Shape;166;p18"/>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 name="Google Shape;167;p18"/>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18"/>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18"/>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 name="Google Shape;170;p18"/>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p18"/>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 name="Google Shape;172;p18"/>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18"/>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 name="Google Shape;174;p18"/>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18"/>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 name="Google Shape;176;p18"/>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 name="Google Shape;177;p18"/>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78" name="Google Shape;178;p18"/>
          <p:cNvGrpSpPr/>
          <p:nvPr/>
        </p:nvGrpSpPr>
        <p:grpSpPr>
          <a:xfrm>
            <a:off x="26989" y="0"/>
            <a:ext cx="2357437" cy="6853238"/>
            <a:chOff x="6627813" y="195454"/>
            <a:chExt cx="1952625" cy="5678297"/>
          </a:xfrm>
        </p:grpSpPr>
        <p:sp>
          <p:nvSpPr>
            <p:cNvPr id="179" name="Google Shape;179;p18"/>
            <p:cNvSpPr/>
            <p:nvPr/>
          </p:nvSpPr>
          <p:spPr>
            <a:xfrm>
              <a:off x="6627813" y="195454"/>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 name="Google Shape;180;p18"/>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 name="Google Shape;181;p18"/>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18"/>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18"/>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 name="Google Shape;184;p18"/>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18"/>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18"/>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18"/>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18"/>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18"/>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18"/>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91" name="Google Shape;191;p18"/>
          <p:cNvSpPr/>
          <p:nvPr/>
        </p:nvSpPr>
        <p:spPr>
          <a:xfrm>
            <a:off x="0" y="0"/>
            <a:ext cx="182563"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3600" u="none" cap="none" strike="noStrike">
                <a:solidFill>
                  <a:srgbClr val="262626"/>
                </a:solidFill>
                <a:latin typeface="Century Gothic"/>
                <a:ea typeface="Century Gothic"/>
                <a:cs typeface="Century Gothic"/>
                <a:sym typeface="Century Gothic"/>
              </a:defRPr>
            </a:lvl2pPr>
            <a:lvl3pPr lvl="2" marR="0" rtl="0" algn="l">
              <a:spcBef>
                <a:spcPts val="0"/>
              </a:spcBef>
              <a:spcAft>
                <a:spcPts val="0"/>
              </a:spcAft>
              <a:buSzPts val="1400"/>
              <a:buNone/>
              <a:defRPr b="0" i="0" sz="3600" u="none" cap="none" strike="noStrike">
                <a:solidFill>
                  <a:srgbClr val="262626"/>
                </a:solidFill>
                <a:latin typeface="Century Gothic"/>
                <a:ea typeface="Century Gothic"/>
                <a:cs typeface="Century Gothic"/>
                <a:sym typeface="Century Gothic"/>
              </a:defRPr>
            </a:lvl3pPr>
            <a:lvl4pPr lvl="3" marR="0" rtl="0" algn="l">
              <a:spcBef>
                <a:spcPts val="0"/>
              </a:spcBef>
              <a:spcAft>
                <a:spcPts val="0"/>
              </a:spcAft>
              <a:buSzPts val="1400"/>
              <a:buNone/>
              <a:defRPr b="0" i="0" sz="3600" u="none" cap="none" strike="noStrike">
                <a:solidFill>
                  <a:srgbClr val="262626"/>
                </a:solidFill>
                <a:latin typeface="Century Gothic"/>
                <a:ea typeface="Century Gothic"/>
                <a:cs typeface="Century Gothic"/>
                <a:sym typeface="Century Gothic"/>
              </a:defRPr>
            </a:lvl4pPr>
            <a:lvl5pPr lvl="4" marR="0" rtl="0" algn="l">
              <a:spcBef>
                <a:spcPts val="0"/>
              </a:spcBef>
              <a:spcAft>
                <a:spcPts val="0"/>
              </a:spcAft>
              <a:buSzPts val="1400"/>
              <a:buNone/>
              <a:defRPr b="0" i="0" sz="3600" u="none" cap="none" strike="noStrike">
                <a:solidFill>
                  <a:srgbClr val="262626"/>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3" name="Google Shape;193;p18"/>
          <p:cNvSpPr txBox="1"/>
          <p:nvPr>
            <p:ph idx="1" type="body"/>
          </p:nvPr>
        </p:nvSpPr>
        <p:spPr>
          <a:xfrm>
            <a:off x="2589213" y="2133600"/>
            <a:ext cx="8915400" cy="38862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404040"/>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404040"/>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404040"/>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404040"/>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404040"/>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94" name="Google Shape;194;p18"/>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5" name="Google Shape;195;p18"/>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6" name="Google Shape;196;p1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2000">
                <a:solidFill>
                  <a:srgbClr val="FEFFFF"/>
                </a:solidFill>
                <a:latin typeface="Arial"/>
                <a:ea typeface="Arial"/>
                <a:cs typeface="Arial"/>
                <a:sym typeface="Arial"/>
              </a:defRPr>
            </a:lvl1pPr>
            <a:lvl2pPr indent="0" lvl="1" marL="0" marR="0" rtl="0" algn="r">
              <a:spcBef>
                <a:spcPts val="0"/>
              </a:spcBef>
              <a:spcAft>
                <a:spcPts val="0"/>
              </a:spcAft>
              <a:buNone/>
              <a:defRPr sz="2000">
                <a:solidFill>
                  <a:srgbClr val="FEFFFF"/>
                </a:solidFill>
                <a:latin typeface="Arial"/>
                <a:ea typeface="Arial"/>
                <a:cs typeface="Arial"/>
                <a:sym typeface="Arial"/>
              </a:defRPr>
            </a:lvl2pPr>
            <a:lvl3pPr indent="0" lvl="2" marL="0" marR="0" rtl="0" algn="r">
              <a:spcBef>
                <a:spcPts val="0"/>
              </a:spcBef>
              <a:spcAft>
                <a:spcPts val="0"/>
              </a:spcAft>
              <a:buNone/>
              <a:defRPr sz="2000">
                <a:solidFill>
                  <a:srgbClr val="FEFFFF"/>
                </a:solidFill>
                <a:latin typeface="Arial"/>
                <a:ea typeface="Arial"/>
                <a:cs typeface="Arial"/>
                <a:sym typeface="Arial"/>
              </a:defRPr>
            </a:lvl3pPr>
            <a:lvl4pPr indent="0" lvl="3" marL="0" marR="0" rtl="0" algn="r">
              <a:spcBef>
                <a:spcPts val="0"/>
              </a:spcBef>
              <a:spcAft>
                <a:spcPts val="0"/>
              </a:spcAft>
              <a:buNone/>
              <a:defRPr sz="2000">
                <a:solidFill>
                  <a:srgbClr val="FEFFFF"/>
                </a:solidFill>
                <a:latin typeface="Arial"/>
                <a:ea typeface="Arial"/>
                <a:cs typeface="Arial"/>
                <a:sym typeface="Arial"/>
              </a:defRPr>
            </a:lvl4pPr>
            <a:lvl5pPr indent="0" lvl="4" marL="0" marR="0" rtl="0" algn="r">
              <a:spcBef>
                <a:spcPts val="0"/>
              </a:spcBef>
              <a:spcAft>
                <a:spcPts val="0"/>
              </a:spcAft>
              <a:buNone/>
              <a:defRPr sz="2000">
                <a:solidFill>
                  <a:srgbClr val="FEFFFF"/>
                </a:solidFill>
                <a:latin typeface="Arial"/>
                <a:ea typeface="Arial"/>
                <a:cs typeface="Arial"/>
                <a:sym typeface="Arial"/>
              </a:defRPr>
            </a:lvl5pPr>
            <a:lvl6pPr indent="0" lvl="5" marL="0" marR="0" rtl="0" algn="r">
              <a:spcBef>
                <a:spcPts val="0"/>
              </a:spcBef>
              <a:spcAft>
                <a:spcPts val="0"/>
              </a:spcAft>
              <a:buNone/>
              <a:defRPr sz="2000">
                <a:solidFill>
                  <a:srgbClr val="FEFFFF"/>
                </a:solidFill>
                <a:latin typeface="Arial"/>
                <a:ea typeface="Arial"/>
                <a:cs typeface="Arial"/>
                <a:sym typeface="Arial"/>
              </a:defRPr>
            </a:lvl6pPr>
            <a:lvl7pPr indent="0" lvl="6" marL="0" marR="0" rtl="0" algn="r">
              <a:spcBef>
                <a:spcPts val="0"/>
              </a:spcBef>
              <a:spcAft>
                <a:spcPts val="0"/>
              </a:spcAft>
              <a:buNone/>
              <a:defRPr sz="2000">
                <a:solidFill>
                  <a:srgbClr val="FEFFFF"/>
                </a:solidFill>
                <a:latin typeface="Arial"/>
                <a:ea typeface="Arial"/>
                <a:cs typeface="Arial"/>
                <a:sym typeface="Arial"/>
              </a:defRPr>
            </a:lvl7pPr>
            <a:lvl8pPr indent="0" lvl="7" marL="0" marR="0" rtl="0" algn="r">
              <a:spcBef>
                <a:spcPts val="0"/>
              </a:spcBef>
              <a:spcAft>
                <a:spcPts val="0"/>
              </a:spcAft>
              <a:buNone/>
              <a:defRPr sz="2000">
                <a:solidFill>
                  <a:srgbClr val="FEFFFF"/>
                </a:solidFill>
                <a:latin typeface="Arial"/>
                <a:ea typeface="Arial"/>
                <a:cs typeface="Arial"/>
                <a:sym typeface="Arial"/>
              </a:defRPr>
            </a:lvl8pPr>
            <a:lvl9pPr indent="0" lvl="8" marL="0" marR="0" rtl="0" algn="r">
              <a:spcBef>
                <a:spcPts val="0"/>
              </a:spcBef>
              <a:spcAft>
                <a:spcPts val="0"/>
              </a:spcAft>
              <a:buNone/>
              <a:defRPr sz="2000">
                <a:solidFill>
                  <a:srgbClr val="FE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9" name="Shape 319"/>
        <p:cNvGrpSpPr/>
        <p:nvPr/>
      </p:nvGrpSpPr>
      <p:grpSpPr>
        <a:xfrm>
          <a:off x="0" y="0"/>
          <a:ext cx="0" cy="0"/>
          <a:chOff x="0" y="0"/>
          <a:chExt cx="0" cy="0"/>
        </a:xfrm>
      </p:grpSpPr>
      <p:grpSp>
        <p:nvGrpSpPr>
          <p:cNvPr id="320" name="Google Shape;320;p35"/>
          <p:cNvGrpSpPr/>
          <p:nvPr/>
        </p:nvGrpSpPr>
        <p:grpSpPr>
          <a:xfrm>
            <a:off x="0" y="228600"/>
            <a:ext cx="2851150" cy="6638925"/>
            <a:chOff x="2487613" y="285750"/>
            <a:chExt cx="2428875" cy="5654676"/>
          </a:xfrm>
        </p:grpSpPr>
        <p:sp>
          <p:nvSpPr>
            <p:cNvPr id="321" name="Google Shape;321;p35"/>
            <p:cNvSpPr/>
            <p:nvPr/>
          </p:nvSpPr>
          <p:spPr>
            <a:xfrm>
              <a:off x="2487613" y="2284222"/>
              <a:ext cx="85200" cy="534098"/>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22" name="Google Shape;322;p35"/>
            <p:cNvSpPr/>
            <p:nvPr/>
          </p:nvSpPr>
          <p:spPr>
            <a:xfrm>
              <a:off x="2597156" y="2779108"/>
              <a:ext cx="550418" cy="1978191"/>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23" name="Google Shape;323;p35"/>
            <p:cNvSpPr/>
            <p:nvPr/>
          </p:nvSpPr>
          <p:spPr>
            <a:xfrm>
              <a:off x="3174622" y="4730255"/>
              <a:ext cx="519314" cy="1210171"/>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24" name="Google Shape;324;p35"/>
            <p:cNvSpPr/>
            <p:nvPr/>
          </p:nvSpPr>
          <p:spPr>
            <a:xfrm>
              <a:off x="3305804" y="5630785"/>
              <a:ext cx="146057" cy="309641"/>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25" name="Google Shape;325;p35"/>
            <p:cNvSpPr/>
            <p:nvPr/>
          </p:nvSpPr>
          <p:spPr>
            <a:xfrm>
              <a:off x="2572813" y="2818321"/>
              <a:ext cx="700533" cy="2834099"/>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26" name="Google Shape;326;p35"/>
            <p:cNvSpPr/>
            <p:nvPr/>
          </p:nvSpPr>
          <p:spPr>
            <a:xfrm>
              <a:off x="2506546" y="285750"/>
              <a:ext cx="90610" cy="2493358"/>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27" name="Google Shape;327;p35"/>
            <p:cNvSpPr/>
            <p:nvPr/>
          </p:nvSpPr>
          <p:spPr>
            <a:xfrm>
              <a:off x="2553880" y="2599273"/>
              <a:ext cx="67619" cy="420517"/>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28" name="Google Shape;328;p35"/>
            <p:cNvSpPr/>
            <p:nvPr/>
          </p:nvSpPr>
          <p:spPr>
            <a:xfrm>
              <a:off x="3143518" y="4757298"/>
              <a:ext cx="162286" cy="873487"/>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29" name="Google Shape;329;p35"/>
            <p:cNvSpPr/>
            <p:nvPr/>
          </p:nvSpPr>
          <p:spPr>
            <a:xfrm>
              <a:off x="3147575" y="1282282"/>
              <a:ext cx="1768913" cy="3447973"/>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30" name="Google Shape;330;p35"/>
            <p:cNvSpPr/>
            <p:nvPr/>
          </p:nvSpPr>
          <p:spPr>
            <a:xfrm>
              <a:off x="3273346" y="5652419"/>
              <a:ext cx="137943" cy="288007"/>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31" name="Google Shape;331;p35"/>
            <p:cNvSpPr/>
            <p:nvPr/>
          </p:nvSpPr>
          <p:spPr>
            <a:xfrm>
              <a:off x="3143518" y="4655887"/>
              <a:ext cx="31104" cy="189300"/>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32" name="Google Shape;332;p35"/>
            <p:cNvSpPr/>
            <p:nvPr/>
          </p:nvSpPr>
          <p:spPr>
            <a:xfrm>
              <a:off x="3211137" y="5410385"/>
              <a:ext cx="204209" cy="530041"/>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grpSp>
      <p:grpSp>
        <p:nvGrpSpPr>
          <p:cNvPr id="333" name="Google Shape;333;p35"/>
          <p:cNvGrpSpPr/>
          <p:nvPr/>
        </p:nvGrpSpPr>
        <p:grpSpPr>
          <a:xfrm>
            <a:off x="26989" y="0"/>
            <a:ext cx="2357437" cy="6853238"/>
            <a:chOff x="6627813" y="195454"/>
            <a:chExt cx="1952625" cy="5678297"/>
          </a:xfrm>
        </p:grpSpPr>
        <p:sp>
          <p:nvSpPr>
            <p:cNvPr id="334" name="Google Shape;334;p35"/>
            <p:cNvSpPr/>
            <p:nvPr/>
          </p:nvSpPr>
          <p:spPr>
            <a:xfrm>
              <a:off x="6627813" y="195454"/>
              <a:ext cx="408933" cy="3646106"/>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35" name="Google Shape;335;p35"/>
            <p:cNvSpPr/>
            <p:nvPr/>
          </p:nvSpPr>
          <p:spPr>
            <a:xfrm>
              <a:off x="7061730" y="3771847"/>
              <a:ext cx="349763" cy="1310073"/>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36" name="Google Shape;336;p35"/>
            <p:cNvSpPr/>
            <p:nvPr/>
          </p:nvSpPr>
          <p:spPr>
            <a:xfrm>
              <a:off x="7439105" y="5052983"/>
              <a:ext cx="357653" cy="82076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37" name="Google Shape;337;p35"/>
            <p:cNvSpPr/>
            <p:nvPr/>
          </p:nvSpPr>
          <p:spPr>
            <a:xfrm>
              <a:off x="7036746" y="3811307"/>
              <a:ext cx="457585" cy="1853305"/>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38" name="Google Shape;338;p35"/>
            <p:cNvSpPr/>
            <p:nvPr/>
          </p:nvSpPr>
          <p:spPr>
            <a:xfrm>
              <a:off x="6993355" y="1263505"/>
              <a:ext cx="144639" cy="2508342"/>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39" name="Google Shape;339;p35"/>
            <p:cNvSpPr/>
            <p:nvPr/>
          </p:nvSpPr>
          <p:spPr>
            <a:xfrm>
              <a:off x="7525889" y="5640936"/>
              <a:ext cx="111767" cy="232815"/>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40" name="Google Shape;340;p35"/>
            <p:cNvSpPr/>
            <p:nvPr/>
          </p:nvSpPr>
          <p:spPr>
            <a:xfrm>
              <a:off x="7020967" y="3598223"/>
              <a:ext cx="68375" cy="424852"/>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41" name="Google Shape;341;p35"/>
            <p:cNvSpPr/>
            <p:nvPr/>
          </p:nvSpPr>
          <p:spPr>
            <a:xfrm>
              <a:off x="7411493" y="2802446"/>
              <a:ext cx="1168945" cy="2250537"/>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42" name="Google Shape;342;p35"/>
            <p:cNvSpPr/>
            <p:nvPr/>
          </p:nvSpPr>
          <p:spPr>
            <a:xfrm>
              <a:off x="7494331" y="5664612"/>
              <a:ext cx="99932" cy="209139"/>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43" name="Google Shape;343;p35"/>
            <p:cNvSpPr/>
            <p:nvPr/>
          </p:nvSpPr>
          <p:spPr>
            <a:xfrm>
              <a:off x="7411493" y="5081920"/>
              <a:ext cx="114396" cy="559017"/>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44" name="Google Shape;344;p35"/>
            <p:cNvSpPr/>
            <p:nvPr/>
          </p:nvSpPr>
          <p:spPr>
            <a:xfrm>
              <a:off x="7411493" y="4978008"/>
              <a:ext cx="32872" cy="189408"/>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345" name="Google Shape;345;p35"/>
            <p:cNvSpPr/>
            <p:nvPr/>
          </p:nvSpPr>
          <p:spPr>
            <a:xfrm>
              <a:off x="7439105" y="5434429"/>
              <a:ext cx="174882" cy="439322"/>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grpSp>
      <p:sp>
        <p:nvSpPr>
          <p:cNvPr id="346" name="Google Shape;346;p35"/>
          <p:cNvSpPr/>
          <p:nvPr/>
        </p:nvSpPr>
        <p:spPr>
          <a:xfrm>
            <a:off x="0" y="0"/>
            <a:ext cx="182563"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5"/>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2pPr>
            <a:lvl3pPr lvl="2"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3pPr>
            <a:lvl4pPr lvl="3"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4pPr>
            <a:lvl5pPr lvl="4"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8" name="Google Shape;348;p35"/>
          <p:cNvSpPr txBox="1"/>
          <p:nvPr>
            <p:ph idx="1" type="body"/>
          </p:nvPr>
        </p:nvSpPr>
        <p:spPr>
          <a:xfrm>
            <a:off x="2589213" y="2133600"/>
            <a:ext cx="8915400" cy="38862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750"/>
              </a:spcBef>
              <a:spcAft>
                <a:spcPts val="0"/>
              </a:spcAft>
              <a:buClr>
                <a:schemeClr val="accent1"/>
              </a:buClr>
              <a:buSzPts val="1800"/>
              <a:buFont typeface="Noto Sans Symbols"/>
              <a:buChar char="🠶"/>
              <a:defRPr b="0" i="0" sz="1800" u="none" cap="none" strike="noStrike">
                <a:solidFill>
                  <a:srgbClr val="404040"/>
                </a:solidFill>
                <a:latin typeface="Century Gothic"/>
                <a:ea typeface="Century Gothic"/>
                <a:cs typeface="Century Gothic"/>
                <a:sym typeface="Century Gothic"/>
              </a:defRPr>
            </a:lvl1pPr>
            <a:lvl2pPr indent="-304800" lvl="1" marL="914400" marR="0" rtl="0" algn="l">
              <a:spcBef>
                <a:spcPts val="750"/>
              </a:spcBef>
              <a:spcAft>
                <a:spcPts val="0"/>
              </a:spcAft>
              <a:buClr>
                <a:schemeClr val="accent1"/>
              </a:buClr>
              <a:buSzPts val="1200"/>
              <a:buFont typeface="Noto Sans Symbols"/>
              <a:buChar char="🠶"/>
              <a:defRPr b="0" i="0" sz="1200" u="none" cap="none" strike="noStrike">
                <a:solidFill>
                  <a:srgbClr val="404040"/>
                </a:solidFill>
                <a:latin typeface="Century Gothic"/>
                <a:ea typeface="Century Gothic"/>
                <a:cs typeface="Century Gothic"/>
                <a:sym typeface="Century Gothic"/>
              </a:defRPr>
            </a:lvl2pPr>
            <a:lvl3pPr indent="-292100" lvl="2" marL="1371600" marR="0" rtl="0" algn="l">
              <a:spcBef>
                <a:spcPts val="750"/>
              </a:spcBef>
              <a:spcAft>
                <a:spcPts val="0"/>
              </a:spcAft>
              <a:buClr>
                <a:schemeClr val="accent1"/>
              </a:buClr>
              <a:buSzPts val="1000"/>
              <a:buFont typeface="Noto Sans Symbols"/>
              <a:buChar char="🠶"/>
              <a:defRPr b="0" i="0" sz="1000" u="none" cap="none" strike="noStrike">
                <a:solidFill>
                  <a:srgbClr val="404040"/>
                </a:solidFill>
                <a:latin typeface="Century Gothic"/>
                <a:ea typeface="Century Gothic"/>
                <a:cs typeface="Century Gothic"/>
                <a:sym typeface="Century Gothic"/>
              </a:defRPr>
            </a:lvl3pPr>
            <a:lvl4pPr indent="-285750" lvl="3" marL="1828800" marR="0" rtl="0" algn="l">
              <a:spcBef>
                <a:spcPts val="750"/>
              </a:spcBef>
              <a:spcAft>
                <a:spcPts val="0"/>
              </a:spcAft>
              <a:buClr>
                <a:schemeClr val="accent1"/>
              </a:buClr>
              <a:buSzPts val="900"/>
              <a:buFont typeface="Noto Sans Symbols"/>
              <a:buChar char="🠶"/>
              <a:defRPr b="0" i="0" sz="900" u="none" cap="none" strike="noStrike">
                <a:solidFill>
                  <a:srgbClr val="404040"/>
                </a:solidFill>
                <a:latin typeface="Century Gothic"/>
                <a:ea typeface="Century Gothic"/>
                <a:cs typeface="Century Gothic"/>
                <a:sym typeface="Century Gothic"/>
              </a:defRPr>
            </a:lvl4pPr>
            <a:lvl5pPr indent="-285750" lvl="4" marL="2286000" marR="0" rtl="0" algn="l">
              <a:spcBef>
                <a:spcPts val="750"/>
              </a:spcBef>
              <a:spcAft>
                <a:spcPts val="0"/>
              </a:spcAft>
              <a:buClr>
                <a:schemeClr val="accent1"/>
              </a:buClr>
              <a:buSzPts val="900"/>
              <a:buFont typeface="Noto Sans Symbols"/>
              <a:buChar char="🠶"/>
              <a:defRPr b="0" i="0" sz="900" u="none" cap="none" strike="noStrike">
                <a:solidFill>
                  <a:srgbClr val="404040"/>
                </a:solidFill>
                <a:latin typeface="Century Gothic"/>
                <a:ea typeface="Century Gothic"/>
                <a:cs typeface="Century Gothic"/>
                <a:sym typeface="Century Gothic"/>
              </a:defRPr>
            </a:lvl5pPr>
            <a:lvl6pPr indent="-285750" lvl="5" marL="2743200" marR="0" rtl="0" algn="l">
              <a:spcBef>
                <a:spcPts val="75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spcBef>
                <a:spcPts val="75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spcBef>
                <a:spcPts val="75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spcBef>
                <a:spcPts val="75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49" name="Google Shape;349;p35"/>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675">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0" name="Google Shape;350;p35"/>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675">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1" name="Google Shape;351;p3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rtl="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rtl="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rtl="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rtl="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rtl="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rtl="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rtl="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rtl="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74" name="Shape 474"/>
        <p:cNvGrpSpPr/>
        <p:nvPr/>
      </p:nvGrpSpPr>
      <p:grpSpPr>
        <a:xfrm>
          <a:off x="0" y="0"/>
          <a:ext cx="0" cy="0"/>
          <a:chOff x="0" y="0"/>
          <a:chExt cx="0" cy="0"/>
        </a:xfrm>
      </p:grpSpPr>
      <p:grpSp>
        <p:nvGrpSpPr>
          <p:cNvPr id="475" name="Google Shape;475;p52"/>
          <p:cNvGrpSpPr/>
          <p:nvPr/>
        </p:nvGrpSpPr>
        <p:grpSpPr>
          <a:xfrm>
            <a:off x="0" y="228600"/>
            <a:ext cx="2851150" cy="6638925"/>
            <a:chOff x="2487613" y="285750"/>
            <a:chExt cx="2428875" cy="5654676"/>
          </a:xfrm>
        </p:grpSpPr>
        <p:sp>
          <p:nvSpPr>
            <p:cNvPr id="476" name="Google Shape;476;p52"/>
            <p:cNvSpPr/>
            <p:nvPr/>
          </p:nvSpPr>
          <p:spPr>
            <a:xfrm>
              <a:off x="2487613" y="2284222"/>
              <a:ext cx="85200" cy="534098"/>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77" name="Google Shape;477;p52"/>
            <p:cNvSpPr/>
            <p:nvPr/>
          </p:nvSpPr>
          <p:spPr>
            <a:xfrm>
              <a:off x="2597156" y="2779108"/>
              <a:ext cx="550418" cy="1978191"/>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78" name="Google Shape;478;p52"/>
            <p:cNvSpPr/>
            <p:nvPr/>
          </p:nvSpPr>
          <p:spPr>
            <a:xfrm>
              <a:off x="3174622" y="4730255"/>
              <a:ext cx="519314" cy="1210171"/>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79" name="Google Shape;479;p52"/>
            <p:cNvSpPr/>
            <p:nvPr/>
          </p:nvSpPr>
          <p:spPr>
            <a:xfrm>
              <a:off x="3305804" y="5630785"/>
              <a:ext cx="146057" cy="309641"/>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80" name="Google Shape;480;p52"/>
            <p:cNvSpPr/>
            <p:nvPr/>
          </p:nvSpPr>
          <p:spPr>
            <a:xfrm>
              <a:off x="2572813" y="2818321"/>
              <a:ext cx="700533" cy="2834099"/>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81" name="Google Shape;481;p52"/>
            <p:cNvSpPr/>
            <p:nvPr/>
          </p:nvSpPr>
          <p:spPr>
            <a:xfrm>
              <a:off x="2506546" y="285750"/>
              <a:ext cx="90610" cy="2493358"/>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82" name="Google Shape;482;p52"/>
            <p:cNvSpPr/>
            <p:nvPr/>
          </p:nvSpPr>
          <p:spPr>
            <a:xfrm>
              <a:off x="2553880" y="2599273"/>
              <a:ext cx="67619" cy="420517"/>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83" name="Google Shape;483;p52"/>
            <p:cNvSpPr/>
            <p:nvPr/>
          </p:nvSpPr>
          <p:spPr>
            <a:xfrm>
              <a:off x="3143518" y="4757298"/>
              <a:ext cx="162286" cy="873487"/>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84" name="Google Shape;484;p52"/>
            <p:cNvSpPr/>
            <p:nvPr/>
          </p:nvSpPr>
          <p:spPr>
            <a:xfrm>
              <a:off x="3147575" y="1282282"/>
              <a:ext cx="1768913" cy="3447973"/>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85" name="Google Shape;485;p52"/>
            <p:cNvSpPr/>
            <p:nvPr/>
          </p:nvSpPr>
          <p:spPr>
            <a:xfrm>
              <a:off x="3273346" y="5652419"/>
              <a:ext cx="137943" cy="288007"/>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86" name="Google Shape;486;p52"/>
            <p:cNvSpPr/>
            <p:nvPr/>
          </p:nvSpPr>
          <p:spPr>
            <a:xfrm>
              <a:off x="3143518" y="4655887"/>
              <a:ext cx="31104" cy="189300"/>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87" name="Google Shape;487;p52"/>
            <p:cNvSpPr/>
            <p:nvPr/>
          </p:nvSpPr>
          <p:spPr>
            <a:xfrm>
              <a:off x="3211137" y="5410385"/>
              <a:ext cx="204209" cy="530041"/>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grpSp>
      <p:grpSp>
        <p:nvGrpSpPr>
          <p:cNvPr id="488" name="Google Shape;488;p52"/>
          <p:cNvGrpSpPr/>
          <p:nvPr/>
        </p:nvGrpSpPr>
        <p:grpSpPr>
          <a:xfrm>
            <a:off x="26989" y="0"/>
            <a:ext cx="2357437" cy="6853238"/>
            <a:chOff x="6627813" y="195454"/>
            <a:chExt cx="1952625" cy="5678297"/>
          </a:xfrm>
        </p:grpSpPr>
        <p:sp>
          <p:nvSpPr>
            <p:cNvPr id="489" name="Google Shape;489;p52"/>
            <p:cNvSpPr/>
            <p:nvPr/>
          </p:nvSpPr>
          <p:spPr>
            <a:xfrm>
              <a:off x="6627813" y="195454"/>
              <a:ext cx="408933" cy="3646106"/>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90" name="Google Shape;490;p52"/>
            <p:cNvSpPr/>
            <p:nvPr/>
          </p:nvSpPr>
          <p:spPr>
            <a:xfrm>
              <a:off x="7061730" y="3771847"/>
              <a:ext cx="349763" cy="1310073"/>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91" name="Google Shape;491;p52"/>
            <p:cNvSpPr/>
            <p:nvPr/>
          </p:nvSpPr>
          <p:spPr>
            <a:xfrm>
              <a:off x="7439105" y="5052983"/>
              <a:ext cx="357653" cy="82076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92" name="Google Shape;492;p52"/>
            <p:cNvSpPr/>
            <p:nvPr/>
          </p:nvSpPr>
          <p:spPr>
            <a:xfrm>
              <a:off x="7036746" y="3811307"/>
              <a:ext cx="457585" cy="1853305"/>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93" name="Google Shape;493;p52"/>
            <p:cNvSpPr/>
            <p:nvPr/>
          </p:nvSpPr>
          <p:spPr>
            <a:xfrm>
              <a:off x="6993355" y="1263505"/>
              <a:ext cx="144639" cy="2508342"/>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94" name="Google Shape;494;p52"/>
            <p:cNvSpPr/>
            <p:nvPr/>
          </p:nvSpPr>
          <p:spPr>
            <a:xfrm>
              <a:off x="7525889" y="5640936"/>
              <a:ext cx="111767" cy="232815"/>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95" name="Google Shape;495;p52"/>
            <p:cNvSpPr/>
            <p:nvPr/>
          </p:nvSpPr>
          <p:spPr>
            <a:xfrm>
              <a:off x="7020967" y="3598223"/>
              <a:ext cx="68375" cy="424852"/>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96" name="Google Shape;496;p52"/>
            <p:cNvSpPr/>
            <p:nvPr/>
          </p:nvSpPr>
          <p:spPr>
            <a:xfrm>
              <a:off x="7411493" y="2802446"/>
              <a:ext cx="1168945" cy="2250537"/>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97" name="Google Shape;497;p52"/>
            <p:cNvSpPr/>
            <p:nvPr/>
          </p:nvSpPr>
          <p:spPr>
            <a:xfrm>
              <a:off x="7494331" y="5664612"/>
              <a:ext cx="99932" cy="209139"/>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98" name="Google Shape;498;p52"/>
            <p:cNvSpPr/>
            <p:nvPr/>
          </p:nvSpPr>
          <p:spPr>
            <a:xfrm>
              <a:off x="7411493" y="5081920"/>
              <a:ext cx="114396" cy="559017"/>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499" name="Google Shape;499;p52"/>
            <p:cNvSpPr/>
            <p:nvPr/>
          </p:nvSpPr>
          <p:spPr>
            <a:xfrm>
              <a:off x="7411493" y="4978008"/>
              <a:ext cx="32872" cy="189408"/>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500" name="Google Shape;500;p52"/>
            <p:cNvSpPr/>
            <p:nvPr/>
          </p:nvSpPr>
          <p:spPr>
            <a:xfrm>
              <a:off x="7439105" y="5434429"/>
              <a:ext cx="174882" cy="439322"/>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grpSp>
      <p:sp>
        <p:nvSpPr>
          <p:cNvPr id="501" name="Google Shape;501;p52"/>
          <p:cNvSpPr/>
          <p:nvPr/>
        </p:nvSpPr>
        <p:spPr>
          <a:xfrm>
            <a:off x="0" y="0"/>
            <a:ext cx="182563"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2"/>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2pPr>
            <a:lvl3pPr lvl="2"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3pPr>
            <a:lvl4pPr lvl="3"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4pPr>
            <a:lvl5pPr lvl="4"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03" name="Google Shape;503;p52"/>
          <p:cNvSpPr txBox="1"/>
          <p:nvPr>
            <p:ph idx="1" type="body"/>
          </p:nvPr>
        </p:nvSpPr>
        <p:spPr>
          <a:xfrm>
            <a:off x="2589213" y="2133600"/>
            <a:ext cx="8915400" cy="38862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750"/>
              </a:spcBef>
              <a:spcAft>
                <a:spcPts val="0"/>
              </a:spcAft>
              <a:buClr>
                <a:schemeClr val="accent1"/>
              </a:buClr>
              <a:buSzPts val="1800"/>
              <a:buFont typeface="Noto Sans Symbols"/>
              <a:buChar char="🠶"/>
              <a:defRPr b="0" i="0" sz="1800" u="none" cap="none" strike="noStrike">
                <a:solidFill>
                  <a:srgbClr val="404040"/>
                </a:solidFill>
                <a:latin typeface="Century Gothic"/>
                <a:ea typeface="Century Gothic"/>
                <a:cs typeface="Century Gothic"/>
                <a:sym typeface="Century Gothic"/>
              </a:defRPr>
            </a:lvl1pPr>
            <a:lvl2pPr indent="-304800" lvl="1" marL="914400" marR="0" rtl="0" algn="l">
              <a:spcBef>
                <a:spcPts val="750"/>
              </a:spcBef>
              <a:spcAft>
                <a:spcPts val="0"/>
              </a:spcAft>
              <a:buClr>
                <a:schemeClr val="accent1"/>
              </a:buClr>
              <a:buSzPts val="1200"/>
              <a:buFont typeface="Noto Sans Symbols"/>
              <a:buChar char="🠶"/>
              <a:defRPr b="0" i="0" sz="1200" u="none" cap="none" strike="noStrike">
                <a:solidFill>
                  <a:srgbClr val="404040"/>
                </a:solidFill>
                <a:latin typeface="Century Gothic"/>
                <a:ea typeface="Century Gothic"/>
                <a:cs typeface="Century Gothic"/>
                <a:sym typeface="Century Gothic"/>
              </a:defRPr>
            </a:lvl2pPr>
            <a:lvl3pPr indent="-292100" lvl="2" marL="1371600" marR="0" rtl="0" algn="l">
              <a:spcBef>
                <a:spcPts val="750"/>
              </a:spcBef>
              <a:spcAft>
                <a:spcPts val="0"/>
              </a:spcAft>
              <a:buClr>
                <a:schemeClr val="accent1"/>
              </a:buClr>
              <a:buSzPts val="1000"/>
              <a:buFont typeface="Noto Sans Symbols"/>
              <a:buChar char="🠶"/>
              <a:defRPr b="0" i="0" sz="1000" u="none" cap="none" strike="noStrike">
                <a:solidFill>
                  <a:srgbClr val="404040"/>
                </a:solidFill>
                <a:latin typeface="Century Gothic"/>
                <a:ea typeface="Century Gothic"/>
                <a:cs typeface="Century Gothic"/>
                <a:sym typeface="Century Gothic"/>
              </a:defRPr>
            </a:lvl3pPr>
            <a:lvl4pPr indent="-285750" lvl="3" marL="1828800" marR="0" rtl="0" algn="l">
              <a:spcBef>
                <a:spcPts val="750"/>
              </a:spcBef>
              <a:spcAft>
                <a:spcPts val="0"/>
              </a:spcAft>
              <a:buClr>
                <a:schemeClr val="accent1"/>
              </a:buClr>
              <a:buSzPts val="900"/>
              <a:buFont typeface="Noto Sans Symbols"/>
              <a:buChar char="🠶"/>
              <a:defRPr b="0" i="0" sz="900" u="none" cap="none" strike="noStrike">
                <a:solidFill>
                  <a:srgbClr val="404040"/>
                </a:solidFill>
                <a:latin typeface="Century Gothic"/>
                <a:ea typeface="Century Gothic"/>
                <a:cs typeface="Century Gothic"/>
                <a:sym typeface="Century Gothic"/>
              </a:defRPr>
            </a:lvl4pPr>
            <a:lvl5pPr indent="-285750" lvl="4" marL="2286000" marR="0" rtl="0" algn="l">
              <a:spcBef>
                <a:spcPts val="750"/>
              </a:spcBef>
              <a:spcAft>
                <a:spcPts val="0"/>
              </a:spcAft>
              <a:buClr>
                <a:schemeClr val="accent1"/>
              </a:buClr>
              <a:buSzPts val="900"/>
              <a:buFont typeface="Noto Sans Symbols"/>
              <a:buChar char="🠶"/>
              <a:defRPr b="0" i="0" sz="900" u="none" cap="none" strike="noStrike">
                <a:solidFill>
                  <a:srgbClr val="404040"/>
                </a:solidFill>
                <a:latin typeface="Century Gothic"/>
                <a:ea typeface="Century Gothic"/>
                <a:cs typeface="Century Gothic"/>
                <a:sym typeface="Century Gothic"/>
              </a:defRPr>
            </a:lvl5pPr>
            <a:lvl6pPr indent="-285750" lvl="5" marL="2743200" marR="0" rtl="0" algn="l">
              <a:spcBef>
                <a:spcPts val="75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spcBef>
                <a:spcPts val="75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spcBef>
                <a:spcPts val="75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spcBef>
                <a:spcPts val="75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504" name="Google Shape;504;p52"/>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675">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5" name="Google Shape;505;p52"/>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675">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6" name="Google Shape;506;p5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rtl="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rtl="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rtl="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rtl="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rtl="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rtl="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rtl="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rtl="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29" name="Shape 629"/>
        <p:cNvGrpSpPr/>
        <p:nvPr/>
      </p:nvGrpSpPr>
      <p:grpSpPr>
        <a:xfrm>
          <a:off x="0" y="0"/>
          <a:ext cx="0" cy="0"/>
          <a:chOff x="0" y="0"/>
          <a:chExt cx="0" cy="0"/>
        </a:xfrm>
      </p:grpSpPr>
      <p:grpSp>
        <p:nvGrpSpPr>
          <p:cNvPr id="630" name="Google Shape;630;p69"/>
          <p:cNvGrpSpPr/>
          <p:nvPr/>
        </p:nvGrpSpPr>
        <p:grpSpPr>
          <a:xfrm>
            <a:off x="0" y="228600"/>
            <a:ext cx="2851150" cy="6638925"/>
            <a:chOff x="2487613" y="285750"/>
            <a:chExt cx="2428875" cy="5654676"/>
          </a:xfrm>
        </p:grpSpPr>
        <p:sp>
          <p:nvSpPr>
            <p:cNvPr id="631" name="Google Shape;631;p69"/>
            <p:cNvSpPr/>
            <p:nvPr/>
          </p:nvSpPr>
          <p:spPr>
            <a:xfrm>
              <a:off x="2487613" y="2284222"/>
              <a:ext cx="85200" cy="534098"/>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32" name="Google Shape;632;p69"/>
            <p:cNvSpPr/>
            <p:nvPr/>
          </p:nvSpPr>
          <p:spPr>
            <a:xfrm>
              <a:off x="2597156" y="2779108"/>
              <a:ext cx="550418" cy="1978191"/>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33" name="Google Shape;633;p69"/>
            <p:cNvSpPr/>
            <p:nvPr/>
          </p:nvSpPr>
          <p:spPr>
            <a:xfrm>
              <a:off x="3174622" y="4730255"/>
              <a:ext cx="519314" cy="1210171"/>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34" name="Google Shape;634;p69"/>
            <p:cNvSpPr/>
            <p:nvPr/>
          </p:nvSpPr>
          <p:spPr>
            <a:xfrm>
              <a:off x="3305804" y="5630785"/>
              <a:ext cx="146057" cy="309641"/>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35" name="Google Shape;635;p69"/>
            <p:cNvSpPr/>
            <p:nvPr/>
          </p:nvSpPr>
          <p:spPr>
            <a:xfrm>
              <a:off x="2572813" y="2818321"/>
              <a:ext cx="700533" cy="2834099"/>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36" name="Google Shape;636;p69"/>
            <p:cNvSpPr/>
            <p:nvPr/>
          </p:nvSpPr>
          <p:spPr>
            <a:xfrm>
              <a:off x="2506546" y="285750"/>
              <a:ext cx="90610" cy="2493358"/>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37" name="Google Shape;637;p69"/>
            <p:cNvSpPr/>
            <p:nvPr/>
          </p:nvSpPr>
          <p:spPr>
            <a:xfrm>
              <a:off x="2553880" y="2599273"/>
              <a:ext cx="67619" cy="420517"/>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38" name="Google Shape;638;p69"/>
            <p:cNvSpPr/>
            <p:nvPr/>
          </p:nvSpPr>
          <p:spPr>
            <a:xfrm>
              <a:off x="3143518" y="4757298"/>
              <a:ext cx="162286" cy="873487"/>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39" name="Google Shape;639;p69"/>
            <p:cNvSpPr/>
            <p:nvPr/>
          </p:nvSpPr>
          <p:spPr>
            <a:xfrm>
              <a:off x="3147575" y="1282282"/>
              <a:ext cx="1768913" cy="3447973"/>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40" name="Google Shape;640;p69"/>
            <p:cNvSpPr/>
            <p:nvPr/>
          </p:nvSpPr>
          <p:spPr>
            <a:xfrm>
              <a:off x="3273346" y="5652419"/>
              <a:ext cx="137943" cy="288007"/>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41" name="Google Shape;641;p69"/>
            <p:cNvSpPr/>
            <p:nvPr/>
          </p:nvSpPr>
          <p:spPr>
            <a:xfrm>
              <a:off x="3143518" y="4655887"/>
              <a:ext cx="31104" cy="189300"/>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42" name="Google Shape;642;p69"/>
            <p:cNvSpPr/>
            <p:nvPr/>
          </p:nvSpPr>
          <p:spPr>
            <a:xfrm>
              <a:off x="3211137" y="5410385"/>
              <a:ext cx="204209" cy="530041"/>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grpSp>
      <p:grpSp>
        <p:nvGrpSpPr>
          <p:cNvPr id="643" name="Google Shape;643;p69"/>
          <p:cNvGrpSpPr/>
          <p:nvPr/>
        </p:nvGrpSpPr>
        <p:grpSpPr>
          <a:xfrm>
            <a:off x="26989" y="0"/>
            <a:ext cx="2357437" cy="6853238"/>
            <a:chOff x="6627813" y="195454"/>
            <a:chExt cx="1952625" cy="5678297"/>
          </a:xfrm>
        </p:grpSpPr>
        <p:sp>
          <p:nvSpPr>
            <p:cNvPr id="644" name="Google Shape;644;p69"/>
            <p:cNvSpPr/>
            <p:nvPr/>
          </p:nvSpPr>
          <p:spPr>
            <a:xfrm>
              <a:off x="6627813" y="195454"/>
              <a:ext cx="408933" cy="3646106"/>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45" name="Google Shape;645;p69"/>
            <p:cNvSpPr/>
            <p:nvPr/>
          </p:nvSpPr>
          <p:spPr>
            <a:xfrm>
              <a:off x="7061730" y="3771847"/>
              <a:ext cx="349763" cy="1310073"/>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46" name="Google Shape;646;p69"/>
            <p:cNvSpPr/>
            <p:nvPr/>
          </p:nvSpPr>
          <p:spPr>
            <a:xfrm>
              <a:off x="7439105" y="5052983"/>
              <a:ext cx="357653" cy="82076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47" name="Google Shape;647;p69"/>
            <p:cNvSpPr/>
            <p:nvPr/>
          </p:nvSpPr>
          <p:spPr>
            <a:xfrm>
              <a:off x="7036746" y="3811307"/>
              <a:ext cx="457585" cy="1853305"/>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48" name="Google Shape;648;p69"/>
            <p:cNvSpPr/>
            <p:nvPr/>
          </p:nvSpPr>
          <p:spPr>
            <a:xfrm>
              <a:off x="6993355" y="1263505"/>
              <a:ext cx="144639" cy="2508342"/>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49" name="Google Shape;649;p69"/>
            <p:cNvSpPr/>
            <p:nvPr/>
          </p:nvSpPr>
          <p:spPr>
            <a:xfrm>
              <a:off x="7525889" y="5640936"/>
              <a:ext cx="111767" cy="232815"/>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50" name="Google Shape;650;p69"/>
            <p:cNvSpPr/>
            <p:nvPr/>
          </p:nvSpPr>
          <p:spPr>
            <a:xfrm>
              <a:off x="7020967" y="3598223"/>
              <a:ext cx="68375" cy="424852"/>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51" name="Google Shape;651;p69"/>
            <p:cNvSpPr/>
            <p:nvPr/>
          </p:nvSpPr>
          <p:spPr>
            <a:xfrm>
              <a:off x="7411493" y="2802446"/>
              <a:ext cx="1168945" cy="2250537"/>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52" name="Google Shape;652;p69"/>
            <p:cNvSpPr/>
            <p:nvPr/>
          </p:nvSpPr>
          <p:spPr>
            <a:xfrm>
              <a:off x="7494331" y="5664612"/>
              <a:ext cx="99932" cy="209139"/>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53" name="Google Shape;653;p69"/>
            <p:cNvSpPr/>
            <p:nvPr/>
          </p:nvSpPr>
          <p:spPr>
            <a:xfrm>
              <a:off x="7411493" y="5081920"/>
              <a:ext cx="114396" cy="559017"/>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54" name="Google Shape;654;p69"/>
            <p:cNvSpPr/>
            <p:nvPr/>
          </p:nvSpPr>
          <p:spPr>
            <a:xfrm>
              <a:off x="7411493" y="4978008"/>
              <a:ext cx="32872" cy="189408"/>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sp>
          <p:nvSpPr>
            <p:cNvPr id="655" name="Google Shape;655;p69"/>
            <p:cNvSpPr/>
            <p:nvPr/>
          </p:nvSpPr>
          <p:spPr>
            <a:xfrm>
              <a:off x="7439105" y="5434429"/>
              <a:ext cx="174882" cy="439322"/>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1">
                <a:solidFill>
                  <a:srgbClr val="000000"/>
                </a:solidFill>
                <a:latin typeface="Arial"/>
                <a:ea typeface="Arial"/>
                <a:cs typeface="Arial"/>
                <a:sym typeface="Arial"/>
              </a:endParaRPr>
            </a:p>
          </p:txBody>
        </p:sp>
      </p:grpSp>
      <p:sp>
        <p:nvSpPr>
          <p:cNvPr id="656" name="Google Shape;656;p69"/>
          <p:cNvSpPr/>
          <p:nvPr/>
        </p:nvSpPr>
        <p:spPr>
          <a:xfrm>
            <a:off x="0" y="0"/>
            <a:ext cx="182563"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9"/>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2pPr>
            <a:lvl3pPr lvl="2"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3pPr>
            <a:lvl4pPr lvl="3"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4pPr>
            <a:lvl5pPr lvl="4" marR="0" rtl="0" algn="l">
              <a:spcBef>
                <a:spcPts val="0"/>
              </a:spcBef>
              <a:spcAft>
                <a:spcPts val="0"/>
              </a:spcAft>
              <a:buSzPts val="1400"/>
              <a:buNone/>
              <a:defRPr b="0" i="0" sz="2700" u="none" cap="none" strike="noStrike">
                <a:solidFill>
                  <a:srgbClr val="262626"/>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58" name="Google Shape;658;p69"/>
          <p:cNvSpPr txBox="1"/>
          <p:nvPr>
            <p:ph idx="1" type="body"/>
          </p:nvPr>
        </p:nvSpPr>
        <p:spPr>
          <a:xfrm>
            <a:off x="2589213" y="2133600"/>
            <a:ext cx="8915400" cy="38862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750"/>
              </a:spcBef>
              <a:spcAft>
                <a:spcPts val="0"/>
              </a:spcAft>
              <a:buClr>
                <a:schemeClr val="accent1"/>
              </a:buClr>
              <a:buSzPts val="1800"/>
              <a:buFont typeface="Noto Sans Symbols"/>
              <a:buChar char="🠶"/>
              <a:defRPr b="0" i="0" sz="1800" u="none" cap="none" strike="noStrike">
                <a:solidFill>
                  <a:srgbClr val="404040"/>
                </a:solidFill>
                <a:latin typeface="Century Gothic"/>
                <a:ea typeface="Century Gothic"/>
                <a:cs typeface="Century Gothic"/>
                <a:sym typeface="Century Gothic"/>
              </a:defRPr>
            </a:lvl1pPr>
            <a:lvl2pPr indent="-304800" lvl="1" marL="914400" marR="0" rtl="0" algn="l">
              <a:spcBef>
                <a:spcPts val="750"/>
              </a:spcBef>
              <a:spcAft>
                <a:spcPts val="0"/>
              </a:spcAft>
              <a:buClr>
                <a:schemeClr val="accent1"/>
              </a:buClr>
              <a:buSzPts val="1200"/>
              <a:buFont typeface="Noto Sans Symbols"/>
              <a:buChar char="🠶"/>
              <a:defRPr b="0" i="0" sz="1200" u="none" cap="none" strike="noStrike">
                <a:solidFill>
                  <a:srgbClr val="404040"/>
                </a:solidFill>
                <a:latin typeface="Century Gothic"/>
                <a:ea typeface="Century Gothic"/>
                <a:cs typeface="Century Gothic"/>
                <a:sym typeface="Century Gothic"/>
              </a:defRPr>
            </a:lvl2pPr>
            <a:lvl3pPr indent="-292100" lvl="2" marL="1371600" marR="0" rtl="0" algn="l">
              <a:spcBef>
                <a:spcPts val="750"/>
              </a:spcBef>
              <a:spcAft>
                <a:spcPts val="0"/>
              </a:spcAft>
              <a:buClr>
                <a:schemeClr val="accent1"/>
              </a:buClr>
              <a:buSzPts val="1000"/>
              <a:buFont typeface="Noto Sans Symbols"/>
              <a:buChar char="🠶"/>
              <a:defRPr b="0" i="0" sz="1000" u="none" cap="none" strike="noStrike">
                <a:solidFill>
                  <a:srgbClr val="404040"/>
                </a:solidFill>
                <a:latin typeface="Century Gothic"/>
                <a:ea typeface="Century Gothic"/>
                <a:cs typeface="Century Gothic"/>
                <a:sym typeface="Century Gothic"/>
              </a:defRPr>
            </a:lvl3pPr>
            <a:lvl4pPr indent="-285750" lvl="3" marL="1828800" marR="0" rtl="0" algn="l">
              <a:spcBef>
                <a:spcPts val="750"/>
              </a:spcBef>
              <a:spcAft>
                <a:spcPts val="0"/>
              </a:spcAft>
              <a:buClr>
                <a:schemeClr val="accent1"/>
              </a:buClr>
              <a:buSzPts val="900"/>
              <a:buFont typeface="Noto Sans Symbols"/>
              <a:buChar char="🠶"/>
              <a:defRPr b="0" i="0" sz="900" u="none" cap="none" strike="noStrike">
                <a:solidFill>
                  <a:srgbClr val="404040"/>
                </a:solidFill>
                <a:latin typeface="Century Gothic"/>
                <a:ea typeface="Century Gothic"/>
                <a:cs typeface="Century Gothic"/>
                <a:sym typeface="Century Gothic"/>
              </a:defRPr>
            </a:lvl4pPr>
            <a:lvl5pPr indent="-285750" lvl="4" marL="2286000" marR="0" rtl="0" algn="l">
              <a:spcBef>
                <a:spcPts val="750"/>
              </a:spcBef>
              <a:spcAft>
                <a:spcPts val="0"/>
              </a:spcAft>
              <a:buClr>
                <a:schemeClr val="accent1"/>
              </a:buClr>
              <a:buSzPts val="900"/>
              <a:buFont typeface="Noto Sans Symbols"/>
              <a:buChar char="🠶"/>
              <a:defRPr b="0" i="0" sz="900" u="none" cap="none" strike="noStrike">
                <a:solidFill>
                  <a:srgbClr val="404040"/>
                </a:solidFill>
                <a:latin typeface="Century Gothic"/>
                <a:ea typeface="Century Gothic"/>
                <a:cs typeface="Century Gothic"/>
                <a:sym typeface="Century Gothic"/>
              </a:defRPr>
            </a:lvl5pPr>
            <a:lvl6pPr indent="-285750" lvl="5" marL="2743200" marR="0" rtl="0" algn="l">
              <a:spcBef>
                <a:spcPts val="751"/>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spcBef>
                <a:spcPts val="751"/>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spcBef>
                <a:spcPts val="751"/>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spcBef>
                <a:spcPts val="751"/>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659" name="Google Shape;659;p69"/>
          <p:cNvSpPr txBox="1"/>
          <p:nvPr>
            <p:ph idx="10" type="dt"/>
          </p:nvPr>
        </p:nvSpPr>
        <p:spPr>
          <a:xfrm>
            <a:off x="10361613" y="6130925"/>
            <a:ext cx="1146175" cy="36988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675">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0" name="Google Shape;660;p69"/>
          <p:cNvSpPr txBox="1"/>
          <p:nvPr>
            <p:ph idx="11" type="ftr"/>
          </p:nvPr>
        </p:nvSpPr>
        <p:spPr>
          <a:xfrm>
            <a:off x="2589213" y="6135688"/>
            <a:ext cx="7620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675">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1" name="Google Shape;661;p6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500">
                <a:solidFill>
                  <a:srgbClr val="FEFFFF"/>
                </a:solidFill>
                <a:latin typeface="Century Gothic"/>
                <a:ea typeface="Century Gothic"/>
                <a:cs typeface="Century Gothic"/>
                <a:sym typeface="Century Gothic"/>
              </a:defRPr>
            </a:lvl1pPr>
            <a:lvl2pPr indent="0" lvl="1" marL="0" marR="0" rtl="0" algn="r">
              <a:spcBef>
                <a:spcPts val="0"/>
              </a:spcBef>
              <a:spcAft>
                <a:spcPts val="0"/>
              </a:spcAft>
              <a:buNone/>
              <a:defRPr sz="1500">
                <a:solidFill>
                  <a:srgbClr val="FEFFFF"/>
                </a:solidFill>
                <a:latin typeface="Century Gothic"/>
                <a:ea typeface="Century Gothic"/>
                <a:cs typeface="Century Gothic"/>
                <a:sym typeface="Century Gothic"/>
              </a:defRPr>
            </a:lvl2pPr>
            <a:lvl3pPr indent="0" lvl="2" marL="0" marR="0" rtl="0" algn="r">
              <a:spcBef>
                <a:spcPts val="0"/>
              </a:spcBef>
              <a:spcAft>
                <a:spcPts val="0"/>
              </a:spcAft>
              <a:buNone/>
              <a:defRPr sz="1500">
                <a:solidFill>
                  <a:srgbClr val="FEFFFF"/>
                </a:solidFill>
                <a:latin typeface="Century Gothic"/>
                <a:ea typeface="Century Gothic"/>
                <a:cs typeface="Century Gothic"/>
                <a:sym typeface="Century Gothic"/>
              </a:defRPr>
            </a:lvl3pPr>
            <a:lvl4pPr indent="0" lvl="3" marL="0" marR="0" rtl="0" algn="r">
              <a:spcBef>
                <a:spcPts val="0"/>
              </a:spcBef>
              <a:spcAft>
                <a:spcPts val="0"/>
              </a:spcAft>
              <a:buNone/>
              <a:defRPr sz="1500">
                <a:solidFill>
                  <a:srgbClr val="FEFFFF"/>
                </a:solidFill>
                <a:latin typeface="Century Gothic"/>
                <a:ea typeface="Century Gothic"/>
                <a:cs typeface="Century Gothic"/>
                <a:sym typeface="Century Gothic"/>
              </a:defRPr>
            </a:lvl4pPr>
            <a:lvl5pPr indent="0" lvl="4" marL="0" marR="0" rtl="0" algn="r">
              <a:spcBef>
                <a:spcPts val="0"/>
              </a:spcBef>
              <a:spcAft>
                <a:spcPts val="0"/>
              </a:spcAft>
              <a:buNone/>
              <a:defRPr sz="1500">
                <a:solidFill>
                  <a:srgbClr val="FEFFFF"/>
                </a:solidFill>
                <a:latin typeface="Century Gothic"/>
                <a:ea typeface="Century Gothic"/>
                <a:cs typeface="Century Gothic"/>
                <a:sym typeface="Century Gothic"/>
              </a:defRPr>
            </a:lvl5pPr>
            <a:lvl6pPr indent="0" lvl="5" marL="0" marR="0" rtl="0" algn="r">
              <a:spcBef>
                <a:spcPts val="0"/>
              </a:spcBef>
              <a:spcAft>
                <a:spcPts val="0"/>
              </a:spcAft>
              <a:buNone/>
              <a:defRPr sz="1500">
                <a:solidFill>
                  <a:srgbClr val="FEFFFF"/>
                </a:solidFill>
                <a:latin typeface="Century Gothic"/>
                <a:ea typeface="Century Gothic"/>
                <a:cs typeface="Century Gothic"/>
                <a:sym typeface="Century Gothic"/>
              </a:defRPr>
            </a:lvl6pPr>
            <a:lvl7pPr indent="0" lvl="6" marL="0" marR="0" rtl="0" algn="r">
              <a:spcBef>
                <a:spcPts val="0"/>
              </a:spcBef>
              <a:spcAft>
                <a:spcPts val="0"/>
              </a:spcAft>
              <a:buNone/>
              <a:defRPr sz="1500">
                <a:solidFill>
                  <a:srgbClr val="FEFFFF"/>
                </a:solidFill>
                <a:latin typeface="Century Gothic"/>
                <a:ea typeface="Century Gothic"/>
                <a:cs typeface="Century Gothic"/>
                <a:sym typeface="Century Gothic"/>
              </a:defRPr>
            </a:lvl7pPr>
            <a:lvl8pPr indent="0" lvl="7" marL="0" marR="0" rtl="0" algn="r">
              <a:spcBef>
                <a:spcPts val="0"/>
              </a:spcBef>
              <a:spcAft>
                <a:spcPts val="0"/>
              </a:spcAft>
              <a:buNone/>
              <a:defRPr sz="1500">
                <a:solidFill>
                  <a:srgbClr val="FEFFFF"/>
                </a:solidFill>
                <a:latin typeface="Century Gothic"/>
                <a:ea typeface="Century Gothic"/>
                <a:cs typeface="Century Gothic"/>
                <a:sym typeface="Century Gothic"/>
              </a:defRPr>
            </a:lvl8pPr>
            <a:lvl9pPr indent="0" lvl="8" marL="0" marR="0" rtl="0" algn="r">
              <a:spcBef>
                <a:spcPts val="0"/>
              </a:spcBef>
              <a:spcAft>
                <a:spcPts val="0"/>
              </a:spcAft>
              <a:buNone/>
              <a:defRPr sz="15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0.xml"/><Relationship Id="rId3" Type="http://schemas.openxmlformats.org/officeDocument/2006/relationships/image" Target="../media/image2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1.xml"/><Relationship Id="rId3" Type="http://schemas.openxmlformats.org/officeDocument/2006/relationships/image" Target="../media/image23.png"/><Relationship Id="rId4" Type="http://schemas.openxmlformats.org/officeDocument/2006/relationships/image" Target="../media/image2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5.xml"/><Relationship Id="rId3" Type="http://schemas.openxmlformats.org/officeDocument/2006/relationships/image" Target="../media/image2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8.xml"/><Relationship Id="rId3" Type="http://schemas.openxmlformats.org/officeDocument/2006/relationships/image" Target="../media/image2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9.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0.xml"/><Relationship Id="rId3" Type="http://schemas.openxmlformats.org/officeDocument/2006/relationships/image" Target="../media/image2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1.xml"/><Relationship Id="rId3" Type="http://schemas.openxmlformats.org/officeDocument/2006/relationships/image" Target="../media/image2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2.xml"/><Relationship Id="rId3" Type="http://schemas.openxmlformats.org/officeDocument/2006/relationships/image" Target="../media/image3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3.xml"/><Relationship Id="rId3" Type="http://schemas.openxmlformats.org/officeDocument/2006/relationships/image" Target="../media/image3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4.xml"/><Relationship Id="rId3" Type="http://schemas.openxmlformats.org/officeDocument/2006/relationships/image" Target="../media/image28.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5.xml"/><Relationship Id="rId3" Type="http://schemas.openxmlformats.org/officeDocument/2006/relationships/hyperlink" Target="https://tn.entry.edu.tw/" TargetMode="External"/><Relationship Id="rId4" Type="http://schemas.openxmlformats.org/officeDocument/2006/relationships/image" Target="../media/image29.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7.xml"/><Relationship Id="rId3" Type="http://schemas.openxmlformats.org/officeDocument/2006/relationships/image" Target="../media/image30.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6.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hyperlink" Target="about:blan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1.xml"/><Relationship Id="rId3" Type="http://schemas.openxmlformats.org/officeDocument/2006/relationships/hyperlink" Target="http://163.26.134.3/12service/12service.asp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0.xml"/><Relationship Id="rId3"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4.xml"/><Relationship Id="rId3" Type="http://schemas.openxmlformats.org/officeDocument/2006/relationships/image" Target="../media/image1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9.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2.xml"/><Relationship Id="rId3" Type="http://schemas.openxmlformats.org/officeDocument/2006/relationships/image" Target="../media/image1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about:blank" TargetMode="Externa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descr="人" id="788" name="Google Shape;788;p86"/>
          <p:cNvPicPr preferRelativeResize="0"/>
          <p:nvPr/>
        </p:nvPicPr>
        <p:blipFill rotWithShape="1">
          <a:blip r:embed="rId3">
            <a:alphaModFix/>
          </a:blip>
          <a:srcRect b="0" l="0" r="0" t="0"/>
          <a:stretch/>
        </p:blipFill>
        <p:spPr>
          <a:xfrm>
            <a:off x="1628775" y="3175"/>
            <a:ext cx="9144000" cy="6854825"/>
          </a:xfrm>
          <a:prstGeom prst="rect">
            <a:avLst/>
          </a:prstGeom>
          <a:noFill/>
          <a:ln>
            <a:noFill/>
          </a:ln>
        </p:spPr>
      </p:pic>
      <p:sp>
        <p:nvSpPr>
          <p:cNvPr id="789" name="Google Shape;789;p86"/>
          <p:cNvSpPr txBox="1"/>
          <p:nvPr/>
        </p:nvSpPr>
        <p:spPr>
          <a:xfrm>
            <a:off x="1628775" y="1133475"/>
            <a:ext cx="8907463" cy="14462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3300"/>
              </a:buClr>
              <a:buSzPts val="4400"/>
              <a:buFont typeface="Noto Sans Symbols"/>
              <a:buNone/>
            </a:pPr>
            <a:r>
              <a:rPr lang="zh-TW" sz="4400">
                <a:solidFill>
                  <a:srgbClr val="FF3300"/>
                </a:solidFill>
                <a:latin typeface="Arial"/>
                <a:ea typeface="Arial"/>
                <a:cs typeface="Arial"/>
                <a:sym typeface="Arial"/>
              </a:rPr>
              <a:t>臺南區十二年國民基本教育</a:t>
            </a:r>
            <a:endParaRPr sz="4400">
              <a:solidFill>
                <a:srgbClr val="FF3300"/>
              </a:solidFill>
              <a:latin typeface="Arial"/>
              <a:ea typeface="Arial"/>
              <a:cs typeface="Arial"/>
              <a:sym typeface="Arial"/>
            </a:endParaRPr>
          </a:p>
          <a:p>
            <a:pPr indent="0" lvl="0" marL="0" marR="0" rtl="0" algn="ctr">
              <a:spcBef>
                <a:spcPts val="0"/>
              </a:spcBef>
              <a:spcAft>
                <a:spcPts val="0"/>
              </a:spcAft>
              <a:buClr>
                <a:srgbClr val="FF3300"/>
              </a:buClr>
              <a:buSzPts val="4400"/>
              <a:buFont typeface="Noto Sans Symbols"/>
              <a:buNone/>
            </a:pPr>
            <a:r>
              <a:rPr lang="zh-TW" sz="4400">
                <a:solidFill>
                  <a:srgbClr val="FF3300"/>
                </a:solidFill>
                <a:latin typeface="Arial"/>
                <a:ea typeface="Arial"/>
                <a:cs typeface="Arial"/>
                <a:sym typeface="Arial"/>
              </a:rPr>
              <a:t>適性入學宣導 </a:t>
            </a:r>
            <a:endParaRPr/>
          </a:p>
        </p:txBody>
      </p:sp>
      <p:sp>
        <p:nvSpPr>
          <p:cNvPr id="790" name="Google Shape;790;p8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89"/>
                                        </p:tgtEl>
                                        <p:attrNameLst>
                                          <p:attrName>style.visibility</p:attrName>
                                        </p:attrNameLst>
                                      </p:cBhvr>
                                      <p:to>
                                        <p:strVal val="visible"/>
                                      </p:to>
                                    </p:set>
                                    <p:anim calcmode="lin" valueType="num">
                                      <p:cBhvr additive="base">
                                        <p:cTn dur="500"/>
                                        <p:tgtEl>
                                          <p:spTgt spid="789"/>
                                        </p:tgtEl>
                                        <p:attrNameLst>
                                          <p:attrName>ppt_w</p:attrName>
                                        </p:attrNameLst>
                                      </p:cBhvr>
                                      <p:tavLst>
                                        <p:tav fmla="" tm="0">
                                          <p:val>
                                            <p:strVal val="0"/>
                                          </p:val>
                                        </p:tav>
                                        <p:tav fmla="" tm="100000">
                                          <p:val>
                                            <p:strVal val="#ppt_w"/>
                                          </p:val>
                                        </p:tav>
                                      </p:tavLst>
                                    </p:anim>
                                    <p:anim calcmode="lin" valueType="num">
                                      <p:cBhvr additive="base">
                                        <p:cTn dur="500"/>
                                        <p:tgtEl>
                                          <p:spTgt spid="78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789">
                                            <p:txEl>
                                              <p:pRg end="0" st="0"/>
                                            </p:txEl>
                                          </p:spTgt>
                                        </p:tgtEl>
                                        <p:attrNameLst>
                                          <p:attrName>style.visibility</p:attrName>
                                        </p:attrNameLst>
                                      </p:cBhvr>
                                      <p:to>
                                        <p:strVal val="visible"/>
                                      </p:to>
                                    </p:set>
                                    <p:anim calcmode="lin" valueType="num">
                                      <p:cBhvr additive="base">
                                        <p:cTn dur="500"/>
                                        <p:tgtEl>
                                          <p:spTgt spid="78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789">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789">
                                            <p:txEl>
                                              <p:pRg end="1" st="1"/>
                                            </p:txEl>
                                          </p:spTgt>
                                        </p:tgtEl>
                                        <p:attrNameLst>
                                          <p:attrName>style.visibility</p:attrName>
                                        </p:attrNameLst>
                                      </p:cBhvr>
                                      <p:to>
                                        <p:strVal val="visible"/>
                                      </p:to>
                                    </p:set>
                                    <p:anim calcmode="lin" valueType="num">
                                      <p:cBhvr additive="base">
                                        <p:cTn dur="500"/>
                                        <p:tgtEl>
                                          <p:spTgt spid="78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78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95"/>
          <p:cNvSpPr/>
          <p:nvPr/>
        </p:nvSpPr>
        <p:spPr>
          <a:xfrm>
            <a:off x="1692275" y="2943225"/>
            <a:ext cx="7632700" cy="1889125"/>
          </a:xfrm>
          <a:prstGeom prst="rect">
            <a:avLst/>
          </a:prstGeom>
          <a:solidFill>
            <a:srgbClr val="008000">
              <a:alpha val="6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975" name="Google Shape;975;p95"/>
          <p:cNvSpPr txBox="1"/>
          <p:nvPr>
            <p:ph type="title"/>
          </p:nvPr>
        </p:nvSpPr>
        <p:spPr>
          <a:xfrm>
            <a:off x="2300288" y="3159125"/>
            <a:ext cx="5829300" cy="102076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zh-TW" sz="4500">
                <a:solidFill>
                  <a:schemeClr val="lt1"/>
                </a:solidFill>
                <a:latin typeface="Arial"/>
                <a:ea typeface="Arial"/>
                <a:cs typeface="Arial"/>
                <a:sym typeface="Arial"/>
              </a:rPr>
              <a:t>臺南區免試入學</a:t>
            </a:r>
            <a:endParaRPr/>
          </a:p>
        </p:txBody>
      </p:sp>
      <p:pic>
        <p:nvPicPr>
          <p:cNvPr id="976" name="Google Shape;976;p95"/>
          <p:cNvPicPr preferRelativeResize="0"/>
          <p:nvPr/>
        </p:nvPicPr>
        <p:blipFill rotWithShape="1">
          <a:blip r:embed="rId3">
            <a:alphaModFix/>
          </a:blip>
          <a:srcRect b="0" l="0" r="0" t="0"/>
          <a:stretch/>
        </p:blipFill>
        <p:spPr>
          <a:xfrm>
            <a:off x="5438775" y="1755775"/>
            <a:ext cx="4075113" cy="957263"/>
          </a:xfrm>
          <a:prstGeom prst="rect">
            <a:avLst/>
          </a:prstGeom>
          <a:noFill/>
          <a:ln>
            <a:noFill/>
          </a:ln>
        </p:spPr>
      </p:pic>
      <p:sp>
        <p:nvSpPr>
          <p:cNvPr id="977" name="Google Shape;977;p95"/>
          <p:cNvSpPr txBox="1"/>
          <p:nvPr>
            <p:ph idx="1" type="body"/>
          </p:nvPr>
        </p:nvSpPr>
        <p:spPr>
          <a:xfrm>
            <a:off x="2335213" y="4179888"/>
            <a:ext cx="7435850" cy="13366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lang="zh-TW" sz="2400">
                <a:solidFill>
                  <a:srgbClr val="FFFF00"/>
                </a:solidFill>
                <a:latin typeface="DFKai-SB"/>
                <a:ea typeface="DFKai-SB"/>
                <a:cs typeface="DFKai-SB"/>
                <a:sym typeface="DFKai-SB"/>
              </a:rPr>
              <a:t>承辦學校：國立曾文高級農工職業學校</a:t>
            </a:r>
            <a:endParaRPr sz="2400">
              <a:solidFill>
                <a:srgbClr val="FFFF00"/>
              </a:solidFill>
              <a:latin typeface="DFKai-SB"/>
              <a:ea typeface="DFKai-SB"/>
              <a:cs typeface="DFKai-SB"/>
              <a:sym typeface="DFKai-SB"/>
            </a:endParaRPr>
          </a:p>
        </p:txBody>
      </p:sp>
      <p:sp>
        <p:nvSpPr>
          <p:cNvPr id="978" name="Google Shape;978;p95"/>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1" name="Shape 1881"/>
        <p:cNvGrpSpPr/>
        <p:nvPr/>
      </p:nvGrpSpPr>
      <p:grpSpPr>
        <a:xfrm>
          <a:off x="0" y="0"/>
          <a:ext cx="0" cy="0"/>
          <a:chOff x="0" y="0"/>
          <a:chExt cx="0" cy="0"/>
        </a:xfrm>
      </p:grpSpPr>
      <p:sp>
        <p:nvSpPr>
          <p:cNvPr id="1882" name="Google Shape;1882;p185"/>
          <p:cNvSpPr txBox="1"/>
          <p:nvPr/>
        </p:nvSpPr>
        <p:spPr>
          <a:xfrm>
            <a:off x="969963" y="1314450"/>
            <a:ext cx="2865437" cy="1754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rgbClr val="C00000"/>
                </a:solidFill>
                <a:latin typeface="DFKai-SB"/>
                <a:ea typeface="DFKai-SB"/>
                <a:cs typeface="DFKai-SB"/>
                <a:sym typeface="DFKai-SB"/>
              </a:rPr>
              <a:t>表1：信義國民中學</a:t>
            </a:r>
            <a:endParaRPr b="1" sz="2400">
              <a:solidFill>
                <a:srgbClr val="C00000"/>
              </a:solidFill>
              <a:latin typeface="DFKai-SB"/>
              <a:ea typeface="DFKai-SB"/>
              <a:cs typeface="DFKai-SB"/>
              <a:sym typeface="DFKai-SB"/>
            </a:endParaRPr>
          </a:p>
          <a:p>
            <a:pPr indent="0" lvl="0" marL="0" marR="0" rtl="0" algn="l">
              <a:spcBef>
                <a:spcPts val="0"/>
              </a:spcBef>
              <a:spcAft>
                <a:spcPts val="0"/>
              </a:spcAft>
              <a:buNone/>
            </a:pPr>
            <a:r>
              <a:rPr b="1" lang="zh-TW" sz="2400">
                <a:solidFill>
                  <a:srgbClr val="C00000"/>
                </a:solidFill>
                <a:latin typeface="DFKai-SB"/>
                <a:ea typeface="DFKai-SB"/>
                <a:cs typeface="DFKai-SB"/>
                <a:sym typeface="DFKai-SB"/>
              </a:rPr>
              <a:t>     陳同學</a:t>
            </a:r>
            <a:r>
              <a:rPr b="1" lang="zh-TW" sz="3200" u="sng">
                <a:solidFill>
                  <a:srgbClr val="C00000"/>
                </a:solidFill>
                <a:latin typeface="DFKai-SB"/>
                <a:ea typeface="DFKai-SB"/>
                <a:cs typeface="DFKai-SB"/>
                <a:sym typeface="DFKai-SB"/>
              </a:rPr>
              <a:t>優先</a:t>
            </a:r>
            <a:endParaRPr b="1" sz="3200" u="sng">
              <a:solidFill>
                <a:srgbClr val="C00000"/>
              </a:solidFill>
              <a:latin typeface="DFKai-SB"/>
              <a:ea typeface="DFKai-SB"/>
              <a:cs typeface="DFKai-SB"/>
              <a:sym typeface="DFKai-SB"/>
            </a:endParaRPr>
          </a:p>
          <a:p>
            <a:pPr indent="0" lvl="0" marL="0" marR="0" rtl="0" algn="l">
              <a:spcBef>
                <a:spcPts val="0"/>
              </a:spcBef>
              <a:spcAft>
                <a:spcPts val="0"/>
              </a:spcAft>
              <a:buNone/>
            </a:pPr>
            <a:r>
              <a:rPr b="1" lang="zh-TW" sz="2400">
                <a:solidFill>
                  <a:srgbClr val="C00000"/>
                </a:solidFill>
                <a:latin typeface="DFKai-SB"/>
                <a:ea typeface="DFKai-SB"/>
                <a:cs typeface="DFKai-SB"/>
                <a:sym typeface="DFKai-SB"/>
              </a:rPr>
              <a:t>     免試入學報名</a:t>
            </a:r>
            <a:endParaRPr b="1" sz="2400">
              <a:solidFill>
                <a:srgbClr val="C00000"/>
              </a:solidFill>
              <a:latin typeface="DFKai-SB"/>
              <a:ea typeface="DFKai-SB"/>
              <a:cs typeface="DFKai-SB"/>
              <a:sym typeface="DFKai-SB"/>
            </a:endParaRPr>
          </a:p>
          <a:p>
            <a:pPr indent="0" lvl="0" marL="0" marR="0" rtl="0" algn="l">
              <a:spcBef>
                <a:spcPts val="0"/>
              </a:spcBef>
              <a:spcAft>
                <a:spcPts val="0"/>
              </a:spcAft>
              <a:buNone/>
            </a:pPr>
            <a:r>
              <a:rPr b="1" lang="zh-TW" sz="2400">
                <a:solidFill>
                  <a:srgbClr val="C00000"/>
                </a:solidFill>
                <a:latin typeface="DFKai-SB"/>
                <a:ea typeface="DFKai-SB"/>
                <a:cs typeface="DFKai-SB"/>
                <a:sym typeface="DFKai-SB"/>
              </a:rPr>
              <a:t>     之積分證明單</a:t>
            </a:r>
            <a:endParaRPr b="1" sz="2400">
              <a:solidFill>
                <a:srgbClr val="C00000"/>
              </a:solidFill>
              <a:latin typeface="DFKai-SB"/>
              <a:ea typeface="DFKai-SB"/>
              <a:cs typeface="DFKai-SB"/>
              <a:sym typeface="DFKai-SB"/>
            </a:endParaRPr>
          </a:p>
        </p:txBody>
      </p:sp>
      <p:sp>
        <p:nvSpPr>
          <p:cNvPr id="1883" name="Google Shape;1883;p185"/>
          <p:cNvSpPr txBox="1"/>
          <p:nvPr/>
        </p:nvSpPr>
        <p:spPr>
          <a:xfrm>
            <a:off x="1581150" y="214313"/>
            <a:ext cx="9961563"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(三)五專優先免試積分-分發比序原則範例</a:t>
            </a:r>
            <a:endParaRPr/>
          </a:p>
        </p:txBody>
      </p:sp>
      <p:pic>
        <p:nvPicPr>
          <p:cNvPr descr="畫面剪輯" id="1884" name="Google Shape;1884;p185"/>
          <p:cNvPicPr preferRelativeResize="0"/>
          <p:nvPr/>
        </p:nvPicPr>
        <p:blipFill rotWithShape="1">
          <a:blip r:embed="rId3">
            <a:alphaModFix/>
          </a:blip>
          <a:srcRect b="0" l="0" r="0" t="1158"/>
          <a:stretch/>
        </p:blipFill>
        <p:spPr>
          <a:xfrm>
            <a:off x="4070136" y="893763"/>
            <a:ext cx="6315956" cy="5885013"/>
          </a:xfrm>
          <a:prstGeom prst="rect">
            <a:avLst/>
          </a:prstGeom>
          <a:noFill/>
          <a:ln>
            <a:noFill/>
          </a:ln>
        </p:spPr>
      </p:pic>
      <p:sp>
        <p:nvSpPr>
          <p:cNvPr id="1885" name="Google Shape;1885;p18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pic>
        <p:nvPicPr>
          <p:cNvPr id="1890" name="Google Shape;1890;p186"/>
          <p:cNvPicPr preferRelativeResize="0"/>
          <p:nvPr/>
        </p:nvPicPr>
        <p:blipFill rotWithShape="1">
          <a:blip r:embed="rId3">
            <a:alphaModFix/>
          </a:blip>
          <a:srcRect b="0" l="0" r="0" t="1369"/>
          <a:stretch/>
        </p:blipFill>
        <p:spPr>
          <a:xfrm>
            <a:off x="1409700" y="3744913"/>
            <a:ext cx="8264525" cy="2616200"/>
          </a:xfrm>
          <a:prstGeom prst="rect">
            <a:avLst/>
          </a:prstGeom>
          <a:noFill/>
          <a:ln>
            <a:noFill/>
          </a:ln>
        </p:spPr>
      </p:pic>
      <p:sp>
        <p:nvSpPr>
          <p:cNvPr id="1891" name="Google Shape;1891;p186"/>
          <p:cNvSpPr txBox="1"/>
          <p:nvPr/>
        </p:nvSpPr>
        <p:spPr>
          <a:xfrm>
            <a:off x="1576388" y="3468688"/>
            <a:ext cx="10025062"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400">
                <a:solidFill>
                  <a:schemeClr val="dk1"/>
                </a:solidFill>
                <a:latin typeface="Book Antiqua"/>
                <a:ea typeface="Book Antiqua"/>
                <a:cs typeface="Book Antiqua"/>
                <a:sym typeface="Book Antiqua"/>
              </a:rPr>
              <a:t>表3：陳同學以</a:t>
            </a:r>
            <a:r>
              <a:rPr b="1" lang="zh-TW" sz="1400">
                <a:solidFill>
                  <a:srgbClr val="C00000"/>
                </a:solidFill>
                <a:latin typeface="Book Antiqua"/>
                <a:ea typeface="Book Antiqua"/>
                <a:cs typeface="Book Antiqua"/>
                <a:sym typeface="Book Antiqua"/>
              </a:rPr>
              <a:t>第2志願</a:t>
            </a:r>
            <a:r>
              <a:rPr b="1" lang="zh-TW" sz="1400">
                <a:solidFill>
                  <a:schemeClr val="dk1"/>
                </a:solidFill>
                <a:latin typeface="Book Antiqua"/>
                <a:ea typeface="Book Antiqua"/>
                <a:cs typeface="Book Antiqua"/>
                <a:sym typeface="Book Antiqua"/>
              </a:rPr>
              <a:t>選填登記○○科技大學○○科（組）之超額比序項目積分採計表 </a:t>
            </a:r>
            <a:endParaRPr/>
          </a:p>
        </p:txBody>
      </p:sp>
      <p:sp>
        <p:nvSpPr>
          <p:cNvPr id="1892" name="Google Shape;1892;p186"/>
          <p:cNvSpPr txBox="1"/>
          <p:nvPr/>
        </p:nvSpPr>
        <p:spPr>
          <a:xfrm>
            <a:off x="1409700" y="1050925"/>
            <a:ext cx="5854700"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rgbClr val="C00000"/>
                </a:solidFill>
                <a:latin typeface="DFKai-SB"/>
                <a:ea typeface="DFKai-SB"/>
                <a:cs typeface="DFKai-SB"/>
                <a:sym typeface="DFKai-SB"/>
              </a:rPr>
              <a:t>免試生超額比序總積分計算範例</a:t>
            </a:r>
            <a:endParaRPr/>
          </a:p>
        </p:txBody>
      </p:sp>
      <p:sp>
        <p:nvSpPr>
          <p:cNvPr id="1893" name="Google Shape;1893;p186"/>
          <p:cNvSpPr/>
          <p:nvPr/>
        </p:nvSpPr>
        <p:spPr>
          <a:xfrm>
            <a:off x="1446213" y="5162550"/>
            <a:ext cx="8199437" cy="542925"/>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4" name="Google Shape;1894;p186"/>
          <p:cNvSpPr/>
          <p:nvPr/>
        </p:nvSpPr>
        <p:spPr>
          <a:xfrm>
            <a:off x="1446213" y="5786438"/>
            <a:ext cx="8228012" cy="493712"/>
          </a:xfrm>
          <a:prstGeom prst="rect">
            <a:avLst/>
          </a:pr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5" name="Google Shape;1895;p186"/>
          <p:cNvSpPr txBox="1"/>
          <p:nvPr/>
        </p:nvSpPr>
        <p:spPr>
          <a:xfrm>
            <a:off x="1471613" y="6300788"/>
            <a:ext cx="10718800" cy="5222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400">
                <a:solidFill>
                  <a:schemeClr val="dk1"/>
                </a:solidFill>
                <a:latin typeface="Book Antiqua"/>
                <a:ea typeface="Book Antiqua"/>
                <a:cs typeface="Book Antiqua"/>
                <a:sym typeface="Book Antiqua"/>
              </a:rPr>
              <a:t>註1：志願序積分以級別方式計算，並於免試生完成選填登記志願後，納入超額比序總積分之主項目採計。</a:t>
            </a:r>
            <a:endParaRPr/>
          </a:p>
          <a:p>
            <a:pPr indent="0" lvl="0" marL="0" marR="0" rtl="0" algn="l">
              <a:spcBef>
                <a:spcPts val="0"/>
              </a:spcBef>
              <a:spcAft>
                <a:spcPts val="0"/>
              </a:spcAft>
              <a:buNone/>
            </a:pPr>
            <a:r>
              <a:rPr b="1" lang="zh-TW" sz="1400">
                <a:solidFill>
                  <a:schemeClr val="dk1"/>
                </a:solidFill>
                <a:latin typeface="Book Antiqua"/>
                <a:ea typeface="Book Antiqua"/>
                <a:cs typeface="Book Antiqua"/>
                <a:sym typeface="Book Antiqua"/>
              </a:rPr>
              <a:t>註2：陳同學未持有原住民文化及語言能力證明，加分比率以10%計算。</a:t>
            </a:r>
            <a:endParaRPr/>
          </a:p>
        </p:txBody>
      </p:sp>
      <p:pic>
        <p:nvPicPr>
          <p:cNvPr id="1896" name="Google Shape;1896;p186"/>
          <p:cNvPicPr preferRelativeResize="0"/>
          <p:nvPr/>
        </p:nvPicPr>
        <p:blipFill rotWithShape="1">
          <a:blip r:embed="rId4">
            <a:alphaModFix/>
          </a:blip>
          <a:srcRect b="0" l="0" r="0" t="0"/>
          <a:stretch/>
        </p:blipFill>
        <p:spPr>
          <a:xfrm>
            <a:off x="1465263" y="1795463"/>
            <a:ext cx="7004050" cy="1547812"/>
          </a:xfrm>
          <a:prstGeom prst="rect">
            <a:avLst/>
          </a:prstGeom>
          <a:noFill/>
          <a:ln>
            <a:noFill/>
          </a:ln>
        </p:spPr>
      </p:pic>
      <p:sp>
        <p:nvSpPr>
          <p:cNvPr id="1897" name="Google Shape;1897;p186"/>
          <p:cNvSpPr txBox="1"/>
          <p:nvPr/>
        </p:nvSpPr>
        <p:spPr>
          <a:xfrm>
            <a:off x="1585913" y="1533525"/>
            <a:ext cx="3719512"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400">
                <a:solidFill>
                  <a:schemeClr val="dk1"/>
                </a:solidFill>
                <a:latin typeface="Book Antiqua"/>
                <a:ea typeface="Book Antiqua"/>
                <a:cs typeface="Book Antiqua"/>
                <a:sym typeface="Book Antiqua"/>
              </a:rPr>
              <a:t>表2： 陳同學國中教育會考成績與採計積分表</a:t>
            </a:r>
            <a:endParaRPr/>
          </a:p>
        </p:txBody>
      </p:sp>
      <p:sp>
        <p:nvSpPr>
          <p:cNvPr id="1898" name="Google Shape;1898;p186"/>
          <p:cNvSpPr txBox="1"/>
          <p:nvPr/>
        </p:nvSpPr>
        <p:spPr>
          <a:xfrm>
            <a:off x="1604963" y="288925"/>
            <a:ext cx="10502900" cy="681038"/>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(三)五專優先免試積分-分發比序原則範例</a:t>
            </a:r>
            <a:endParaRPr/>
          </a:p>
        </p:txBody>
      </p:sp>
      <p:sp>
        <p:nvSpPr>
          <p:cNvPr id="1899" name="Google Shape;1899;p18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graphicFrame>
        <p:nvGraphicFramePr>
          <p:cNvPr id="1904" name="Google Shape;1904;p187"/>
          <p:cNvGraphicFramePr/>
          <p:nvPr/>
        </p:nvGraphicFramePr>
        <p:xfrm>
          <a:off x="1852613" y="4344988"/>
          <a:ext cx="3000000" cy="3000000"/>
        </p:xfrm>
        <a:graphic>
          <a:graphicData uri="http://schemas.openxmlformats.org/drawingml/2006/table">
            <a:tbl>
              <a:tblPr>
                <a:noFill/>
                <a:tableStyleId>{080937F6-F163-481E-B2B0-98CAEE5C7077}</a:tableStyleId>
              </a:tblPr>
              <a:tblGrid>
                <a:gridCol w="892250"/>
                <a:gridCol w="512400"/>
                <a:gridCol w="512400"/>
                <a:gridCol w="512400"/>
                <a:gridCol w="512400"/>
                <a:gridCol w="512400"/>
                <a:gridCol w="512400"/>
                <a:gridCol w="517250"/>
                <a:gridCol w="517250"/>
                <a:gridCol w="515625"/>
                <a:gridCol w="515625"/>
                <a:gridCol w="515625"/>
                <a:gridCol w="515625"/>
                <a:gridCol w="515625"/>
                <a:gridCol w="502700"/>
              </a:tblGrid>
              <a:tr h="303100">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比序順序</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2</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4</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5</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6</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7</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8</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9</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10</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11</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12</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13</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14</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61050">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同分比序項目</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均衡學習</a:t>
                      </a:r>
                      <a:endParaRPr sz="1600">
                        <a:latin typeface="Times New Roman"/>
                        <a:ea typeface="Times New Roman"/>
                        <a:cs typeface="Times New Roman"/>
                        <a:sym typeface="Times New Roman"/>
                      </a:endParaRPr>
                    </a:p>
                  </a:txBody>
                  <a:tcPr marT="3700" marB="370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技藝優良</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志願序</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弱勢身分</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zh-TW" sz="1600">
                          <a:latin typeface="Times New Roman"/>
                          <a:ea typeface="Times New Roman"/>
                          <a:cs typeface="Times New Roman"/>
                          <a:sym typeface="Times New Roman"/>
                        </a:rPr>
                        <a:t>表現</a:t>
                      </a:r>
                      <a:endParaRPr sz="1600">
                        <a:latin typeface="Times New Roman"/>
                        <a:ea typeface="Times New Roman"/>
                        <a:cs typeface="Times New Roman"/>
                        <a:sym typeface="Times New Roman"/>
                      </a:endParaRPr>
                    </a:p>
                    <a:p>
                      <a:pPr indent="0" lvl="0" marL="0" marR="0" rtl="0" algn="l">
                        <a:spcBef>
                          <a:spcPts val="0"/>
                        </a:spcBef>
                        <a:spcAft>
                          <a:spcPts val="0"/>
                        </a:spcAft>
                        <a:buNone/>
                      </a:pPr>
                      <a:r>
                        <a:rPr lang="zh-TW" sz="1600">
                          <a:latin typeface="Times New Roman"/>
                          <a:ea typeface="Times New Roman"/>
                          <a:cs typeface="Times New Roman"/>
                          <a:sym typeface="Times New Roman"/>
                        </a:rPr>
                        <a:t>多元學習</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寫作測驗</a:t>
                      </a:r>
                      <a:endParaRPr sz="1600">
                        <a:latin typeface="Times New Roman"/>
                        <a:ea typeface="Times New Roman"/>
                        <a:cs typeface="Times New Roman"/>
                        <a:sym typeface="Times New Roman"/>
                      </a:endParaRPr>
                    </a:p>
                    <a:p>
                      <a:pPr indent="0" lvl="0" marL="0" marR="0" rtl="0" algn="just">
                        <a:spcBef>
                          <a:spcPts val="0"/>
                        </a:spcBef>
                        <a:spcAft>
                          <a:spcPts val="0"/>
                        </a:spcAft>
                        <a:buNone/>
                      </a:pPr>
                      <a:r>
                        <a:rPr lang="zh-TW" sz="1600">
                          <a:latin typeface="Times New Roman"/>
                          <a:ea typeface="Times New Roman"/>
                          <a:cs typeface="Times New Roman"/>
                          <a:sym typeface="Times New Roman"/>
                        </a:rPr>
                        <a:t>會考+</a:t>
                      </a:r>
                      <a:endParaRPr/>
                    </a:p>
                  </a:txBody>
                  <a:tcPr marT="0" marB="0" marR="3700" marL="37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服務學習</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競賽</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國文</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數學</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英語</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自然</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社會</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寫作測驗</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3100">
                <a:tc rowSpan="2">
                  <a:txBody>
                    <a:bodyPr/>
                    <a:lstStyle/>
                    <a:p>
                      <a:pPr indent="0" lvl="0" marL="17780" marR="0" rtl="0" algn="ctr">
                        <a:spcBef>
                          <a:spcPts val="0"/>
                        </a:spcBef>
                        <a:spcAft>
                          <a:spcPts val="0"/>
                        </a:spcAft>
                        <a:buNone/>
                      </a:pPr>
                      <a:r>
                        <a:rPr lang="zh-TW" sz="1600">
                          <a:latin typeface="Times New Roman"/>
                          <a:ea typeface="Times New Roman"/>
                          <a:cs typeface="Times New Roman"/>
                          <a:sym typeface="Times New Roman"/>
                        </a:rPr>
                        <a:t>特種身分生加分</a:t>
                      </a:r>
                      <a:endParaRPr sz="1600">
                        <a:latin typeface="Times New Roman"/>
                        <a:ea typeface="Times New Roman"/>
                        <a:cs typeface="Times New Roman"/>
                        <a:sym typeface="Times New Roman"/>
                      </a:endParaRPr>
                    </a:p>
                    <a:p>
                      <a:pPr indent="0" lvl="0" marL="0" marR="0" rtl="0" algn="ctr">
                        <a:spcBef>
                          <a:spcPts val="0"/>
                        </a:spcBef>
                        <a:spcAft>
                          <a:spcPts val="0"/>
                        </a:spcAft>
                        <a:buNone/>
                      </a:pPr>
                      <a:r>
                        <a:rPr lang="zh-TW" sz="1600">
                          <a:latin typeface="Times New Roman"/>
                          <a:ea typeface="Times New Roman"/>
                          <a:cs typeface="Times New Roman"/>
                          <a:sym typeface="Times New Roman"/>
                        </a:rPr>
                        <a:t>（加10%）</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8">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特種身分生同分比序項目積分</a:t>
                      </a:r>
                      <a:endParaRPr sz="1600">
                        <a:latin typeface="Times New Roman"/>
                        <a:ea typeface="Times New Roman"/>
                        <a:cs typeface="Times New Roman"/>
                        <a:sym typeface="Times New Roman"/>
                      </a:endParaRPr>
                    </a:p>
                  </a:txBody>
                  <a:tcPr marT="0" marB="0" marR="3700" marL="37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hMerge="1"/>
                <a:tc hMerge="1"/>
                <a:tc hMerge="1"/>
                <a:tc hMerge="1"/>
                <a:tc gridSpan="5">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三等級四標示</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hMerge="1"/>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級分</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06175">
                <a:tc vMerge="1"/>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23.1</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2.75</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28.6</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3.3</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16.5</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21.56</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14.03</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7.7</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A</a:t>
                      </a:r>
                      <a:r>
                        <a:rPr baseline="30000" lang="zh-TW"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B</a:t>
                      </a:r>
                      <a:r>
                        <a:rPr baseline="30000" lang="zh-TW"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B</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A</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B</a:t>
                      </a:r>
                      <a:r>
                        <a:rPr baseline="30000" lang="zh-TW"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4級分</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3100">
                <a:tc gridSpan="15">
                  <a:txBody>
                    <a:bodyPr/>
                    <a:lstStyle/>
                    <a:p>
                      <a:pPr indent="0" lvl="0" marL="43180" marR="0" rtl="0" algn="just">
                        <a:spcBef>
                          <a:spcPts val="0"/>
                        </a:spcBef>
                        <a:spcAft>
                          <a:spcPts val="0"/>
                        </a:spcAft>
                        <a:buNone/>
                      </a:pPr>
                      <a:r>
                        <a:rPr lang="zh-TW" sz="1600">
                          <a:latin typeface="Times New Roman"/>
                          <a:ea typeface="Times New Roman"/>
                          <a:cs typeface="Times New Roman"/>
                          <a:sym typeface="Times New Roman"/>
                        </a:rPr>
                        <a:t>註：陳同學未持有原住民文化及語言能力證明，加分比率以10%計算。</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hMerge="1"/>
                <a:tc hMerge="1"/>
                <a:tc hMerge="1"/>
                <a:tc hMerge="1"/>
                <a:tc hMerge="1"/>
                <a:tc hMerge="1"/>
                <a:tc hMerge="1"/>
                <a:tc hMerge="1"/>
                <a:tc hMerge="1"/>
                <a:tc hMerge="1"/>
                <a:tc hMerge="1"/>
              </a:tr>
            </a:tbl>
          </a:graphicData>
        </a:graphic>
      </p:graphicFrame>
      <p:graphicFrame>
        <p:nvGraphicFramePr>
          <p:cNvPr id="1905" name="Google Shape;1905;p187"/>
          <p:cNvGraphicFramePr/>
          <p:nvPr/>
        </p:nvGraphicFramePr>
        <p:xfrm>
          <a:off x="1852613" y="1763713"/>
          <a:ext cx="3000000" cy="3000000"/>
        </p:xfrm>
        <a:graphic>
          <a:graphicData uri="http://schemas.openxmlformats.org/drawingml/2006/table">
            <a:tbl>
              <a:tblPr>
                <a:noFill/>
                <a:tableStyleId>{080937F6-F163-481E-B2B0-98CAEE5C7077}</a:tableStyleId>
              </a:tblPr>
              <a:tblGrid>
                <a:gridCol w="869800"/>
                <a:gridCol w="498600"/>
                <a:gridCol w="498600"/>
                <a:gridCol w="498600"/>
                <a:gridCol w="498600"/>
                <a:gridCol w="498600"/>
                <a:gridCol w="498600"/>
                <a:gridCol w="503325"/>
                <a:gridCol w="503325"/>
                <a:gridCol w="501750"/>
                <a:gridCol w="501750"/>
                <a:gridCol w="501750"/>
                <a:gridCol w="501750"/>
                <a:gridCol w="501750"/>
                <a:gridCol w="487600"/>
              </a:tblGrid>
              <a:tr h="364300">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比序順序</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2</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4</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5</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6</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7</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8</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9</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10</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11</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12</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13</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14</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31950">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同分比序項目</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均衡學習</a:t>
                      </a:r>
                      <a:endParaRPr sz="1600">
                        <a:latin typeface="Times New Roman"/>
                        <a:ea typeface="Times New Roman"/>
                        <a:cs typeface="Times New Roman"/>
                        <a:sym typeface="Times New Roman"/>
                      </a:endParaRPr>
                    </a:p>
                  </a:txBody>
                  <a:tcPr marT="3700" marB="370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技藝優良</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志願序</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弱勢身分</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zh-TW" sz="1600">
                          <a:latin typeface="Times New Roman"/>
                          <a:ea typeface="Times New Roman"/>
                          <a:cs typeface="Times New Roman"/>
                          <a:sym typeface="Times New Roman"/>
                        </a:rPr>
                        <a:t>表現</a:t>
                      </a:r>
                      <a:endParaRPr sz="1600">
                        <a:latin typeface="Times New Roman"/>
                        <a:ea typeface="Times New Roman"/>
                        <a:cs typeface="Times New Roman"/>
                        <a:sym typeface="Times New Roman"/>
                      </a:endParaRPr>
                    </a:p>
                    <a:p>
                      <a:pPr indent="0" lvl="0" marL="0" marR="0" rtl="0" algn="l">
                        <a:spcBef>
                          <a:spcPts val="0"/>
                        </a:spcBef>
                        <a:spcAft>
                          <a:spcPts val="0"/>
                        </a:spcAft>
                        <a:buNone/>
                      </a:pPr>
                      <a:r>
                        <a:rPr lang="zh-TW" sz="1600">
                          <a:latin typeface="Times New Roman"/>
                          <a:ea typeface="Times New Roman"/>
                          <a:cs typeface="Times New Roman"/>
                          <a:sym typeface="Times New Roman"/>
                        </a:rPr>
                        <a:t>多元學習</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寫作測驗</a:t>
                      </a:r>
                      <a:endParaRPr sz="1600">
                        <a:latin typeface="Times New Roman"/>
                        <a:ea typeface="Times New Roman"/>
                        <a:cs typeface="Times New Roman"/>
                        <a:sym typeface="Times New Roman"/>
                      </a:endParaRPr>
                    </a:p>
                    <a:p>
                      <a:pPr indent="0" lvl="0" marL="0" marR="0" rtl="0" algn="just">
                        <a:spcBef>
                          <a:spcPts val="0"/>
                        </a:spcBef>
                        <a:spcAft>
                          <a:spcPts val="0"/>
                        </a:spcAft>
                        <a:buNone/>
                      </a:pPr>
                      <a:r>
                        <a:rPr lang="zh-TW" sz="1600">
                          <a:latin typeface="Times New Roman"/>
                          <a:ea typeface="Times New Roman"/>
                          <a:cs typeface="Times New Roman"/>
                          <a:sym typeface="Times New Roman"/>
                        </a:rPr>
                        <a:t>會考+</a:t>
                      </a:r>
                      <a:endParaRPr sz="1600">
                        <a:latin typeface="Times New Roman"/>
                        <a:ea typeface="Times New Roman"/>
                        <a:cs typeface="Times New Roman"/>
                        <a:sym typeface="Times New Roman"/>
                      </a:endParaRPr>
                    </a:p>
                  </a:txBody>
                  <a:tcPr marT="0" marB="0" marR="3700" marL="37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服務學習</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競賽</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國文</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數學</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英語</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自然</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社會</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zh-TW" sz="1600">
                          <a:latin typeface="Times New Roman"/>
                          <a:ea typeface="Times New Roman"/>
                          <a:cs typeface="Times New Roman"/>
                          <a:sym typeface="Times New Roman"/>
                        </a:rPr>
                        <a:t>寫作測驗</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1425">
                <a:tc rowSpan="2">
                  <a:txBody>
                    <a:bodyPr/>
                    <a:lstStyle/>
                    <a:p>
                      <a:pPr indent="-7620" lvl="0" marL="7620" marR="0" rtl="0" algn="ctr">
                        <a:spcBef>
                          <a:spcPts val="0"/>
                        </a:spcBef>
                        <a:spcAft>
                          <a:spcPts val="0"/>
                        </a:spcAft>
                        <a:buNone/>
                      </a:pPr>
                      <a:r>
                        <a:rPr lang="zh-TW" sz="1600">
                          <a:latin typeface="Times New Roman"/>
                          <a:ea typeface="Times New Roman"/>
                          <a:cs typeface="Times New Roman"/>
                          <a:sym typeface="Times New Roman"/>
                        </a:rPr>
                        <a:t>比序積分</a:t>
                      </a:r>
                      <a:endParaRPr sz="1600">
                        <a:latin typeface="Times New Roman"/>
                        <a:ea typeface="Times New Roman"/>
                        <a:cs typeface="Times New Roman"/>
                        <a:sym typeface="Times New Roman"/>
                      </a:endParaRPr>
                    </a:p>
                    <a:p>
                      <a:pPr indent="-7620" lvl="0" marL="7620" marR="0" rtl="0" algn="ctr">
                        <a:spcBef>
                          <a:spcPts val="0"/>
                        </a:spcBef>
                        <a:spcAft>
                          <a:spcPts val="0"/>
                        </a:spcAft>
                        <a:buNone/>
                      </a:pPr>
                      <a:r>
                        <a:rPr lang="zh-TW" sz="1600">
                          <a:latin typeface="Times New Roman"/>
                          <a:ea typeface="Times New Roman"/>
                          <a:cs typeface="Times New Roman"/>
                          <a:sym typeface="Times New Roman"/>
                        </a:rPr>
                        <a:t>與級分</a:t>
                      </a:r>
                      <a:endParaRPr sz="1600">
                        <a:latin typeface="Times New Roman"/>
                        <a:ea typeface="Times New Roman"/>
                        <a:cs typeface="Times New Roman"/>
                        <a:sym typeface="Times New Roman"/>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8">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一般生同分比序項目積分</a:t>
                      </a:r>
                      <a:endParaRPr sz="1600">
                        <a:latin typeface="Times New Roman"/>
                        <a:ea typeface="Times New Roman"/>
                        <a:cs typeface="Times New Roman"/>
                        <a:sym typeface="Times New Roman"/>
                      </a:endParaRPr>
                    </a:p>
                  </a:txBody>
                  <a:tcPr marT="0" marB="0" marR="3700" marL="37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hMerge="1"/>
                <a:tc hMerge="1"/>
                <a:tc hMerge="1"/>
                <a:tc hMerge="1"/>
                <a:tc gridSpan="5">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三等級四標示</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hMerge="1"/>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級分</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87675">
                <a:tc vMerge="1"/>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21</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2.5</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26</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15</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19.6</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12.75</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7</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A</a:t>
                      </a:r>
                      <a:r>
                        <a:rPr baseline="30000" lang="zh-TW"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B</a:t>
                      </a:r>
                      <a:r>
                        <a:rPr baseline="30000" lang="zh-TW"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B</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A</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B</a:t>
                      </a:r>
                      <a:r>
                        <a:rPr baseline="30000" lang="zh-TW"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1600">
                          <a:latin typeface="Times New Roman"/>
                          <a:ea typeface="Times New Roman"/>
                          <a:cs typeface="Times New Roman"/>
                          <a:sym typeface="Times New Roman"/>
                        </a:rPr>
                        <a:t>4級分</a:t>
                      </a:r>
                      <a:endParaRPr sz="1600">
                        <a:latin typeface="Times New Roman"/>
                        <a:ea typeface="Times New Roman"/>
                        <a:cs typeface="Times New Roman"/>
                        <a:sym typeface="Times New Roman"/>
                      </a:endParaRPr>
                    </a:p>
                  </a:txBody>
                  <a:tcPr marT="0" marB="0" marR="3700" marL="3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906" name="Google Shape;1906;p187"/>
          <p:cNvSpPr txBox="1"/>
          <p:nvPr/>
        </p:nvSpPr>
        <p:spPr>
          <a:xfrm>
            <a:off x="1789113" y="1447800"/>
            <a:ext cx="10126662"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400">
                <a:solidFill>
                  <a:schemeClr val="dk1"/>
                </a:solidFill>
                <a:latin typeface="Book Antiqua"/>
                <a:ea typeface="Book Antiqua"/>
                <a:cs typeface="Book Antiqua"/>
                <a:sym typeface="Book Antiqua"/>
              </a:rPr>
              <a:t>表4：陳同學選填登記○○科技大學○○科（組）之一般生同分比序項目積分順序採計表 </a:t>
            </a:r>
            <a:endParaRPr/>
          </a:p>
        </p:txBody>
      </p:sp>
      <p:sp>
        <p:nvSpPr>
          <p:cNvPr id="1907" name="Google Shape;1907;p187"/>
          <p:cNvSpPr txBox="1"/>
          <p:nvPr/>
        </p:nvSpPr>
        <p:spPr>
          <a:xfrm>
            <a:off x="1755775" y="928688"/>
            <a:ext cx="5854700"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rgbClr val="C00000"/>
                </a:solidFill>
                <a:latin typeface="DFKai-SB"/>
                <a:ea typeface="DFKai-SB"/>
                <a:cs typeface="DFKai-SB"/>
                <a:sym typeface="DFKai-SB"/>
              </a:rPr>
              <a:t>免試生超額比序總積分計算範例</a:t>
            </a:r>
            <a:endParaRPr/>
          </a:p>
        </p:txBody>
      </p:sp>
      <p:sp>
        <p:nvSpPr>
          <p:cNvPr id="1908" name="Google Shape;1908;p187"/>
          <p:cNvSpPr txBox="1"/>
          <p:nvPr/>
        </p:nvSpPr>
        <p:spPr>
          <a:xfrm>
            <a:off x="1789113" y="4037013"/>
            <a:ext cx="8281987"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400">
                <a:solidFill>
                  <a:schemeClr val="dk1"/>
                </a:solidFill>
                <a:latin typeface="Book Antiqua"/>
                <a:ea typeface="Book Antiqua"/>
                <a:cs typeface="Book Antiqua"/>
                <a:sym typeface="Book Antiqua"/>
              </a:rPr>
              <a:t>表5：陳同學選填登記○○科技大學○○科（組）特種身分生之同分比序項目積分順序採計表 </a:t>
            </a:r>
            <a:endParaRPr/>
          </a:p>
        </p:txBody>
      </p:sp>
      <p:sp>
        <p:nvSpPr>
          <p:cNvPr id="1909" name="Google Shape;1909;p187"/>
          <p:cNvSpPr/>
          <p:nvPr/>
        </p:nvSpPr>
        <p:spPr>
          <a:xfrm>
            <a:off x="1871663" y="3175000"/>
            <a:ext cx="7845425" cy="754063"/>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0" name="Google Shape;1910;p187"/>
          <p:cNvSpPr/>
          <p:nvPr/>
        </p:nvSpPr>
        <p:spPr>
          <a:xfrm>
            <a:off x="1852613" y="5529263"/>
            <a:ext cx="8081962" cy="914400"/>
          </a:xfrm>
          <a:prstGeom prst="rect">
            <a:avLst/>
          </a:prstGeom>
          <a:noFill/>
          <a:ln cap="flat" cmpd="sng" w="5715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1" name="Google Shape;1911;p187"/>
          <p:cNvSpPr txBox="1"/>
          <p:nvPr/>
        </p:nvSpPr>
        <p:spPr>
          <a:xfrm>
            <a:off x="1581150" y="214313"/>
            <a:ext cx="10502900"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(三)五專優先免試積分-分發比序原則範例</a:t>
            </a:r>
            <a:endParaRPr/>
          </a:p>
        </p:txBody>
      </p:sp>
      <p:sp>
        <p:nvSpPr>
          <p:cNvPr id="1912" name="Google Shape;1912;p18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7" name="Shape 1917"/>
        <p:cNvGrpSpPr/>
        <p:nvPr/>
      </p:nvGrpSpPr>
      <p:grpSpPr>
        <a:xfrm>
          <a:off x="0" y="0"/>
          <a:ext cx="0" cy="0"/>
          <a:chOff x="0" y="0"/>
          <a:chExt cx="0" cy="0"/>
        </a:xfrm>
      </p:grpSpPr>
      <p:graphicFrame>
        <p:nvGraphicFramePr>
          <p:cNvPr id="1918" name="Google Shape;1918;p188"/>
          <p:cNvGraphicFramePr/>
          <p:nvPr/>
        </p:nvGraphicFramePr>
        <p:xfrm>
          <a:off x="1693863" y="1422400"/>
          <a:ext cx="3000000" cy="3000000"/>
        </p:xfrm>
        <a:graphic>
          <a:graphicData uri="http://schemas.openxmlformats.org/drawingml/2006/table">
            <a:tbl>
              <a:tblPr bandRow="1" firstRow="1">
                <a:noFill/>
                <a:tableStyleId>{080937F6-F163-481E-B2B0-98CAEE5C7077}</a:tableStyleId>
              </a:tblPr>
              <a:tblGrid>
                <a:gridCol w="3158625"/>
                <a:gridCol w="5377350"/>
              </a:tblGrid>
              <a:tr h="606625">
                <a:tc>
                  <a:txBody>
                    <a:bodyPr/>
                    <a:lstStyle/>
                    <a:p>
                      <a:pPr indent="0" lvl="0" marL="0" marR="0" rtl="0" algn="ctr">
                        <a:spcBef>
                          <a:spcPts val="0"/>
                        </a:spcBef>
                        <a:spcAft>
                          <a:spcPts val="0"/>
                        </a:spcAft>
                        <a:buNone/>
                      </a:pPr>
                      <a:r>
                        <a:rPr b="1" lang="zh-TW" sz="2800">
                          <a:solidFill>
                            <a:srgbClr val="FF0000"/>
                          </a:solidFill>
                          <a:latin typeface="Book Antiqua"/>
                          <a:ea typeface="Book Antiqua"/>
                          <a:cs typeface="Book Antiqua"/>
                          <a:sym typeface="Book Antiqua"/>
                        </a:rPr>
                        <a:t>項目</a:t>
                      </a:r>
                      <a:endParaRPr/>
                    </a:p>
                  </a:txBody>
                  <a:tcPr marT="45700" marB="45700" marR="91450" marL="91450" anchor="ctr">
                    <a:solidFill>
                      <a:srgbClr val="92D050"/>
                    </a:solidFill>
                  </a:tcPr>
                </a:tc>
                <a:tc>
                  <a:txBody>
                    <a:bodyPr/>
                    <a:lstStyle/>
                    <a:p>
                      <a:pPr indent="0" lvl="0" marL="0" marR="0" rtl="0" algn="ctr">
                        <a:spcBef>
                          <a:spcPts val="0"/>
                        </a:spcBef>
                        <a:spcAft>
                          <a:spcPts val="0"/>
                        </a:spcAft>
                        <a:buClr>
                          <a:srgbClr val="FF0000"/>
                        </a:buClr>
                        <a:buSzPts val="3000"/>
                        <a:buFont typeface="Noto Sans Symbols"/>
                        <a:buNone/>
                      </a:pPr>
                      <a:r>
                        <a:rPr b="1" lang="zh-TW" sz="3000">
                          <a:solidFill>
                            <a:srgbClr val="FF0000"/>
                          </a:solidFill>
                          <a:latin typeface="Book Antiqua"/>
                          <a:ea typeface="Book Antiqua"/>
                          <a:cs typeface="Book Antiqua"/>
                          <a:sym typeface="Book Antiqua"/>
                        </a:rPr>
                        <a:t>日程</a:t>
                      </a:r>
                      <a:endParaRPr/>
                    </a:p>
                  </a:txBody>
                  <a:tcPr marT="45700" marB="45700" marR="91450" marL="91450" anchor="ctr">
                    <a:solidFill>
                      <a:srgbClr val="92D050"/>
                    </a:solidFill>
                  </a:tcPr>
                </a:tc>
              </a:tr>
              <a:tr h="606625">
                <a:tc>
                  <a:txBody>
                    <a:bodyPr/>
                    <a:lstStyle/>
                    <a:p>
                      <a:pPr indent="0" lvl="0" marL="0" marR="0" rtl="0" algn="ctr">
                        <a:spcBef>
                          <a:spcPts val="0"/>
                        </a:spcBef>
                        <a:spcAft>
                          <a:spcPts val="0"/>
                        </a:spcAft>
                        <a:buNone/>
                      </a:pPr>
                      <a:r>
                        <a:rPr b="1" lang="zh-TW" sz="2800">
                          <a:solidFill>
                            <a:srgbClr val="0000FF"/>
                          </a:solidFill>
                          <a:latin typeface="Book Antiqua"/>
                          <a:ea typeface="Book Antiqua"/>
                          <a:cs typeface="Book Antiqua"/>
                          <a:sym typeface="Book Antiqua"/>
                        </a:rPr>
                        <a:t>簡章公告</a:t>
                      </a:r>
                      <a:endParaRPr/>
                    </a:p>
                  </a:txBody>
                  <a:tcPr marT="45700" marB="45700" marR="91450" marL="91450" anchor="ctr"/>
                </a:tc>
                <a:tc>
                  <a:txBody>
                    <a:bodyPr/>
                    <a:lstStyle/>
                    <a:p>
                      <a:pPr indent="-457200" lvl="0" marL="457200" marR="0" rtl="0" algn="l">
                        <a:spcBef>
                          <a:spcPts val="0"/>
                        </a:spcBef>
                        <a:spcAft>
                          <a:spcPts val="0"/>
                        </a:spcAft>
                        <a:buClr>
                          <a:srgbClr val="3333FF"/>
                        </a:buClr>
                        <a:buSzPts val="2800"/>
                        <a:buFont typeface="Noto Sans Symbols"/>
                        <a:buChar char="●"/>
                      </a:pPr>
                      <a:r>
                        <a:rPr b="1" lang="zh-TW" sz="2800">
                          <a:solidFill>
                            <a:srgbClr val="3333FF"/>
                          </a:solidFill>
                          <a:latin typeface="Book Antiqua"/>
                          <a:ea typeface="Book Antiqua"/>
                          <a:cs typeface="Book Antiqua"/>
                          <a:sym typeface="Book Antiqua"/>
                        </a:rPr>
                        <a:t>110年1月15日</a:t>
                      </a:r>
                      <a:endParaRPr/>
                    </a:p>
                  </a:txBody>
                  <a:tcPr marT="45700" marB="45700" marR="91450" marL="91450" anchor="ctr"/>
                </a:tc>
              </a:tr>
              <a:tr h="606625">
                <a:tc>
                  <a:txBody>
                    <a:bodyPr/>
                    <a:lstStyle/>
                    <a:p>
                      <a:pPr indent="0" lvl="0" marL="0" marR="0" rtl="0" algn="ctr">
                        <a:spcBef>
                          <a:spcPts val="0"/>
                        </a:spcBef>
                        <a:spcAft>
                          <a:spcPts val="0"/>
                        </a:spcAft>
                        <a:buNone/>
                      </a:pPr>
                      <a:r>
                        <a:rPr b="1" lang="zh-TW" sz="2800">
                          <a:solidFill>
                            <a:srgbClr val="0000FF"/>
                          </a:solidFill>
                          <a:latin typeface="Book Antiqua"/>
                          <a:ea typeface="Book Antiqua"/>
                          <a:cs typeface="Book Antiqua"/>
                          <a:sym typeface="Book Antiqua"/>
                        </a:rPr>
                        <a:t>報        名 </a:t>
                      </a:r>
                      <a:endParaRPr/>
                    </a:p>
                  </a:txBody>
                  <a:tcPr marT="45700" marB="45700" marR="91450" marL="91450" anchor="ctr"/>
                </a:tc>
                <a:tc>
                  <a:txBody>
                    <a:bodyPr/>
                    <a:lstStyle/>
                    <a:p>
                      <a:pPr indent="-457200" lvl="0" marL="457200" marR="0" rtl="0" algn="l">
                        <a:spcBef>
                          <a:spcPts val="0"/>
                        </a:spcBef>
                        <a:spcAft>
                          <a:spcPts val="0"/>
                        </a:spcAft>
                        <a:buClr>
                          <a:srgbClr val="0000FF"/>
                        </a:buClr>
                        <a:buSzPts val="2800"/>
                        <a:buFont typeface="Noto Sans Symbols"/>
                        <a:buChar char="●"/>
                      </a:pPr>
                      <a:r>
                        <a:rPr b="1" lang="zh-TW" sz="2800">
                          <a:solidFill>
                            <a:srgbClr val="0000FF"/>
                          </a:solidFill>
                          <a:latin typeface="Book Antiqua"/>
                          <a:ea typeface="Book Antiqua"/>
                          <a:cs typeface="Book Antiqua"/>
                          <a:sym typeface="Book Antiqua"/>
                        </a:rPr>
                        <a:t>110年5月17日～5月21日</a:t>
                      </a:r>
                      <a:endParaRPr b="1" sz="2800">
                        <a:solidFill>
                          <a:srgbClr val="0000FF"/>
                        </a:solidFill>
                        <a:latin typeface="Book Antiqua"/>
                        <a:ea typeface="Book Antiqua"/>
                        <a:cs typeface="Book Antiqua"/>
                        <a:sym typeface="Book Antiqua"/>
                      </a:endParaRPr>
                    </a:p>
                    <a:p>
                      <a:pPr indent="0" lvl="0" marL="0" marR="0" rtl="0" algn="l">
                        <a:spcBef>
                          <a:spcPts val="0"/>
                        </a:spcBef>
                        <a:spcAft>
                          <a:spcPts val="0"/>
                        </a:spcAft>
                        <a:buClr>
                          <a:srgbClr val="0000FF"/>
                        </a:buClr>
                        <a:buSzPts val="2800"/>
                        <a:buFont typeface="Noto Sans Symbols"/>
                        <a:buNone/>
                      </a:pPr>
                      <a:r>
                        <a:rPr b="1" lang="zh-TW" sz="2800">
                          <a:solidFill>
                            <a:srgbClr val="0000FF"/>
                          </a:solidFill>
                          <a:latin typeface="Book Antiqua"/>
                          <a:ea typeface="Book Antiqua"/>
                          <a:cs typeface="Book Antiqua"/>
                          <a:sym typeface="Book Antiqua"/>
                        </a:rPr>
                        <a:t>(國中集體報名或網路個別報名)</a:t>
                      </a:r>
                      <a:endParaRPr b="1" sz="2800">
                        <a:solidFill>
                          <a:srgbClr val="0000FF"/>
                        </a:solidFill>
                        <a:latin typeface="Book Antiqua"/>
                        <a:ea typeface="Book Antiqua"/>
                        <a:cs typeface="Book Antiqua"/>
                        <a:sym typeface="Book Antiqua"/>
                      </a:endParaRPr>
                    </a:p>
                  </a:txBody>
                  <a:tcPr marT="45700" marB="45700" marR="91450" marL="91450" anchor="ctr"/>
                </a:tc>
              </a:tr>
              <a:tr h="606625">
                <a:tc>
                  <a:txBody>
                    <a:bodyPr/>
                    <a:lstStyle/>
                    <a:p>
                      <a:pPr indent="0" lvl="0" marL="0" marR="0" rtl="0" algn="ctr">
                        <a:spcBef>
                          <a:spcPts val="0"/>
                        </a:spcBef>
                        <a:spcAft>
                          <a:spcPts val="0"/>
                        </a:spcAft>
                        <a:buNone/>
                      </a:pPr>
                      <a:r>
                        <a:rPr b="1" lang="zh-TW" sz="2800">
                          <a:solidFill>
                            <a:srgbClr val="0000FF"/>
                          </a:solidFill>
                          <a:latin typeface="Book Antiqua"/>
                          <a:ea typeface="Book Antiqua"/>
                          <a:cs typeface="Book Antiqua"/>
                          <a:sym typeface="Book Antiqua"/>
                        </a:rPr>
                        <a:t>志願選填</a:t>
                      </a:r>
                      <a:endParaRPr/>
                    </a:p>
                  </a:txBody>
                  <a:tcPr marT="45700" marB="45700" marR="91450" marL="91450" anchor="ctr"/>
                </a:tc>
                <a:tc>
                  <a:txBody>
                    <a:bodyPr/>
                    <a:lstStyle/>
                    <a:p>
                      <a:pPr indent="-457200" lvl="0" marL="457200" marR="0" rtl="0" algn="l">
                        <a:spcBef>
                          <a:spcPts val="0"/>
                        </a:spcBef>
                        <a:spcAft>
                          <a:spcPts val="0"/>
                        </a:spcAft>
                        <a:buClr>
                          <a:srgbClr val="3333FF"/>
                        </a:buClr>
                        <a:buSzPts val="2800"/>
                        <a:buFont typeface="Noto Sans Symbols"/>
                        <a:buChar char="●"/>
                      </a:pPr>
                      <a:r>
                        <a:rPr b="1" lang="zh-TW" sz="2800">
                          <a:solidFill>
                            <a:srgbClr val="3333FF"/>
                          </a:solidFill>
                          <a:latin typeface="Book Antiqua"/>
                          <a:ea typeface="Book Antiqua"/>
                          <a:cs typeface="Book Antiqua"/>
                          <a:sym typeface="Book Antiqua"/>
                        </a:rPr>
                        <a:t>110年6月3日上午10:00 ~ </a:t>
                      </a:r>
                      <a:endParaRPr b="1" sz="2800">
                        <a:solidFill>
                          <a:srgbClr val="3333FF"/>
                        </a:solidFill>
                        <a:latin typeface="Book Antiqua"/>
                        <a:ea typeface="Book Antiqua"/>
                        <a:cs typeface="Book Antiqua"/>
                        <a:sym typeface="Book Antiqua"/>
                      </a:endParaRPr>
                    </a:p>
                    <a:p>
                      <a:pPr indent="0" lvl="0" marL="0" marR="0" rtl="0" algn="l">
                        <a:spcBef>
                          <a:spcPts val="0"/>
                        </a:spcBef>
                        <a:spcAft>
                          <a:spcPts val="0"/>
                        </a:spcAft>
                        <a:buClr>
                          <a:srgbClr val="3333FF"/>
                        </a:buClr>
                        <a:buSzPts val="2800"/>
                        <a:buFont typeface="Noto Sans Symbols"/>
                        <a:buNone/>
                      </a:pPr>
                      <a:r>
                        <a:rPr b="1" lang="zh-TW" sz="2800">
                          <a:solidFill>
                            <a:srgbClr val="3333FF"/>
                          </a:solidFill>
                          <a:latin typeface="Book Antiqua"/>
                          <a:ea typeface="Book Antiqua"/>
                          <a:cs typeface="Book Antiqua"/>
                          <a:sym typeface="Book Antiqua"/>
                        </a:rPr>
                        <a:t>     110年6月8日下午17:00</a:t>
                      </a:r>
                      <a:endParaRPr b="1" sz="2800">
                        <a:solidFill>
                          <a:srgbClr val="3333FF"/>
                        </a:solidFill>
                        <a:latin typeface="Book Antiqua"/>
                        <a:ea typeface="Book Antiqua"/>
                        <a:cs typeface="Book Antiqua"/>
                        <a:sym typeface="Book Antiqua"/>
                      </a:endParaRPr>
                    </a:p>
                  </a:txBody>
                  <a:tcPr marT="45700" marB="45700" marR="91450" marL="91450" anchor="ctr"/>
                </a:tc>
              </a:tr>
              <a:tr h="606625">
                <a:tc>
                  <a:txBody>
                    <a:bodyPr/>
                    <a:lstStyle/>
                    <a:p>
                      <a:pPr indent="0" lvl="0" marL="0" marR="0" rtl="0" algn="ctr">
                        <a:spcBef>
                          <a:spcPts val="0"/>
                        </a:spcBef>
                        <a:spcAft>
                          <a:spcPts val="0"/>
                        </a:spcAft>
                        <a:buNone/>
                      </a:pPr>
                      <a:r>
                        <a:rPr b="1" lang="zh-TW" sz="2800">
                          <a:solidFill>
                            <a:srgbClr val="0000FF"/>
                          </a:solidFill>
                          <a:latin typeface="Book Antiqua"/>
                          <a:ea typeface="Book Antiqua"/>
                          <a:cs typeface="Book Antiqua"/>
                          <a:sym typeface="Book Antiqua"/>
                        </a:rPr>
                        <a:t>錄取公告</a:t>
                      </a:r>
                      <a:endParaRPr/>
                    </a:p>
                  </a:txBody>
                  <a:tcPr marT="45700" marB="45700" marR="91450" marL="91450" anchor="ctr"/>
                </a:tc>
                <a:tc>
                  <a:txBody>
                    <a:bodyPr/>
                    <a:lstStyle/>
                    <a:p>
                      <a:pPr indent="-457200" lvl="0" marL="457200" marR="0" rtl="0" algn="l">
                        <a:spcBef>
                          <a:spcPts val="0"/>
                        </a:spcBef>
                        <a:spcAft>
                          <a:spcPts val="0"/>
                        </a:spcAft>
                        <a:buClr>
                          <a:srgbClr val="0000FF"/>
                        </a:buClr>
                        <a:buSzPts val="2800"/>
                        <a:buFont typeface="Noto Sans Symbols"/>
                        <a:buChar char="●"/>
                      </a:pPr>
                      <a:r>
                        <a:rPr b="1" lang="zh-TW" sz="2800">
                          <a:solidFill>
                            <a:srgbClr val="0000FF"/>
                          </a:solidFill>
                          <a:latin typeface="Book Antiqua"/>
                          <a:ea typeface="Book Antiqua"/>
                          <a:cs typeface="Book Antiqua"/>
                          <a:sym typeface="Book Antiqua"/>
                        </a:rPr>
                        <a:t>110年6月10日上午9:00</a:t>
                      </a:r>
                      <a:endParaRPr b="1" sz="2800">
                        <a:solidFill>
                          <a:srgbClr val="FF0000"/>
                        </a:solidFill>
                        <a:latin typeface="Book Antiqua"/>
                        <a:ea typeface="Book Antiqua"/>
                        <a:cs typeface="Book Antiqua"/>
                        <a:sym typeface="Book Antiqua"/>
                      </a:endParaRPr>
                    </a:p>
                  </a:txBody>
                  <a:tcPr marT="45700" marB="45700" marR="91450" marL="91450" anchor="ctr"/>
                </a:tc>
              </a:tr>
              <a:tr h="606625">
                <a:tc>
                  <a:txBody>
                    <a:bodyPr/>
                    <a:lstStyle/>
                    <a:p>
                      <a:pPr indent="0" lvl="0" marL="0" marR="0" rtl="0" algn="ctr">
                        <a:spcBef>
                          <a:spcPts val="0"/>
                        </a:spcBef>
                        <a:spcAft>
                          <a:spcPts val="0"/>
                        </a:spcAft>
                        <a:buNone/>
                      </a:pPr>
                      <a:r>
                        <a:rPr b="1" lang="zh-TW" sz="2800">
                          <a:solidFill>
                            <a:srgbClr val="0000FF"/>
                          </a:solidFill>
                          <a:latin typeface="Book Antiqua"/>
                          <a:ea typeface="Book Antiqua"/>
                          <a:cs typeface="Book Antiqua"/>
                          <a:sym typeface="Book Antiqua"/>
                        </a:rPr>
                        <a:t>錄取報到與放棄錄取資格截止日</a:t>
                      </a:r>
                      <a:endParaRPr/>
                    </a:p>
                  </a:txBody>
                  <a:tcPr marT="45700" marB="45700" marR="91450" marL="91450" anchor="ctr"/>
                </a:tc>
                <a:tc>
                  <a:txBody>
                    <a:bodyPr/>
                    <a:lstStyle/>
                    <a:p>
                      <a:pPr indent="-457200" lvl="0" marL="457200" marR="0" rtl="0" algn="l">
                        <a:spcBef>
                          <a:spcPts val="0"/>
                        </a:spcBef>
                        <a:spcAft>
                          <a:spcPts val="0"/>
                        </a:spcAft>
                        <a:buClr>
                          <a:srgbClr val="0000FF"/>
                        </a:buClr>
                        <a:buSzPts val="2800"/>
                        <a:buFont typeface="Noto Sans Symbols"/>
                        <a:buChar char="●"/>
                      </a:pPr>
                      <a:r>
                        <a:rPr b="1" lang="zh-TW" sz="2800">
                          <a:solidFill>
                            <a:srgbClr val="0000FF"/>
                          </a:solidFill>
                          <a:latin typeface="Book Antiqua"/>
                          <a:ea typeface="Book Antiqua"/>
                          <a:cs typeface="Book Antiqua"/>
                          <a:sym typeface="Book Antiqua"/>
                        </a:rPr>
                        <a:t>110年6月15日下午15:00</a:t>
                      </a:r>
                      <a:endParaRPr b="1" sz="2800">
                        <a:solidFill>
                          <a:srgbClr val="FF0000"/>
                        </a:solidFill>
                        <a:latin typeface="Book Antiqua"/>
                        <a:ea typeface="Book Antiqua"/>
                        <a:cs typeface="Book Antiqua"/>
                        <a:sym typeface="Book Antiqua"/>
                      </a:endParaRPr>
                    </a:p>
                  </a:txBody>
                  <a:tcPr marT="45700" marB="45700" marR="91450" marL="91450" anchor="ctr"/>
                </a:tc>
              </a:tr>
            </a:tbl>
          </a:graphicData>
        </a:graphic>
      </p:graphicFrame>
      <p:sp>
        <p:nvSpPr>
          <p:cNvPr id="1919" name="Google Shape;1919;p188"/>
          <p:cNvSpPr txBox="1"/>
          <p:nvPr/>
        </p:nvSpPr>
        <p:spPr>
          <a:xfrm>
            <a:off x="1693863" y="488950"/>
            <a:ext cx="7272337"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(三)五專優先免試-辦理期程</a:t>
            </a:r>
            <a:endParaRPr/>
          </a:p>
        </p:txBody>
      </p:sp>
      <p:sp>
        <p:nvSpPr>
          <p:cNvPr id="1920" name="Google Shape;1920;p18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zh-TW" sz="1800">
                <a:solidFill>
                  <a:srgbClr val="FFFFFF"/>
                </a:solidFill>
                <a:latin typeface="Arial"/>
                <a:ea typeface="Arial"/>
                <a:cs typeface="Arial"/>
                <a:sym typeface="Arial"/>
              </a:rPr>
              <a:t>‹#›</a:t>
            </a:fld>
            <a:endParaRPr sz="1800">
              <a:solidFill>
                <a:srgbClr val="FFFFFF"/>
              </a:solidFill>
              <a:latin typeface="Arial"/>
              <a:ea typeface="Arial"/>
              <a:cs typeface="Arial"/>
              <a:sym typeface="Arial"/>
            </a:endParaRPr>
          </a:p>
        </p:txBody>
      </p:sp>
      <p:sp>
        <p:nvSpPr>
          <p:cNvPr id="1921" name="Google Shape;1921;p188"/>
          <p:cNvSpPr txBox="1"/>
          <p:nvPr/>
        </p:nvSpPr>
        <p:spPr>
          <a:xfrm>
            <a:off x="7530591" y="6330846"/>
            <a:ext cx="3353310" cy="369887"/>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FF0000"/>
                </a:solidFill>
                <a:latin typeface="Arial"/>
                <a:ea typeface="Arial"/>
                <a:cs typeface="Arial"/>
                <a:sym typeface="Arial"/>
              </a:rPr>
              <a:t>如有更動，請以簡章公布為準</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189"/>
          <p:cNvSpPr txBox="1"/>
          <p:nvPr>
            <p:ph idx="1" type="body"/>
          </p:nvPr>
        </p:nvSpPr>
        <p:spPr>
          <a:xfrm>
            <a:off x="1311275" y="1747838"/>
            <a:ext cx="11050588" cy="4748212"/>
          </a:xfrm>
          <a:prstGeom prst="rect">
            <a:avLst/>
          </a:prstGeom>
          <a:noFill/>
          <a:ln>
            <a:noFill/>
          </a:ln>
        </p:spPr>
        <p:txBody>
          <a:bodyPr anchorCtr="0" anchor="t" bIns="45700" lIns="91425" spcFirstLastPara="1" rIns="91425" wrap="square" tIns="45700">
            <a:noAutofit/>
          </a:bodyPr>
          <a:lstStyle/>
          <a:p>
            <a:pPr indent="-457200" lvl="1" marL="757231" rtl="0" algn="l">
              <a:spcBef>
                <a:spcPts val="0"/>
              </a:spcBef>
              <a:spcAft>
                <a:spcPts val="0"/>
              </a:spcAft>
              <a:buSzPts val="3067"/>
              <a:buChar char="🠶"/>
            </a:pPr>
            <a:r>
              <a:rPr lang="zh-TW" sz="3067">
                <a:latin typeface="DFKai-SB"/>
                <a:ea typeface="DFKai-SB"/>
                <a:cs typeface="DFKai-SB"/>
                <a:sym typeface="DFKai-SB"/>
              </a:rPr>
              <a:t>重視學生基本能力，達成基本能力即取得分數。</a:t>
            </a:r>
            <a:endParaRPr/>
          </a:p>
          <a:p>
            <a:pPr indent="-262445" lvl="1" marL="757231" rtl="0" algn="l">
              <a:spcBef>
                <a:spcPts val="750"/>
              </a:spcBef>
              <a:spcAft>
                <a:spcPts val="0"/>
              </a:spcAft>
              <a:buSzPts val="3067"/>
              <a:buNone/>
            </a:pPr>
            <a:r>
              <a:t/>
            </a:r>
            <a:endParaRPr sz="3067">
              <a:latin typeface="DFKai-SB"/>
              <a:ea typeface="DFKai-SB"/>
              <a:cs typeface="DFKai-SB"/>
              <a:sym typeface="DFKai-SB"/>
            </a:endParaRPr>
          </a:p>
          <a:p>
            <a:pPr indent="-457200" lvl="1" marL="757231" rtl="0" algn="l">
              <a:spcBef>
                <a:spcPts val="750"/>
              </a:spcBef>
              <a:spcAft>
                <a:spcPts val="0"/>
              </a:spcAft>
              <a:buSzPts val="3067"/>
              <a:buChar char="🠶"/>
            </a:pPr>
            <a:r>
              <a:rPr lang="zh-TW" sz="3067">
                <a:latin typeface="DFKai-SB"/>
                <a:ea typeface="DFKai-SB"/>
                <a:cs typeface="DFKai-SB"/>
                <a:sym typeface="DFKai-SB"/>
              </a:rPr>
              <a:t>設定單項及總項積分上限，避免學生分分計較。</a:t>
            </a:r>
            <a:endParaRPr/>
          </a:p>
          <a:p>
            <a:pPr indent="-262445" lvl="1" marL="757231" rtl="0" algn="l">
              <a:spcBef>
                <a:spcPts val="750"/>
              </a:spcBef>
              <a:spcAft>
                <a:spcPts val="0"/>
              </a:spcAft>
              <a:buSzPts val="3067"/>
              <a:buNone/>
            </a:pPr>
            <a:r>
              <a:t/>
            </a:r>
            <a:endParaRPr sz="3067">
              <a:latin typeface="DFKai-SB"/>
              <a:ea typeface="DFKai-SB"/>
              <a:cs typeface="DFKai-SB"/>
              <a:sym typeface="DFKai-SB"/>
            </a:endParaRPr>
          </a:p>
          <a:p>
            <a:pPr indent="-457200" lvl="1" marL="757231" rtl="0" algn="l">
              <a:spcBef>
                <a:spcPts val="750"/>
              </a:spcBef>
              <a:spcAft>
                <a:spcPts val="0"/>
              </a:spcAft>
              <a:buSzPts val="3067"/>
              <a:buChar char="🠶"/>
            </a:pPr>
            <a:r>
              <a:rPr lang="zh-TW" sz="3067">
                <a:latin typeface="DFKai-SB"/>
                <a:ea typeface="DFKai-SB"/>
                <a:cs typeface="DFKai-SB"/>
                <a:sym typeface="DFKai-SB"/>
              </a:rPr>
              <a:t>以適當之比序項目規劃，達成零抽籤目標。</a:t>
            </a:r>
            <a:endParaRPr/>
          </a:p>
          <a:p>
            <a:pPr indent="-262445" lvl="1" marL="757231" rtl="0" algn="l">
              <a:spcBef>
                <a:spcPts val="750"/>
              </a:spcBef>
              <a:spcAft>
                <a:spcPts val="0"/>
              </a:spcAft>
              <a:buSzPts val="3067"/>
              <a:buNone/>
            </a:pPr>
            <a:r>
              <a:t/>
            </a:r>
            <a:endParaRPr sz="3067">
              <a:latin typeface="DFKai-SB"/>
              <a:ea typeface="DFKai-SB"/>
              <a:cs typeface="DFKai-SB"/>
              <a:sym typeface="DFKai-SB"/>
            </a:endParaRPr>
          </a:p>
          <a:p>
            <a:pPr indent="-457200" lvl="1" marL="757231" rtl="0" algn="l">
              <a:spcBef>
                <a:spcPts val="750"/>
              </a:spcBef>
              <a:spcAft>
                <a:spcPts val="0"/>
              </a:spcAft>
              <a:buSzPts val="3067"/>
              <a:buChar char="🠶"/>
            </a:pPr>
            <a:r>
              <a:rPr lang="zh-TW" sz="3067">
                <a:latin typeface="DFKai-SB"/>
                <a:ea typeface="DFKai-SB"/>
                <a:cs typeface="DFKai-SB"/>
                <a:sym typeface="DFKai-SB"/>
              </a:rPr>
              <a:t>注重學生多元學習成效，引導學生五育均衡發展。</a:t>
            </a:r>
            <a:endParaRPr sz="3067">
              <a:latin typeface="DFKai-SB"/>
              <a:ea typeface="DFKai-SB"/>
              <a:cs typeface="DFKai-SB"/>
              <a:sym typeface="DFKai-SB"/>
            </a:endParaRPr>
          </a:p>
        </p:txBody>
      </p:sp>
      <p:sp>
        <p:nvSpPr>
          <p:cNvPr id="1927" name="Google Shape;1927;p189"/>
          <p:cNvSpPr txBox="1"/>
          <p:nvPr/>
        </p:nvSpPr>
        <p:spPr>
          <a:xfrm>
            <a:off x="1514475" y="563563"/>
            <a:ext cx="10461625" cy="7937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3900"/>
              <a:buFont typeface="Noto Sans Symbols"/>
              <a:buNone/>
            </a:pPr>
            <a:r>
              <a:rPr lang="zh-TW" sz="3900">
                <a:solidFill>
                  <a:srgbClr val="262626"/>
                </a:solidFill>
                <a:latin typeface="DFKai-SB"/>
                <a:ea typeface="DFKai-SB"/>
                <a:cs typeface="DFKai-SB"/>
                <a:sym typeface="DFKai-SB"/>
              </a:rPr>
              <a:t>(四)五專聯合免試-比序項目積分對照訂定原則</a:t>
            </a:r>
            <a:endParaRPr/>
          </a:p>
        </p:txBody>
      </p:sp>
      <p:sp>
        <p:nvSpPr>
          <p:cNvPr id="1928" name="Google Shape;1928;p18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2" name="Shape 1932"/>
        <p:cNvGrpSpPr/>
        <p:nvPr/>
      </p:nvGrpSpPr>
      <p:grpSpPr>
        <a:xfrm>
          <a:off x="0" y="0"/>
          <a:ext cx="0" cy="0"/>
          <a:chOff x="0" y="0"/>
          <a:chExt cx="0" cy="0"/>
        </a:xfrm>
      </p:grpSpPr>
      <p:pic>
        <p:nvPicPr>
          <p:cNvPr id="1933" name="Google Shape;1933;p190"/>
          <p:cNvPicPr preferRelativeResize="0"/>
          <p:nvPr/>
        </p:nvPicPr>
        <p:blipFill rotWithShape="1">
          <a:blip r:embed="rId3">
            <a:alphaModFix/>
          </a:blip>
          <a:srcRect b="0" l="0" r="0" t="0"/>
          <a:stretch/>
        </p:blipFill>
        <p:spPr>
          <a:xfrm>
            <a:off x="2370138" y="301625"/>
            <a:ext cx="4924425" cy="6308725"/>
          </a:xfrm>
          <a:prstGeom prst="rect">
            <a:avLst/>
          </a:prstGeom>
          <a:noFill/>
          <a:ln>
            <a:noFill/>
          </a:ln>
        </p:spPr>
      </p:pic>
      <p:sp>
        <p:nvSpPr>
          <p:cNvPr id="1934" name="Google Shape;1934;p19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8" name="Shape 1938"/>
        <p:cNvGrpSpPr/>
        <p:nvPr/>
      </p:nvGrpSpPr>
      <p:grpSpPr>
        <a:xfrm>
          <a:off x="0" y="0"/>
          <a:ext cx="0" cy="0"/>
          <a:chOff x="0" y="0"/>
          <a:chExt cx="0" cy="0"/>
        </a:xfrm>
      </p:grpSpPr>
      <p:sp>
        <p:nvSpPr>
          <p:cNvPr id="1939" name="Google Shape;1939;p191"/>
          <p:cNvSpPr txBox="1"/>
          <p:nvPr>
            <p:ph type="title"/>
          </p:nvPr>
        </p:nvSpPr>
        <p:spPr>
          <a:xfrm>
            <a:off x="2592388" y="623888"/>
            <a:ext cx="8912225" cy="12811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940" name="Google Shape;1940;p191"/>
          <p:cNvGraphicFramePr/>
          <p:nvPr/>
        </p:nvGraphicFramePr>
        <p:xfrm>
          <a:off x="476250" y="23813"/>
          <a:ext cx="3000000" cy="3000000"/>
        </p:xfrm>
        <a:graphic>
          <a:graphicData uri="http://schemas.openxmlformats.org/drawingml/2006/table">
            <a:tbl>
              <a:tblPr bandRow="1" firstCol="1" firstRow="1">
                <a:noFill/>
                <a:tableStyleId>{080937F6-F163-481E-B2B0-98CAEE5C7077}</a:tableStyleId>
              </a:tblPr>
              <a:tblGrid>
                <a:gridCol w="1266625"/>
                <a:gridCol w="1562150"/>
                <a:gridCol w="2397425"/>
                <a:gridCol w="1676375"/>
                <a:gridCol w="1650975"/>
                <a:gridCol w="1219175"/>
                <a:gridCol w="965175"/>
                <a:gridCol w="660375"/>
              </a:tblGrid>
              <a:tr h="208200">
                <a:tc gridSpan="2" rowSpan="3">
                  <a:txBody>
                    <a:bodyPr/>
                    <a:lstStyle/>
                    <a:p>
                      <a:pPr indent="0" lvl="0" marL="0" marR="0" rtl="0" algn="ctr">
                        <a:spcBef>
                          <a:spcPts val="0"/>
                        </a:spcBef>
                        <a:spcAft>
                          <a:spcPts val="0"/>
                        </a:spcAft>
                        <a:buNone/>
                      </a:pPr>
                      <a:r>
                        <a:rPr lang="zh-TW" sz="1200"/>
                        <a:t>比序項目</a:t>
                      </a:r>
                      <a:endParaRPr sz="1200">
                        <a:latin typeface="Calibri"/>
                        <a:ea typeface="Calibri"/>
                        <a:cs typeface="Calibri"/>
                        <a:sym typeface="Calibri"/>
                      </a:endParaRPr>
                    </a:p>
                  </a:txBody>
                  <a:tcPr marT="12650" marB="12650" marR="12650" marL="12650" anchor="ctr"/>
                </a:tc>
                <a:tc rowSpan="3" hMerge="1"/>
                <a:tc gridSpan="5">
                  <a:txBody>
                    <a:bodyPr/>
                    <a:lstStyle/>
                    <a:p>
                      <a:pPr indent="0" lvl="0" marL="0" marR="0" rtl="0" algn="ctr">
                        <a:spcBef>
                          <a:spcPts val="0"/>
                        </a:spcBef>
                        <a:spcAft>
                          <a:spcPts val="0"/>
                        </a:spcAft>
                        <a:buNone/>
                      </a:pPr>
                      <a:r>
                        <a:rPr lang="zh-TW" sz="1200"/>
                        <a:t>層級與積分</a:t>
                      </a:r>
                      <a:endParaRPr sz="1200">
                        <a:latin typeface="Calibri"/>
                        <a:ea typeface="Calibri"/>
                        <a:cs typeface="Calibri"/>
                        <a:sym typeface="Calibri"/>
                      </a:endParaRPr>
                    </a:p>
                  </a:txBody>
                  <a:tcPr marT="12650" marB="12650" marR="12650" marL="12650" anchor="ctr"/>
                </a:tc>
                <a:tc hMerge="1"/>
                <a:tc hMerge="1"/>
                <a:tc hMerge="1"/>
                <a:tc hMerge="1"/>
                <a:tc rowSpan="3">
                  <a:txBody>
                    <a:bodyPr/>
                    <a:lstStyle/>
                    <a:p>
                      <a:pPr indent="0" lvl="0" marL="0" marR="0" rtl="0" algn="ctr">
                        <a:spcBef>
                          <a:spcPts val="0"/>
                        </a:spcBef>
                        <a:spcAft>
                          <a:spcPts val="0"/>
                        </a:spcAft>
                        <a:buNone/>
                      </a:pPr>
                      <a:r>
                        <a:rPr lang="zh-TW" sz="1200"/>
                        <a:t>積分上限</a:t>
                      </a:r>
                      <a:endParaRPr sz="1200">
                        <a:latin typeface="Calibri"/>
                        <a:ea typeface="Calibri"/>
                        <a:cs typeface="Calibri"/>
                        <a:sym typeface="Calibri"/>
                      </a:endParaRPr>
                    </a:p>
                  </a:txBody>
                  <a:tcPr marT="12650" marB="12650" marR="12650" marL="12650" anchor="ctr"/>
                </a:tc>
              </a:tr>
              <a:tr h="208200">
                <a:tc gridSpan="2" vMerge="1"/>
                <a:tc hMerge="1" vMerge="1"/>
                <a:tc gridSpan="4">
                  <a:txBody>
                    <a:bodyPr/>
                    <a:lstStyle/>
                    <a:p>
                      <a:pPr indent="0" lvl="0" marL="0" marR="0" rtl="0" algn="ctr">
                        <a:spcBef>
                          <a:spcPts val="0"/>
                        </a:spcBef>
                        <a:spcAft>
                          <a:spcPts val="0"/>
                        </a:spcAft>
                        <a:buNone/>
                      </a:pPr>
                      <a:r>
                        <a:rPr lang="zh-TW" sz="1200"/>
                        <a:t>層級</a:t>
                      </a:r>
                      <a:endParaRPr sz="1200">
                        <a:latin typeface="Calibri"/>
                        <a:ea typeface="Calibri"/>
                        <a:cs typeface="Calibri"/>
                        <a:sym typeface="Calibri"/>
                      </a:endParaRPr>
                    </a:p>
                  </a:txBody>
                  <a:tcPr marT="12650" marB="12650" marR="12650" marL="12650" anchor="ctr"/>
                </a:tc>
                <a:tc hMerge="1"/>
                <a:tc hMerge="1"/>
                <a:tc hMerge="1"/>
                <a:tc rowSpan="2">
                  <a:txBody>
                    <a:bodyPr/>
                    <a:lstStyle/>
                    <a:p>
                      <a:pPr indent="0" lvl="0" marL="0" marR="0" rtl="0" algn="ctr">
                        <a:spcBef>
                          <a:spcPts val="0"/>
                        </a:spcBef>
                        <a:spcAft>
                          <a:spcPts val="0"/>
                        </a:spcAft>
                        <a:buNone/>
                      </a:pPr>
                      <a:r>
                        <a:rPr lang="zh-TW" sz="1200"/>
                        <a:t>單項積分上限</a:t>
                      </a:r>
                      <a:endParaRPr sz="1200">
                        <a:latin typeface="Calibri"/>
                        <a:ea typeface="Calibri"/>
                        <a:cs typeface="Calibri"/>
                        <a:sym typeface="Calibri"/>
                      </a:endParaRPr>
                    </a:p>
                  </a:txBody>
                  <a:tcPr marT="12650" marB="12650" marR="12650" marL="12650" anchor="ctr"/>
                </a:tc>
                <a:tc vMerge="1"/>
              </a:tr>
              <a:tr h="275200">
                <a:tc gridSpan="2" vMerge="1"/>
                <a:tc hMerge="1" vMerge="1"/>
                <a:tc>
                  <a:txBody>
                    <a:bodyPr/>
                    <a:lstStyle/>
                    <a:p>
                      <a:pPr indent="0" lvl="0" marL="0" marR="0" rtl="0" algn="ctr">
                        <a:spcBef>
                          <a:spcPts val="0"/>
                        </a:spcBef>
                        <a:spcAft>
                          <a:spcPts val="0"/>
                        </a:spcAft>
                        <a:buNone/>
                      </a:pPr>
                      <a:r>
                        <a:rPr lang="zh-TW" sz="1200"/>
                        <a:t>第1級</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第2級</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第3級</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第4級</a:t>
                      </a:r>
                      <a:endParaRPr sz="1200">
                        <a:latin typeface="Calibri"/>
                        <a:ea typeface="Calibri"/>
                        <a:cs typeface="Calibri"/>
                        <a:sym typeface="Calibri"/>
                      </a:endParaRPr>
                    </a:p>
                  </a:txBody>
                  <a:tcPr marT="12650" marB="12650" marR="12650" marL="12650" anchor="ctr"/>
                </a:tc>
                <a:tc vMerge="1"/>
                <a:tc vMerge="1"/>
              </a:tr>
              <a:tr h="573950">
                <a:tc rowSpan="5">
                  <a:txBody>
                    <a:bodyPr/>
                    <a:lstStyle/>
                    <a:p>
                      <a:pPr indent="0" lvl="0" marL="0" marR="0" rtl="0" algn="l">
                        <a:spcBef>
                          <a:spcPts val="0"/>
                        </a:spcBef>
                        <a:spcAft>
                          <a:spcPts val="0"/>
                        </a:spcAft>
                        <a:buNone/>
                      </a:pPr>
                      <a:r>
                        <a:rPr lang="zh-TW" sz="1200"/>
                        <a:t>多元學習表現</a:t>
                      </a:r>
                      <a:endParaRPr sz="1200">
                        <a:latin typeface="Calibri"/>
                        <a:ea typeface="Calibri"/>
                        <a:cs typeface="Calibri"/>
                        <a:sym typeface="Calibri"/>
                      </a:endParaRPr>
                    </a:p>
                  </a:txBody>
                  <a:tcPr marT="12650" marB="12650" marR="12650" marL="12650" anchor="ctr"/>
                </a:tc>
                <a:tc rowSpan="2">
                  <a:txBody>
                    <a:bodyPr/>
                    <a:lstStyle/>
                    <a:p>
                      <a:pPr indent="0" lvl="0" marL="0" marR="0" rtl="0" algn="l">
                        <a:spcBef>
                          <a:spcPts val="0"/>
                        </a:spcBef>
                        <a:spcAft>
                          <a:spcPts val="0"/>
                        </a:spcAft>
                        <a:buNone/>
                      </a:pPr>
                      <a:r>
                        <a:rPr lang="zh-TW" sz="1200"/>
                        <a:t>競賽</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全國第一名得6分、第二名得5分、第三名得4分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全國四至六名與區域及縣(市)第一名得3分、區域及縣(市)第二名得2分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區域及縣(市)第三名得1分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rowSpan="2">
                  <a:txBody>
                    <a:bodyPr/>
                    <a:lstStyle/>
                    <a:p>
                      <a:pPr indent="0" lvl="0" marL="0" marR="0" rtl="0" algn="ctr">
                        <a:spcBef>
                          <a:spcPts val="0"/>
                        </a:spcBef>
                        <a:spcAft>
                          <a:spcPts val="0"/>
                        </a:spcAft>
                        <a:buNone/>
                      </a:pPr>
                      <a:r>
                        <a:rPr lang="zh-TW" sz="1200"/>
                        <a:t>7</a:t>
                      </a:r>
                      <a:endParaRPr sz="1200">
                        <a:latin typeface="Calibri"/>
                        <a:ea typeface="Calibri"/>
                        <a:cs typeface="Calibri"/>
                        <a:sym typeface="Calibri"/>
                      </a:endParaRPr>
                    </a:p>
                  </a:txBody>
                  <a:tcPr marT="12650" marB="12650" marR="12650" marL="12650" anchor="ctr"/>
                </a:tc>
                <a:tc rowSpan="5">
                  <a:txBody>
                    <a:bodyPr/>
                    <a:lstStyle/>
                    <a:p>
                      <a:pPr indent="0" lvl="0" marL="0" marR="0" rtl="0" algn="ctr">
                        <a:spcBef>
                          <a:spcPts val="0"/>
                        </a:spcBef>
                        <a:spcAft>
                          <a:spcPts val="0"/>
                        </a:spcAft>
                        <a:buNone/>
                      </a:pPr>
                      <a:r>
                        <a:rPr lang="zh-TW" sz="1200"/>
                        <a:t>16</a:t>
                      </a:r>
                      <a:endParaRPr sz="1200">
                        <a:latin typeface="Calibri"/>
                        <a:ea typeface="Calibri"/>
                        <a:cs typeface="Calibri"/>
                        <a:sym typeface="Calibri"/>
                      </a:endParaRPr>
                    </a:p>
                  </a:txBody>
                  <a:tcPr marT="12650" marB="12650" marR="12650" marL="12650" anchor="ctr"/>
                </a:tc>
              </a:tr>
              <a:tr h="1137325">
                <a:tc vMerge="1"/>
                <a:tc vMerge="1"/>
                <a:tc>
                  <a:txBody>
                    <a:bodyPr/>
                    <a:lstStyle/>
                    <a:p>
                      <a:pPr indent="0" lvl="0" marL="0" marR="0" rtl="0" algn="l">
                        <a:spcBef>
                          <a:spcPts val="0"/>
                        </a:spcBef>
                        <a:spcAft>
                          <a:spcPts val="0"/>
                        </a:spcAft>
                        <a:buNone/>
                      </a:pPr>
                      <a:r>
                        <a:rPr lang="zh-TW" sz="1200"/>
                        <a:t>國際科技展覽、國際運動會、學科國際奧林匹亞競賽、國際國中科學奧林匹亞競賽、國際技能競賽、國際展能節職業技能競賽等獲得第一名得7分、獲得第二名得6分、獲得第三名得5分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國際發明展及台北國際發明暨技術交易展獲得第一名得4分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國際發明展及台北國際發明暨技術交易展獲得第二名得3分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國際發明展及台北國際發明暨技術交易展獲得第三名得2分</a:t>
                      </a:r>
                      <a:endParaRPr sz="1200">
                        <a:latin typeface="Calibri"/>
                        <a:ea typeface="Calibri"/>
                        <a:cs typeface="Calibri"/>
                        <a:sym typeface="Calibri"/>
                      </a:endParaRPr>
                    </a:p>
                  </a:txBody>
                  <a:tcPr marT="12650" marB="12650" marR="12650" marL="12650" anchor="ctr"/>
                </a:tc>
                <a:tc vMerge="1"/>
                <a:tc vMerge="1"/>
              </a:tr>
              <a:tr h="277725">
                <a:tc vMerge="1"/>
                <a:tc>
                  <a:txBody>
                    <a:bodyPr/>
                    <a:lstStyle/>
                    <a:p>
                      <a:pPr indent="0" lvl="0" marL="0" marR="0" rtl="0" algn="l">
                        <a:spcBef>
                          <a:spcPts val="0"/>
                        </a:spcBef>
                        <a:spcAft>
                          <a:spcPts val="0"/>
                        </a:spcAft>
                        <a:buNone/>
                      </a:pPr>
                      <a:r>
                        <a:rPr lang="zh-TW" sz="1200"/>
                        <a:t>服務學習</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學校服務表現及校外服務學習</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7</a:t>
                      </a:r>
                      <a:endParaRPr sz="1200">
                        <a:latin typeface="Calibri"/>
                        <a:ea typeface="Calibri"/>
                        <a:cs typeface="Calibri"/>
                        <a:sym typeface="Calibri"/>
                      </a:endParaRPr>
                    </a:p>
                  </a:txBody>
                  <a:tcPr marT="12650" marB="12650" marR="12650" marL="12650" anchor="ctr"/>
                </a:tc>
                <a:tc vMerge="1"/>
              </a:tr>
              <a:tr h="573950">
                <a:tc vMerge="1"/>
                <a:tc>
                  <a:txBody>
                    <a:bodyPr/>
                    <a:lstStyle/>
                    <a:p>
                      <a:pPr indent="0" lvl="0" marL="0" marR="0" rtl="0" algn="l">
                        <a:spcBef>
                          <a:spcPts val="0"/>
                        </a:spcBef>
                        <a:spcAft>
                          <a:spcPts val="0"/>
                        </a:spcAft>
                        <a:buNone/>
                      </a:pPr>
                      <a:r>
                        <a:rPr lang="zh-TW" sz="1200"/>
                        <a:t>日常生活表現評量</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無記小過以上處分紀錄，並經獎懲相抵後得1次大功(含以上)者得4分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無記小過以上處分紀錄，並經獎懲相抵後得1次小功(含以上)者得3分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無記小過以上處分紀錄，並經獎懲相抵後得1次嘉獎(含以上)者得2分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獎懲相抵後無任何懲處紀錄者得1分</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4</a:t>
                      </a:r>
                      <a:endParaRPr sz="1200">
                        <a:latin typeface="Calibri"/>
                        <a:ea typeface="Calibri"/>
                        <a:cs typeface="Calibri"/>
                        <a:sym typeface="Calibri"/>
                      </a:endParaRPr>
                    </a:p>
                  </a:txBody>
                  <a:tcPr marT="12650" marB="12650" marR="12650" marL="12650" anchor="ctr"/>
                </a:tc>
                <a:tc vMerge="1"/>
              </a:tr>
              <a:tr h="391075">
                <a:tc vMerge="1"/>
                <a:tc>
                  <a:txBody>
                    <a:bodyPr/>
                    <a:lstStyle/>
                    <a:p>
                      <a:pPr indent="0" lvl="0" marL="0" marR="0" rtl="0" algn="l">
                        <a:spcBef>
                          <a:spcPts val="0"/>
                        </a:spcBef>
                        <a:spcAft>
                          <a:spcPts val="0"/>
                        </a:spcAft>
                        <a:buNone/>
                      </a:pPr>
                      <a:r>
                        <a:rPr lang="zh-TW" sz="1200"/>
                        <a:t>體適能</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體適能檢測成績3項達門檻標準者得6分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體適能檢測成績2項達門檻標準者得4分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體適能檢測成績1項達門檻標準者得2分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6</a:t>
                      </a:r>
                      <a:endParaRPr sz="1200">
                        <a:latin typeface="Calibri"/>
                        <a:ea typeface="Calibri"/>
                        <a:cs typeface="Calibri"/>
                        <a:sym typeface="Calibri"/>
                      </a:endParaRPr>
                    </a:p>
                  </a:txBody>
                  <a:tcPr marT="12650" marB="12650" marR="12650" marL="12650" anchor="ctr"/>
                </a:tc>
                <a:tc vMerge="1"/>
              </a:tr>
              <a:tr h="573950">
                <a:tc gridSpan="2">
                  <a:txBody>
                    <a:bodyPr/>
                    <a:lstStyle/>
                    <a:p>
                      <a:pPr indent="0" lvl="0" marL="0" marR="0" rtl="0" algn="l">
                        <a:spcBef>
                          <a:spcPts val="0"/>
                        </a:spcBef>
                        <a:spcAft>
                          <a:spcPts val="0"/>
                        </a:spcAft>
                        <a:buNone/>
                      </a:pPr>
                      <a:r>
                        <a:rPr lang="zh-TW" sz="1200"/>
                        <a:t>技藝優良</a:t>
                      </a:r>
                      <a:endParaRPr sz="1200">
                        <a:latin typeface="Calibri"/>
                        <a:ea typeface="Calibri"/>
                        <a:cs typeface="Calibri"/>
                        <a:sym typeface="Calibri"/>
                      </a:endParaRPr>
                    </a:p>
                  </a:txBody>
                  <a:tcPr marT="12650" marB="12650" marR="12650" marL="12650" anchor="ctr"/>
                </a:tc>
                <a:tc hMerge="1"/>
                <a:tc>
                  <a:txBody>
                    <a:bodyPr/>
                    <a:lstStyle/>
                    <a:p>
                      <a:pPr indent="0" lvl="0" marL="0" marR="0" rtl="0" algn="l">
                        <a:spcBef>
                          <a:spcPts val="0"/>
                        </a:spcBef>
                        <a:spcAft>
                          <a:spcPts val="0"/>
                        </a:spcAft>
                        <a:buNone/>
                      </a:pPr>
                      <a:r>
                        <a:rPr lang="zh-TW" sz="1200"/>
                        <a:t>技藝教育課程平均總成績達90分以上者得3分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技藝教育課程平均總成績達80分以上，未滿90分者得2分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技藝教育課程平均總成績達60分以上，未滿80分者得1分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3</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3</a:t>
                      </a:r>
                      <a:endParaRPr sz="1200">
                        <a:latin typeface="Calibri"/>
                        <a:ea typeface="Calibri"/>
                        <a:cs typeface="Calibri"/>
                        <a:sym typeface="Calibri"/>
                      </a:endParaRPr>
                    </a:p>
                  </a:txBody>
                  <a:tcPr marT="12650" marB="12650" marR="12650" marL="12650" anchor="ctr"/>
                </a:tc>
              </a:tr>
              <a:tr h="573950">
                <a:tc gridSpan="2">
                  <a:txBody>
                    <a:bodyPr/>
                    <a:lstStyle/>
                    <a:p>
                      <a:pPr indent="0" lvl="0" marL="0" marR="0" rtl="0" algn="l">
                        <a:spcBef>
                          <a:spcPts val="0"/>
                        </a:spcBef>
                        <a:spcAft>
                          <a:spcPts val="0"/>
                        </a:spcAft>
                        <a:buNone/>
                      </a:pPr>
                      <a:r>
                        <a:rPr lang="zh-TW" sz="1200"/>
                        <a:t>弱勢身分</a:t>
                      </a:r>
                      <a:endParaRPr sz="1200">
                        <a:latin typeface="Calibri"/>
                        <a:ea typeface="Calibri"/>
                        <a:cs typeface="Calibri"/>
                        <a:sym typeface="Calibri"/>
                      </a:endParaRPr>
                    </a:p>
                  </a:txBody>
                  <a:tcPr marT="12650" marB="12650" marR="12650" marL="12650" anchor="ctr"/>
                </a:tc>
                <a:tc hMerge="1"/>
                <a:tc>
                  <a:txBody>
                    <a:bodyPr/>
                    <a:lstStyle/>
                    <a:p>
                      <a:pPr indent="0" lvl="0" marL="0" marR="0" rtl="0" algn="l">
                        <a:spcBef>
                          <a:spcPts val="0"/>
                        </a:spcBef>
                        <a:spcAft>
                          <a:spcPts val="0"/>
                        </a:spcAft>
                        <a:buNone/>
                      </a:pPr>
                      <a:r>
                        <a:rPr lang="zh-TW" sz="1200"/>
                        <a:t>低收入戶、中低收入戶、直系血親尊親屬支領失業給付之子女或特殊境遇家庭子女</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2</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2</a:t>
                      </a:r>
                      <a:endParaRPr sz="1200">
                        <a:latin typeface="Calibri"/>
                        <a:ea typeface="Calibri"/>
                        <a:cs typeface="Calibri"/>
                        <a:sym typeface="Calibri"/>
                      </a:endParaRPr>
                    </a:p>
                  </a:txBody>
                  <a:tcPr marT="12650" marB="12650" marR="12650" marL="12650" anchor="ctr"/>
                </a:tc>
              </a:tr>
              <a:tr h="391075">
                <a:tc gridSpan="2">
                  <a:txBody>
                    <a:bodyPr/>
                    <a:lstStyle/>
                    <a:p>
                      <a:pPr indent="0" lvl="0" marL="0" marR="0" rtl="0" algn="l">
                        <a:spcBef>
                          <a:spcPts val="0"/>
                        </a:spcBef>
                        <a:spcAft>
                          <a:spcPts val="0"/>
                        </a:spcAft>
                        <a:buNone/>
                      </a:pPr>
                      <a:r>
                        <a:rPr lang="zh-TW" sz="1200"/>
                        <a:t>均衡學習</a:t>
                      </a:r>
                      <a:endParaRPr sz="1200">
                        <a:latin typeface="Calibri"/>
                        <a:ea typeface="Calibri"/>
                        <a:cs typeface="Calibri"/>
                        <a:sym typeface="Calibri"/>
                      </a:endParaRPr>
                    </a:p>
                  </a:txBody>
                  <a:tcPr marT="12650" marB="12650" marR="12650" marL="12650" anchor="ctr"/>
                </a:tc>
                <a:tc hMerge="1"/>
                <a:tc>
                  <a:txBody>
                    <a:bodyPr/>
                    <a:lstStyle/>
                    <a:p>
                      <a:pPr indent="0" lvl="0" marL="0" marR="0" rtl="0" algn="l">
                        <a:spcBef>
                          <a:spcPts val="0"/>
                        </a:spcBef>
                        <a:spcAft>
                          <a:spcPts val="0"/>
                        </a:spcAft>
                        <a:buNone/>
                      </a:pPr>
                      <a:r>
                        <a:rPr lang="zh-TW" sz="1200"/>
                        <a:t>3項領域「5學期平均成績」皆達60分以上得6分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2項領域「5學期平均成績」皆達60分以上得4分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僅1項領域「5學期平均成績」達60分以上得2分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6</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6</a:t>
                      </a:r>
                      <a:endParaRPr sz="1200">
                        <a:latin typeface="Calibri"/>
                        <a:ea typeface="Calibri"/>
                        <a:cs typeface="Calibri"/>
                        <a:sym typeface="Calibri"/>
                      </a:endParaRPr>
                    </a:p>
                  </a:txBody>
                  <a:tcPr marT="12650" marB="12650" marR="12650" marL="12650" anchor="ctr"/>
                </a:tc>
              </a:tr>
              <a:tr h="939725">
                <a:tc gridSpan="2">
                  <a:txBody>
                    <a:bodyPr/>
                    <a:lstStyle/>
                    <a:p>
                      <a:pPr indent="0" lvl="0" marL="0" marR="0" rtl="0" algn="l">
                        <a:spcBef>
                          <a:spcPts val="0"/>
                        </a:spcBef>
                        <a:spcAft>
                          <a:spcPts val="0"/>
                        </a:spcAft>
                        <a:buNone/>
                      </a:pPr>
                      <a:r>
                        <a:rPr lang="zh-TW" sz="1200"/>
                        <a:t>適性輔導</a:t>
                      </a:r>
                      <a:endParaRPr sz="1200">
                        <a:latin typeface="Calibri"/>
                        <a:ea typeface="Calibri"/>
                        <a:cs typeface="Calibri"/>
                        <a:sym typeface="Calibri"/>
                      </a:endParaRPr>
                    </a:p>
                  </a:txBody>
                  <a:tcPr marT="12650" marB="12650" marR="12650" marL="12650" anchor="ctr"/>
                </a:tc>
                <a:tc hMerge="1"/>
                <a:tc>
                  <a:txBody>
                    <a:bodyPr/>
                    <a:lstStyle/>
                    <a:p>
                      <a:pPr indent="0" lvl="0" marL="0" marR="0" rtl="0" algn="l">
                        <a:spcBef>
                          <a:spcPts val="0"/>
                        </a:spcBef>
                        <a:spcAft>
                          <a:spcPts val="0"/>
                        </a:spcAft>
                        <a:buNone/>
                      </a:pPr>
                      <a:r>
                        <a:rPr lang="zh-TW" sz="1200"/>
                        <a:t>《生涯發展規劃書》中「家長意見」、「導師意見」、「輔導教師意見」3者皆勾選五專者得3分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《生涯發展規劃書》中「家長意見」、「導師意見」、「輔導教師意見」任2者勾選五專者得2分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《生涯發展規劃書》中「家長意見」、「導師意見」、「輔導教師意見」任1者勾選五專者得1分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3</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3</a:t>
                      </a:r>
                      <a:endParaRPr sz="1200">
                        <a:latin typeface="Calibri"/>
                        <a:ea typeface="Calibri"/>
                        <a:cs typeface="Calibri"/>
                        <a:sym typeface="Calibri"/>
                      </a:endParaRPr>
                    </a:p>
                  </a:txBody>
                  <a:tcPr marT="12650" marB="12650" marR="12650" marL="12650" anchor="ctr"/>
                </a:tc>
              </a:tr>
              <a:tr h="407975">
                <a:tc gridSpan="2">
                  <a:txBody>
                    <a:bodyPr/>
                    <a:lstStyle/>
                    <a:p>
                      <a:pPr indent="0" lvl="0" marL="0" marR="0" rtl="0" algn="l">
                        <a:spcBef>
                          <a:spcPts val="0"/>
                        </a:spcBef>
                        <a:spcAft>
                          <a:spcPts val="0"/>
                        </a:spcAft>
                        <a:buNone/>
                      </a:pPr>
                      <a:r>
                        <a:rPr lang="zh-TW" sz="1200"/>
                        <a:t>國中教育會考</a:t>
                      </a:r>
                      <a:endParaRPr sz="1200">
                        <a:latin typeface="Calibri"/>
                        <a:ea typeface="Calibri"/>
                        <a:cs typeface="Calibri"/>
                        <a:sym typeface="Calibri"/>
                      </a:endParaRPr>
                    </a:p>
                  </a:txBody>
                  <a:tcPr marT="12650" marB="12650" marR="12650" marL="12650" anchor="ctr"/>
                </a:tc>
                <a:tc hMerge="1"/>
                <a:tc>
                  <a:txBody>
                    <a:bodyPr/>
                    <a:lstStyle/>
                    <a:p>
                      <a:pPr indent="0" lvl="0" marL="0" marR="0" rtl="0" algn="l">
                        <a:spcBef>
                          <a:spcPts val="0"/>
                        </a:spcBef>
                        <a:spcAft>
                          <a:spcPts val="0"/>
                        </a:spcAft>
                        <a:buNone/>
                      </a:pPr>
                      <a:r>
                        <a:rPr lang="zh-TW" sz="1200"/>
                        <a:t>「精熟」科目每科得3分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「基礎」科目每科得2分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「待加強」科目每科得1分</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　</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15</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15</a:t>
                      </a:r>
                      <a:endParaRPr sz="1200">
                        <a:latin typeface="Calibri"/>
                        <a:ea typeface="Calibri"/>
                        <a:cs typeface="Calibri"/>
                        <a:sym typeface="Calibri"/>
                      </a:endParaRPr>
                    </a:p>
                  </a:txBody>
                  <a:tcPr marT="12650" marB="12650" marR="12650" marL="12650" anchor="ctr"/>
                </a:tc>
              </a:tr>
              <a:tr h="225625">
                <a:tc gridSpan="2">
                  <a:txBody>
                    <a:bodyPr/>
                    <a:lstStyle/>
                    <a:p>
                      <a:pPr indent="0" lvl="0" marL="0" marR="0" rtl="0" algn="l">
                        <a:spcBef>
                          <a:spcPts val="0"/>
                        </a:spcBef>
                        <a:spcAft>
                          <a:spcPts val="0"/>
                        </a:spcAft>
                        <a:buNone/>
                      </a:pPr>
                      <a:r>
                        <a:rPr lang="zh-TW" sz="1200"/>
                        <a:t>其他(招生學校自訂項目)</a:t>
                      </a:r>
                      <a:endParaRPr sz="1200">
                        <a:latin typeface="Calibri"/>
                        <a:ea typeface="Calibri"/>
                        <a:cs typeface="Calibri"/>
                        <a:sym typeface="Calibri"/>
                      </a:endParaRPr>
                    </a:p>
                  </a:txBody>
                  <a:tcPr marT="12650" marB="12650" marR="12650" marL="12650" anchor="ctr"/>
                </a:tc>
                <a:tc hMerge="1"/>
                <a:tc>
                  <a:txBody>
                    <a:bodyPr/>
                    <a:lstStyle/>
                    <a:p>
                      <a:pPr indent="0" lvl="0" marL="0" marR="0" rtl="0" algn="l">
                        <a:spcBef>
                          <a:spcPts val="0"/>
                        </a:spcBef>
                        <a:spcAft>
                          <a:spcPts val="0"/>
                        </a:spcAft>
                        <a:buNone/>
                      </a:pPr>
                      <a:r>
                        <a:rPr lang="zh-TW" sz="1200"/>
                        <a:t>各校自訂</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各校自訂</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各校自訂</a:t>
                      </a:r>
                      <a:endParaRPr sz="1200">
                        <a:latin typeface="Calibri"/>
                        <a:ea typeface="Calibri"/>
                        <a:cs typeface="Calibri"/>
                        <a:sym typeface="Calibri"/>
                      </a:endParaRPr>
                    </a:p>
                  </a:txBody>
                  <a:tcPr marT="12650" marB="12650" marR="12650" marL="12650" anchor="ctr"/>
                </a:tc>
                <a:tc>
                  <a:txBody>
                    <a:bodyPr/>
                    <a:lstStyle/>
                    <a:p>
                      <a:pPr indent="0" lvl="0" marL="0" marR="0" rtl="0" algn="l">
                        <a:spcBef>
                          <a:spcPts val="0"/>
                        </a:spcBef>
                        <a:spcAft>
                          <a:spcPts val="0"/>
                        </a:spcAft>
                        <a:buNone/>
                      </a:pPr>
                      <a:r>
                        <a:rPr lang="zh-TW" sz="1200"/>
                        <a:t>各校自訂</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5</a:t>
                      </a:r>
                      <a:endParaRPr sz="1200">
                        <a:latin typeface="Calibri"/>
                        <a:ea typeface="Calibri"/>
                        <a:cs typeface="Calibri"/>
                        <a:sym typeface="Calibri"/>
                      </a:endParaRPr>
                    </a:p>
                  </a:txBody>
                  <a:tcPr marT="12650" marB="12650" marR="12650" marL="12650" anchor="ctr"/>
                </a:tc>
                <a:tc>
                  <a:txBody>
                    <a:bodyPr/>
                    <a:lstStyle/>
                    <a:p>
                      <a:pPr indent="0" lvl="0" marL="0" marR="0" rtl="0" algn="ctr">
                        <a:spcBef>
                          <a:spcPts val="0"/>
                        </a:spcBef>
                        <a:spcAft>
                          <a:spcPts val="0"/>
                        </a:spcAft>
                        <a:buNone/>
                      </a:pPr>
                      <a:r>
                        <a:rPr lang="zh-TW" sz="1200"/>
                        <a:t>5</a:t>
                      </a:r>
                      <a:endParaRPr sz="1200">
                        <a:latin typeface="Calibri"/>
                        <a:ea typeface="Calibri"/>
                        <a:cs typeface="Calibri"/>
                        <a:sym typeface="Calibri"/>
                      </a:endParaRPr>
                    </a:p>
                  </a:txBody>
                  <a:tcPr marT="12650" marB="12650" marR="12650" marL="12650" anchor="ctr"/>
                </a:tc>
              </a:tr>
            </a:tbl>
          </a:graphicData>
        </a:graphic>
      </p:graphicFrame>
      <p:sp>
        <p:nvSpPr>
          <p:cNvPr id="1941" name="Google Shape;1941;p191"/>
          <p:cNvSpPr/>
          <p:nvPr/>
        </p:nvSpPr>
        <p:spPr>
          <a:xfrm>
            <a:off x="2043113" y="228600"/>
            <a:ext cx="19958050" cy="7810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2" name="Google Shape;1942;p19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6" name="Shape 1946"/>
        <p:cNvGrpSpPr/>
        <p:nvPr/>
      </p:nvGrpSpPr>
      <p:grpSpPr>
        <a:xfrm>
          <a:off x="0" y="0"/>
          <a:ext cx="0" cy="0"/>
          <a:chOff x="0" y="0"/>
          <a:chExt cx="0" cy="0"/>
        </a:xfrm>
      </p:grpSpPr>
      <p:sp>
        <p:nvSpPr>
          <p:cNvPr id="1947" name="Google Shape;1947;p192"/>
          <p:cNvSpPr txBox="1"/>
          <p:nvPr>
            <p:ph idx="1" type="body"/>
          </p:nvPr>
        </p:nvSpPr>
        <p:spPr>
          <a:xfrm>
            <a:off x="1158875" y="1320800"/>
            <a:ext cx="10498138" cy="551180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600"/>
              <a:buChar char="🠶"/>
            </a:pPr>
            <a:r>
              <a:rPr lang="zh-TW" sz="3600">
                <a:solidFill>
                  <a:schemeClr val="dk1"/>
                </a:solidFill>
                <a:latin typeface="DFKai-SB"/>
                <a:ea typeface="DFKai-SB"/>
                <a:cs typeface="DFKai-SB"/>
                <a:sym typeface="DFKai-SB"/>
              </a:rPr>
              <a:t>超額比序總積分之計算，以採計報名學生於國中在學期間至109年5月14日(含)止。</a:t>
            </a:r>
            <a:endParaRPr sz="3600">
              <a:solidFill>
                <a:schemeClr val="dk1"/>
              </a:solidFill>
              <a:latin typeface="DFKai-SB"/>
              <a:ea typeface="DFKai-SB"/>
              <a:cs typeface="DFKai-SB"/>
              <a:sym typeface="DFKai-SB"/>
            </a:endParaRPr>
          </a:p>
          <a:p>
            <a:pPr indent="-257175" lvl="0" marL="257175" rtl="0" algn="l">
              <a:spcBef>
                <a:spcPts val="750"/>
              </a:spcBef>
              <a:spcAft>
                <a:spcPts val="0"/>
              </a:spcAft>
              <a:buSzPts val="3600"/>
              <a:buChar char="🠶"/>
            </a:pPr>
            <a:r>
              <a:rPr lang="zh-TW" sz="3600">
                <a:solidFill>
                  <a:schemeClr val="dk1"/>
                </a:solidFill>
                <a:latin typeface="DFKai-SB"/>
                <a:ea typeface="DFKai-SB"/>
                <a:cs typeface="DFKai-SB"/>
                <a:sym typeface="DFKai-SB"/>
              </a:rPr>
              <a:t>招生學校得依學校發展特色及科組特性，</a:t>
            </a:r>
            <a:r>
              <a:rPr lang="zh-TW" sz="3600">
                <a:solidFill>
                  <a:srgbClr val="FF0000"/>
                </a:solidFill>
                <a:latin typeface="DFKai-SB"/>
                <a:ea typeface="DFKai-SB"/>
                <a:cs typeface="DFKai-SB"/>
                <a:sym typeface="DFKai-SB"/>
              </a:rPr>
              <a:t>加權採計部分項目</a:t>
            </a:r>
            <a:r>
              <a:rPr lang="zh-TW" sz="3600">
                <a:solidFill>
                  <a:schemeClr val="dk1"/>
                </a:solidFill>
                <a:latin typeface="DFKai-SB"/>
                <a:ea typeface="DFKai-SB"/>
                <a:cs typeface="DFKai-SB"/>
                <a:sym typeface="DFKai-SB"/>
              </a:rPr>
              <a:t>，加權項目至多得擇3項，其權重可訂為1.1、1.2、1.3、1.4、1.5，並以1.5為上限。</a:t>
            </a:r>
            <a:endParaRPr sz="3600">
              <a:solidFill>
                <a:schemeClr val="dk1"/>
              </a:solidFill>
              <a:latin typeface="DFKai-SB"/>
              <a:ea typeface="DFKai-SB"/>
              <a:cs typeface="DFKai-SB"/>
              <a:sym typeface="DFKai-SB"/>
            </a:endParaRPr>
          </a:p>
          <a:p>
            <a:pPr indent="-257175" lvl="0" marL="257175" rtl="0" algn="l">
              <a:spcBef>
                <a:spcPts val="750"/>
              </a:spcBef>
              <a:spcAft>
                <a:spcPts val="0"/>
              </a:spcAft>
              <a:buSzPts val="3600"/>
              <a:buChar char="🠶"/>
            </a:pPr>
            <a:r>
              <a:rPr lang="zh-TW" sz="3600">
                <a:solidFill>
                  <a:schemeClr val="dk1"/>
                </a:solidFill>
                <a:latin typeface="DFKai-SB"/>
                <a:ea typeface="DFKai-SB"/>
                <a:cs typeface="DFKai-SB"/>
                <a:sym typeface="DFKai-SB"/>
              </a:rPr>
              <a:t>於分發時若超額比序</a:t>
            </a:r>
            <a:r>
              <a:rPr lang="zh-TW" sz="3600">
                <a:solidFill>
                  <a:srgbClr val="FF0000"/>
                </a:solidFill>
                <a:latin typeface="DFKai-SB"/>
                <a:ea typeface="DFKai-SB"/>
                <a:cs typeface="DFKai-SB"/>
                <a:sym typeface="DFKai-SB"/>
              </a:rPr>
              <a:t>總積分相同時，針對各校所訂優先比序條件進行同分比序</a:t>
            </a:r>
            <a:r>
              <a:rPr lang="zh-TW" sz="3600">
                <a:solidFill>
                  <a:schemeClr val="dk1"/>
                </a:solidFill>
                <a:latin typeface="DFKai-SB"/>
                <a:ea typeface="DFKai-SB"/>
                <a:cs typeface="DFKai-SB"/>
                <a:sym typeface="DFKai-SB"/>
              </a:rPr>
              <a:t>，其比序順序先行以主項目進行比序，再依其主項目下之分項進行比序。</a:t>
            </a:r>
            <a:endParaRPr/>
          </a:p>
        </p:txBody>
      </p:sp>
      <p:sp>
        <p:nvSpPr>
          <p:cNvPr id="1948" name="Google Shape;1948;p192"/>
          <p:cNvSpPr txBox="1"/>
          <p:nvPr/>
        </p:nvSpPr>
        <p:spPr>
          <a:xfrm>
            <a:off x="654050" y="106363"/>
            <a:ext cx="11506200" cy="681037"/>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(四)五專聯合免試超額比序項目積分對照訂定原則</a:t>
            </a:r>
            <a:endParaRPr/>
          </a:p>
        </p:txBody>
      </p:sp>
      <p:sp>
        <p:nvSpPr>
          <p:cNvPr id="1949" name="Google Shape;1949;p19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950" name="Google Shape;1950;p192"/>
          <p:cNvSpPr txBox="1"/>
          <p:nvPr/>
        </p:nvSpPr>
        <p:spPr>
          <a:xfrm>
            <a:off x="7606790" y="6488113"/>
            <a:ext cx="4276725" cy="369887"/>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pic>
        <p:nvPicPr>
          <p:cNvPr descr="畫面剪輯" id="1956" name="Google Shape;1956;p193"/>
          <p:cNvPicPr preferRelativeResize="0"/>
          <p:nvPr>
            <p:ph idx="1" type="body"/>
          </p:nvPr>
        </p:nvPicPr>
        <p:blipFill rotWithShape="1">
          <a:blip r:embed="rId3">
            <a:alphaModFix/>
          </a:blip>
          <a:srcRect b="0" l="0" r="0" t="0"/>
          <a:stretch/>
        </p:blipFill>
        <p:spPr>
          <a:xfrm>
            <a:off x="3355975" y="-12700"/>
            <a:ext cx="5813425" cy="6870700"/>
          </a:xfrm>
          <a:prstGeom prst="rect">
            <a:avLst/>
          </a:prstGeom>
          <a:noFill/>
          <a:ln>
            <a:noFill/>
          </a:ln>
        </p:spPr>
      </p:pic>
      <p:sp>
        <p:nvSpPr>
          <p:cNvPr id="1957" name="Google Shape;1957;p193"/>
          <p:cNvSpPr txBox="1"/>
          <p:nvPr/>
        </p:nvSpPr>
        <p:spPr>
          <a:xfrm>
            <a:off x="9832975" y="523875"/>
            <a:ext cx="1362075" cy="5091113"/>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(四)五專招生超額比序項目積分範例</a:t>
            </a:r>
            <a:endParaRPr/>
          </a:p>
        </p:txBody>
      </p:sp>
      <p:sp>
        <p:nvSpPr>
          <p:cNvPr id="1958" name="Google Shape;1958;p19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2" name="Shape 1962"/>
        <p:cNvGrpSpPr/>
        <p:nvPr/>
      </p:nvGrpSpPr>
      <p:grpSpPr>
        <a:xfrm>
          <a:off x="0" y="0"/>
          <a:ext cx="0" cy="0"/>
          <a:chOff x="0" y="0"/>
          <a:chExt cx="0" cy="0"/>
        </a:xfrm>
      </p:grpSpPr>
      <p:sp>
        <p:nvSpPr>
          <p:cNvPr id="1963" name="Google Shape;1963;p194"/>
          <p:cNvSpPr/>
          <p:nvPr/>
        </p:nvSpPr>
        <p:spPr>
          <a:xfrm>
            <a:off x="1651000" y="431800"/>
            <a:ext cx="9144000" cy="863600"/>
          </a:xfrm>
          <a:prstGeom prst="rect">
            <a:avLst/>
          </a:prstGeom>
          <a:solidFill>
            <a:srgbClr val="FFC000"/>
          </a:solidFill>
          <a:ln cap="flat" cmpd="sng" w="25400">
            <a:solidFill>
              <a:srgbClr val="FF33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54166"/>
              </a:lnSpc>
              <a:spcBef>
                <a:spcPts val="0"/>
              </a:spcBef>
              <a:spcAft>
                <a:spcPts val="0"/>
              </a:spcAft>
              <a:buNone/>
            </a:pPr>
            <a:r>
              <a:rPr lang="zh-TW" sz="4800">
                <a:solidFill>
                  <a:srgbClr val="FF0000"/>
                </a:solidFill>
                <a:latin typeface="DFKai-SB"/>
                <a:ea typeface="DFKai-SB"/>
                <a:cs typeface="DFKai-SB"/>
                <a:sym typeface="DFKai-SB"/>
              </a:rPr>
              <a:t>肆、十二年國教及適性入學資源</a:t>
            </a:r>
            <a:endParaRPr/>
          </a:p>
        </p:txBody>
      </p:sp>
      <p:sp>
        <p:nvSpPr>
          <p:cNvPr id="1964" name="Google Shape;1964;p194"/>
          <p:cNvSpPr/>
          <p:nvPr/>
        </p:nvSpPr>
        <p:spPr>
          <a:xfrm>
            <a:off x="1651000" y="5519738"/>
            <a:ext cx="8247063" cy="936625"/>
          </a:xfrm>
          <a:prstGeom prst="snip2DiagRect">
            <a:avLst>
              <a:gd fmla="val 0" name="adj1"/>
              <a:gd fmla="val 16667" name="adj2"/>
            </a:avLst>
          </a:prstGeom>
          <a:solidFill>
            <a:srgbClr val="0070C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rgbClr val="CCFFFF"/>
                </a:solidFill>
                <a:latin typeface="DFKai-SB"/>
                <a:ea typeface="DFKai-SB"/>
                <a:cs typeface="DFKai-SB"/>
                <a:sym typeface="DFKai-SB"/>
              </a:rPr>
              <a:t>教育部諮詢專線： 0800-012580 （十二 我幫你）</a:t>
            </a:r>
            <a:endParaRPr/>
          </a:p>
        </p:txBody>
      </p:sp>
      <p:sp>
        <p:nvSpPr>
          <p:cNvPr id="1965" name="Google Shape;1965;p194"/>
          <p:cNvSpPr/>
          <p:nvPr/>
        </p:nvSpPr>
        <p:spPr>
          <a:xfrm rot="7740605">
            <a:off x="10015538" y="2054225"/>
            <a:ext cx="693737" cy="290513"/>
          </a:xfrm>
          <a:prstGeom prst="homePlate">
            <a:avLst>
              <a:gd fmla="val 50000" name="adj"/>
            </a:avLst>
          </a:prstGeom>
          <a:solidFill>
            <a:srgbClr val="FFFF00">
              <a:alpha val="85882"/>
            </a:srgbClr>
          </a:solidFill>
          <a:ln>
            <a:noFill/>
          </a:ln>
          <a:effectLst>
            <a:outerShdw blurRad="50800" rotWithShape="0" algn="ctr" dir="5400000" dist="50800">
              <a:srgbClr val="595959"/>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66" name="Google Shape;1966;p194"/>
          <p:cNvSpPr/>
          <p:nvPr/>
        </p:nvSpPr>
        <p:spPr>
          <a:xfrm>
            <a:off x="1701800" y="4232275"/>
            <a:ext cx="8205788" cy="1141413"/>
          </a:xfrm>
          <a:prstGeom prst="snip2DiagRect">
            <a:avLst>
              <a:gd fmla="val 0" name="adj1"/>
              <a:gd fmla="val 16667" name="adj2"/>
            </a:avLst>
          </a:prstGeom>
          <a:solidFill>
            <a:srgbClr val="FF33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3600">
                <a:solidFill>
                  <a:srgbClr val="CCFFCC"/>
                </a:solidFill>
                <a:latin typeface="DFKai-SB"/>
                <a:ea typeface="DFKai-SB"/>
                <a:cs typeface="DFKai-SB"/>
                <a:sym typeface="DFKai-SB"/>
              </a:rPr>
              <a:t>地方宣導團講師</a:t>
            </a:r>
            <a:endParaRPr sz="2800">
              <a:solidFill>
                <a:srgbClr val="CCFFCC"/>
              </a:solidFill>
              <a:latin typeface="DFKai-SB"/>
              <a:ea typeface="DFKai-SB"/>
              <a:cs typeface="DFKai-SB"/>
              <a:sym typeface="DFKai-SB"/>
            </a:endParaRPr>
          </a:p>
        </p:txBody>
      </p:sp>
      <p:sp>
        <p:nvSpPr>
          <p:cNvPr id="1967" name="Google Shape;1967;p194"/>
          <p:cNvSpPr/>
          <p:nvPr/>
        </p:nvSpPr>
        <p:spPr>
          <a:xfrm rot="7740605">
            <a:off x="9940925" y="4454526"/>
            <a:ext cx="693737" cy="290512"/>
          </a:xfrm>
          <a:prstGeom prst="homePlate">
            <a:avLst>
              <a:gd fmla="val 50004" name="adj"/>
            </a:avLst>
          </a:prstGeom>
          <a:solidFill>
            <a:srgbClr val="00CC00"/>
          </a:solidFill>
          <a:ln>
            <a:noFill/>
          </a:ln>
          <a:effectLst>
            <a:outerShdw rotWithShape="0" algn="ctr" dir="5400000" dist="50800">
              <a:srgbClr val="595959"/>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94"/>
          <p:cNvSpPr txBox="1"/>
          <p:nvPr/>
        </p:nvSpPr>
        <p:spPr>
          <a:xfrm rot="2340605">
            <a:off x="10165397" y="4261010"/>
            <a:ext cx="290512" cy="6211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67"/>
              <a:buFont typeface="Arial"/>
              <a:buNone/>
            </a:pPr>
            <a:r>
              <a:t/>
            </a:r>
            <a:endParaRPr sz="1867">
              <a:solidFill>
                <a:srgbClr val="000000"/>
              </a:solidFill>
              <a:latin typeface="Arial"/>
              <a:ea typeface="Arial"/>
              <a:cs typeface="Arial"/>
              <a:sym typeface="Arial"/>
            </a:endParaRPr>
          </a:p>
        </p:txBody>
      </p:sp>
      <p:sp>
        <p:nvSpPr>
          <p:cNvPr id="1969" name="Google Shape;1969;p194"/>
          <p:cNvSpPr/>
          <p:nvPr/>
        </p:nvSpPr>
        <p:spPr>
          <a:xfrm>
            <a:off x="1701800" y="1519238"/>
            <a:ext cx="8270875" cy="1352550"/>
          </a:xfrm>
          <a:prstGeom prst="snip2DiagRect">
            <a:avLst>
              <a:gd fmla="val 0" name="adj1"/>
              <a:gd fmla="val 16667" name="adj2"/>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3600">
                <a:solidFill>
                  <a:srgbClr val="000000"/>
                </a:solidFill>
                <a:latin typeface="Microsoft JhengHei"/>
                <a:ea typeface="Microsoft JhengHei"/>
                <a:cs typeface="Microsoft JhengHei"/>
                <a:sym typeface="Microsoft JhengHei"/>
              </a:rPr>
              <a:t>各國中電話諮詢：</a:t>
            </a:r>
            <a:endParaRPr b="1" sz="3600">
              <a:solidFill>
                <a:srgbClr val="000000"/>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3600">
                <a:solidFill>
                  <a:srgbClr val="000000"/>
                </a:solidFill>
                <a:latin typeface="Microsoft JhengHei"/>
                <a:ea typeface="Microsoft JhengHei"/>
                <a:cs typeface="Microsoft JhengHei"/>
                <a:sym typeface="Microsoft JhengHei"/>
              </a:rPr>
              <a:t>可電詢教務主任及輔導主任</a:t>
            </a:r>
            <a:endParaRPr b="1" sz="3600">
              <a:solidFill>
                <a:srgbClr val="000000"/>
              </a:solidFill>
              <a:latin typeface="Microsoft JhengHei"/>
              <a:ea typeface="Microsoft JhengHei"/>
              <a:cs typeface="Microsoft JhengHei"/>
              <a:sym typeface="Microsoft JhengHei"/>
            </a:endParaRPr>
          </a:p>
        </p:txBody>
      </p:sp>
      <p:sp>
        <p:nvSpPr>
          <p:cNvPr id="1970" name="Google Shape;1970;p194"/>
          <p:cNvSpPr/>
          <p:nvPr/>
        </p:nvSpPr>
        <p:spPr>
          <a:xfrm rot="7740605">
            <a:off x="9998075" y="5646738"/>
            <a:ext cx="693738" cy="290512"/>
          </a:xfrm>
          <a:prstGeom prst="homePlate">
            <a:avLst>
              <a:gd fmla="val 50004" name="adj"/>
            </a:avLst>
          </a:prstGeom>
          <a:solidFill>
            <a:srgbClr val="FF00FF"/>
          </a:solidFill>
          <a:ln>
            <a:noFill/>
          </a:ln>
          <a:effectLst>
            <a:outerShdw rotWithShape="0" algn="ctr" dir="5400000" dist="50800">
              <a:srgbClr val="595959"/>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94"/>
          <p:cNvSpPr txBox="1"/>
          <p:nvPr/>
        </p:nvSpPr>
        <p:spPr>
          <a:xfrm rot="2340605">
            <a:off x="10222548" y="5453209"/>
            <a:ext cx="290512" cy="6211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67"/>
              <a:buFont typeface="Arial"/>
              <a:buNone/>
            </a:pPr>
            <a:r>
              <a:t/>
            </a:r>
            <a:endParaRPr sz="1867">
              <a:solidFill>
                <a:srgbClr val="000000"/>
              </a:solidFill>
              <a:latin typeface="Arial"/>
              <a:ea typeface="Arial"/>
              <a:cs typeface="Arial"/>
              <a:sym typeface="Arial"/>
            </a:endParaRPr>
          </a:p>
        </p:txBody>
      </p:sp>
      <p:pic>
        <p:nvPicPr>
          <p:cNvPr id="1972" name="Google Shape;1972;p194"/>
          <p:cNvPicPr preferRelativeResize="0"/>
          <p:nvPr/>
        </p:nvPicPr>
        <p:blipFill rotWithShape="1">
          <a:blip r:embed="rId3">
            <a:alphaModFix/>
          </a:blip>
          <a:srcRect b="0" l="0" r="0" t="0"/>
          <a:stretch/>
        </p:blipFill>
        <p:spPr>
          <a:xfrm>
            <a:off x="147638" y="4503738"/>
            <a:ext cx="1163637" cy="2030412"/>
          </a:xfrm>
          <a:prstGeom prst="rect">
            <a:avLst/>
          </a:prstGeom>
          <a:noFill/>
          <a:ln>
            <a:noFill/>
          </a:ln>
        </p:spPr>
      </p:pic>
      <p:sp>
        <p:nvSpPr>
          <p:cNvPr id="1973" name="Google Shape;1973;p194"/>
          <p:cNvSpPr/>
          <p:nvPr/>
        </p:nvSpPr>
        <p:spPr>
          <a:xfrm>
            <a:off x="1689100" y="2998788"/>
            <a:ext cx="8208963" cy="1117600"/>
          </a:xfrm>
          <a:custGeom>
            <a:rect b="b" l="l" r="r" t="t"/>
            <a:pathLst>
              <a:path extrusionOk="0" h="1439862" w="8305800">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3600">
                <a:solidFill>
                  <a:srgbClr val="FF0000"/>
                </a:solidFill>
                <a:latin typeface="DFKai-SB"/>
                <a:ea typeface="DFKai-SB"/>
                <a:cs typeface="DFKai-SB"/>
                <a:sym typeface="DFKai-SB"/>
              </a:rPr>
              <a:t>臺南市教育局諮詢專線：06-2982586</a:t>
            </a:r>
            <a:endParaRPr/>
          </a:p>
        </p:txBody>
      </p:sp>
      <p:sp>
        <p:nvSpPr>
          <p:cNvPr id="1974" name="Google Shape;1974;p194"/>
          <p:cNvSpPr/>
          <p:nvPr/>
        </p:nvSpPr>
        <p:spPr>
          <a:xfrm rot="7740605">
            <a:off x="9906000" y="3195638"/>
            <a:ext cx="693738" cy="290512"/>
          </a:xfrm>
          <a:prstGeom prst="homePlate">
            <a:avLst>
              <a:gd fmla="val 50004" name="adj"/>
            </a:avLst>
          </a:prstGeom>
          <a:solidFill>
            <a:srgbClr val="FF6600"/>
          </a:solidFill>
          <a:ln>
            <a:noFill/>
          </a:ln>
          <a:effectLst>
            <a:outerShdw rotWithShape="0" algn="ctr" dir="5400000" dist="50800">
              <a:srgbClr val="595959"/>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94"/>
          <p:cNvSpPr txBox="1"/>
          <p:nvPr/>
        </p:nvSpPr>
        <p:spPr>
          <a:xfrm rot="2340605">
            <a:off x="10130473" y="3002109"/>
            <a:ext cx="290512" cy="6211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67"/>
              <a:buFont typeface="Arial"/>
              <a:buNone/>
            </a:pPr>
            <a:r>
              <a:t/>
            </a:r>
            <a:endParaRPr sz="1867">
              <a:solidFill>
                <a:srgbClr val="000000"/>
              </a:solidFill>
              <a:latin typeface="Arial"/>
              <a:ea typeface="Arial"/>
              <a:cs typeface="Arial"/>
              <a:sym typeface="Arial"/>
            </a:endParaRPr>
          </a:p>
        </p:txBody>
      </p:sp>
      <p:sp>
        <p:nvSpPr>
          <p:cNvPr id="1976" name="Google Shape;1976;p19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96"/>
          <p:cNvSpPr txBox="1"/>
          <p:nvPr>
            <p:ph type="title"/>
          </p:nvPr>
        </p:nvSpPr>
        <p:spPr>
          <a:xfrm>
            <a:off x="1919288" y="196850"/>
            <a:ext cx="6572250" cy="869950"/>
          </a:xfrm>
          <a:prstGeom prst="rect">
            <a:avLst/>
          </a:prstGeom>
          <a:solidFill>
            <a:srgbClr val="0066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chemeClr val="lt1"/>
                </a:solidFill>
                <a:latin typeface="DFKai-SB"/>
                <a:ea typeface="DFKai-SB"/>
                <a:cs typeface="DFKai-SB"/>
                <a:sym typeface="DFKai-SB"/>
              </a:rPr>
              <a:t>(一)免試入學就學區規劃-1</a:t>
            </a:r>
            <a:endParaRPr sz="4000">
              <a:solidFill>
                <a:schemeClr val="lt1"/>
              </a:solidFill>
              <a:latin typeface="DFKai-SB"/>
              <a:ea typeface="DFKai-SB"/>
              <a:cs typeface="DFKai-SB"/>
              <a:sym typeface="DFKai-SB"/>
            </a:endParaRPr>
          </a:p>
        </p:txBody>
      </p:sp>
      <p:sp>
        <p:nvSpPr>
          <p:cNvPr id="984" name="Google Shape;984;p96"/>
          <p:cNvSpPr txBox="1"/>
          <p:nvPr/>
        </p:nvSpPr>
        <p:spPr>
          <a:xfrm>
            <a:off x="1919288" y="1066800"/>
            <a:ext cx="8640762" cy="56022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E78712"/>
              </a:buClr>
              <a:buSzPts val="2800"/>
              <a:buFont typeface="Noto Sans Symbols"/>
              <a:buChar char="•"/>
            </a:pPr>
            <a:r>
              <a:rPr b="1" lang="zh-TW" sz="2800">
                <a:solidFill>
                  <a:srgbClr val="FF0000"/>
                </a:solidFill>
                <a:latin typeface="DFKai-SB"/>
                <a:ea typeface="DFKai-SB"/>
                <a:cs typeface="DFKai-SB"/>
                <a:sym typeface="DFKai-SB"/>
              </a:rPr>
              <a:t>高中高職：</a:t>
            </a:r>
            <a:endParaRPr b="1" sz="2800">
              <a:solidFill>
                <a:srgbClr val="FF0000"/>
              </a:solidFill>
              <a:latin typeface="DFKai-SB"/>
              <a:ea typeface="DFKai-SB"/>
              <a:cs typeface="DFKai-SB"/>
              <a:sym typeface="DFKai-SB"/>
            </a:endParaRPr>
          </a:p>
          <a:p>
            <a:pPr indent="-342900" lvl="0" marL="342900" marR="0" rtl="0" algn="l">
              <a:lnSpc>
                <a:spcPct val="135714"/>
              </a:lnSpc>
              <a:spcBef>
                <a:spcPts val="0"/>
              </a:spcBef>
              <a:spcAft>
                <a:spcPts val="0"/>
              </a:spcAft>
              <a:buClr>
                <a:srgbClr val="E78712"/>
              </a:buClr>
              <a:buSzPts val="2800"/>
              <a:buFont typeface="Noto Sans Symbols"/>
              <a:buNone/>
            </a:pPr>
            <a:r>
              <a:rPr b="1" lang="zh-TW" sz="2800" u="sng">
                <a:solidFill>
                  <a:srgbClr val="000099"/>
                </a:solidFill>
                <a:latin typeface="DFKai-SB"/>
                <a:ea typeface="DFKai-SB"/>
                <a:cs typeface="DFKai-SB"/>
                <a:sym typeface="DFKai-SB"/>
              </a:rPr>
              <a:t>1.免試入學：</a:t>
            </a:r>
            <a:endParaRPr b="1" sz="2800" u="sng">
              <a:solidFill>
                <a:srgbClr val="000099"/>
              </a:solidFill>
              <a:latin typeface="DFKai-SB"/>
              <a:ea typeface="DFKai-SB"/>
              <a:cs typeface="DFKai-SB"/>
              <a:sym typeface="DFKai-SB"/>
            </a:endParaRPr>
          </a:p>
          <a:p>
            <a:pPr indent="-342900" lvl="0" marL="342900" marR="0" rtl="0" algn="l">
              <a:lnSpc>
                <a:spcPct val="135714"/>
              </a:lnSpc>
              <a:spcBef>
                <a:spcPts val="0"/>
              </a:spcBef>
              <a:spcAft>
                <a:spcPts val="0"/>
              </a:spcAft>
              <a:buClr>
                <a:srgbClr val="E78712"/>
              </a:buClr>
              <a:buSzPts val="2800"/>
              <a:buFont typeface="Noto Sans Symbols"/>
              <a:buNone/>
            </a:pPr>
            <a:r>
              <a:rPr b="1" lang="zh-TW" sz="2800">
                <a:solidFill>
                  <a:srgbClr val="000099"/>
                </a:solidFill>
                <a:latin typeface="DFKai-SB"/>
                <a:ea typeface="DFKai-SB"/>
                <a:cs typeface="DFKai-SB"/>
                <a:sym typeface="DFKai-SB"/>
              </a:rPr>
              <a:t>(1)15個高中高職免試入學就學區</a:t>
            </a:r>
            <a:r>
              <a:rPr b="1" lang="zh-TW" sz="2800">
                <a:solidFill>
                  <a:srgbClr val="404040"/>
                </a:solidFill>
                <a:latin typeface="DFKai-SB"/>
                <a:ea typeface="DFKai-SB"/>
                <a:cs typeface="DFKai-SB"/>
                <a:sym typeface="DFKai-SB"/>
              </a:rPr>
              <a:t>：規劃以兼顧學生選校、學校招生、地方生活圈概念及符應主管機關權責。</a:t>
            </a:r>
            <a:endParaRPr b="1" sz="2800">
              <a:solidFill>
                <a:srgbClr val="404040"/>
              </a:solidFill>
              <a:latin typeface="DFKai-SB"/>
              <a:ea typeface="DFKai-SB"/>
              <a:cs typeface="DFKai-SB"/>
              <a:sym typeface="DFKai-SB"/>
            </a:endParaRPr>
          </a:p>
        </p:txBody>
      </p:sp>
      <p:graphicFrame>
        <p:nvGraphicFramePr>
          <p:cNvPr id="985" name="Google Shape;985;p96"/>
          <p:cNvGraphicFramePr/>
          <p:nvPr/>
        </p:nvGraphicFramePr>
        <p:xfrm>
          <a:off x="3262313" y="3300413"/>
          <a:ext cx="3000000" cy="3000000"/>
        </p:xfrm>
        <a:graphic>
          <a:graphicData uri="http://schemas.openxmlformats.org/drawingml/2006/table">
            <a:tbl>
              <a:tblPr>
                <a:noFill/>
                <a:tableStyleId>{DFD3BC40-3D3A-440E-ABE1-3D936114DA0A}</a:tableStyleId>
              </a:tblPr>
              <a:tblGrid>
                <a:gridCol w="746125"/>
                <a:gridCol w="5878500"/>
              </a:tblGrid>
              <a:tr h="1453275">
                <a:tc>
                  <a:txBody>
                    <a:bodyPr/>
                    <a:lstStyle/>
                    <a:p>
                      <a:pPr indent="0" lvl="0" marL="0" marR="0" rtl="0" algn="ctr">
                        <a:lnSpc>
                          <a:spcPct val="100000"/>
                        </a:lnSpc>
                        <a:spcBef>
                          <a:spcPts val="0"/>
                        </a:spcBef>
                        <a:spcAft>
                          <a:spcPts val="0"/>
                        </a:spcAft>
                        <a:buClr>
                          <a:schemeClr val="dk1"/>
                        </a:buClr>
                        <a:buSzPts val="2300"/>
                        <a:buFont typeface="Arial"/>
                        <a:buNone/>
                      </a:pPr>
                      <a:r>
                        <a:rPr b="1" i="0" lang="zh-TW" sz="2300" u="none" cap="none" strike="noStrike">
                          <a:solidFill>
                            <a:schemeClr val="dk1"/>
                          </a:solidFill>
                          <a:latin typeface="DFKai-SB"/>
                          <a:ea typeface="DFKai-SB"/>
                          <a:cs typeface="DFKai-SB"/>
                          <a:sym typeface="DFKai-SB"/>
                        </a:rPr>
                        <a:t>單一縣市</a:t>
                      </a:r>
                      <a:endParaRPr/>
                    </a:p>
                  </a:txBody>
                  <a:tcPr marT="31800" marB="31800" marR="63600" marL="6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7D5FF"/>
                    </a:solidFill>
                  </a:tcPr>
                </a:tc>
                <a:tc>
                  <a:txBody>
                    <a:bodyPr/>
                    <a:lstStyle/>
                    <a:p>
                      <a:pPr indent="0" lvl="0" marL="0" marR="0" rtl="0" algn="l">
                        <a:lnSpc>
                          <a:spcPct val="100000"/>
                        </a:lnSpc>
                        <a:spcBef>
                          <a:spcPts val="0"/>
                        </a:spcBef>
                        <a:spcAft>
                          <a:spcPts val="0"/>
                        </a:spcAft>
                        <a:buClr>
                          <a:srgbClr val="FF0000"/>
                        </a:buClr>
                        <a:buSzPts val="2800"/>
                        <a:buFont typeface="Arial"/>
                        <a:buNone/>
                      </a:pPr>
                      <a:r>
                        <a:rPr b="1" i="0" lang="zh-TW" sz="2800" u="none" cap="none" strike="noStrike">
                          <a:solidFill>
                            <a:srgbClr val="FF0000"/>
                          </a:solidFill>
                          <a:latin typeface="DFKai-SB"/>
                          <a:ea typeface="DFKai-SB"/>
                          <a:cs typeface="DFKai-SB"/>
                          <a:sym typeface="DFKai-SB"/>
                        </a:rPr>
                        <a:t>臺南市</a:t>
                      </a:r>
                      <a:r>
                        <a:rPr b="1" i="0" lang="zh-TW" sz="2300" u="none" cap="none" strike="noStrike">
                          <a:solidFill>
                            <a:schemeClr val="dk1"/>
                          </a:solidFill>
                          <a:latin typeface="DFKai-SB"/>
                          <a:ea typeface="DFKai-SB"/>
                          <a:cs typeface="DFKai-SB"/>
                          <a:sym typeface="DFKai-SB"/>
                        </a:rPr>
                        <a:t>、高雄市、彰化縣、雲林縣、</a:t>
                      </a:r>
                      <a:br>
                        <a:rPr b="1" i="0" lang="zh-TW" sz="2300" u="none" cap="none" strike="noStrike">
                          <a:solidFill>
                            <a:schemeClr val="dk1"/>
                          </a:solidFill>
                          <a:latin typeface="DFKai-SB"/>
                          <a:ea typeface="DFKai-SB"/>
                          <a:cs typeface="DFKai-SB"/>
                          <a:sym typeface="DFKai-SB"/>
                        </a:rPr>
                      </a:br>
                      <a:r>
                        <a:rPr b="1" i="0" lang="zh-TW" sz="2300" u="none" cap="none" strike="noStrike">
                          <a:solidFill>
                            <a:schemeClr val="dk1"/>
                          </a:solidFill>
                          <a:latin typeface="DFKai-SB"/>
                          <a:ea typeface="DFKai-SB"/>
                          <a:cs typeface="DFKai-SB"/>
                          <a:sym typeface="DFKai-SB"/>
                        </a:rPr>
                        <a:t>屏東縣、臺東縣、花蓮縣、宜蘭縣、</a:t>
                      </a:r>
                      <a:br>
                        <a:rPr b="1" i="0" lang="zh-TW" sz="2300" u="none" cap="none" strike="noStrike">
                          <a:solidFill>
                            <a:schemeClr val="dk1"/>
                          </a:solidFill>
                          <a:latin typeface="DFKai-SB"/>
                          <a:ea typeface="DFKai-SB"/>
                          <a:cs typeface="DFKai-SB"/>
                          <a:sym typeface="DFKai-SB"/>
                        </a:rPr>
                      </a:br>
                      <a:r>
                        <a:rPr b="1" i="0" lang="zh-TW" sz="2300" u="none" cap="none" strike="noStrike">
                          <a:solidFill>
                            <a:schemeClr val="dk1"/>
                          </a:solidFill>
                          <a:latin typeface="DFKai-SB"/>
                          <a:ea typeface="DFKai-SB"/>
                          <a:cs typeface="DFKai-SB"/>
                          <a:sym typeface="DFKai-SB"/>
                        </a:rPr>
                        <a:t>澎湖縣、金門縣</a:t>
                      </a:r>
                      <a:endParaRPr/>
                    </a:p>
                  </a:txBody>
                  <a:tcPr marT="31800" marB="31800" marR="63600" marL="6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7D5FF"/>
                    </a:solidFill>
                  </a:tcPr>
                </a:tc>
              </a:tr>
              <a:tr h="1988425">
                <a:tc>
                  <a:txBody>
                    <a:bodyPr/>
                    <a:lstStyle/>
                    <a:p>
                      <a:pPr indent="0" lvl="0" marL="0" marR="0" rtl="0" algn="ctr">
                        <a:lnSpc>
                          <a:spcPct val="100000"/>
                        </a:lnSpc>
                        <a:spcBef>
                          <a:spcPts val="0"/>
                        </a:spcBef>
                        <a:spcAft>
                          <a:spcPts val="0"/>
                        </a:spcAft>
                        <a:buClr>
                          <a:schemeClr val="dk1"/>
                        </a:buClr>
                        <a:buSzPts val="2300"/>
                        <a:buFont typeface="Arial"/>
                        <a:buNone/>
                      </a:pPr>
                      <a:r>
                        <a:rPr b="1" i="0" lang="zh-TW" sz="2300" u="none" cap="none" strike="noStrike">
                          <a:solidFill>
                            <a:schemeClr val="dk1"/>
                          </a:solidFill>
                          <a:latin typeface="DFKai-SB"/>
                          <a:ea typeface="DFKai-SB"/>
                          <a:cs typeface="DFKai-SB"/>
                          <a:sym typeface="DFKai-SB"/>
                        </a:rPr>
                        <a:t>跨縣市</a:t>
                      </a:r>
                      <a:endParaRPr/>
                    </a:p>
                  </a:txBody>
                  <a:tcPr marT="31800" marB="31800" marR="63600" marL="6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7D5FF"/>
                    </a:solidFill>
                  </a:tcPr>
                </a:tc>
                <a:tc>
                  <a:txBody>
                    <a:bodyPr/>
                    <a:lstStyle/>
                    <a:p>
                      <a:pPr indent="0" lvl="0" marL="0" marR="0" rtl="0" algn="l">
                        <a:lnSpc>
                          <a:spcPct val="100000"/>
                        </a:lnSpc>
                        <a:spcBef>
                          <a:spcPts val="0"/>
                        </a:spcBef>
                        <a:spcAft>
                          <a:spcPts val="0"/>
                        </a:spcAft>
                        <a:buClr>
                          <a:schemeClr val="dk1"/>
                        </a:buClr>
                        <a:buSzPts val="2300"/>
                        <a:buFont typeface="Arial"/>
                        <a:buNone/>
                      </a:pPr>
                      <a:r>
                        <a:rPr b="1" i="0" lang="zh-TW" sz="2300" u="none" cap="none" strike="noStrike">
                          <a:solidFill>
                            <a:schemeClr val="dk1"/>
                          </a:solidFill>
                          <a:latin typeface="DFKai-SB"/>
                          <a:ea typeface="DFKai-SB"/>
                          <a:cs typeface="DFKai-SB"/>
                          <a:sym typeface="DFKai-SB"/>
                        </a:rPr>
                        <a:t>桃園區 (桃園縣、連江縣)、</a:t>
                      </a:r>
                      <a:br>
                        <a:rPr b="1" i="0" lang="zh-TW" sz="2300" u="none" cap="none" strike="noStrike">
                          <a:solidFill>
                            <a:schemeClr val="dk1"/>
                          </a:solidFill>
                          <a:latin typeface="DFKai-SB"/>
                          <a:ea typeface="DFKai-SB"/>
                          <a:cs typeface="DFKai-SB"/>
                          <a:sym typeface="DFKai-SB"/>
                        </a:rPr>
                      </a:br>
                      <a:r>
                        <a:rPr b="1" i="0" lang="zh-TW" sz="2300" u="none" cap="none" strike="noStrike">
                          <a:solidFill>
                            <a:schemeClr val="dk1"/>
                          </a:solidFill>
                          <a:latin typeface="DFKai-SB"/>
                          <a:ea typeface="DFKai-SB"/>
                          <a:cs typeface="DFKai-SB"/>
                          <a:sym typeface="DFKai-SB"/>
                        </a:rPr>
                        <a:t>嘉義區 (嘉義縣、嘉義市)、</a:t>
                      </a:r>
                      <a:endParaRPr b="1" i="0" sz="2300" u="none" cap="none" strike="noStrike">
                        <a:solidFill>
                          <a:schemeClr val="dk1"/>
                        </a:solidFill>
                        <a:latin typeface="DFKai-SB"/>
                        <a:ea typeface="DFKai-SB"/>
                        <a:cs typeface="DFKai-SB"/>
                        <a:sym typeface="DFKai-SB"/>
                      </a:endParaRPr>
                    </a:p>
                    <a:p>
                      <a:pPr indent="0" lvl="0" marL="0" marR="0" rtl="0" algn="l">
                        <a:lnSpc>
                          <a:spcPct val="100000"/>
                        </a:lnSpc>
                        <a:spcBef>
                          <a:spcPts val="460"/>
                        </a:spcBef>
                        <a:spcAft>
                          <a:spcPts val="0"/>
                        </a:spcAft>
                        <a:buClr>
                          <a:schemeClr val="dk1"/>
                        </a:buClr>
                        <a:buSzPts val="2300"/>
                        <a:buFont typeface="Arial"/>
                        <a:buNone/>
                      </a:pPr>
                      <a:r>
                        <a:rPr b="1" i="0" lang="zh-TW" sz="2300" u="none" cap="none" strike="noStrike">
                          <a:solidFill>
                            <a:schemeClr val="dk1"/>
                          </a:solidFill>
                          <a:latin typeface="DFKai-SB"/>
                          <a:ea typeface="DFKai-SB"/>
                          <a:cs typeface="DFKai-SB"/>
                          <a:sym typeface="DFKai-SB"/>
                        </a:rPr>
                        <a:t>竹苗區 (新竹縣、新竹市、苗栗縣)、</a:t>
                      </a:r>
                      <a:br>
                        <a:rPr b="1" i="0" lang="zh-TW" sz="2300" u="none" cap="none" strike="noStrike">
                          <a:solidFill>
                            <a:schemeClr val="dk1"/>
                          </a:solidFill>
                          <a:latin typeface="DFKai-SB"/>
                          <a:ea typeface="DFKai-SB"/>
                          <a:cs typeface="DFKai-SB"/>
                          <a:sym typeface="DFKai-SB"/>
                        </a:rPr>
                      </a:br>
                      <a:r>
                        <a:rPr b="1" i="0" lang="zh-TW" sz="2300" u="none" cap="none" strike="noStrike">
                          <a:solidFill>
                            <a:schemeClr val="dk1"/>
                          </a:solidFill>
                          <a:latin typeface="DFKai-SB"/>
                          <a:ea typeface="DFKai-SB"/>
                          <a:cs typeface="DFKai-SB"/>
                          <a:sym typeface="DFKai-SB"/>
                        </a:rPr>
                        <a:t>中投區 (臺中市、南投縣)、</a:t>
                      </a:r>
                      <a:br>
                        <a:rPr b="1" i="0" lang="zh-TW" sz="2300" u="none" cap="none" strike="noStrike">
                          <a:solidFill>
                            <a:schemeClr val="dk1"/>
                          </a:solidFill>
                          <a:latin typeface="DFKai-SB"/>
                          <a:ea typeface="DFKai-SB"/>
                          <a:cs typeface="DFKai-SB"/>
                          <a:sym typeface="DFKai-SB"/>
                        </a:rPr>
                      </a:br>
                      <a:r>
                        <a:rPr b="1" i="0" lang="zh-TW" sz="2300" u="none" cap="none" strike="noStrike">
                          <a:solidFill>
                            <a:schemeClr val="dk1"/>
                          </a:solidFill>
                          <a:latin typeface="DFKai-SB"/>
                          <a:ea typeface="DFKai-SB"/>
                          <a:cs typeface="DFKai-SB"/>
                          <a:sym typeface="DFKai-SB"/>
                        </a:rPr>
                        <a:t>基北區 (新北市、臺北市、基隆市)</a:t>
                      </a:r>
                      <a:endParaRPr/>
                    </a:p>
                  </a:txBody>
                  <a:tcPr marT="31800" marB="31800" marR="63600" marL="63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7D5FF"/>
                    </a:solidFill>
                  </a:tcPr>
                </a:tc>
              </a:tr>
            </a:tbl>
          </a:graphicData>
        </a:graphic>
      </p:graphicFrame>
      <p:sp>
        <p:nvSpPr>
          <p:cNvPr id="986" name="Google Shape;986;p9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sp>
        <p:nvSpPr>
          <p:cNvPr id="1981" name="Google Shape;1981;p195"/>
          <p:cNvSpPr txBox="1"/>
          <p:nvPr>
            <p:ph type="title"/>
          </p:nvPr>
        </p:nvSpPr>
        <p:spPr>
          <a:xfrm>
            <a:off x="2101850" y="194641"/>
            <a:ext cx="8912225" cy="719759"/>
          </a:xfrm>
          <a:prstGeom prst="rect">
            <a:avLst/>
          </a:prstGeom>
          <a:solidFill>
            <a:srgbClr val="00FFFF"/>
          </a:solid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zh-TW" sz="4000">
                <a:solidFill>
                  <a:srgbClr val="0000FF"/>
                </a:solidFill>
                <a:latin typeface="DFKai-SB"/>
                <a:ea typeface="DFKai-SB"/>
                <a:cs typeface="DFKai-SB"/>
                <a:sym typeface="DFKai-SB"/>
              </a:rPr>
              <a:t>一</a:t>
            </a:r>
            <a:r>
              <a:rPr lang="zh-TW" sz="4000">
                <a:solidFill>
                  <a:srgbClr val="0000FF"/>
                </a:solidFill>
                <a:latin typeface="PMingLiu"/>
                <a:ea typeface="PMingLiu"/>
                <a:cs typeface="PMingLiu"/>
                <a:sym typeface="PMingLiu"/>
              </a:rPr>
              <a:t>、</a:t>
            </a:r>
            <a:r>
              <a:rPr lang="zh-TW" sz="4000">
                <a:solidFill>
                  <a:srgbClr val="0000FF"/>
                </a:solidFill>
                <a:latin typeface="DFKai-SB"/>
                <a:ea typeface="DFKai-SB"/>
                <a:cs typeface="DFKai-SB"/>
                <a:sym typeface="DFKai-SB"/>
              </a:rPr>
              <a:t>教育部十二年國教資訊網</a:t>
            </a:r>
            <a:endParaRPr/>
          </a:p>
        </p:txBody>
      </p:sp>
      <p:sp>
        <p:nvSpPr>
          <p:cNvPr id="1982" name="Google Shape;1982;p195"/>
          <p:cNvSpPr txBox="1"/>
          <p:nvPr/>
        </p:nvSpPr>
        <p:spPr>
          <a:xfrm>
            <a:off x="2101850" y="923925"/>
            <a:ext cx="3941763" cy="58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3200">
                <a:solidFill>
                  <a:schemeClr val="dk1"/>
                </a:solidFill>
                <a:latin typeface="Arial"/>
                <a:ea typeface="Arial"/>
                <a:cs typeface="Arial"/>
                <a:sym typeface="Arial"/>
              </a:rPr>
              <a:t>http://12basic.edu.tw</a:t>
            </a:r>
            <a:endParaRPr sz="3200">
              <a:solidFill>
                <a:schemeClr val="dk1"/>
              </a:solidFill>
              <a:latin typeface="Arial"/>
              <a:ea typeface="Arial"/>
              <a:cs typeface="Arial"/>
              <a:sym typeface="Arial"/>
            </a:endParaRPr>
          </a:p>
        </p:txBody>
      </p:sp>
      <p:pic>
        <p:nvPicPr>
          <p:cNvPr descr="畫面剪輯" id="1983" name="Google Shape;1983;p195"/>
          <p:cNvPicPr preferRelativeResize="0"/>
          <p:nvPr/>
        </p:nvPicPr>
        <p:blipFill rotWithShape="1">
          <a:blip r:embed="rId3">
            <a:alphaModFix/>
          </a:blip>
          <a:srcRect b="8468" l="0" r="0" t="0"/>
          <a:stretch/>
        </p:blipFill>
        <p:spPr>
          <a:xfrm>
            <a:off x="2101850" y="1403194"/>
            <a:ext cx="8686871" cy="5254172"/>
          </a:xfrm>
          <a:prstGeom prst="rect">
            <a:avLst/>
          </a:prstGeom>
          <a:noFill/>
          <a:ln>
            <a:noFill/>
          </a:ln>
        </p:spPr>
      </p:pic>
      <p:sp>
        <p:nvSpPr>
          <p:cNvPr id="1984" name="Google Shape;1984;p195"/>
          <p:cNvSpPr/>
          <p:nvPr/>
        </p:nvSpPr>
        <p:spPr>
          <a:xfrm>
            <a:off x="6640173" y="1403194"/>
            <a:ext cx="1558977" cy="321091"/>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5" name="Google Shape;1985;p19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9" name="Shape 1989"/>
        <p:cNvGrpSpPr/>
        <p:nvPr/>
      </p:nvGrpSpPr>
      <p:grpSpPr>
        <a:xfrm>
          <a:off x="0" y="0"/>
          <a:ext cx="0" cy="0"/>
          <a:chOff x="0" y="0"/>
          <a:chExt cx="0" cy="0"/>
        </a:xfrm>
      </p:grpSpPr>
      <p:sp>
        <p:nvSpPr>
          <p:cNvPr id="1990" name="Google Shape;1990;p196"/>
          <p:cNvSpPr txBox="1"/>
          <p:nvPr>
            <p:ph type="title"/>
          </p:nvPr>
        </p:nvSpPr>
        <p:spPr>
          <a:xfrm>
            <a:off x="1728443" y="225182"/>
            <a:ext cx="8912225" cy="689218"/>
          </a:xfrm>
          <a:prstGeom prst="rect">
            <a:avLst/>
          </a:prstGeom>
          <a:solidFill>
            <a:srgbClr val="00FFFF"/>
          </a:solid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zh-TW" sz="4000">
                <a:solidFill>
                  <a:srgbClr val="0000FF"/>
                </a:solidFill>
                <a:latin typeface="DFKai-SB"/>
                <a:ea typeface="DFKai-SB"/>
                <a:cs typeface="DFKai-SB"/>
                <a:sym typeface="DFKai-SB"/>
              </a:rPr>
              <a:t>二、國中畢業生適性入學宣導網</a:t>
            </a:r>
            <a:endParaRPr sz="4000">
              <a:latin typeface="DFKai-SB"/>
              <a:ea typeface="DFKai-SB"/>
              <a:cs typeface="DFKai-SB"/>
              <a:sym typeface="DFKai-SB"/>
            </a:endParaRPr>
          </a:p>
        </p:txBody>
      </p:sp>
      <p:sp>
        <p:nvSpPr>
          <p:cNvPr id="1991" name="Google Shape;1991;p196"/>
          <p:cNvSpPr txBox="1"/>
          <p:nvPr/>
        </p:nvSpPr>
        <p:spPr>
          <a:xfrm>
            <a:off x="1609173" y="969962"/>
            <a:ext cx="4845050" cy="58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3200">
                <a:solidFill>
                  <a:schemeClr val="dk1"/>
                </a:solidFill>
                <a:latin typeface="Arial"/>
                <a:ea typeface="Arial"/>
                <a:cs typeface="Arial"/>
                <a:sym typeface="Arial"/>
              </a:rPr>
              <a:t>http://adapt.k12ea.gov.tw/</a:t>
            </a:r>
            <a:endParaRPr sz="3200">
              <a:solidFill>
                <a:schemeClr val="dk1"/>
              </a:solidFill>
              <a:latin typeface="Arial"/>
              <a:ea typeface="Arial"/>
              <a:cs typeface="Arial"/>
              <a:sym typeface="Arial"/>
            </a:endParaRPr>
          </a:p>
        </p:txBody>
      </p:sp>
      <p:pic>
        <p:nvPicPr>
          <p:cNvPr descr="畫面剪輯" id="1992" name="Google Shape;1992;p196"/>
          <p:cNvPicPr preferRelativeResize="0"/>
          <p:nvPr/>
        </p:nvPicPr>
        <p:blipFill rotWithShape="1">
          <a:blip r:embed="rId3">
            <a:alphaModFix/>
          </a:blip>
          <a:srcRect b="0" l="4054" r="3808" t="4809"/>
          <a:stretch/>
        </p:blipFill>
        <p:spPr>
          <a:xfrm>
            <a:off x="1499566" y="1554162"/>
            <a:ext cx="10227365" cy="4973812"/>
          </a:xfrm>
          <a:prstGeom prst="rect">
            <a:avLst/>
          </a:prstGeom>
          <a:noFill/>
          <a:ln>
            <a:noFill/>
          </a:ln>
        </p:spPr>
      </p:pic>
      <p:sp>
        <p:nvSpPr>
          <p:cNvPr id="1993" name="Google Shape;1993;p19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7" name="Shape 1997"/>
        <p:cNvGrpSpPr/>
        <p:nvPr/>
      </p:nvGrpSpPr>
      <p:grpSpPr>
        <a:xfrm>
          <a:off x="0" y="0"/>
          <a:ext cx="0" cy="0"/>
          <a:chOff x="0" y="0"/>
          <a:chExt cx="0" cy="0"/>
        </a:xfrm>
      </p:grpSpPr>
      <p:sp>
        <p:nvSpPr>
          <p:cNvPr id="1998" name="Google Shape;1998;p197"/>
          <p:cNvSpPr txBox="1"/>
          <p:nvPr/>
        </p:nvSpPr>
        <p:spPr>
          <a:xfrm>
            <a:off x="1785938" y="53975"/>
            <a:ext cx="6623050" cy="623888"/>
          </a:xfrm>
          <a:prstGeom prst="rect">
            <a:avLst/>
          </a:prstGeom>
          <a:solidFill>
            <a:srgbClr val="00FFFF"/>
          </a:solid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0000FF"/>
              </a:buClr>
              <a:buSzPts val="4000"/>
              <a:buFont typeface="Noto Sans Symbols"/>
              <a:buNone/>
            </a:pPr>
            <a:r>
              <a:rPr lang="zh-TW" sz="4000">
                <a:solidFill>
                  <a:srgbClr val="0000FF"/>
                </a:solidFill>
                <a:latin typeface="DFKai-SB"/>
                <a:ea typeface="DFKai-SB"/>
                <a:cs typeface="DFKai-SB"/>
                <a:sym typeface="DFKai-SB"/>
              </a:rPr>
              <a:t> </a:t>
            </a:r>
            <a:endParaRPr/>
          </a:p>
          <a:p>
            <a:pPr indent="0" lvl="0" marL="0" marR="0" rtl="0" algn="l">
              <a:spcBef>
                <a:spcPts val="0"/>
              </a:spcBef>
              <a:spcAft>
                <a:spcPts val="0"/>
              </a:spcAft>
              <a:buClr>
                <a:srgbClr val="0000FF"/>
              </a:buClr>
              <a:buSzPts val="4000"/>
              <a:buFont typeface="Noto Sans Symbols"/>
              <a:buNone/>
            </a:pPr>
            <a:r>
              <a:rPr lang="zh-TW" sz="4000">
                <a:solidFill>
                  <a:srgbClr val="0000FF"/>
                </a:solidFill>
                <a:latin typeface="DFKai-SB"/>
                <a:ea typeface="DFKai-SB"/>
                <a:cs typeface="DFKai-SB"/>
                <a:sym typeface="DFKai-SB"/>
              </a:rPr>
              <a:t>三、國中教育會考網站</a:t>
            </a:r>
            <a:endParaRPr/>
          </a:p>
        </p:txBody>
      </p:sp>
      <p:sp>
        <p:nvSpPr>
          <p:cNvPr id="1999" name="Google Shape;1999;p197"/>
          <p:cNvSpPr txBox="1"/>
          <p:nvPr/>
        </p:nvSpPr>
        <p:spPr>
          <a:xfrm>
            <a:off x="1785938" y="677863"/>
            <a:ext cx="5795962" cy="58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3200">
                <a:solidFill>
                  <a:schemeClr val="dk1"/>
                </a:solidFill>
                <a:latin typeface="Arial"/>
                <a:ea typeface="Arial"/>
                <a:cs typeface="Arial"/>
                <a:sym typeface="Arial"/>
              </a:rPr>
              <a:t>https://cap.nace.edu.tw/</a:t>
            </a:r>
            <a:endParaRPr sz="3200">
              <a:solidFill>
                <a:schemeClr val="dk1"/>
              </a:solidFill>
              <a:latin typeface="Arial"/>
              <a:ea typeface="Arial"/>
              <a:cs typeface="Arial"/>
              <a:sym typeface="Arial"/>
            </a:endParaRPr>
          </a:p>
        </p:txBody>
      </p:sp>
      <p:pic>
        <p:nvPicPr>
          <p:cNvPr descr="畫面剪輯" id="2000" name="Google Shape;2000;p197"/>
          <p:cNvPicPr preferRelativeResize="0"/>
          <p:nvPr/>
        </p:nvPicPr>
        <p:blipFill rotWithShape="1">
          <a:blip r:embed="rId3">
            <a:alphaModFix/>
          </a:blip>
          <a:srcRect b="0" l="0" r="0" t="0"/>
          <a:stretch/>
        </p:blipFill>
        <p:spPr>
          <a:xfrm>
            <a:off x="1785938" y="1301750"/>
            <a:ext cx="9514853" cy="5385889"/>
          </a:xfrm>
          <a:prstGeom prst="rect">
            <a:avLst/>
          </a:prstGeom>
          <a:noFill/>
          <a:ln>
            <a:noFill/>
          </a:ln>
        </p:spPr>
      </p:pic>
      <p:sp>
        <p:nvSpPr>
          <p:cNvPr id="2001" name="Google Shape;2001;p19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5" name="Shape 2005"/>
        <p:cNvGrpSpPr/>
        <p:nvPr/>
      </p:nvGrpSpPr>
      <p:grpSpPr>
        <a:xfrm>
          <a:off x="0" y="0"/>
          <a:ext cx="0" cy="0"/>
          <a:chOff x="0" y="0"/>
          <a:chExt cx="0" cy="0"/>
        </a:xfrm>
      </p:grpSpPr>
      <p:sp>
        <p:nvSpPr>
          <p:cNvPr id="2006" name="Google Shape;2006;p198"/>
          <p:cNvSpPr txBox="1"/>
          <p:nvPr/>
        </p:nvSpPr>
        <p:spPr>
          <a:xfrm>
            <a:off x="1785938" y="142875"/>
            <a:ext cx="8640762" cy="731768"/>
          </a:xfrm>
          <a:prstGeom prst="rect">
            <a:avLst/>
          </a:prstGeom>
          <a:solidFill>
            <a:srgbClr val="00FFFF"/>
          </a:solid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0000FF"/>
              </a:buClr>
              <a:buSzPts val="4000"/>
              <a:buFont typeface="Noto Sans Symbols"/>
              <a:buNone/>
            </a:pPr>
            <a:r>
              <a:rPr lang="zh-TW" sz="4000">
                <a:solidFill>
                  <a:srgbClr val="0000FF"/>
                </a:solidFill>
                <a:latin typeface="DFKai-SB"/>
                <a:ea typeface="DFKai-SB"/>
                <a:cs typeface="DFKai-SB"/>
                <a:sym typeface="DFKai-SB"/>
              </a:rPr>
              <a:t>四、技專校院招生委員會聯合會</a:t>
            </a:r>
            <a:endParaRPr/>
          </a:p>
        </p:txBody>
      </p:sp>
      <p:sp>
        <p:nvSpPr>
          <p:cNvPr id="2007" name="Google Shape;2007;p19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2008" name="Google Shape;2008;p198"/>
          <p:cNvSpPr txBox="1"/>
          <p:nvPr/>
        </p:nvSpPr>
        <p:spPr>
          <a:xfrm>
            <a:off x="1785938" y="874643"/>
            <a:ext cx="5211762" cy="58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3200">
                <a:solidFill>
                  <a:schemeClr val="dk1"/>
                </a:solidFill>
                <a:latin typeface="Arial"/>
                <a:ea typeface="Arial"/>
                <a:cs typeface="Arial"/>
                <a:sym typeface="Arial"/>
              </a:rPr>
              <a:t>https://www.jctv.ntut.edu.tw/</a:t>
            </a:r>
            <a:endParaRPr sz="3200">
              <a:solidFill>
                <a:schemeClr val="dk1"/>
              </a:solidFill>
              <a:latin typeface="Arial"/>
              <a:ea typeface="Arial"/>
              <a:cs typeface="Arial"/>
              <a:sym typeface="Arial"/>
            </a:endParaRPr>
          </a:p>
        </p:txBody>
      </p:sp>
      <p:pic>
        <p:nvPicPr>
          <p:cNvPr descr="畫面剪輯" id="2009" name="Google Shape;2009;p198"/>
          <p:cNvPicPr preferRelativeResize="0"/>
          <p:nvPr/>
        </p:nvPicPr>
        <p:blipFill rotWithShape="1">
          <a:blip r:embed="rId3">
            <a:alphaModFix/>
          </a:blip>
          <a:srcRect b="0" l="0" r="0" t="0"/>
          <a:stretch/>
        </p:blipFill>
        <p:spPr>
          <a:xfrm>
            <a:off x="1785938" y="1371318"/>
            <a:ext cx="9557241" cy="5486682"/>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4" name="Shape 2014"/>
        <p:cNvGrpSpPr/>
        <p:nvPr/>
      </p:nvGrpSpPr>
      <p:grpSpPr>
        <a:xfrm>
          <a:off x="0" y="0"/>
          <a:ext cx="0" cy="0"/>
          <a:chOff x="0" y="0"/>
          <a:chExt cx="0" cy="0"/>
        </a:xfrm>
      </p:grpSpPr>
      <p:sp>
        <p:nvSpPr>
          <p:cNvPr id="2015" name="Google Shape;2015;p199"/>
          <p:cNvSpPr txBox="1"/>
          <p:nvPr/>
        </p:nvSpPr>
        <p:spPr>
          <a:xfrm>
            <a:off x="1858963" y="142875"/>
            <a:ext cx="9144000" cy="731768"/>
          </a:xfrm>
          <a:prstGeom prst="rect">
            <a:avLst/>
          </a:prstGeom>
          <a:solidFill>
            <a:srgbClr val="00FFFF"/>
          </a:solid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0000FF"/>
              </a:buClr>
              <a:buSzPts val="4000"/>
              <a:buFont typeface="Noto Sans Symbols"/>
              <a:buNone/>
            </a:pPr>
            <a:r>
              <a:rPr lang="zh-TW" sz="4000">
                <a:solidFill>
                  <a:srgbClr val="0000FF"/>
                </a:solidFill>
                <a:latin typeface="DFKai-SB"/>
                <a:ea typeface="DFKai-SB"/>
                <a:cs typeface="DFKai-SB"/>
                <a:sym typeface="DFKai-SB"/>
              </a:rPr>
              <a:t>五、技專校院招生策略委員會</a:t>
            </a:r>
            <a:endParaRPr/>
          </a:p>
        </p:txBody>
      </p:sp>
      <p:sp>
        <p:nvSpPr>
          <p:cNvPr id="2016" name="Google Shape;2016;p199"/>
          <p:cNvSpPr txBox="1"/>
          <p:nvPr/>
        </p:nvSpPr>
        <p:spPr>
          <a:xfrm>
            <a:off x="1858963" y="912641"/>
            <a:ext cx="5719763" cy="5857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3200">
                <a:solidFill>
                  <a:schemeClr val="dk1"/>
                </a:solidFill>
                <a:latin typeface="Arial"/>
                <a:ea typeface="Arial"/>
                <a:cs typeface="Arial"/>
                <a:sym typeface="Arial"/>
              </a:rPr>
              <a:t>https://www.techadmi.edu.tw/ </a:t>
            </a:r>
            <a:endParaRPr sz="3200">
              <a:solidFill>
                <a:schemeClr val="dk1"/>
              </a:solidFill>
              <a:latin typeface="Arial"/>
              <a:ea typeface="Arial"/>
              <a:cs typeface="Arial"/>
              <a:sym typeface="Arial"/>
            </a:endParaRPr>
          </a:p>
        </p:txBody>
      </p:sp>
      <p:pic>
        <p:nvPicPr>
          <p:cNvPr descr="畫面剪輯" id="2017" name="Google Shape;2017;p199"/>
          <p:cNvPicPr preferRelativeResize="0"/>
          <p:nvPr/>
        </p:nvPicPr>
        <p:blipFill rotWithShape="1">
          <a:blip r:embed="rId3">
            <a:alphaModFix/>
          </a:blip>
          <a:srcRect b="0" l="0" r="12791" t="0"/>
          <a:stretch/>
        </p:blipFill>
        <p:spPr>
          <a:xfrm>
            <a:off x="1642004" y="1428854"/>
            <a:ext cx="10195500" cy="5321573"/>
          </a:xfrm>
          <a:prstGeom prst="rect">
            <a:avLst/>
          </a:prstGeom>
          <a:noFill/>
          <a:ln>
            <a:noFill/>
          </a:ln>
        </p:spPr>
      </p:pic>
      <p:sp>
        <p:nvSpPr>
          <p:cNvPr id="2018" name="Google Shape;2018;p19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2" name="Shape 2022"/>
        <p:cNvGrpSpPr/>
        <p:nvPr/>
      </p:nvGrpSpPr>
      <p:grpSpPr>
        <a:xfrm>
          <a:off x="0" y="0"/>
          <a:ext cx="0" cy="0"/>
          <a:chOff x="0" y="0"/>
          <a:chExt cx="0" cy="0"/>
        </a:xfrm>
      </p:grpSpPr>
      <p:sp>
        <p:nvSpPr>
          <p:cNvPr id="2023" name="Google Shape;2023;p200"/>
          <p:cNvSpPr txBox="1"/>
          <p:nvPr>
            <p:ph type="title"/>
          </p:nvPr>
        </p:nvSpPr>
        <p:spPr>
          <a:xfrm>
            <a:off x="1787525" y="147638"/>
            <a:ext cx="8912225" cy="1279525"/>
          </a:xfrm>
          <a:prstGeom prst="rect">
            <a:avLst/>
          </a:prstGeom>
          <a:solidFill>
            <a:srgbClr val="00FFFF"/>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rgbClr val="0000FF"/>
                </a:solidFill>
                <a:latin typeface="DFKai-SB"/>
                <a:ea typeface="DFKai-SB"/>
                <a:cs typeface="DFKai-SB"/>
                <a:sym typeface="DFKai-SB"/>
              </a:rPr>
              <a:t>六、臺南區高級中等學校免試入學暨特色招生考試分發入學志願選填網站</a:t>
            </a:r>
            <a:br>
              <a:rPr lang="zh-TW" sz="4000">
                <a:solidFill>
                  <a:srgbClr val="0000FF"/>
                </a:solidFill>
                <a:latin typeface="DFKai-SB"/>
                <a:ea typeface="DFKai-SB"/>
                <a:cs typeface="DFKai-SB"/>
                <a:sym typeface="DFKai-SB"/>
              </a:rPr>
            </a:br>
            <a:r>
              <a:rPr lang="zh-TW" sz="3200" u="sng">
                <a:solidFill>
                  <a:schemeClr val="hlink"/>
                </a:solidFill>
                <a:latin typeface="Arial"/>
                <a:ea typeface="Arial"/>
                <a:cs typeface="Arial"/>
                <a:sym typeface="Arial"/>
                <a:hlinkClick r:id="rId3"/>
              </a:rPr>
              <a:t>https://tn.entry.edu.tw</a:t>
            </a:r>
            <a:r>
              <a:rPr lang="zh-TW" sz="3200">
                <a:solidFill>
                  <a:schemeClr val="dk1"/>
                </a:solidFill>
                <a:latin typeface="Arial"/>
                <a:ea typeface="Arial"/>
                <a:cs typeface="Arial"/>
                <a:sym typeface="Arial"/>
              </a:rPr>
              <a:t> </a:t>
            </a:r>
            <a:endParaRPr/>
          </a:p>
        </p:txBody>
      </p:sp>
      <p:pic>
        <p:nvPicPr>
          <p:cNvPr descr="畫面剪輯" id="2024" name="Google Shape;2024;p200"/>
          <p:cNvPicPr preferRelativeResize="0"/>
          <p:nvPr/>
        </p:nvPicPr>
        <p:blipFill rotWithShape="1">
          <a:blip r:embed="rId4">
            <a:alphaModFix/>
          </a:blip>
          <a:srcRect b="0" l="4698" r="0" t="0"/>
          <a:stretch/>
        </p:blipFill>
        <p:spPr>
          <a:xfrm>
            <a:off x="1858616" y="1914180"/>
            <a:ext cx="9489485" cy="5321573"/>
          </a:xfrm>
          <a:prstGeom prst="rect">
            <a:avLst/>
          </a:prstGeom>
          <a:noFill/>
          <a:ln>
            <a:noFill/>
          </a:ln>
        </p:spPr>
      </p:pic>
      <p:sp>
        <p:nvSpPr>
          <p:cNvPr id="2025" name="Google Shape;2025;p20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9" name="Shape 2029"/>
        <p:cNvGrpSpPr/>
        <p:nvPr/>
      </p:nvGrpSpPr>
      <p:grpSpPr>
        <a:xfrm>
          <a:off x="0" y="0"/>
          <a:ext cx="0" cy="0"/>
          <a:chOff x="0" y="0"/>
          <a:chExt cx="0" cy="0"/>
        </a:xfrm>
      </p:grpSpPr>
      <p:sp>
        <p:nvSpPr>
          <p:cNvPr id="2030" name="Google Shape;2030;p201"/>
          <p:cNvSpPr/>
          <p:nvPr/>
        </p:nvSpPr>
        <p:spPr>
          <a:xfrm>
            <a:off x="3494088" y="439738"/>
            <a:ext cx="5514975" cy="1028700"/>
          </a:xfrm>
          <a:prstGeom prst="rect">
            <a:avLst/>
          </a:prstGeom>
          <a:solidFill>
            <a:srgbClr val="002060"/>
          </a:solidFill>
          <a:ln>
            <a:noFill/>
          </a:ln>
        </p:spPr>
        <p:txBody>
          <a:bodyPr anchorCtr="0" anchor="t" bIns="62400" lIns="120000" spcFirstLastPara="1" rIns="120000" wrap="square" tIns="62400">
            <a:noAutofit/>
          </a:bodyPr>
          <a:lstStyle/>
          <a:p>
            <a:pPr indent="0" lvl="0" marL="0" marR="0" rtl="0" algn="ctr">
              <a:spcBef>
                <a:spcPts val="0"/>
              </a:spcBef>
              <a:spcAft>
                <a:spcPts val="0"/>
              </a:spcAft>
              <a:buNone/>
            </a:pPr>
            <a:r>
              <a:rPr b="1" lang="zh-TW" sz="5867">
                <a:solidFill>
                  <a:srgbClr val="FFC000"/>
                </a:solidFill>
                <a:latin typeface="Arial"/>
                <a:ea typeface="Arial"/>
                <a:cs typeface="Arial"/>
                <a:sym typeface="Arial"/>
              </a:rPr>
              <a:t>成就每一個孩子</a:t>
            </a:r>
            <a:endParaRPr/>
          </a:p>
        </p:txBody>
      </p:sp>
      <p:sp>
        <p:nvSpPr>
          <p:cNvPr id="2031" name="Google Shape;2031;p201"/>
          <p:cNvSpPr/>
          <p:nvPr/>
        </p:nvSpPr>
        <p:spPr>
          <a:xfrm>
            <a:off x="1116013" y="1771650"/>
            <a:ext cx="10271125" cy="4216400"/>
          </a:xfrm>
          <a:prstGeom prst="rect">
            <a:avLst/>
          </a:prstGeom>
          <a:noFill/>
          <a:ln>
            <a:noFill/>
          </a:ln>
        </p:spPr>
        <p:txBody>
          <a:bodyPr anchorCtr="0" anchor="t" bIns="62400" lIns="120000" spcFirstLastPara="1" rIns="120000" wrap="square" tIns="62400">
            <a:noAutofit/>
          </a:bodyPr>
          <a:lstStyle/>
          <a:p>
            <a:pPr indent="0" lvl="0" marL="0" marR="0" rtl="0" algn="l">
              <a:lnSpc>
                <a:spcPct val="90000"/>
              </a:lnSpc>
              <a:spcBef>
                <a:spcPts val="0"/>
              </a:spcBef>
              <a:spcAft>
                <a:spcPts val="0"/>
              </a:spcAft>
              <a:buNone/>
            </a:pPr>
            <a:r>
              <a:rPr b="1" lang="zh-TW" sz="4800">
                <a:solidFill>
                  <a:srgbClr val="7030A0"/>
                </a:solidFill>
                <a:latin typeface="DFKai-SB"/>
                <a:ea typeface="DFKai-SB"/>
                <a:cs typeface="DFKai-SB"/>
                <a:sym typeface="DFKai-SB"/>
              </a:rPr>
              <a:t>教育成功的秘訣無他，就是公平善待每個孩子。</a:t>
            </a:r>
            <a:endParaRPr/>
          </a:p>
          <a:p>
            <a:pPr indent="0" lvl="0" marL="0" marR="0" rtl="0" algn="l">
              <a:lnSpc>
                <a:spcPct val="90000"/>
              </a:lnSpc>
              <a:spcBef>
                <a:spcPts val="0"/>
              </a:spcBef>
              <a:spcAft>
                <a:spcPts val="0"/>
              </a:spcAft>
              <a:buNone/>
            </a:pPr>
            <a:r>
              <a:t/>
            </a:r>
            <a:endParaRPr b="1" sz="4800">
              <a:solidFill>
                <a:srgbClr val="009900"/>
              </a:solidFill>
              <a:latin typeface="DFKai-SB"/>
              <a:ea typeface="DFKai-SB"/>
              <a:cs typeface="DFKai-SB"/>
              <a:sym typeface="DFKai-SB"/>
            </a:endParaRPr>
          </a:p>
          <a:p>
            <a:pPr indent="0" lvl="0" marL="0" marR="0" rtl="0" algn="l">
              <a:lnSpc>
                <a:spcPct val="90000"/>
              </a:lnSpc>
              <a:spcBef>
                <a:spcPts val="0"/>
              </a:spcBef>
              <a:spcAft>
                <a:spcPts val="0"/>
              </a:spcAft>
              <a:buNone/>
            </a:pPr>
            <a:r>
              <a:rPr b="1" lang="zh-TW" sz="4800">
                <a:solidFill>
                  <a:srgbClr val="1F497D"/>
                </a:solidFill>
                <a:latin typeface="DFKai-SB"/>
                <a:ea typeface="DFKai-SB"/>
                <a:cs typeface="DFKai-SB"/>
                <a:sym typeface="DFKai-SB"/>
              </a:rPr>
              <a:t>每個學生都是未來社會的重要資產，應給予適性發展有效學習的機會。</a:t>
            </a:r>
            <a:endParaRPr/>
          </a:p>
          <a:p>
            <a:pPr indent="0" lvl="0" marL="0" marR="0" rtl="0" algn="l">
              <a:lnSpc>
                <a:spcPct val="90000"/>
              </a:lnSpc>
              <a:spcBef>
                <a:spcPts val="0"/>
              </a:spcBef>
              <a:spcAft>
                <a:spcPts val="0"/>
              </a:spcAft>
              <a:buNone/>
            </a:pPr>
            <a:r>
              <a:t/>
            </a:r>
            <a:endParaRPr b="1" sz="3733">
              <a:solidFill>
                <a:srgbClr val="FF0000"/>
              </a:solidFill>
              <a:latin typeface="DFKai-SB"/>
              <a:ea typeface="DFKai-SB"/>
              <a:cs typeface="DFKai-SB"/>
              <a:sym typeface="DFKai-SB"/>
            </a:endParaRPr>
          </a:p>
          <a:p>
            <a:pPr indent="0" lvl="0" marL="0" marR="0" rtl="0" algn="l">
              <a:lnSpc>
                <a:spcPct val="90000"/>
              </a:lnSpc>
              <a:spcBef>
                <a:spcPts val="0"/>
              </a:spcBef>
              <a:spcAft>
                <a:spcPts val="0"/>
              </a:spcAft>
              <a:buNone/>
            </a:pPr>
            <a:r>
              <a:t/>
            </a:r>
            <a:endParaRPr b="1" sz="1800">
              <a:solidFill>
                <a:srgbClr val="FF0000"/>
              </a:solidFill>
              <a:latin typeface="DFKai-SB"/>
              <a:ea typeface="DFKai-SB"/>
              <a:cs typeface="DFKai-SB"/>
              <a:sym typeface="DFKai-SB"/>
            </a:endParaRPr>
          </a:p>
        </p:txBody>
      </p:sp>
      <p:sp>
        <p:nvSpPr>
          <p:cNvPr id="2032" name="Google Shape;2032;p201"/>
          <p:cNvSpPr txBox="1"/>
          <p:nvPr/>
        </p:nvSpPr>
        <p:spPr>
          <a:xfrm>
            <a:off x="8737600" y="7627938"/>
            <a:ext cx="2844800" cy="438150"/>
          </a:xfrm>
          <a:prstGeom prst="rect">
            <a:avLst/>
          </a:prstGeom>
          <a:noFill/>
          <a:ln>
            <a:noFill/>
          </a:ln>
        </p:spPr>
        <p:txBody>
          <a:bodyPr anchorCtr="0" anchor="ctr" bIns="62400" lIns="120000" spcFirstLastPara="1" rIns="120000" wrap="square" tIns="62400">
            <a:noAutofit/>
          </a:bodyPr>
          <a:lstStyle/>
          <a:p>
            <a:pPr indent="0" lvl="0" marL="0" marR="0" rtl="0" algn="r">
              <a:spcBef>
                <a:spcPts val="0"/>
              </a:spcBef>
              <a:spcAft>
                <a:spcPts val="0"/>
              </a:spcAft>
              <a:buNone/>
            </a:pPr>
            <a:fld id="{00000000-1234-1234-1234-123412341234}" type="slidenum">
              <a:rPr lang="zh-TW" sz="1600">
                <a:solidFill>
                  <a:srgbClr val="898989"/>
                </a:solidFill>
                <a:latin typeface="Arial"/>
                <a:ea typeface="Arial"/>
                <a:cs typeface="Arial"/>
                <a:sym typeface="Arial"/>
              </a:rPr>
              <a:t>‹#›</a:t>
            </a:fld>
            <a:endParaRPr sz="1600">
              <a:solidFill>
                <a:srgbClr val="898989"/>
              </a:solidFill>
              <a:latin typeface="Arial"/>
              <a:ea typeface="Arial"/>
              <a:cs typeface="Arial"/>
              <a:sym typeface="Arial"/>
            </a:endParaRPr>
          </a:p>
        </p:txBody>
      </p:sp>
      <p:sp>
        <p:nvSpPr>
          <p:cNvPr id="2033" name="Google Shape;2033;p201"/>
          <p:cNvSpPr txBox="1"/>
          <p:nvPr/>
        </p:nvSpPr>
        <p:spPr>
          <a:xfrm>
            <a:off x="8737600" y="7627938"/>
            <a:ext cx="2844800" cy="4381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
        <p:nvSpPr>
          <p:cNvPr id="2034" name="Google Shape;2034;p20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pic>
        <p:nvPicPr>
          <p:cNvPr id="2039" name="Google Shape;2039;p202"/>
          <p:cNvPicPr preferRelativeResize="0"/>
          <p:nvPr/>
        </p:nvPicPr>
        <p:blipFill rotWithShape="1">
          <a:blip r:embed="rId3">
            <a:alphaModFix/>
          </a:blip>
          <a:srcRect b="0" l="0" r="0" t="0"/>
          <a:stretch/>
        </p:blipFill>
        <p:spPr>
          <a:xfrm>
            <a:off x="1524000" y="0"/>
            <a:ext cx="9210675" cy="6858000"/>
          </a:xfrm>
          <a:prstGeom prst="rect">
            <a:avLst/>
          </a:prstGeom>
          <a:blipFill rotWithShape="1">
            <a:blip r:embed="rId4">
              <a:alphaModFix/>
            </a:blip>
            <a:stretch>
              <a:fillRect b="0" l="0" r="0" t="0"/>
            </a:stretch>
          </a:blipFill>
          <a:ln cap="flat" cmpd="sng" w="57150">
            <a:solidFill>
              <a:schemeClr val="lt1"/>
            </a:solidFill>
            <a:prstDash val="solid"/>
            <a:round/>
            <a:headEnd len="sm" w="sm" type="none"/>
            <a:tailEnd len="sm" w="sm" type="none"/>
          </a:ln>
          <a:effectLst>
            <a:outerShdw blurRad="114300" rotWithShape="0" algn="t" dir="3600000" dist="203200">
              <a:srgbClr val="000000">
                <a:alpha val="31764"/>
              </a:srgbClr>
            </a:outerShdw>
          </a:effectLst>
        </p:spPr>
      </p:pic>
      <p:sp>
        <p:nvSpPr>
          <p:cNvPr id="2040" name="Google Shape;2040;p202"/>
          <p:cNvSpPr txBox="1"/>
          <p:nvPr/>
        </p:nvSpPr>
        <p:spPr>
          <a:xfrm>
            <a:off x="5445125" y="4203700"/>
            <a:ext cx="3621088" cy="20129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6000"/>
              <a:buFont typeface="Century Gothic"/>
              <a:buNone/>
            </a:pPr>
            <a:r>
              <a:rPr b="1" lang="zh-TW" sz="6000">
                <a:solidFill>
                  <a:schemeClr val="lt1"/>
                </a:solidFill>
                <a:latin typeface="Century Gothic"/>
                <a:ea typeface="Century Gothic"/>
                <a:cs typeface="Century Gothic"/>
                <a:sym typeface="Century Gothic"/>
              </a:rPr>
              <a:t>敬請指教</a:t>
            </a:r>
            <a:endParaRPr b="1" sz="6000">
              <a:solidFill>
                <a:schemeClr val="lt1"/>
              </a:solidFill>
              <a:latin typeface="Century Gothic"/>
              <a:ea typeface="Century Gothic"/>
              <a:cs typeface="Century Gothic"/>
              <a:sym typeface="Century Gothic"/>
            </a:endParaRPr>
          </a:p>
          <a:p>
            <a:pPr indent="0" lvl="0" marL="0" marR="0" rtl="0" algn="ctr">
              <a:spcBef>
                <a:spcPts val="0"/>
              </a:spcBef>
              <a:spcAft>
                <a:spcPts val="0"/>
              </a:spcAft>
              <a:buClr>
                <a:srgbClr val="FFFF00"/>
              </a:buClr>
              <a:buSzPts val="6000"/>
              <a:buFont typeface="Century Gothic"/>
              <a:buNone/>
            </a:pPr>
            <a:r>
              <a:rPr b="1" lang="zh-TW" sz="6000">
                <a:solidFill>
                  <a:srgbClr val="FFFF00"/>
                </a:solidFill>
                <a:latin typeface="Century Gothic"/>
                <a:ea typeface="Century Gothic"/>
                <a:cs typeface="Century Gothic"/>
                <a:sym typeface="Century Gothic"/>
              </a:rPr>
              <a:t>謝　　謝</a:t>
            </a:r>
            <a:endParaRPr/>
          </a:p>
        </p:txBody>
      </p:sp>
      <p:sp>
        <p:nvSpPr>
          <p:cNvPr id="2041" name="Google Shape;2041;p20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97"/>
          <p:cNvSpPr txBox="1"/>
          <p:nvPr>
            <p:ph idx="1" type="body"/>
          </p:nvPr>
        </p:nvSpPr>
        <p:spPr>
          <a:xfrm>
            <a:off x="2254250" y="1558925"/>
            <a:ext cx="8915400" cy="4394200"/>
          </a:xfrm>
          <a:prstGeom prst="rect">
            <a:avLst/>
          </a:prstGeom>
          <a:noFill/>
          <a:ln>
            <a:noFill/>
          </a:ln>
        </p:spPr>
        <p:txBody>
          <a:bodyPr anchorCtr="0" anchor="t" bIns="45700" lIns="91425" spcFirstLastPara="1" rIns="91425" wrap="square" tIns="45700">
            <a:noAutofit/>
          </a:bodyPr>
          <a:lstStyle/>
          <a:p>
            <a:pPr indent="-257175" lvl="0" marL="257175" rtl="0" algn="l">
              <a:lnSpc>
                <a:spcPct val="142857"/>
              </a:lnSpc>
              <a:spcBef>
                <a:spcPts val="0"/>
              </a:spcBef>
              <a:spcAft>
                <a:spcPts val="0"/>
              </a:spcAft>
              <a:buSzPts val="2800"/>
              <a:buFont typeface="Noto Sans Symbols"/>
              <a:buNone/>
            </a:pPr>
            <a:r>
              <a:rPr b="1" lang="zh-TW" sz="2800">
                <a:solidFill>
                  <a:srgbClr val="000099"/>
                </a:solidFill>
                <a:latin typeface="DFKai-SB"/>
                <a:ea typeface="DFKai-SB"/>
                <a:cs typeface="DFKai-SB"/>
                <a:sym typeface="DFKai-SB"/>
              </a:rPr>
              <a:t>(2)共同就學區:</a:t>
            </a:r>
            <a:br>
              <a:rPr b="1" lang="zh-TW" sz="2800">
                <a:solidFill>
                  <a:srgbClr val="000099"/>
                </a:solidFill>
                <a:latin typeface="DFKai-SB"/>
                <a:ea typeface="DFKai-SB"/>
                <a:cs typeface="DFKai-SB"/>
                <a:sym typeface="DFKai-SB"/>
              </a:rPr>
            </a:br>
            <a:r>
              <a:rPr b="1" lang="zh-TW" sz="2800">
                <a:latin typeface="DFKai-SB"/>
                <a:ea typeface="DFKai-SB"/>
                <a:cs typeface="DFKai-SB"/>
                <a:sym typeface="DFKai-SB"/>
              </a:rPr>
              <a:t>位處</a:t>
            </a:r>
            <a:r>
              <a:rPr b="1" lang="zh-TW" sz="2800">
                <a:solidFill>
                  <a:srgbClr val="FF0000"/>
                </a:solidFill>
                <a:latin typeface="DFKai-SB"/>
                <a:ea typeface="DFKai-SB"/>
                <a:cs typeface="DFKai-SB"/>
                <a:sym typeface="DFKai-SB"/>
              </a:rPr>
              <a:t>免試就學區交界之學校，得由兩個以上縣(市)主管機關協調規劃共同就學及招生之範圍。</a:t>
            </a:r>
            <a:endParaRPr b="1" sz="2800">
              <a:solidFill>
                <a:srgbClr val="FF0000"/>
              </a:solidFill>
              <a:latin typeface="DFKai-SB"/>
              <a:ea typeface="DFKai-SB"/>
              <a:cs typeface="DFKai-SB"/>
              <a:sym typeface="DFKai-SB"/>
            </a:endParaRPr>
          </a:p>
          <a:p>
            <a:pPr indent="-257175" lvl="0" marL="257175" rtl="0" algn="l">
              <a:lnSpc>
                <a:spcPct val="142857"/>
              </a:lnSpc>
              <a:spcBef>
                <a:spcPts val="0"/>
              </a:spcBef>
              <a:spcAft>
                <a:spcPts val="0"/>
              </a:spcAft>
              <a:buSzPts val="2800"/>
              <a:buFont typeface="Noto Sans Symbols"/>
              <a:buNone/>
            </a:pPr>
            <a:r>
              <a:t/>
            </a:r>
            <a:endParaRPr b="1" sz="2800">
              <a:solidFill>
                <a:srgbClr val="FF0000"/>
              </a:solidFill>
              <a:latin typeface="DFKai-SB"/>
              <a:ea typeface="DFKai-SB"/>
              <a:cs typeface="DFKai-SB"/>
              <a:sym typeface="DFKai-SB"/>
            </a:endParaRPr>
          </a:p>
          <a:p>
            <a:pPr indent="-257175" lvl="0" marL="257175" rtl="0" algn="l">
              <a:lnSpc>
                <a:spcPct val="135714"/>
              </a:lnSpc>
              <a:spcBef>
                <a:spcPts val="0"/>
              </a:spcBef>
              <a:spcAft>
                <a:spcPts val="0"/>
              </a:spcAft>
              <a:buSzPts val="2800"/>
              <a:buFont typeface="Noto Sans Symbols"/>
              <a:buNone/>
            </a:pPr>
            <a:r>
              <a:rPr b="1" lang="zh-TW" sz="2800" u="sng">
                <a:solidFill>
                  <a:srgbClr val="000099"/>
                </a:solidFill>
                <a:latin typeface="DFKai-SB"/>
                <a:ea typeface="DFKai-SB"/>
                <a:cs typeface="DFKai-SB"/>
                <a:sym typeface="DFKai-SB"/>
              </a:rPr>
              <a:t>2.特色招生：</a:t>
            </a:r>
            <a:br>
              <a:rPr b="1" lang="zh-TW" sz="2800" u="sng">
                <a:solidFill>
                  <a:srgbClr val="000099"/>
                </a:solidFill>
                <a:latin typeface="DFKai-SB"/>
                <a:ea typeface="DFKai-SB"/>
                <a:cs typeface="DFKai-SB"/>
                <a:sym typeface="DFKai-SB"/>
              </a:rPr>
            </a:br>
            <a:r>
              <a:rPr b="1" lang="zh-TW" sz="2800">
                <a:latin typeface="DFKai-SB"/>
                <a:ea typeface="DFKai-SB"/>
                <a:cs typeface="DFKai-SB"/>
                <a:sym typeface="DFKai-SB"/>
              </a:rPr>
              <a:t>得跨就學區選一區參加。</a:t>
            </a:r>
            <a:endParaRPr b="1" sz="2800">
              <a:latin typeface="DFKai-SB"/>
              <a:ea typeface="DFKai-SB"/>
              <a:cs typeface="DFKai-SB"/>
              <a:sym typeface="DFKai-SB"/>
            </a:endParaRPr>
          </a:p>
          <a:p>
            <a:pPr indent="-257175" lvl="0" marL="257175" rtl="0" algn="l">
              <a:lnSpc>
                <a:spcPct val="135714"/>
              </a:lnSpc>
              <a:spcBef>
                <a:spcPts val="0"/>
              </a:spcBef>
              <a:spcAft>
                <a:spcPts val="0"/>
              </a:spcAft>
              <a:buSzPts val="2800"/>
              <a:buFont typeface="Noto Sans Symbols"/>
              <a:buNone/>
            </a:pPr>
            <a:r>
              <a:t/>
            </a:r>
            <a:endParaRPr b="1" sz="2800">
              <a:latin typeface="DFKai-SB"/>
              <a:ea typeface="DFKai-SB"/>
              <a:cs typeface="DFKai-SB"/>
              <a:sym typeface="DFKai-SB"/>
            </a:endParaRPr>
          </a:p>
          <a:p>
            <a:pPr indent="-257175" lvl="0" marL="257175" rtl="0" algn="l">
              <a:lnSpc>
                <a:spcPct val="135714"/>
              </a:lnSpc>
              <a:spcBef>
                <a:spcPts val="0"/>
              </a:spcBef>
              <a:spcAft>
                <a:spcPts val="0"/>
              </a:spcAft>
              <a:buSzPts val="2800"/>
              <a:buFont typeface="Noto Sans Symbols"/>
              <a:buChar char="•"/>
            </a:pPr>
            <a:r>
              <a:rPr b="1" lang="zh-TW" sz="2800">
                <a:solidFill>
                  <a:srgbClr val="FF0000"/>
                </a:solidFill>
                <a:latin typeface="DFKai-SB"/>
                <a:ea typeface="DFKai-SB"/>
                <a:cs typeface="DFKai-SB"/>
                <a:sym typeface="DFKai-SB"/>
              </a:rPr>
              <a:t>五專：</a:t>
            </a:r>
            <a:endParaRPr b="1" sz="2800">
              <a:solidFill>
                <a:srgbClr val="FF0000"/>
              </a:solidFill>
              <a:latin typeface="DFKai-SB"/>
              <a:ea typeface="DFKai-SB"/>
              <a:cs typeface="DFKai-SB"/>
              <a:sym typeface="DFKai-SB"/>
            </a:endParaRPr>
          </a:p>
          <a:p>
            <a:pPr indent="-257175" lvl="0" marL="257175" rtl="0" algn="l">
              <a:lnSpc>
                <a:spcPct val="135714"/>
              </a:lnSpc>
              <a:spcBef>
                <a:spcPts val="0"/>
              </a:spcBef>
              <a:spcAft>
                <a:spcPts val="0"/>
              </a:spcAft>
              <a:buSzPts val="2800"/>
              <a:buFont typeface="Noto Sans Symbols"/>
              <a:buNone/>
            </a:pPr>
            <a:r>
              <a:rPr b="1" lang="zh-TW" sz="2800">
                <a:latin typeface="DFKai-SB"/>
                <a:ea typeface="DFKai-SB"/>
                <a:cs typeface="DFKai-SB"/>
                <a:sym typeface="DFKai-SB"/>
              </a:rPr>
              <a:t>學校分散且類科屬性特殊，</a:t>
            </a:r>
            <a:r>
              <a:rPr b="1" lang="zh-TW" sz="2800">
                <a:solidFill>
                  <a:srgbClr val="FF0000"/>
                </a:solidFill>
                <a:latin typeface="DFKai-SB"/>
                <a:ea typeface="DFKai-SB"/>
                <a:cs typeface="DFKai-SB"/>
                <a:sym typeface="DFKai-SB"/>
              </a:rPr>
              <a:t>採全國一區。</a:t>
            </a:r>
            <a:endParaRPr b="1" sz="2800">
              <a:solidFill>
                <a:srgbClr val="FF0000"/>
              </a:solidFill>
              <a:latin typeface="DFKai-SB"/>
              <a:ea typeface="DFKai-SB"/>
              <a:cs typeface="DFKai-SB"/>
              <a:sym typeface="DFKai-SB"/>
            </a:endParaRPr>
          </a:p>
          <a:p>
            <a:pPr indent="-142875" lvl="0" marL="257175" rtl="0" algn="l">
              <a:spcBef>
                <a:spcPts val="750"/>
              </a:spcBef>
              <a:spcAft>
                <a:spcPts val="0"/>
              </a:spcAft>
              <a:buSzPts val="1800"/>
              <a:buNone/>
            </a:pPr>
            <a:r>
              <a:t/>
            </a:r>
            <a:endParaRPr>
              <a:latin typeface="DFKai-SB"/>
              <a:ea typeface="DFKai-SB"/>
              <a:cs typeface="DFKai-SB"/>
              <a:sym typeface="DFKai-SB"/>
            </a:endParaRPr>
          </a:p>
        </p:txBody>
      </p:sp>
      <p:sp>
        <p:nvSpPr>
          <p:cNvPr id="992" name="Google Shape;992;p97"/>
          <p:cNvSpPr txBox="1"/>
          <p:nvPr/>
        </p:nvSpPr>
        <p:spPr>
          <a:xfrm>
            <a:off x="1966913" y="454025"/>
            <a:ext cx="6572250" cy="869950"/>
          </a:xfrm>
          <a:prstGeom prst="rect">
            <a:avLst/>
          </a:prstGeom>
          <a:solidFill>
            <a:srgbClr val="0066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4000"/>
              <a:buFont typeface="Noto Sans Symbols"/>
              <a:buNone/>
            </a:pPr>
            <a:r>
              <a:rPr lang="zh-TW" sz="4000">
                <a:solidFill>
                  <a:schemeClr val="lt1"/>
                </a:solidFill>
                <a:latin typeface="DFKai-SB"/>
                <a:ea typeface="DFKai-SB"/>
                <a:cs typeface="DFKai-SB"/>
                <a:sym typeface="DFKai-SB"/>
              </a:rPr>
              <a:t>(一)免試入學就學區規劃-2</a:t>
            </a:r>
            <a:endParaRPr sz="4000">
              <a:solidFill>
                <a:schemeClr val="lt1"/>
              </a:solidFill>
              <a:latin typeface="DFKai-SB"/>
              <a:ea typeface="DFKai-SB"/>
              <a:cs typeface="DFKai-SB"/>
              <a:sym typeface="DFKai-SB"/>
            </a:endParaRPr>
          </a:p>
        </p:txBody>
      </p:sp>
      <p:sp>
        <p:nvSpPr>
          <p:cNvPr id="993" name="Google Shape;993;p9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pic>
        <p:nvPicPr>
          <p:cNvPr id="998" name="Google Shape;998;p98"/>
          <p:cNvPicPr preferRelativeResize="0"/>
          <p:nvPr/>
        </p:nvPicPr>
        <p:blipFill rotWithShape="1">
          <a:blip r:embed="rId3">
            <a:alphaModFix/>
          </a:blip>
          <a:srcRect b="0" l="0" r="0" t="0"/>
          <a:stretch/>
        </p:blipFill>
        <p:spPr>
          <a:xfrm>
            <a:off x="2471738" y="333375"/>
            <a:ext cx="8196262" cy="3384550"/>
          </a:xfrm>
          <a:prstGeom prst="rect">
            <a:avLst/>
          </a:prstGeom>
          <a:noFill/>
          <a:ln>
            <a:noFill/>
          </a:ln>
        </p:spPr>
      </p:pic>
      <p:pic>
        <p:nvPicPr>
          <p:cNvPr id="999" name="Google Shape;999;p98"/>
          <p:cNvPicPr preferRelativeResize="0"/>
          <p:nvPr/>
        </p:nvPicPr>
        <p:blipFill rotWithShape="1">
          <a:blip r:embed="rId4">
            <a:alphaModFix/>
          </a:blip>
          <a:srcRect b="38245" l="0" r="0" t="0"/>
          <a:stretch/>
        </p:blipFill>
        <p:spPr>
          <a:xfrm>
            <a:off x="2063750" y="2852738"/>
            <a:ext cx="5145088" cy="2773362"/>
          </a:xfrm>
          <a:prstGeom prst="rect">
            <a:avLst/>
          </a:prstGeom>
          <a:noFill/>
          <a:ln>
            <a:noFill/>
          </a:ln>
        </p:spPr>
      </p:pic>
      <p:sp>
        <p:nvSpPr>
          <p:cNvPr id="1000" name="Google Shape;1000;p98"/>
          <p:cNvSpPr/>
          <p:nvPr/>
        </p:nvSpPr>
        <p:spPr>
          <a:xfrm>
            <a:off x="5034990" y="5633150"/>
            <a:ext cx="56477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5400">
                <a:solidFill>
                  <a:srgbClr val="A2AF91"/>
                </a:solidFill>
                <a:latin typeface="Arial"/>
                <a:ea typeface="Arial"/>
                <a:cs typeface="Arial"/>
                <a:sym typeface="Arial"/>
              </a:rPr>
              <a:t>臺南區 VS 嘉義區</a:t>
            </a:r>
            <a:endParaRPr/>
          </a:p>
        </p:txBody>
      </p:sp>
      <p:sp>
        <p:nvSpPr>
          <p:cNvPr id="1001" name="Google Shape;1001;p9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Arial"/>
                <a:ea typeface="Arial"/>
                <a:cs typeface="Arial"/>
                <a:sym typeface="Arial"/>
              </a:rPr>
              <a:t>‹#›</a:t>
            </a:fld>
            <a:endParaRPr sz="2000">
              <a:solidFill>
                <a:srgbClr val="FEFFFF"/>
              </a:solidFill>
              <a:latin typeface="Arial"/>
              <a:ea typeface="Arial"/>
              <a:cs typeface="Arial"/>
              <a:sym typeface="Aria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99"/>
          <p:cNvSpPr txBox="1"/>
          <p:nvPr>
            <p:ph type="title"/>
          </p:nvPr>
        </p:nvSpPr>
        <p:spPr>
          <a:xfrm>
            <a:off x="6738938" y="1271588"/>
            <a:ext cx="2146300" cy="5222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zh-TW">
                <a:latin typeface="Microsoft JhengHei"/>
                <a:ea typeface="Microsoft JhengHei"/>
                <a:cs typeface="Microsoft JhengHei"/>
                <a:sym typeface="Microsoft JhengHei"/>
              </a:rPr>
              <a:t>共同就學區</a:t>
            </a:r>
            <a:endParaRPr/>
          </a:p>
        </p:txBody>
      </p:sp>
      <p:pic>
        <p:nvPicPr>
          <p:cNvPr id="1007" name="Google Shape;1007;p99"/>
          <p:cNvPicPr preferRelativeResize="0"/>
          <p:nvPr/>
        </p:nvPicPr>
        <p:blipFill rotWithShape="1">
          <a:blip r:embed="rId3">
            <a:alphaModFix/>
          </a:blip>
          <a:srcRect b="28600" l="-11974" r="11974" t="-13252"/>
          <a:stretch/>
        </p:blipFill>
        <p:spPr>
          <a:xfrm>
            <a:off x="2351088" y="333375"/>
            <a:ext cx="7116762" cy="5919788"/>
          </a:xfrm>
          <a:prstGeom prst="rect">
            <a:avLst/>
          </a:prstGeom>
          <a:noFill/>
          <a:ln>
            <a:noFill/>
          </a:ln>
        </p:spPr>
      </p:pic>
      <p:pic>
        <p:nvPicPr>
          <p:cNvPr id="1008" name="Google Shape;1008;p99"/>
          <p:cNvPicPr preferRelativeResize="0"/>
          <p:nvPr/>
        </p:nvPicPr>
        <p:blipFill rotWithShape="1">
          <a:blip r:embed="rId4">
            <a:alphaModFix/>
          </a:blip>
          <a:srcRect b="2" l="0" r="0" t="-2933"/>
          <a:stretch/>
        </p:blipFill>
        <p:spPr>
          <a:xfrm>
            <a:off x="2249488" y="0"/>
            <a:ext cx="4452937" cy="4630738"/>
          </a:xfrm>
          <a:prstGeom prst="rect">
            <a:avLst/>
          </a:prstGeom>
          <a:noFill/>
          <a:ln>
            <a:noFill/>
          </a:ln>
        </p:spPr>
      </p:pic>
      <p:sp>
        <p:nvSpPr>
          <p:cNvPr id="1009" name="Google Shape;1009;p9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010" name="Google Shape;1010;p99"/>
          <p:cNvSpPr/>
          <p:nvPr/>
        </p:nvSpPr>
        <p:spPr>
          <a:xfrm>
            <a:off x="6290352" y="5792055"/>
            <a:ext cx="5647701"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5400">
                <a:solidFill>
                  <a:srgbClr val="A2AF91"/>
                </a:solidFill>
                <a:latin typeface="Arial"/>
                <a:ea typeface="Arial"/>
                <a:cs typeface="Arial"/>
                <a:sym typeface="Arial"/>
              </a:rPr>
              <a:t>臺南區 VS 高雄區</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graphicFrame>
        <p:nvGraphicFramePr>
          <p:cNvPr id="1015" name="Google Shape;1015;p100"/>
          <p:cNvGraphicFramePr/>
          <p:nvPr/>
        </p:nvGraphicFramePr>
        <p:xfrm>
          <a:off x="2046288" y="358775"/>
          <a:ext cx="3000000" cy="3000000"/>
        </p:xfrm>
        <a:graphic>
          <a:graphicData uri="http://schemas.openxmlformats.org/drawingml/2006/table">
            <a:tbl>
              <a:tblPr>
                <a:noFill/>
                <a:tableStyleId>{DFD3BC40-3D3A-440E-ABE1-3D936114DA0A}</a:tableStyleId>
              </a:tblPr>
              <a:tblGrid>
                <a:gridCol w="1619650"/>
                <a:gridCol w="4110375"/>
                <a:gridCol w="4007675"/>
              </a:tblGrid>
              <a:tr h="520850">
                <a:tc rowSpan="2">
                  <a:txBody>
                    <a:bodyPr/>
                    <a:lstStyle/>
                    <a:p>
                      <a:pPr indent="0" lvl="0" marL="0" marR="0" rtl="0" algn="ctr">
                        <a:lnSpc>
                          <a:spcPct val="100000"/>
                        </a:lnSpc>
                        <a:spcBef>
                          <a:spcPts val="0"/>
                        </a:spcBef>
                        <a:spcAft>
                          <a:spcPts val="0"/>
                        </a:spcAft>
                        <a:buClr>
                          <a:srgbClr val="FFFFFF"/>
                        </a:buClr>
                        <a:buSzPts val="2000"/>
                        <a:buFont typeface="DFKai-SB"/>
                        <a:buNone/>
                      </a:pPr>
                      <a:r>
                        <a:rPr b="1" i="0" lang="zh-TW" sz="2000" u="none" cap="none" strike="noStrike">
                          <a:solidFill>
                            <a:srgbClr val="FFFFFF"/>
                          </a:solidFill>
                          <a:latin typeface="DFKai-SB"/>
                          <a:ea typeface="DFKai-SB"/>
                          <a:cs typeface="DFKai-SB"/>
                          <a:sym typeface="DFKai-SB"/>
                        </a:rPr>
                        <a:t>就學區</a:t>
                      </a:r>
                      <a:endParaRPr b="1" i="0" sz="2000" u="none" cap="none" strike="noStrike">
                        <a:solidFill>
                          <a:srgbClr val="FFFFFF"/>
                        </a:solidFill>
                        <a:latin typeface="DFKai-SB"/>
                        <a:ea typeface="DFKai-SB"/>
                        <a:cs typeface="DFKai-SB"/>
                        <a:sym typeface="DFKai-SB"/>
                      </a:endParaRPr>
                    </a:p>
                  </a:txBody>
                  <a:tcPr marT="0" marB="0"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gridSpan="2">
                  <a:txBody>
                    <a:bodyPr/>
                    <a:lstStyle/>
                    <a:p>
                      <a:pPr indent="0" lvl="0" marL="0" marR="0" rtl="0" algn="ctr">
                        <a:lnSpc>
                          <a:spcPct val="100000"/>
                        </a:lnSpc>
                        <a:spcBef>
                          <a:spcPts val="0"/>
                        </a:spcBef>
                        <a:spcAft>
                          <a:spcPts val="0"/>
                        </a:spcAft>
                        <a:buClr>
                          <a:srgbClr val="FFFFFF"/>
                        </a:buClr>
                        <a:buSzPts val="2000"/>
                        <a:buFont typeface="DFKai-SB"/>
                        <a:buNone/>
                      </a:pPr>
                      <a:r>
                        <a:rPr b="1" i="0" lang="zh-TW" sz="2000" u="none" cap="none" strike="noStrike">
                          <a:solidFill>
                            <a:srgbClr val="FFFFFF"/>
                          </a:solidFill>
                          <a:latin typeface="DFKai-SB"/>
                          <a:ea typeface="DFKai-SB"/>
                          <a:cs typeface="DFKai-SB"/>
                          <a:sym typeface="DFKai-SB"/>
                        </a:rPr>
                        <a:t>共同就學區</a:t>
                      </a:r>
                      <a:endParaRPr b="1" i="0" sz="2000" u="none" cap="none" strike="noStrike">
                        <a:solidFill>
                          <a:srgbClr val="FFFFFF"/>
                        </a:solidFill>
                        <a:latin typeface="DFKai-SB"/>
                        <a:ea typeface="DFKai-SB"/>
                        <a:cs typeface="DFKai-SB"/>
                        <a:sym typeface="DFKai-SB"/>
                      </a:endParaRPr>
                    </a:p>
                  </a:txBody>
                  <a:tcPr marT="0" marB="0"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r>
              <a:tr h="879650">
                <a:tc vMerge="1"/>
                <a:tc>
                  <a:txBody>
                    <a:bodyPr/>
                    <a:lstStyle/>
                    <a:p>
                      <a:pPr indent="0" lvl="0" marL="0" marR="0" rtl="0" algn="ctr">
                        <a:lnSpc>
                          <a:spcPct val="100000"/>
                        </a:lnSpc>
                        <a:spcBef>
                          <a:spcPts val="0"/>
                        </a:spcBef>
                        <a:spcAft>
                          <a:spcPts val="0"/>
                        </a:spcAft>
                        <a:buClr>
                          <a:srgbClr val="000000"/>
                        </a:buClr>
                        <a:buSzPts val="2000"/>
                        <a:buFont typeface="DFKai-SB"/>
                        <a:buNone/>
                      </a:pPr>
                      <a:r>
                        <a:rPr b="0" i="0" lang="zh-TW" sz="2000" u="sng" cap="none" strike="noStrike">
                          <a:solidFill>
                            <a:srgbClr val="000000"/>
                          </a:solidFill>
                          <a:latin typeface="DFKai-SB"/>
                          <a:ea typeface="DFKai-SB"/>
                          <a:cs typeface="DFKai-SB"/>
                          <a:sym typeface="DFKai-SB"/>
                        </a:rPr>
                        <a:t>本區國中</a:t>
                      </a:r>
                      <a:endParaRPr b="0" i="0" sz="2000" u="none" cap="none" strike="noStrike">
                        <a:solidFill>
                          <a:srgbClr val="000000"/>
                        </a:solidFill>
                        <a:latin typeface="DFKai-SB"/>
                        <a:ea typeface="DFKai-SB"/>
                        <a:cs typeface="DFKai-SB"/>
                        <a:sym typeface="DFKai-SB"/>
                      </a:endParaRPr>
                    </a:p>
                  </a:txBody>
                  <a:tcPr marT="0" marB="0" marR="51425" marL="51425" anchor="ctr">
                    <a:lnL cap="flat" cmpd="sng" w="381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rgbClr val="000000"/>
                        </a:buClr>
                        <a:buSzPts val="2000"/>
                        <a:buFont typeface="DFKai-SB"/>
                        <a:buNone/>
                      </a:pPr>
                      <a:r>
                        <a:rPr b="0" i="0" lang="zh-TW" sz="2000" u="sng" cap="none" strike="noStrike">
                          <a:solidFill>
                            <a:srgbClr val="000000"/>
                          </a:solidFill>
                          <a:latin typeface="DFKai-SB"/>
                          <a:ea typeface="DFKai-SB"/>
                          <a:cs typeface="DFKai-SB"/>
                          <a:sym typeface="DFKai-SB"/>
                        </a:rPr>
                        <a:t>他區高級中等學校</a:t>
                      </a:r>
                      <a:endParaRPr b="0" i="0" sz="2000" u="none" cap="none" strike="noStrike">
                        <a:solidFill>
                          <a:srgbClr val="000000"/>
                        </a:solidFill>
                        <a:latin typeface="DFKai-SB"/>
                        <a:ea typeface="DFKai-SB"/>
                        <a:cs typeface="DFKai-SB"/>
                        <a:sym typeface="DFKai-SB"/>
                      </a:endParaRPr>
                    </a:p>
                  </a:txBody>
                  <a:tcPr marT="0" marB="0" marR="51425" marL="51425" anchor="ctr">
                    <a:lnL cap="flat" cmpd="sng" w="127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6D9CC"/>
                    </a:solidFill>
                  </a:tcPr>
                </a:tc>
              </a:tr>
              <a:tr h="848775">
                <a:tc rowSpan="3">
                  <a:txBody>
                    <a:bodyPr/>
                    <a:lstStyle/>
                    <a:p>
                      <a:pPr indent="-474663" lvl="0" marL="474663" marR="0" rtl="0" algn="ctr">
                        <a:lnSpc>
                          <a:spcPct val="100000"/>
                        </a:lnSpc>
                        <a:spcBef>
                          <a:spcPts val="0"/>
                        </a:spcBef>
                        <a:spcAft>
                          <a:spcPts val="0"/>
                        </a:spcAft>
                        <a:buClr>
                          <a:srgbClr val="FFFFFF"/>
                        </a:buClr>
                        <a:buSzPts val="2000"/>
                        <a:buFont typeface="DFKai-SB"/>
                        <a:buNone/>
                      </a:pPr>
                      <a:r>
                        <a:rPr b="1" i="0" lang="zh-TW" sz="2000" u="none" cap="none" strike="noStrike">
                          <a:solidFill>
                            <a:srgbClr val="FFFFFF"/>
                          </a:solidFill>
                          <a:latin typeface="DFKai-SB"/>
                          <a:ea typeface="DFKai-SB"/>
                          <a:cs typeface="DFKai-SB"/>
                          <a:sym typeface="DFKai-SB"/>
                        </a:rPr>
                        <a:t>臺南區</a:t>
                      </a:r>
                      <a:endParaRPr b="1" i="0" sz="2000" u="none" cap="none" strike="noStrike">
                        <a:solidFill>
                          <a:srgbClr val="FFFFFF"/>
                        </a:solidFill>
                        <a:latin typeface="DFKai-SB"/>
                        <a:ea typeface="DFKai-SB"/>
                        <a:cs typeface="DFKai-SB"/>
                        <a:sym typeface="DFKai-SB"/>
                      </a:endParaRPr>
                    </a:p>
                  </a:txBody>
                  <a:tcPr marT="0" marB="0"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2000"/>
                        <a:buFont typeface="DFKai-SB"/>
                        <a:buNone/>
                      </a:pPr>
                      <a:r>
                        <a:rPr b="0" i="0" lang="zh-TW" sz="2000" u="none" cap="none" strike="noStrike">
                          <a:solidFill>
                            <a:srgbClr val="000000"/>
                          </a:solidFill>
                          <a:latin typeface="DFKai-SB"/>
                          <a:ea typeface="DFKai-SB"/>
                          <a:cs typeface="DFKai-SB"/>
                          <a:sym typeface="DFKai-SB"/>
                        </a:rPr>
                        <a:t>後壁區、白河區</a:t>
                      </a:r>
                      <a:endParaRPr b="0" i="0" sz="2000" u="none" cap="none" strike="noStrike">
                        <a:solidFill>
                          <a:srgbClr val="000000"/>
                        </a:solidFill>
                        <a:latin typeface="DFKai-SB"/>
                        <a:ea typeface="DFKai-SB"/>
                        <a:cs typeface="DFKai-SB"/>
                        <a:sym typeface="DFKai-SB"/>
                      </a:endParaRPr>
                    </a:p>
                  </a:txBody>
                  <a:tcPr marT="0" marB="0"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c>
                  <a:txBody>
                    <a:bodyPr/>
                    <a:lstStyle/>
                    <a:p>
                      <a:pPr indent="-19050" lvl="0" marL="19050" marR="0" rtl="0" algn="ctr">
                        <a:lnSpc>
                          <a:spcPct val="100000"/>
                        </a:lnSpc>
                        <a:spcBef>
                          <a:spcPts val="0"/>
                        </a:spcBef>
                        <a:spcAft>
                          <a:spcPts val="0"/>
                        </a:spcAft>
                        <a:buClr>
                          <a:srgbClr val="000000"/>
                        </a:buClr>
                        <a:buSzPts val="2000"/>
                        <a:buFont typeface="DFKai-SB"/>
                        <a:buNone/>
                      </a:pPr>
                      <a:r>
                        <a:rPr b="0" i="0" lang="zh-TW" sz="2000" u="none" cap="none" strike="noStrike">
                          <a:solidFill>
                            <a:srgbClr val="000000"/>
                          </a:solidFill>
                          <a:latin typeface="DFKai-SB"/>
                          <a:ea typeface="DFKai-SB"/>
                          <a:cs typeface="DFKai-SB"/>
                          <a:sym typeface="DFKai-SB"/>
                        </a:rPr>
                        <a:t>嘉義市東區、西區</a:t>
                      </a:r>
                      <a:endParaRPr b="0" i="0" sz="2000" u="none" cap="none" strike="noStrike">
                        <a:solidFill>
                          <a:srgbClr val="000000"/>
                        </a:solidFill>
                        <a:latin typeface="DFKai-SB"/>
                        <a:ea typeface="DFKai-SB"/>
                        <a:cs typeface="DFKai-SB"/>
                        <a:sym typeface="DFKai-SB"/>
                      </a:endParaRPr>
                    </a:p>
                  </a:txBody>
                  <a:tcPr marT="0" marB="0"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r>
              <a:tr h="1832600">
                <a:tc vMerge="1"/>
                <a:tc>
                  <a:txBody>
                    <a:bodyPr/>
                    <a:lstStyle/>
                    <a:p>
                      <a:pPr indent="0" lvl="0" marL="0" marR="0" rtl="0" algn="ctr">
                        <a:lnSpc>
                          <a:spcPct val="100000"/>
                        </a:lnSpc>
                        <a:spcBef>
                          <a:spcPts val="0"/>
                        </a:spcBef>
                        <a:spcAft>
                          <a:spcPts val="0"/>
                        </a:spcAft>
                        <a:buClr>
                          <a:srgbClr val="000000"/>
                        </a:buClr>
                        <a:buSzPts val="2000"/>
                        <a:buFont typeface="DFKai-SB"/>
                        <a:buNone/>
                      </a:pPr>
                      <a:r>
                        <a:rPr b="0" i="0" lang="zh-TW" sz="2000" u="none" cap="none" strike="noStrike">
                          <a:solidFill>
                            <a:srgbClr val="000000"/>
                          </a:solidFill>
                          <a:latin typeface="DFKai-SB"/>
                          <a:ea typeface="DFKai-SB"/>
                          <a:cs typeface="DFKai-SB"/>
                          <a:sym typeface="DFKai-SB"/>
                        </a:rPr>
                        <a:t>後壁區、白河區、北門區、學甲區、鹽水區、新營區、柳營區、東山區、</a:t>
                      </a:r>
                      <a:r>
                        <a:rPr b="0" i="0" lang="zh-TW" sz="2000" u="none" cap="none" strike="noStrike">
                          <a:solidFill>
                            <a:srgbClr val="FF0000"/>
                          </a:solidFill>
                          <a:latin typeface="DFKai-SB"/>
                          <a:ea typeface="DFKai-SB"/>
                          <a:cs typeface="DFKai-SB"/>
                          <a:sym typeface="DFKai-SB"/>
                        </a:rPr>
                        <a:t>玉井區、楠西區</a:t>
                      </a:r>
                      <a:endParaRPr b="0" i="0" sz="2000" u="none" cap="none" strike="noStrike">
                        <a:solidFill>
                          <a:srgbClr val="000000"/>
                        </a:solidFill>
                        <a:latin typeface="DFKai-SB"/>
                        <a:ea typeface="DFKai-SB"/>
                        <a:cs typeface="DFKai-SB"/>
                        <a:sym typeface="DFKai-SB"/>
                      </a:endParaRPr>
                    </a:p>
                  </a:txBody>
                  <a:tcPr marT="0" marB="0"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6D9CC"/>
                    </a:solidFill>
                  </a:tcPr>
                </a:tc>
                <a:tc>
                  <a:txBody>
                    <a:bodyPr/>
                    <a:lstStyle/>
                    <a:p>
                      <a:pPr indent="-19050" lvl="0" marL="19050" marR="0" rtl="0" algn="ctr">
                        <a:lnSpc>
                          <a:spcPct val="100000"/>
                        </a:lnSpc>
                        <a:spcBef>
                          <a:spcPts val="0"/>
                        </a:spcBef>
                        <a:spcAft>
                          <a:spcPts val="0"/>
                        </a:spcAft>
                        <a:buClr>
                          <a:srgbClr val="000000"/>
                        </a:buClr>
                        <a:buSzPts val="2000"/>
                        <a:buFont typeface="DFKai-SB"/>
                        <a:buNone/>
                      </a:pPr>
                      <a:r>
                        <a:rPr b="0" i="0" lang="zh-TW" sz="2000" u="none" cap="none" strike="noStrike">
                          <a:solidFill>
                            <a:srgbClr val="000000"/>
                          </a:solidFill>
                          <a:latin typeface="DFKai-SB"/>
                          <a:ea typeface="DFKai-SB"/>
                          <a:cs typeface="DFKai-SB"/>
                          <a:sym typeface="DFKai-SB"/>
                        </a:rPr>
                        <a:t>嘉義縣東石鄉、朴子市、布袋鎮、義竹鄉、鹿草鄉、水上鄉、中埔鄉、大埔鄉</a:t>
                      </a:r>
                      <a:endParaRPr b="0" i="0" sz="2000" u="none" cap="none" strike="noStrike">
                        <a:solidFill>
                          <a:srgbClr val="000000"/>
                        </a:solidFill>
                        <a:latin typeface="DFKai-SB"/>
                        <a:ea typeface="DFKai-SB"/>
                        <a:cs typeface="DFKai-SB"/>
                        <a:sym typeface="DFKai-SB"/>
                      </a:endParaRPr>
                    </a:p>
                  </a:txBody>
                  <a:tcPr marT="0" marB="0"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6D9CC"/>
                    </a:solidFill>
                  </a:tcPr>
                </a:tc>
              </a:tr>
              <a:tr h="2158600">
                <a:tc vMerge="1"/>
                <a:tc>
                  <a:txBody>
                    <a:bodyPr/>
                    <a:lstStyle/>
                    <a:p>
                      <a:pPr indent="0" lvl="0" marL="0" marR="0" rtl="0" algn="ctr">
                        <a:lnSpc>
                          <a:spcPct val="100000"/>
                        </a:lnSpc>
                        <a:spcBef>
                          <a:spcPts val="0"/>
                        </a:spcBef>
                        <a:spcAft>
                          <a:spcPts val="0"/>
                        </a:spcAft>
                        <a:buClr>
                          <a:srgbClr val="000000"/>
                        </a:buClr>
                        <a:buSzPts val="2000"/>
                        <a:buFont typeface="DFKai-SB"/>
                        <a:buNone/>
                      </a:pPr>
                      <a:r>
                        <a:rPr b="0" i="0" lang="zh-TW" sz="2000" u="none" cap="none" strike="noStrike">
                          <a:solidFill>
                            <a:srgbClr val="000000"/>
                          </a:solidFill>
                          <a:latin typeface="DFKai-SB"/>
                          <a:ea typeface="DFKai-SB"/>
                          <a:cs typeface="DFKai-SB"/>
                          <a:sym typeface="DFKai-SB"/>
                        </a:rPr>
                        <a:t>楠西區、南化區、玉井區、左鎮區、新化區、龍崎區、永康區、歸仁區、關廟區、安南區、仁德區、安平區、</a:t>
                      </a:r>
                      <a:endParaRPr/>
                    </a:p>
                    <a:p>
                      <a:pPr indent="0" lvl="0" marL="0" marR="0" rtl="0" algn="ctr">
                        <a:lnSpc>
                          <a:spcPct val="100000"/>
                        </a:lnSpc>
                        <a:spcBef>
                          <a:spcPts val="0"/>
                        </a:spcBef>
                        <a:spcAft>
                          <a:spcPts val="0"/>
                        </a:spcAft>
                        <a:buClr>
                          <a:srgbClr val="000000"/>
                        </a:buClr>
                        <a:buSzPts val="2000"/>
                        <a:buFont typeface="DFKai-SB"/>
                        <a:buNone/>
                      </a:pPr>
                      <a:r>
                        <a:rPr b="0" i="0" lang="zh-TW" sz="2000" u="none" cap="none" strike="noStrike">
                          <a:solidFill>
                            <a:srgbClr val="000000"/>
                          </a:solidFill>
                          <a:latin typeface="DFKai-SB"/>
                          <a:ea typeface="DFKai-SB"/>
                          <a:cs typeface="DFKai-SB"/>
                          <a:sym typeface="DFKai-SB"/>
                        </a:rPr>
                        <a:t>北區、中西區、東區、南區</a:t>
                      </a:r>
                      <a:endParaRPr/>
                    </a:p>
                  </a:txBody>
                  <a:tcPr marT="0" marB="0"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rgbClr val="000000"/>
                        </a:buClr>
                        <a:buSzPts val="2400"/>
                        <a:buFont typeface="DFKai-SB"/>
                        <a:buNone/>
                      </a:pPr>
                      <a:r>
                        <a:rPr b="1" i="0" lang="zh-TW" sz="2400" u="none" cap="none" strike="noStrike">
                          <a:solidFill>
                            <a:srgbClr val="000000"/>
                          </a:solidFill>
                          <a:latin typeface="DFKai-SB"/>
                          <a:ea typeface="DFKai-SB"/>
                          <a:cs typeface="DFKai-SB"/>
                          <a:sym typeface="DFKai-SB"/>
                        </a:rPr>
                        <a:t>高雄市甲仙區、杉林區、內門區、旗山區、田寮區、阿蓮區、湖內區、路竹區、茄萣區、永安區、岡山區</a:t>
                      </a:r>
                      <a:endParaRPr b="1" i="0" sz="2400" u="none" cap="none" strike="noStrike">
                        <a:solidFill>
                          <a:srgbClr val="000000"/>
                        </a:solidFill>
                        <a:latin typeface="DFKai-SB"/>
                        <a:ea typeface="DFKai-SB"/>
                        <a:cs typeface="DFKai-SB"/>
                        <a:sym typeface="DFKai-SB"/>
                      </a:endParaRPr>
                    </a:p>
                  </a:txBody>
                  <a:tcPr marT="0" marB="0" marR="51425" marL="5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r>
            </a:tbl>
          </a:graphicData>
        </a:graphic>
      </p:graphicFrame>
      <p:sp>
        <p:nvSpPr>
          <p:cNvPr id="1016" name="Google Shape;1016;p10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pic>
        <p:nvPicPr>
          <p:cNvPr id="1022" name="Google Shape;1022;p101"/>
          <p:cNvPicPr preferRelativeResize="0"/>
          <p:nvPr/>
        </p:nvPicPr>
        <p:blipFill rotWithShape="1">
          <a:blip r:embed="rId3">
            <a:alphaModFix/>
          </a:blip>
          <a:srcRect b="0" l="0" r="0" t="0"/>
          <a:stretch/>
        </p:blipFill>
        <p:spPr>
          <a:xfrm>
            <a:off x="2333625" y="1027113"/>
            <a:ext cx="8466138" cy="5830887"/>
          </a:xfrm>
          <a:prstGeom prst="rect">
            <a:avLst/>
          </a:prstGeom>
          <a:noFill/>
          <a:ln>
            <a:noFill/>
          </a:ln>
        </p:spPr>
      </p:pic>
      <p:sp>
        <p:nvSpPr>
          <p:cNvPr id="1023" name="Google Shape;1023;p101"/>
          <p:cNvSpPr txBox="1"/>
          <p:nvPr>
            <p:ph type="title"/>
          </p:nvPr>
        </p:nvSpPr>
        <p:spPr>
          <a:xfrm>
            <a:off x="1722438" y="119063"/>
            <a:ext cx="6575425" cy="850900"/>
          </a:xfrm>
          <a:prstGeom prst="rect">
            <a:avLst/>
          </a:prstGeom>
          <a:solidFill>
            <a:srgbClr val="0066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chemeClr val="lt1"/>
                </a:solidFill>
                <a:latin typeface="DFKai-SB"/>
                <a:ea typeface="DFKai-SB"/>
                <a:cs typeface="DFKai-SB"/>
                <a:sym typeface="DFKai-SB"/>
              </a:rPr>
              <a:t>(二)特殊情形變更學區申請</a:t>
            </a:r>
            <a:br>
              <a:rPr lang="zh-TW" sz="2800">
                <a:solidFill>
                  <a:schemeClr val="lt1"/>
                </a:solidFill>
                <a:latin typeface="DFKai-SB"/>
                <a:ea typeface="DFKai-SB"/>
                <a:cs typeface="DFKai-SB"/>
                <a:sym typeface="DFKai-SB"/>
              </a:rPr>
            </a:br>
            <a:endParaRPr sz="2800">
              <a:solidFill>
                <a:schemeClr val="lt1"/>
              </a:solidFill>
              <a:latin typeface="DFKai-SB"/>
              <a:ea typeface="DFKai-SB"/>
              <a:cs typeface="DFKai-SB"/>
              <a:sym typeface="DFKai-SB"/>
            </a:endParaRPr>
          </a:p>
        </p:txBody>
      </p:sp>
      <p:sp>
        <p:nvSpPr>
          <p:cNvPr id="1024" name="Google Shape;1024;p101"/>
          <p:cNvSpPr txBox="1"/>
          <p:nvPr/>
        </p:nvSpPr>
        <p:spPr>
          <a:xfrm>
            <a:off x="682625" y="2252663"/>
            <a:ext cx="1651000" cy="3108543"/>
          </a:xfrm>
          <a:prstGeom prst="rect">
            <a:avLst/>
          </a:prstGeom>
          <a:solidFill>
            <a:srgbClr val="FFFF00"/>
          </a:solidFill>
          <a:ln cap="flat" cmpd="sng" w="9525">
            <a:solidFill>
              <a:srgbClr val="C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rgbClr val="C00000"/>
                </a:solidFill>
                <a:latin typeface="DFKai-SB"/>
                <a:ea typeface="DFKai-SB"/>
                <a:cs typeface="DFKai-SB"/>
                <a:sym typeface="DFKai-SB"/>
              </a:rPr>
              <a:t>需變更就學區的同學，務必向註冊組詢問申請日期及應備資料</a:t>
            </a:r>
            <a:endParaRPr/>
          </a:p>
        </p:txBody>
      </p:sp>
      <p:sp>
        <p:nvSpPr>
          <p:cNvPr id="1025" name="Google Shape;1025;p10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026" name="Google Shape;1026;p101"/>
          <p:cNvSpPr txBox="1"/>
          <p:nvPr/>
        </p:nvSpPr>
        <p:spPr>
          <a:xfrm>
            <a:off x="5788025" y="6251575"/>
            <a:ext cx="506305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FF0000"/>
                </a:solidFill>
                <a:latin typeface="Arial"/>
                <a:ea typeface="Arial"/>
                <a:cs typeface="Arial"/>
                <a:sym typeface="Arial"/>
              </a:rPr>
              <a:t>110年4月26日至110年4月30日</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02"/>
          <p:cNvSpPr txBox="1"/>
          <p:nvPr>
            <p:ph type="title"/>
          </p:nvPr>
        </p:nvSpPr>
        <p:spPr>
          <a:xfrm>
            <a:off x="2001838" y="466725"/>
            <a:ext cx="6216650" cy="823913"/>
          </a:xfrm>
          <a:prstGeom prst="rect">
            <a:avLst/>
          </a:prstGeom>
          <a:solidFill>
            <a:srgbClr val="0066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chemeClr val="lt1"/>
                </a:solidFill>
                <a:latin typeface="DFKai-SB"/>
                <a:ea typeface="DFKai-SB"/>
                <a:cs typeface="DFKai-SB"/>
                <a:sym typeface="DFKai-SB"/>
              </a:rPr>
              <a:t>(三)免試入學作業程序</a:t>
            </a:r>
            <a:endParaRPr/>
          </a:p>
        </p:txBody>
      </p:sp>
      <p:pic>
        <p:nvPicPr>
          <p:cNvPr id="1033" name="Google Shape;1033;p102"/>
          <p:cNvPicPr preferRelativeResize="0"/>
          <p:nvPr/>
        </p:nvPicPr>
        <p:blipFill rotWithShape="1">
          <a:blip r:embed="rId3">
            <a:alphaModFix/>
          </a:blip>
          <a:srcRect b="0" l="0" r="0" t="0"/>
          <a:stretch/>
        </p:blipFill>
        <p:spPr>
          <a:xfrm>
            <a:off x="747713" y="1468438"/>
            <a:ext cx="11260137" cy="3506787"/>
          </a:xfrm>
          <a:prstGeom prst="rect">
            <a:avLst/>
          </a:prstGeom>
          <a:noFill/>
          <a:ln>
            <a:noFill/>
          </a:ln>
        </p:spPr>
      </p:pic>
      <p:sp>
        <p:nvSpPr>
          <p:cNvPr id="1034" name="Google Shape;1034;p102"/>
          <p:cNvSpPr/>
          <p:nvPr/>
        </p:nvSpPr>
        <p:spPr>
          <a:xfrm>
            <a:off x="1047637" y="5410996"/>
            <a:ext cx="10821937" cy="1323439"/>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4000">
                <a:solidFill>
                  <a:srgbClr val="DE2000"/>
                </a:solidFill>
                <a:latin typeface="Arial"/>
                <a:ea typeface="Arial"/>
                <a:cs typeface="Arial"/>
                <a:sym typeface="Arial"/>
              </a:rPr>
              <a:t>106學年度起入學，須就讀該校滿2學年以上，</a:t>
            </a:r>
            <a:endParaRPr b="1" sz="4000">
              <a:solidFill>
                <a:srgbClr val="DE2000"/>
              </a:solidFill>
              <a:latin typeface="Arial"/>
              <a:ea typeface="Arial"/>
              <a:cs typeface="Arial"/>
              <a:sym typeface="Arial"/>
            </a:endParaRPr>
          </a:p>
          <a:p>
            <a:pPr indent="0" lvl="0" marL="0" marR="0" rtl="0" algn="ctr">
              <a:spcBef>
                <a:spcPts val="0"/>
              </a:spcBef>
              <a:spcAft>
                <a:spcPts val="0"/>
              </a:spcAft>
              <a:buNone/>
            </a:pPr>
            <a:r>
              <a:rPr b="1" lang="zh-TW" sz="4000">
                <a:solidFill>
                  <a:srgbClr val="DE2000"/>
                </a:solidFill>
                <a:latin typeface="Arial"/>
                <a:ea typeface="Arial"/>
                <a:cs typeface="Arial"/>
                <a:sym typeface="Arial"/>
              </a:rPr>
              <a:t>才有保障名額資格</a:t>
            </a:r>
            <a:endParaRPr/>
          </a:p>
        </p:txBody>
      </p:sp>
      <p:sp>
        <p:nvSpPr>
          <p:cNvPr id="1035" name="Google Shape;1035;p10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graphicFrame>
        <p:nvGraphicFramePr>
          <p:cNvPr id="1041" name="Google Shape;1041;p103"/>
          <p:cNvGraphicFramePr/>
          <p:nvPr/>
        </p:nvGraphicFramePr>
        <p:xfrm>
          <a:off x="2281238" y="34062988"/>
          <a:ext cx="3000000" cy="3000000"/>
        </p:xfrm>
        <a:graphic>
          <a:graphicData uri="http://schemas.openxmlformats.org/drawingml/2006/table">
            <a:tbl>
              <a:tblPr>
                <a:noFill/>
                <a:tableStyleId>{080937F6-F163-481E-B2B0-98CAEE5C7077}</a:tableStyleId>
              </a:tblPr>
              <a:tblGrid>
                <a:gridCol w="703025"/>
                <a:gridCol w="703025"/>
                <a:gridCol w="603850"/>
                <a:gridCol w="638450"/>
                <a:gridCol w="596225"/>
                <a:gridCol w="488900"/>
                <a:gridCol w="132625"/>
                <a:gridCol w="315650"/>
                <a:gridCol w="322775"/>
                <a:gridCol w="567500"/>
                <a:gridCol w="3038500"/>
              </a:tblGrid>
              <a:tr h="457200">
                <a:tc gridSpan="2">
                  <a:txBody>
                    <a:bodyPr/>
                    <a:lstStyle/>
                    <a:p>
                      <a:pPr indent="0" lvl="0" marL="0" marR="0" rtl="0" algn="ctr">
                        <a:lnSpc>
                          <a:spcPct val="150000"/>
                        </a:lnSpc>
                        <a:spcBef>
                          <a:spcPts val="0"/>
                        </a:spcBef>
                        <a:spcAft>
                          <a:spcPts val="0"/>
                        </a:spcAft>
                        <a:buNone/>
                      </a:pPr>
                      <a:r>
                        <a:rPr lang="zh-TW" sz="1200" u="none" cap="none" strike="noStrike"/>
                        <a:t>比序項目</a:t>
                      </a:r>
                      <a:endParaRPr sz="1200" u="none" cap="none" strike="noStrike">
                        <a:latin typeface="Calibri"/>
                        <a:ea typeface="Calibri"/>
                        <a:cs typeface="Calibri"/>
                        <a:sym typeface="Calibri"/>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7">
                  <a:txBody>
                    <a:bodyPr/>
                    <a:lstStyle/>
                    <a:p>
                      <a:pPr indent="0" lvl="0" marL="0" marR="0" rtl="0" algn="ctr">
                        <a:lnSpc>
                          <a:spcPct val="150000"/>
                        </a:lnSpc>
                        <a:spcBef>
                          <a:spcPts val="0"/>
                        </a:spcBef>
                        <a:spcAft>
                          <a:spcPts val="0"/>
                        </a:spcAft>
                        <a:buNone/>
                      </a:pPr>
                      <a:r>
                        <a:rPr lang="zh-TW" sz="1200" u="none" cap="none" strike="noStrike"/>
                        <a:t>積分換算</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c hMerge="1"/>
                <a:tc>
                  <a:txBody>
                    <a:bodyPr/>
                    <a:lstStyle/>
                    <a:p>
                      <a:pPr indent="0" lvl="0" marL="0" marR="0" rtl="0" algn="ctr">
                        <a:lnSpc>
                          <a:spcPct val="150000"/>
                        </a:lnSpc>
                        <a:spcBef>
                          <a:spcPts val="0"/>
                        </a:spcBef>
                        <a:spcAft>
                          <a:spcPts val="0"/>
                        </a:spcAft>
                        <a:buNone/>
                      </a:pPr>
                      <a:r>
                        <a:rPr lang="zh-TW" sz="1200" u="none" cap="none" strike="noStrike"/>
                        <a:t>最高</a:t>
                      </a:r>
                      <a:endParaRPr sz="1200" u="none" cap="none" strike="noStrike"/>
                    </a:p>
                    <a:p>
                      <a:pPr indent="0" lvl="0" marL="0" marR="0" rtl="0" algn="ctr">
                        <a:lnSpc>
                          <a:spcPct val="150000"/>
                        </a:lnSpc>
                        <a:spcBef>
                          <a:spcPts val="0"/>
                        </a:spcBef>
                        <a:spcAft>
                          <a:spcPts val="0"/>
                        </a:spcAft>
                        <a:buNone/>
                      </a:pPr>
                      <a:r>
                        <a:rPr lang="zh-TW" sz="1200" u="none" cap="none" strike="noStrike"/>
                        <a:t>分數</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zh-TW" sz="1200" u="none" cap="none" strike="noStrike"/>
                        <a:t>備註</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57425">
                <a:tc>
                  <a:txBody>
                    <a:bodyPr/>
                    <a:lstStyle/>
                    <a:p>
                      <a:pPr indent="0" lvl="0" marL="0" marR="0" rtl="0" algn="just">
                        <a:lnSpc>
                          <a:spcPct val="150000"/>
                        </a:lnSpc>
                        <a:spcBef>
                          <a:spcPts val="0"/>
                        </a:spcBef>
                        <a:spcAft>
                          <a:spcPts val="0"/>
                        </a:spcAft>
                        <a:buNone/>
                      </a:pPr>
                      <a:r>
                        <a:rPr lang="zh-TW" sz="1200" u="none" cap="none" strike="noStrike"/>
                        <a:t>1.志願序</a:t>
                      </a:r>
                      <a:endParaRPr sz="1200" u="none" cap="none" strike="noStrike">
                        <a:latin typeface="Calibri"/>
                        <a:ea typeface="Calibri"/>
                        <a:cs typeface="Calibri"/>
                        <a:sym typeface="Calibri"/>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志願序</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第1志願序學校</a:t>
                      </a:r>
                      <a:endParaRPr sz="1200" u="none" cap="none" strike="noStrike"/>
                    </a:p>
                    <a:p>
                      <a:pPr indent="0" lvl="0" marL="0" marR="0" rtl="0" algn="just">
                        <a:lnSpc>
                          <a:spcPct val="150000"/>
                        </a:lnSpc>
                        <a:spcBef>
                          <a:spcPts val="0"/>
                        </a:spcBef>
                        <a:spcAft>
                          <a:spcPts val="0"/>
                        </a:spcAft>
                        <a:buNone/>
                      </a:pPr>
                      <a:r>
                        <a:rPr lang="zh-TW" sz="1200" u="none" cap="none" strike="noStrike"/>
                        <a:t> </a:t>
                      </a:r>
                      <a:endParaRPr sz="1200" u="none" cap="none" strike="noStrike"/>
                    </a:p>
                    <a:p>
                      <a:pPr indent="0" lvl="0" marL="0" marR="0" rtl="0" algn="just">
                        <a:lnSpc>
                          <a:spcPct val="150000"/>
                        </a:lnSpc>
                        <a:spcBef>
                          <a:spcPts val="0"/>
                        </a:spcBef>
                        <a:spcAft>
                          <a:spcPts val="0"/>
                        </a:spcAft>
                        <a:buNone/>
                      </a:pPr>
                      <a:r>
                        <a:rPr lang="zh-TW" sz="1200" u="none" cap="none" strike="noStrike"/>
                        <a:t>10分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第2志願序學校</a:t>
                      </a:r>
                      <a:endParaRPr sz="1200" u="none" cap="none" strike="noStrike"/>
                    </a:p>
                    <a:p>
                      <a:pPr indent="0" lvl="0" marL="0" marR="0" rtl="0" algn="just">
                        <a:lnSpc>
                          <a:spcPct val="150000"/>
                        </a:lnSpc>
                        <a:spcBef>
                          <a:spcPts val="0"/>
                        </a:spcBef>
                        <a:spcAft>
                          <a:spcPts val="0"/>
                        </a:spcAft>
                        <a:buNone/>
                      </a:pPr>
                      <a:r>
                        <a:rPr lang="zh-TW" sz="1200" u="none" cap="none" strike="noStrike"/>
                        <a:t> </a:t>
                      </a:r>
                      <a:endParaRPr sz="1200" u="none" cap="none" strike="noStrike"/>
                    </a:p>
                    <a:p>
                      <a:pPr indent="0" lvl="0" marL="0" marR="0" rtl="0" algn="just">
                        <a:lnSpc>
                          <a:spcPct val="150000"/>
                        </a:lnSpc>
                        <a:spcBef>
                          <a:spcPts val="0"/>
                        </a:spcBef>
                        <a:spcAft>
                          <a:spcPts val="0"/>
                        </a:spcAft>
                        <a:buNone/>
                      </a:pPr>
                      <a:r>
                        <a:rPr lang="zh-TW" sz="1200" u="none" cap="none" strike="noStrike"/>
                        <a:t>9分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第3志願序學校</a:t>
                      </a:r>
                      <a:endParaRPr sz="1200" u="none" cap="none" strike="noStrike"/>
                    </a:p>
                    <a:p>
                      <a:pPr indent="0" lvl="0" marL="0" marR="0" rtl="0" algn="just">
                        <a:lnSpc>
                          <a:spcPct val="150000"/>
                        </a:lnSpc>
                        <a:spcBef>
                          <a:spcPts val="0"/>
                        </a:spcBef>
                        <a:spcAft>
                          <a:spcPts val="0"/>
                        </a:spcAft>
                        <a:buNone/>
                      </a:pPr>
                      <a:r>
                        <a:rPr lang="zh-TW" sz="1200" u="none" cap="none" strike="noStrike"/>
                        <a:t>8分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lstStyle/>
                    <a:p>
                      <a:pPr indent="0" lvl="0" marL="0" marR="0" rtl="0" algn="just">
                        <a:lnSpc>
                          <a:spcPct val="150000"/>
                        </a:lnSpc>
                        <a:spcBef>
                          <a:spcPts val="0"/>
                        </a:spcBef>
                        <a:spcAft>
                          <a:spcPts val="0"/>
                        </a:spcAft>
                        <a:buNone/>
                      </a:pPr>
                      <a:r>
                        <a:rPr lang="zh-TW" sz="1200" u="none" cap="none" strike="noStrike"/>
                        <a:t>第4志願序學校</a:t>
                      </a:r>
                      <a:endParaRPr sz="1200" u="none" cap="none" strike="noStrike"/>
                    </a:p>
                    <a:p>
                      <a:pPr indent="0" lvl="0" marL="0" marR="0" rtl="0" algn="just">
                        <a:lnSpc>
                          <a:spcPct val="150000"/>
                        </a:lnSpc>
                        <a:spcBef>
                          <a:spcPts val="0"/>
                        </a:spcBef>
                        <a:spcAft>
                          <a:spcPts val="0"/>
                        </a:spcAft>
                        <a:buNone/>
                      </a:pPr>
                      <a:r>
                        <a:rPr lang="zh-TW" sz="1200" u="none" cap="none" strike="noStrike"/>
                        <a:t>7分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just">
                        <a:lnSpc>
                          <a:spcPct val="150000"/>
                        </a:lnSpc>
                        <a:spcBef>
                          <a:spcPts val="0"/>
                        </a:spcBef>
                        <a:spcAft>
                          <a:spcPts val="0"/>
                        </a:spcAft>
                        <a:buNone/>
                      </a:pPr>
                      <a:r>
                        <a:rPr lang="zh-TW" sz="1200" u="none" cap="none" strike="noStrike"/>
                        <a:t>第5志願序學校</a:t>
                      </a:r>
                      <a:endParaRPr sz="1200" u="none" cap="none" strike="noStrike"/>
                    </a:p>
                    <a:p>
                      <a:pPr indent="0" lvl="0" marL="0" marR="0" rtl="0" algn="just">
                        <a:lnSpc>
                          <a:spcPct val="150000"/>
                        </a:lnSpc>
                        <a:spcBef>
                          <a:spcPts val="0"/>
                        </a:spcBef>
                        <a:spcAft>
                          <a:spcPts val="0"/>
                        </a:spcAft>
                        <a:buNone/>
                      </a:pPr>
                      <a:r>
                        <a:rPr lang="zh-TW" sz="1200" u="none" cap="none" strike="noStrike"/>
                        <a:t>6分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just">
                        <a:lnSpc>
                          <a:spcPct val="150000"/>
                        </a:lnSpc>
                        <a:spcBef>
                          <a:spcPts val="0"/>
                        </a:spcBef>
                        <a:spcAft>
                          <a:spcPts val="0"/>
                        </a:spcAft>
                        <a:buNone/>
                      </a:pPr>
                      <a:r>
                        <a:rPr lang="zh-TW" sz="1200" u="none" cap="none" strike="noStrike"/>
                        <a:t>10分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rPr lang="zh-TW" sz="1200" u="none" cap="none" strike="noStrike"/>
                        <a:t>學生參考國中學生生涯輔導紀錄手冊之生涯發展規劃書，選填志願。</a:t>
                      </a:r>
                      <a:endParaRPr sz="1200" u="none" cap="none" strike="noStrike"/>
                    </a:p>
                    <a:p>
                      <a:pPr indent="-342900" lvl="0" marL="342900" marR="0" rtl="0" algn="l">
                        <a:lnSpc>
                          <a:spcPct val="150000"/>
                        </a:lnSpc>
                        <a:spcBef>
                          <a:spcPts val="0"/>
                        </a:spcBef>
                        <a:spcAft>
                          <a:spcPts val="0"/>
                        </a:spcAft>
                        <a:buClr>
                          <a:schemeClr val="dk1"/>
                        </a:buClr>
                        <a:buSzPts val="1200"/>
                        <a:buFont typeface="Century Gothic"/>
                        <a:buAutoNum type="arabicPeriod"/>
                      </a:pPr>
                      <a:r>
                        <a:rPr lang="zh-TW" sz="1200" u="none" cap="none" strike="noStrike"/>
                        <a:t>每一志願序至多可選填3校為一群組，其志願序積分相同。</a:t>
                      </a:r>
                      <a:endParaRPr/>
                    </a:p>
                    <a:p>
                      <a:pPr indent="-342900" lvl="0" marL="342900" marR="0" rtl="0" algn="l">
                        <a:lnSpc>
                          <a:spcPct val="150000"/>
                        </a:lnSpc>
                        <a:spcBef>
                          <a:spcPts val="0"/>
                        </a:spcBef>
                        <a:spcAft>
                          <a:spcPts val="0"/>
                        </a:spcAft>
                        <a:buClr>
                          <a:schemeClr val="dk1"/>
                        </a:buClr>
                        <a:buSzPts val="1200"/>
                        <a:buFont typeface="Century Gothic"/>
                        <a:buAutoNum type="arabicPeriod"/>
                      </a:pPr>
                      <a:r>
                        <a:rPr lang="zh-TW" sz="1200" u="none" cap="none" strike="noStrike"/>
                        <a:t>同一志願序學校如有多科別，選填時視為同一志願序，其志願序積分相同。</a:t>
                      </a:r>
                      <a:endParaRPr/>
                    </a:p>
                    <a:p>
                      <a:pPr indent="-342900" lvl="0" marL="342900" marR="0" rtl="0" algn="l">
                        <a:lnSpc>
                          <a:spcPct val="150000"/>
                        </a:lnSpc>
                        <a:spcBef>
                          <a:spcPts val="0"/>
                        </a:spcBef>
                        <a:spcAft>
                          <a:spcPts val="0"/>
                        </a:spcAft>
                        <a:buClr>
                          <a:schemeClr val="dk1"/>
                        </a:buClr>
                        <a:buSzPts val="1200"/>
                        <a:buFont typeface="Century Gothic"/>
                        <a:buAutoNum type="arabicPeriod"/>
                      </a:pPr>
                      <a:r>
                        <a:rPr lang="zh-TW" sz="1200" u="none" cap="none" strike="noStrike"/>
                        <a:t>同一學校第2次選填，視為不同志願序。</a:t>
                      </a:r>
                      <a:endParaRPr/>
                    </a:p>
                    <a:p>
                      <a:pPr indent="-342900" lvl="0" marL="342900" marR="0" rtl="0" algn="l">
                        <a:lnSpc>
                          <a:spcPct val="150000"/>
                        </a:lnSpc>
                        <a:spcBef>
                          <a:spcPts val="0"/>
                        </a:spcBef>
                        <a:spcAft>
                          <a:spcPts val="0"/>
                        </a:spcAft>
                        <a:buClr>
                          <a:schemeClr val="dk1"/>
                        </a:buClr>
                        <a:buSzPts val="1200"/>
                        <a:buFont typeface="Century Gothic"/>
                        <a:buAutoNum type="arabicPeriod"/>
                      </a:pPr>
                      <a:r>
                        <a:rPr lang="zh-TW" sz="1200" u="none" cap="none" strike="noStrike"/>
                        <a:t>第6志願序(含)後志願選填以單科為單位，以5分計。</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85800">
                <a:tc rowSpan="7">
                  <a:txBody>
                    <a:bodyPr/>
                    <a:lstStyle/>
                    <a:p>
                      <a:pPr indent="0" lvl="0" marL="0" marR="0" rtl="0" algn="just">
                        <a:lnSpc>
                          <a:spcPct val="150000"/>
                        </a:lnSpc>
                        <a:spcBef>
                          <a:spcPts val="0"/>
                        </a:spcBef>
                        <a:spcAft>
                          <a:spcPts val="0"/>
                        </a:spcAft>
                        <a:buNone/>
                      </a:pPr>
                      <a:r>
                        <a:rPr lang="zh-TW" sz="1200" u="none" cap="none" strike="noStrike"/>
                        <a:t>2.多</a:t>
                      </a:r>
                      <a:endParaRPr sz="1200" u="none" cap="none" strike="noStrike"/>
                    </a:p>
                    <a:p>
                      <a:pPr indent="0" lvl="0" marL="0" marR="0" rtl="0" algn="just">
                        <a:lnSpc>
                          <a:spcPct val="150000"/>
                        </a:lnSpc>
                        <a:spcBef>
                          <a:spcPts val="0"/>
                        </a:spcBef>
                        <a:spcAft>
                          <a:spcPts val="0"/>
                        </a:spcAft>
                        <a:buNone/>
                      </a:pPr>
                      <a:r>
                        <a:rPr lang="zh-TW" sz="1200" u="none" cap="none" strike="noStrike"/>
                        <a:t>元</a:t>
                      </a:r>
                      <a:endParaRPr sz="1200" u="none" cap="none" strike="noStrike"/>
                    </a:p>
                    <a:p>
                      <a:pPr indent="0" lvl="0" marL="0" marR="0" rtl="0" algn="just">
                        <a:lnSpc>
                          <a:spcPct val="150000"/>
                        </a:lnSpc>
                        <a:spcBef>
                          <a:spcPts val="0"/>
                        </a:spcBef>
                        <a:spcAft>
                          <a:spcPts val="0"/>
                        </a:spcAft>
                        <a:buNone/>
                      </a:pPr>
                      <a:r>
                        <a:rPr lang="zh-TW" sz="1200" u="none" cap="none" strike="noStrike"/>
                        <a:t>學</a:t>
                      </a:r>
                      <a:endParaRPr sz="1200" u="none" cap="none" strike="noStrike"/>
                    </a:p>
                    <a:p>
                      <a:pPr indent="0" lvl="0" marL="0" marR="0" rtl="0" algn="just">
                        <a:lnSpc>
                          <a:spcPct val="150000"/>
                        </a:lnSpc>
                        <a:spcBef>
                          <a:spcPts val="0"/>
                        </a:spcBef>
                        <a:spcAft>
                          <a:spcPts val="0"/>
                        </a:spcAft>
                        <a:buNone/>
                      </a:pPr>
                      <a:r>
                        <a:rPr lang="zh-TW" sz="1200" u="none" cap="none" strike="noStrike"/>
                        <a:t>習</a:t>
                      </a:r>
                      <a:endParaRPr sz="1200" u="none" cap="none" strike="noStrike"/>
                    </a:p>
                    <a:p>
                      <a:pPr indent="0" lvl="0" marL="0" marR="0" rtl="0" algn="just">
                        <a:lnSpc>
                          <a:spcPct val="150000"/>
                        </a:lnSpc>
                        <a:spcBef>
                          <a:spcPts val="0"/>
                        </a:spcBef>
                        <a:spcAft>
                          <a:spcPts val="0"/>
                        </a:spcAft>
                        <a:buNone/>
                      </a:pPr>
                      <a:r>
                        <a:rPr lang="zh-TW" sz="1200" u="none" cap="none" strike="noStrike"/>
                        <a:t>表</a:t>
                      </a:r>
                      <a:endParaRPr sz="1200" u="none" cap="none" strike="noStrike"/>
                    </a:p>
                    <a:p>
                      <a:pPr indent="0" lvl="0" marL="0" marR="0" rtl="0" algn="just">
                        <a:lnSpc>
                          <a:spcPct val="150000"/>
                        </a:lnSpc>
                        <a:spcBef>
                          <a:spcPts val="0"/>
                        </a:spcBef>
                        <a:spcAft>
                          <a:spcPts val="0"/>
                        </a:spcAft>
                        <a:buNone/>
                      </a:pPr>
                      <a:r>
                        <a:rPr lang="zh-TW" sz="1200" u="none" cap="none" strike="noStrike"/>
                        <a:t>現</a:t>
                      </a:r>
                      <a:endParaRPr sz="1200" u="none" cap="none" strike="noStrike">
                        <a:latin typeface="Calibri"/>
                        <a:ea typeface="Calibri"/>
                        <a:cs typeface="Calibri"/>
                        <a:sym typeface="Calibri"/>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a:txBody>
                    <a:bodyPr/>
                    <a:lstStyle/>
                    <a:p>
                      <a:pPr indent="0" lvl="0" marL="0" marR="0" rtl="0" algn="just">
                        <a:lnSpc>
                          <a:spcPct val="150000"/>
                        </a:lnSpc>
                        <a:spcBef>
                          <a:spcPts val="0"/>
                        </a:spcBef>
                        <a:spcAft>
                          <a:spcPts val="0"/>
                        </a:spcAft>
                        <a:buNone/>
                      </a:pPr>
                      <a:r>
                        <a:rPr lang="zh-TW" sz="1200" u="none" cap="none" strike="noStrike"/>
                        <a:t>競賽成績</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國際第一名10分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國際第二名9分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國際第三名8分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4">
                  <a:txBody>
                    <a:bodyPr/>
                    <a:lstStyle/>
                    <a:p>
                      <a:pPr indent="0" lvl="0" marL="0" marR="0" rtl="0" algn="just">
                        <a:lnSpc>
                          <a:spcPct val="150000"/>
                        </a:lnSpc>
                        <a:spcBef>
                          <a:spcPts val="0"/>
                        </a:spcBef>
                        <a:spcAft>
                          <a:spcPts val="0"/>
                        </a:spcAft>
                        <a:buNone/>
                      </a:pPr>
                      <a:r>
                        <a:rPr lang="zh-TW" sz="1200" u="none" cap="none" strike="noStrike"/>
                        <a:t>國際第四至八名</a:t>
                      </a:r>
                      <a:endParaRPr/>
                    </a:p>
                    <a:p>
                      <a:pPr indent="0" lvl="0" marL="0" marR="0" rtl="0" algn="just">
                        <a:lnSpc>
                          <a:spcPct val="150000"/>
                        </a:lnSpc>
                        <a:spcBef>
                          <a:spcPts val="0"/>
                        </a:spcBef>
                        <a:spcAft>
                          <a:spcPts val="0"/>
                        </a:spcAft>
                        <a:buNone/>
                      </a:pPr>
                      <a:r>
                        <a:rPr lang="zh-TW" sz="1200" u="none" cap="none" strike="noStrike"/>
                        <a:t>7分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rowSpan="7">
                  <a:txBody>
                    <a:bodyPr/>
                    <a:lstStyle/>
                    <a:p>
                      <a:pPr indent="0" lvl="0" marL="0" marR="0" rtl="0" algn="just">
                        <a:lnSpc>
                          <a:spcPct val="150000"/>
                        </a:lnSpc>
                        <a:spcBef>
                          <a:spcPts val="0"/>
                        </a:spcBef>
                        <a:spcAft>
                          <a:spcPts val="0"/>
                        </a:spcAft>
                        <a:buNone/>
                      </a:pPr>
                      <a:r>
                        <a:rPr lang="zh-TW" sz="1200" u="none" cap="none" strike="noStrike"/>
                        <a:t> </a:t>
                      </a:r>
                      <a:endParaRPr sz="1200" u="none" cap="none" strike="noStrike"/>
                    </a:p>
                    <a:p>
                      <a:pPr indent="0" lvl="0" marL="0" marR="0" rtl="0" algn="just">
                        <a:lnSpc>
                          <a:spcPct val="150000"/>
                        </a:lnSpc>
                        <a:spcBef>
                          <a:spcPts val="0"/>
                        </a:spcBef>
                        <a:spcAft>
                          <a:spcPts val="0"/>
                        </a:spcAft>
                        <a:buNone/>
                      </a:pPr>
                      <a:r>
                        <a:rPr lang="zh-TW" sz="1200" u="none" cap="none" strike="noStrike"/>
                        <a:t> </a:t>
                      </a:r>
                      <a:endParaRPr sz="1200" u="none" cap="none" strike="noStrike"/>
                    </a:p>
                    <a:p>
                      <a:pPr indent="0" lvl="0" marL="0" marR="0" rtl="0" algn="just">
                        <a:lnSpc>
                          <a:spcPct val="150000"/>
                        </a:lnSpc>
                        <a:spcBef>
                          <a:spcPts val="0"/>
                        </a:spcBef>
                        <a:spcAft>
                          <a:spcPts val="0"/>
                        </a:spcAft>
                        <a:buNone/>
                      </a:pPr>
                      <a:r>
                        <a:rPr lang="zh-TW" sz="1200" u="none" cap="none" strike="noStrike"/>
                        <a:t> </a:t>
                      </a:r>
                      <a:endParaRPr sz="1200" u="none" cap="none" strike="noStrike"/>
                    </a:p>
                    <a:p>
                      <a:pPr indent="0" lvl="0" marL="0" marR="0" rtl="0" algn="just">
                        <a:lnSpc>
                          <a:spcPct val="150000"/>
                        </a:lnSpc>
                        <a:spcBef>
                          <a:spcPts val="0"/>
                        </a:spcBef>
                        <a:spcAft>
                          <a:spcPts val="0"/>
                        </a:spcAft>
                        <a:buNone/>
                      </a:pPr>
                      <a:r>
                        <a:rPr lang="zh-TW" sz="1200" u="none" cap="none" strike="noStrike"/>
                        <a:t> </a:t>
                      </a:r>
                      <a:endParaRPr sz="1200" u="none" cap="none" strike="noStrike"/>
                    </a:p>
                    <a:p>
                      <a:pPr indent="0" lvl="0" marL="0" marR="0" rtl="0" algn="just">
                        <a:lnSpc>
                          <a:spcPct val="150000"/>
                        </a:lnSpc>
                        <a:spcBef>
                          <a:spcPts val="0"/>
                        </a:spcBef>
                        <a:spcAft>
                          <a:spcPts val="0"/>
                        </a:spcAft>
                        <a:buNone/>
                      </a:pPr>
                      <a:r>
                        <a:rPr lang="zh-TW" sz="1200" u="none" cap="none" strike="noStrike"/>
                        <a:t> </a:t>
                      </a:r>
                      <a:endParaRPr sz="1200" u="none" cap="none" strike="noStrike"/>
                    </a:p>
                    <a:p>
                      <a:pPr indent="0" lvl="0" marL="0" marR="0" rtl="0" algn="just">
                        <a:lnSpc>
                          <a:spcPct val="150000"/>
                        </a:lnSpc>
                        <a:spcBef>
                          <a:spcPts val="0"/>
                        </a:spcBef>
                        <a:spcAft>
                          <a:spcPts val="0"/>
                        </a:spcAft>
                        <a:buNone/>
                      </a:pPr>
                      <a:r>
                        <a:rPr lang="zh-TW" sz="1200" u="none" cap="none" strike="noStrike"/>
                        <a:t>最</a:t>
                      </a:r>
                      <a:endParaRPr sz="1200" u="none" cap="none" strike="noStrike"/>
                    </a:p>
                    <a:p>
                      <a:pPr indent="0" lvl="0" marL="0" marR="0" rtl="0" algn="just">
                        <a:lnSpc>
                          <a:spcPct val="150000"/>
                        </a:lnSpc>
                        <a:spcBef>
                          <a:spcPts val="0"/>
                        </a:spcBef>
                        <a:spcAft>
                          <a:spcPts val="0"/>
                        </a:spcAft>
                        <a:buNone/>
                      </a:pPr>
                      <a:r>
                        <a:rPr lang="zh-TW" sz="1200" u="none" cap="none" strike="noStrike"/>
                        <a:t>高</a:t>
                      </a:r>
                      <a:endParaRPr sz="1200" u="none" cap="none" strike="noStrike"/>
                    </a:p>
                    <a:p>
                      <a:pPr indent="0" lvl="0" marL="0" marR="0" rtl="0" algn="just">
                        <a:lnSpc>
                          <a:spcPct val="150000"/>
                        </a:lnSpc>
                        <a:spcBef>
                          <a:spcPts val="0"/>
                        </a:spcBef>
                        <a:spcAft>
                          <a:spcPts val="0"/>
                        </a:spcAft>
                        <a:buNone/>
                      </a:pPr>
                      <a:r>
                        <a:rPr lang="zh-TW" sz="1200" u="none" cap="none" strike="noStrike"/>
                        <a:t>採</a:t>
                      </a:r>
                      <a:endParaRPr sz="1200" u="none" cap="none" strike="noStrike"/>
                    </a:p>
                    <a:p>
                      <a:pPr indent="0" lvl="0" marL="0" marR="0" rtl="0" algn="just">
                        <a:lnSpc>
                          <a:spcPct val="150000"/>
                        </a:lnSpc>
                        <a:spcBef>
                          <a:spcPts val="0"/>
                        </a:spcBef>
                        <a:spcAft>
                          <a:spcPts val="0"/>
                        </a:spcAft>
                        <a:buNone/>
                      </a:pPr>
                      <a:r>
                        <a:rPr lang="zh-TW" sz="1200" u="none" cap="none" strike="noStrike"/>
                        <a:t>計</a:t>
                      </a:r>
                      <a:endParaRPr sz="1200" u="none" cap="none" strike="noStrike"/>
                    </a:p>
                    <a:p>
                      <a:pPr indent="0" lvl="0" marL="0" marR="0" rtl="0" algn="just">
                        <a:lnSpc>
                          <a:spcPct val="150000"/>
                        </a:lnSpc>
                        <a:spcBef>
                          <a:spcPts val="0"/>
                        </a:spcBef>
                        <a:spcAft>
                          <a:spcPts val="0"/>
                        </a:spcAft>
                        <a:buNone/>
                      </a:pPr>
                      <a:r>
                        <a:rPr lang="zh-TW" sz="1200" u="none" cap="none" strike="noStrike"/>
                        <a:t>50</a:t>
                      </a:r>
                      <a:endParaRPr sz="1200" u="none" cap="none" strike="noStrike"/>
                    </a:p>
                    <a:p>
                      <a:pPr indent="0" lvl="0" marL="0" marR="0" rtl="0" algn="just">
                        <a:lnSpc>
                          <a:spcPct val="150000"/>
                        </a:lnSpc>
                        <a:spcBef>
                          <a:spcPts val="0"/>
                        </a:spcBef>
                        <a:spcAft>
                          <a:spcPts val="0"/>
                        </a:spcAft>
                        <a:buNone/>
                      </a:pPr>
                      <a:r>
                        <a:rPr lang="zh-TW" sz="1200" u="none" cap="none" strike="noStrike"/>
                        <a:t>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a:txBody>
                    <a:bodyPr/>
                    <a:lstStyle/>
                    <a:p>
                      <a:pPr indent="-139700" lvl="0" marL="139700" marR="0" rtl="0" algn="just">
                        <a:lnSpc>
                          <a:spcPct val="150000"/>
                        </a:lnSpc>
                        <a:spcBef>
                          <a:spcPts val="0"/>
                        </a:spcBef>
                        <a:spcAft>
                          <a:spcPts val="0"/>
                        </a:spcAft>
                        <a:buNone/>
                      </a:pPr>
                      <a:r>
                        <a:rPr lang="zh-TW" sz="1200" u="none" cap="none" strike="noStrike"/>
                        <a:t>1.限國中階段(七上至九上五學期)獲得之成績始採計。</a:t>
                      </a:r>
                      <a:endParaRPr sz="1200" u="none" cap="none" strike="noStrike"/>
                    </a:p>
                    <a:p>
                      <a:pPr indent="0" lvl="0" marL="0" marR="0" rtl="0" algn="just">
                        <a:lnSpc>
                          <a:spcPct val="150000"/>
                        </a:lnSpc>
                        <a:spcBef>
                          <a:spcPts val="0"/>
                        </a:spcBef>
                        <a:spcAft>
                          <a:spcPts val="0"/>
                        </a:spcAft>
                        <a:buNone/>
                      </a:pPr>
                      <a:r>
                        <a:rPr lang="zh-TW" sz="1200" u="none" cap="none" strike="noStrike"/>
                        <a:t>2.競賽項目：科學展覽、各學科能</a:t>
                      </a:r>
                      <a:endParaRPr sz="1200" u="none" cap="none" strike="noStrike"/>
                    </a:p>
                    <a:p>
                      <a:pPr indent="0" lvl="0" marL="0" marR="0" rtl="0" algn="just">
                        <a:lnSpc>
                          <a:spcPct val="150000"/>
                        </a:lnSpc>
                        <a:spcBef>
                          <a:spcPts val="0"/>
                        </a:spcBef>
                        <a:spcAft>
                          <a:spcPts val="0"/>
                        </a:spcAft>
                        <a:buNone/>
                      </a:pPr>
                      <a:r>
                        <a:rPr lang="zh-TW" sz="1200" u="none" cap="none" strike="noStrike"/>
                        <a:t>  力競賽、語文類競賽、藝能類競</a:t>
                      </a:r>
                      <a:endParaRPr sz="1200" u="none" cap="none" strike="noStrike"/>
                    </a:p>
                    <a:p>
                      <a:pPr indent="0" lvl="0" marL="0" marR="0" rtl="0" algn="just">
                        <a:lnSpc>
                          <a:spcPct val="150000"/>
                        </a:lnSpc>
                        <a:spcBef>
                          <a:spcPts val="0"/>
                        </a:spcBef>
                        <a:spcAft>
                          <a:spcPts val="0"/>
                        </a:spcAft>
                        <a:buNone/>
                      </a:pPr>
                      <a:r>
                        <a:rPr lang="zh-TW" sz="1200" u="none" cap="none" strike="noStrike"/>
                        <a:t>  賽、運動類競賽。</a:t>
                      </a:r>
                      <a:endParaRPr sz="1200" u="none" cap="none" strike="noStrike"/>
                    </a:p>
                    <a:p>
                      <a:pPr indent="0" lvl="0" marL="0" marR="0" rtl="0" algn="just">
                        <a:lnSpc>
                          <a:spcPct val="150000"/>
                        </a:lnSpc>
                        <a:spcBef>
                          <a:spcPts val="0"/>
                        </a:spcBef>
                        <a:spcAft>
                          <a:spcPts val="0"/>
                        </a:spcAft>
                        <a:buNone/>
                      </a:pPr>
                      <a:r>
                        <a:rPr lang="zh-TW" sz="1200" u="none" cap="none" strike="noStrike"/>
                        <a:t>3.同一性質或同一項目之競賽，僅</a:t>
                      </a:r>
                      <a:endParaRPr sz="1200" u="none" cap="none" strike="noStrike"/>
                    </a:p>
                    <a:p>
                      <a:pPr indent="0" lvl="0" marL="0" marR="0" rtl="0" algn="just">
                        <a:lnSpc>
                          <a:spcPct val="150000"/>
                        </a:lnSpc>
                        <a:spcBef>
                          <a:spcPts val="0"/>
                        </a:spcBef>
                        <a:spcAft>
                          <a:spcPts val="0"/>
                        </a:spcAft>
                        <a:buNone/>
                      </a:pPr>
                      <a:r>
                        <a:rPr lang="zh-TW" sz="1200" u="none" cap="none" strike="noStrike"/>
                        <a:t>  擇優計分一次。</a:t>
                      </a:r>
                      <a:endParaRPr sz="1200" u="none" cap="none" strike="noStrike"/>
                    </a:p>
                    <a:p>
                      <a:pPr indent="0" lvl="0" marL="0" marR="0" rtl="0" algn="just">
                        <a:lnSpc>
                          <a:spcPct val="150000"/>
                        </a:lnSpc>
                        <a:spcBef>
                          <a:spcPts val="0"/>
                        </a:spcBef>
                        <a:spcAft>
                          <a:spcPts val="0"/>
                        </a:spcAft>
                        <a:buNone/>
                      </a:pPr>
                      <a:r>
                        <a:rPr lang="zh-TW" sz="1200" u="none" cap="none" strike="noStrike"/>
                        <a:t>4.</a:t>
                      </a:r>
                      <a:r>
                        <a:rPr lang="zh-TW" sz="1200" u="sng" cap="none" strike="noStrike"/>
                        <a:t>本項最高10分</a:t>
                      </a:r>
                      <a:r>
                        <a:rPr lang="zh-TW" sz="1200" u="none" cap="none" strike="noStrike"/>
                        <a:t>。</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7200">
                <a:tc vMerge="1"/>
                <a:tc vMerge="1"/>
                <a:tc>
                  <a:txBody>
                    <a:bodyPr/>
                    <a:lstStyle/>
                    <a:p>
                      <a:pPr indent="0" lvl="0" marL="0" marR="0" rtl="0" algn="just">
                        <a:lnSpc>
                          <a:spcPct val="150000"/>
                        </a:lnSpc>
                        <a:spcBef>
                          <a:spcPts val="0"/>
                        </a:spcBef>
                        <a:spcAft>
                          <a:spcPts val="0"/>
                        </a:spcAft>
                        <a:buNone/>
                      </a:pPr>
                      <a:r>
                        <a:rPr lang="zh-TW" sz="1200" u="none" cap="none" strike="noStrike"/>
                        <a:t>全國第一名7分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全國第二名6分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全國第三名5分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4">
                  <a:txBody>
                    <a:bodyPr/>
                    <a:lstStyle/>
                    <a:p>
                      <a:pPr indent="0" lvl="0" marL="0" marR="0" rtl="0" algn="just">
                        <a:lnSpc>
                          <a:spcPct val="150000"/>
                        </a:lnSpc>
                        <a:spcBef>
                          <a:spcPts val="0"/>
                        </a:spcBef>
                        <a:spcAft>
                          <a:spcPts val="0"/>
                        </a:spcAft>
                        <a:buNone/>
                      </a:pPr>
                      <a:r>
                        <a:rPr lang="zh-TW" sz="1200" u="none" cap="none" strike="noStrike"/>
                        <a:t>全國第四至八名</a:t>
                      </a:r>
                      <a:endParaRPr/>
                    </a:p>
                    <a:p>
                      <a:pPr indent="0" lvl="0" marL="0" marR="0" rtl="0" algn="just">
                        <a:lnSpc>
                          <a:spcPct val="150000"/>
                        </a:lnSpc>
                        <a:spcBef>
                          <a:spcPts val="0"/>
                        </a:spcBef>
                        <a:spcAft>
                          <a:spcPts val="0"/>
                        </a:spcAft>
                        <a:buNone/>
                      </a:pPr>
                      <a:r>
                        <a:rPr lang="zh-TW" sz="1200" u="none" cap="none" strike="noStrike"/>
                        <a:t>4分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vMerge="1"/>
                <a:tc vMerge="1"/>
              </a:tr>
              <a:tr h="749825">
                <a:tc vMerge="1"/>
                <a:tc vMerge="1"/>
                <a:tc>
                  <a:txBody>
                    <a:bodyPr/>
                    <a:lstStyle/>
                    <a:p>
                      <a:pPr indent="0" lvl="0" marL="0" marR="0" rtl="0" algn="just">
                        <a:lnSpc>
                          <a:spcPct val="150000"/>
                        </a:lnSpc>
                        <a:spcBef>
                          <a:spcPts val="0"/>
                        </a:spcBef>
                        <a:spcAft>
                          <a:spcPts val="0"/>
                        </a:spcAft>
                        <a:buNone/>
                      </a:pPr>
                      <a:r>
                        <a:rPr lang="zh-TW" sz="1200" u="none" cap="none" strike="noStrike"/>
                        <a:t>縣市第一名4分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縣市第二名3分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縣市第三名2分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4">
                  <a:txBody>
                    <a:bodyPr/>
                    <a:lstStyle/>
                    <a:p>
                      <a:pPr indent="0" lvl="0" marL="0" marR="0" rtl="0" algn="just">
                        <a:lnSpc>
                          <a:spcPct val="150000"/>
                        </a:lnSpc>
                        <a:spcBef>
                          <a:spcPts val="0"/>
                        </a:spcBef>
                        <a:spcAft>
                          <a:spcPts val="0"/>
                        </a:spcAft>
                        <a:buNone/>
                      </a:pPr>
                      <a:r>
                        <a:rPr lang="zh-TW" sz="1200" u="none" cap="none" strike="noStrike"/>
                        <a:t>縣市第四至八名</a:t>
                      </a:r>
                      <a:endParaRPr/>
                    </a:p>
                    <a:p>
                      <a:pPr indent="0" lvl="0" marL="0" marR="0" rtl="0" algn="just">
                        <a:lnSpc>
                          <a:spcPct val="150000"/>
                        </a:lnSpc>
                        <a:spcBef>
                          <a:spcPts val="0"/>
                        </a:spcBef>
                        <a:spcAft>
                          <a:spcPts val="0"/>
                        </a:spcAft>
                        <a:buNone/>
                      </a:pPr>
                      <a:r>
                        <a:rPr lang="zh-TW" sz="1200" u="none" cap="none" strike="noStrike"/>
                        <a:t>1分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vMerge="1"/>
                <a:tc vMerge="1"/>
              </a:tr>
              <a:tr h="228600">
                <a:tc vMerge="1"/>
                <a:tc>
                  <a:txBody>
                    <a:bodyPr/>
                    <a:lstStyle/>
                    <a:p>
                      <a:pPr indent="0" lvl="0" marL="0" marR="0" rtl="0" algn="just">
                        <a:lnSpc>
                          <a:spcPct val="150000"/>
                        </a:lnSpc>
                        <a:spcBef>
                          <a:spcPts val="0"/>
                        </a:spcBef>
                        <a:spcAft>
                          <a:spcPts val="0"/>
                        </a:spcAft>
                        <a:buNone/>
                      </a:pPr>
                      <a:r>
                        <a:rPr lang="zh-TW" sz="1200" u="none" cap="none" strike="noStrike"/>
                        <a:t>獎勵紀錄</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7" rowSpan="4">
                  <a:txBody>
                    <a:bodyPr/>
                    <a:lstStyle/>
                    <a:p>
                      <a:pPr indent="0" lvl="0" marL="0" marR="0" rtl="0" algn="just">
                        <a:lnSpc>
                          <a:spcPct val="150000"/>
                        </a:lnSpc>
                        <a:spcBef>
                          <a:spcPts val="0"/>
                        </a:spcBef>
                        <a:spcAft>
                          <a:spcPts val="0"/>
                        </a:spcAft>
                        <a:buNone/>
                      </a:pPr>
                      <a:r>
                        <a:rPr lang="zh-TW" sz="1200" u="none" cap="none" strike="noStrike"/>
                        <a:t> </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4" hMerge="1"/>
                <a:tc rowSpan="4" hMerge="1"/>
                <a:tc rowSpan="4" hMerge="1"/>
                <a:tc rowSpan="4" hMerge="1"/>
                <a:tc rowSpan="4" hMerge="1"/>
                <a:tc rowSpan="4" hMerge="1"/>
                <a:tc vMerge="1"/>
                <a:tc rowSpan="4">
                  <a:txBody>
                    <a:bodyPr/>
                    <a:lstStyle/>
                    <a:p>
                      <a:pPr indent="0" lvl="0" marL="0" marR="0" rtl="0" algn="just">
                        <a:lnSpc>
                          <a:spcPct val="150000"/>
                        </a:lnSpc>
                        <a:spcBef>
                          <a:spcPts val="0"/>
                        </a:spcBef>
                        <a:spcAft>
                          <a:spcPts val="0"/>
                        </a:spcAft>
                        <a:buNone/>
                      </a:pPr>
                      <a:r>
                        <a:rPr lang="zh-TW" sz="1200" u="none" cap="none" strike="noStrike"/>
                        <a:t>1.由國中依學生表現計算之。</a:t>
                      </a:r>
                      <a:endParaRPr sz="1200" u="none" cap="none" strike="noStrike"/>
                    </a:p>
                    <a:p>
                      <a:pPr indent="0" lvl="0" marL="0" marR="0" rtl="0" algn="just">
                        <a:lnSpc>
                          <a:spcPct val="150000"/>
                        </a:lnSpc>
                        <a:spcBef>
                          <a:spcPts val="0"/>
                        </a:spcBef>
                        <a:spcAft>
                          <a:spcPts val="0"/>
                        </a:spcAft>
                        <a:buNone/>
                      </a:pPr>
                      <a:r>
                        <a:rPr lang="zh-TW" sz="1200" u="none" cap="none" strike="noStrike"/>
                        <a:t>2.獎勵紀錄至體適能等四項均以</a:t>
                      </a:r>
                      <a:endParaRPr sz="1200" u="none" cap="none" strike="noStrike"/>
                    </a:p>
                    <a:p>
                      <a:pPr indent="139700" lvl="0" marL="0" marR="0" rtl="0" algn="just">
                        <a:lnSpc>
                          <a:spcPct val="150000"/>
                        </a:lnSpc>
                        <a:spcBef>
                          <a:spcPts val="0"/>
                        </a:spcBef>
                        <a:spcAft>
                          <a:spcPts val="0"/>
                        </a:spcAft>
                        <a:buNone/>
                      </a:pPr>
                      <a:r>
                        <a:rPr lang="zh-TW" sz="1200" u="none" cap="none" strike="noStrike"/>
                        <a:t>原始分數計分，</a:t>
                      </a:r>
                      <a:r>
                        <a:rPr lang="zh-TW" sz="1200" u="sng" cap="none" strike="noStrike"/>
                        <a:t>獎勵紀錄、服務學</a:t>
                      </a:r>
                      <a:endParaRPr sz="1200" u="none" cap="none" strike="noStrike"/>
                    </a:p>
                    <a:p>
                      <a:pPr indent="139700" lvl="0" marL="0" marR="0" rtl="0" algn="just">
                        <a:lnSpc>
                          <a:spcPct val="150000"/>
                        </a:lnSpc>
                        <a:spcBef>
                          <a:spcPts val="0"/>
                        </a:spcBef>
                        <a:spcAft>
                          <a:spcPts val="0"/>
                        </a:spcAft>
                        <a:buNone/>
                      </a:pPr>
                      <a:r>
                        <a:rPr lang="zh-TW" sz="1200" u="sng" cap="none" strike="noStrike"/>
                        <a:t>習各單項最高採計15分</a:t>
                      </a:r>
                      <a:r>
                        <a:rPr lang="zh-TW" sz="1200" u="none" cap="none" strike="noStrike"/>
                        <a:t>。</a:t>
                      </a:r>
                      <a:endParaRPr sz="1200" u="none" cap="none" strike="noStrike"/>
                    </a:p>
                    <a:p>
                      <a:pPr indent="-171450" lvl="0" marL="247650" marR="0" rtl="0" algn="just">
                        <a:lnSpc>
                          <a:spcPct val="150000"/>
                        </a:lnSpc>
                        <a:spcBef>
                          <a:spcPts val="0"/>
                        </a:spcBef>
                        <a:spcAft>
                          <a:spcPts val="0"/>
                        </a:spcAft>
                        <a:buNone/>
                      </a:pPr>
                      <a:r>
                        <a:rPr lang="zh-TW" sz="1200" u="none" cap="none" strike="noStrike"/>
                        <a:t>(嘉獎/警告每支0.5分；小功/小過每支1.5</a:t>
                      </a:r>
                      <a:endParaRPr sz="1200" u="none" cap="none" strike="noStrike"/>
                    </a:p>
                    <a:p>
                      <a:pPr indent="114300" lvl="0" marL="0" marR="0" rtl="0" algn="just">
                        <a:lnSpc>
                          <a:spcPct val="150000"/>
                        </a:lnSpc>
                        <a:spcBef>
                          <a:spcPts val="0"/>
                        </a:spcBef>
                        <a:spcAft>
                          <a:spcPts val="0"/>
                        </a:spcAft>
                        <a:buNone/>
                      </a:pPr>
                      <a:r>
                        <a:rPr lang="zh-TW" sz="1200" u="none" cap="none" strike="noStrike"/>
                        <a:t>分；大功/大過每支4.5分；服務學習每小</a:t>
                      </a:r>
                      <a:endParaRPr sz="1200" u="none" cap="none" strike="noStrike"/>
                    </a:p>
                    <a:p>
                      <a:pPr indent="114300" lvl="0" marL="0" marR="0" rtl="0" algn="just">
                        <a:lnSpc>
                          <a:spcPct val="150000"/>
                        </a:lnSpc>
                        <a:spcBef>
                          <a:spcPts val="0"/>
                        </a:spcBef>
                        <a:spcAft>
                          <a:spcPts val="0"/>
                        </a:spcAft>
                        <a:buNone/>
                      </a:pPr>
                      <a:r>
                        <a:rPr lang="zh-TW" sz="1200" u="none" cap="none" strike="noStrike"/>
                        <a:t>時0.3分)</a:t>
                      </a:r>
                      <a:endParaRPr sz="1200" u="none" cap="none" strike="noStrike"/>
                    </a:p>
                    <a:p>
                      <a:pPr indent="0" lvl="0" marL="0" marR="0" rtl="0" algn="just">
                        <a:lnSpc>
                          <a:spcPct val="150000"/>
                        </a:lnSpc>
                        <a:spcBef>
                          <a:spcPts val="0"/>
                        </a:spcBef>
                        <a:spcAft>
                          <a:spcPts val="0"/>
                        </a:spcAft>
                        <a:buNone/>
                      </a:pPr>
                      <a:r>
                        <a:rPr lang="zh-TW" sz="1200" u="none" cap="none" strike="noStrike"/>
                        <a:t>3.社團參與、體適能各單項最高採計</a:t>
                      </a:r>
                      <a:endParaRPr sz="1200" u="none" cap="none" strike="noStrike"/>
                    </a:p>
                    <a:p>
                      <a:pPr indent="139700" lvl="0" marL="0" marR="0" rtl="0" algn="just">
                        <a:lnSpc>
                          <a:spcPct val="150000"/>
                        </a:lnSpc>
                        <a:spcBef>
                          <a:spcPts val="0"/>
                        </a:spcBef>
                        <a:spcAft>
                          <a:spcPts val="0"/>
                        </a:spcAft>
                        <a:buNone/>
                      </a:pPr>
                      <a:r>
                        <a:rPr lang="zh-TW" sz="1200" u="none" cap="none" strike="noStrike"/>
                        <a:t>10分。 </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8600">
                <a:tc vMerge="1"/>
                <a:tc>
                  <a:txBody>
                    <a:bodyPr/>
                    <a:lstStyle/>
                    <a:p>
                      <a:pPr indent="0" lvl="0" marL="0" marR="0" rtl="0" algn="just">
                        <a:lnSpc>
                          <a:spcPct val="150000"/>
                        </a:lnSpc>
                        <a:spcBef>
                          <a:spcPts val="0"/>
                        </a:spcBef>
                        <a:spcAft>
                          <a:spcPts val="0"/>
                        </a:spcAft>
                        <a:buNone/>
                      </a:pPr>
                      <a:r>
                        <a:rPr lang="zh-TW" sz="1200" u="none" cap="none" strike="noStrike"/>
                        <a:t>服務學習</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7" vMerge="1"/>
                <a:tc hMerge="1" vMerge="1"/>
                <a:tc hMerge="1" vMerge="1"/>
                <a:tc hMerge="1" vMerge="1"/>
                <a:tc hMerge="1" vMerge="1"/>
                <a:tc hMerge="1" vMerge="1"/>
                <a:tc hMerge="1" vMerge="1"/>
                <a:tc vMerge="1"/>
                <a:tc vMerge="1"/>
              </a:tr>
              <a:tr h="228600">
                <a:tc vMerge="1"/>
                <a:tc>
                  <a:txBody>
                    <a:bodyPr/>
                    <a:lstStyle/>
                    <a:p>
                      <a:pPr indent="0" lvl="0" marL="0" marR="0" rtl="0" algn="just">
                        <a:lnSpc>
                          <a:spcPct val="150000"/>
                        </a:lnSpc>
                        <a:spcBef>
                          <a:spcPts val="0"/>
                        </a:spcBef>
                        <a:spcAft>
                          <a:spcPts val="0"/>
                        </a:spcAft>
                        <a:buNone/>
                      </a:pPr>
                      <a:r>
                        <a:rPr lang="zh-TW" sz="1200" u="none" cap="none" strike="noStrike"/>
                        <a:t>社團參與</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7" vMerge="1"/>
                <a:tc hMerge="1" vMerge="1"/>
                <a:tc hMerge="1" vMerge="1"/>
                <a:tc hMerge="1" vMerge="1"/>
                <a:tc hMerge="1" vMerge="1"/>
                <a:tc hMerge="1" vMerge="1"/>
                <a:tc hMerge="1" vMerge="1"/>
                <a:tc vMerge="1"/>
                <a:tc vMerge="1"/>
              </a:tr>
              <a:tr h="1577350">
                <a:tc vMerge="1"/>
                <a:tc>
                  <a:txBody>
                    <a:bodyPr/>
                    <a:lstStyle/>
                    <a:p>
                      <a:pPr indent="0" lvl="0" marL="0" marR="0" rtl="0" algn="just">
                        <a:lnSpc>
                          <a:spcPct val="150000"/>
                        </a:lnSpc>
                        <a:spcBef>
                          <a:spcPts val="0"/>
                        </a:spcBef>
                        <a:spcAft>
                          <a:spcPts val="0"/>
                        </a:spcAft>
                        <a:buNone/>
                      </a:pPr>
                      <a:r>
                        <a:rPr lang="zh-TW" sz="1200" u="none" cap="none" strike="noStrike"/>
                        <a:t>體適能</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7" vMerge="1"/>
                <a:tc hMerge="1" vMerge="1"/>
                <a:tc hMerge="1" vMerge="1"/>
                <a:tc hMerge="1" vMerge="1"/>
                <a:tc hMerge="1" vMerge="1"/>
                <a:tc hMerge="1" vMerge="1"/>
                <a:tc hMerge="1" vMerge="1"/>
                <a:tc vMerge="1"/>
                <a:tc vMerge="1"/>
              </a:tr>
              <a:tr h="457200">
                <a:tc gridSpan="2">
                  <a:txBody>
                    <a:bodyPr/>
                    <a:lstStyle/>
                    <a:p>
                      <a:pPr indent="0" lvl="0" marL="0" marR="0" rtl="0" algn="just">
                        <a:lnSpc>
                          <a:spcPct val="150000"/>
                        </a:lnSpc>
                        <a:spcBef>
                          <a:spcPts val="0"/>
                        </a:spcBef>
                        <a:spcAft>
                          <a:spcPts val="0"/>
                        </a:spcAft>
                        <a:buNone/>
                      </a:pPr>
                      <a:r>
                        <a:rPr lang="zh-TW" sz="1200" u="none" cap="none" strike="noStrike"/>
                        <a:t>3.就近入學</a:t>
                      </a:r>
                      <a:endParaRPr sz="1200" u="none" cap="none" strike="noStrike">
                        <a:latin typeface="Calibri"/>
                        <a:ea typeface="Calibri"/>
                        <a:cs typeface="Calibri"/>
                        <a:sym typeface="Calibri"/>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3">
                  <a:txBody>
                    <a:bodyPr/>
                    <a:lstStyle/>
                    <a:p>
                      <a:pPr indent="0" lvl="0" marL="0" marR="0" rtl="0" algn="just">
                        <a:lnSpc>
                          <a:spcPct val="150000"/>
                        </a:lnSpc>
                        <a:spcBef>
                          <a:spcPts val="0"/>
                        </a:spcBef>
                        <a:spcAft>
                          <a:spcPts val="0"/>
                        </a:spcAft>
                        <a:buNone/>
                      </a:pPr>
                      <a:r>
                        <a:rPr lang="zh-TW" sz="1200" u="none" cap="none" strike="noStrike"/>
                        <a:t>符合10分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a:txBody>
                    <a:bodyPr/>
                    <a:lstStyle/>
                    <a:p>
                      <a:pPr indent="0" lvl="0" marL="0" marR="0" rtl="0" algn="just">
                        <a:lnSpc>
                          <a:spcPct val="150000"/>
                        </a:lnSpc>
                        <a:spcBef>
                          <a:spcPts val="0"/>
                        </a:spcBef>
                        <a:spcAft>
                          <a:spcPts val="0"/>
                        </a:spcAft>
                        <a:buNone/>
                      </a:pPr>
                      <a:r>
                        <a:rPr lang="zh-TW" sz="1200" u="none" cap="none" strike="noStrike"/>
                        <a:t>不符0分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lstStyle/>
                    <a:p>
                      <a:pPr indent="0" lvl="0" marL="0" marR="0" rtl="0" algn="just">
                        <a:lnSpc>
                          <a:spcPct val="150000"/>
                        </a:lnSpc>
                        <a:spcBef>
                          <a:spcPts val="0"/>
                        </a:spcBef>
                        <a:spcAft>
                          <a:spcPts val="0"/>
                        </a:spcAft>
                        <a:buNone/>
                      </a:pPr>
                      <a:r>
                        <a:rPr lang="zh-TW" sz="1200" u="none" cap="none" strike="noStrike"/>
                        <a:t> </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just">
                        <a:lnSpc>
                          <a:spcPct val="150000"/>
                        </a:lnSpc>
                        <a:spcBef>
                          <a:spcPts val="0"/>
                        </a:spcBef>
                        <a:spcAft>
                          <a:spcPts val="0"/>
                        </a:spcAft>
                        <a:buNone/>
                      </a:pPr>
                      <a:r>
                        <a:rPr lang="zh-TW" sz="1200" u="none" cap="none" strike="noStrike"/>
                        <a:t> </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10分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 </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14425">
                <a:tc gridSpan="2">
                  <a:txBody>
                    <a:bodyPr/>
                    <a:lstStyle/>
                    <a:p>
                      <a:pPr indent="0" lvl="0" marL="0" marR="0" rtl="0" algn="just">
                        <a:lnSpc>
                          <a:spcPct val="150000"/>
                        </a:lnSpc>
                        <a:spcBef>
                          <a:spcPts val="0"/>
                        </a:spcBef>
                        <a:spcAft>
                          <a:spcPts val="0"/>
                        </a:spcAft>
                        <a:buNone/>
                      </a:pPr>
                      <a:r>
                        <a:rPr lang="zh-TW" sz="1200" u="none" cap="none" strike="noStrike"/>
                        <a:t>4.國中教育會考</a:t>
                      </a:r>
                      <a:endParaRPr sz="1200" u="none" cap="none" strike="noStrike">
                        <a:latin typeface="Calibri"/>
                        <a:ea typeface="Calibri"/>
                        <a:cs typeface="Calibri"/>
                        <a:sym typeface="Calibri"/>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3">
                  <a:txBody>
                    <a:bodyPr/>
                    <a:lstStyle/>
                    <a:p>
                      <a:pPr indent="0" lvl="0" marL="0" marR="0" rtl="0" algn="just">
                        <a:lnSpc>
                          <a:spcPct val="150000"/>
                        </a:lnSpc>
                        <a:spcBef>
                          <a:spcPts val="0"/>
                        </a:spcBef>
                        <a:spcAft>
                          <a:spcPts val="0"/>
                        </a:spcAft>
                        <a:buNone/>
                      </a:pPr>
                      <a:r>
                        <a:rPr lang="zh-TW" sz="1200" u="none" cap="none" strike="noStrike"/>
                        <a:t>精熟</a:t>
                      </a:r>
                      <a:endParaRPr sz="1200" u="none" cap="none" strike="noStrike"/>
                    </a:p>
                    <a:p>
                      <a:pPr indent="0" lvl="0" marL="0" marR="0" rtl="0" algn="just">
                        <a:lnSpc>
                          <a:spcPct val="150000"/>
                        </a:lnSpc>
                        <a:spcBef>
                          <a:spcPts val="0"/>
                        </a:spcBef>
                        <a:spcAft>
                          <a:spcPts val="0"/>
                        </a:spcAft>
                        <a:buNone/>
                      </a:pPr>
                      <a:r>
                        <a:rPr lang="zh-TW" sz="1200" u="none" cap="none" strike="noStrike"/>
                        <a:t>每科6分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a:txBody>
                    <a:bodyPr/>
                    <a:lstStyle/>
                    <a:p>
                      <a:pPr indent="0" lvl="0" marL="0" marR="0" rtl="0" algn="just">
                        <a:lnSpc>
                          <a:spcPct val="150000"/>
                        </a:lnSpc>
                        <a:spcBef>
                          <a:spcPts val="0"/>
                        </a:spcBef>
                        <a:spcAft>
                          <a:spcPts val="0"/>
                        </a:spcAft>
                        <a:buNone/>
                      </a:pPr>
                      <a:r>
                        <a:rPr lang="zh-TW" sz="1200" u="none" cap="none" strike="noStrike"/>
                        <a:t>基礎</a:t>
                      </a:r>
                      <a:endParaRPr sz="1200" u="none" cap="none" strike="noStrike"/>
                    </a:p>
                    <a:p>
                      <a:pPr indent="0" lvl="0" marL="0" marR="0" rtl="0" algn="just">
                        <a:lnSpc>
                          <a:spcPct val="150000"/>
                        </a:lnSpc>
                        <a:spcBef>
                          <a:spcPts val="0"/>
                        </a:spcBef>
                        <a:spcAft>
                          <a:spcPts val="0"/>
                        </a:spcAft>
                        <a:buNone/>
                      </a:pPr>
                      <a:r>
                        <a:rPr lang="zh-TW" sz="1200" u="none" cap="none" strike="noStrike"/>
                        <a:t>每科4分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lstStyle/>
                    <a:p>
                      <a:pPr indent="0" lvl="0" marL="0" marR="0" rtl="0" algn="just">
                        <a:lnSpc>
                          <a:spcPct val="150000"/>
                        </a:lnSpc>
                        <a:spcBef>
                          <a:spcPts val="0"/>
                        </a:spcBef>
                        <a:spcAft>
                          <a:spcPts val="0"/>
                        </a:spcAft>
                        <a:buNone/>
                      </a:pPr>
                      <a:r>
                        <a:rPr lang="zh-TW" sz="1200" u="none" cap="none" strike="noStrike"/>
                        <a:t>待加強</a:t>
                      </a:r>
                      <a:endParaRPr sz="1200" u="none" cap="none" strike="noStrike"/>
                    </a:p>
                    <a:p>
                      <a:pPr indent="0" lvl="0" marL="0" marR="0" rtl="0" algn="just">
                        <a:lnSpc>
                          <a:spcPct val="150000"/>
                        </a:lnSpc>
                        <a:spcBef>
                          <a:spcPts val="0"/>
                        </a:spcBef>
                        <a:spcAft>
                          <a:spcPts val="0"/>
                        </a:spcAft>
                        <a:buNone/>
                      </a:pPr>
                      <a:r>
                        <a:rPr lang="zh-TW" sz="1200" u="none" cap="none" strike="noStrike"/>
                        <a:t>每科2分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just">
                        <a:lnSpc>
                          <a:spcPct val="150000"/>
                        </a:lnSpc>
                        <a:spcBef>
                          <a:spcPts val="0"/>
                        </a:spcBef>
                        <a:spcAft>
                          <a:spcPts val="0"/>
                        </a:spcAft>
                        <a:buNone/>
                      </a:pPr>
                      <a:r>
                        <a:rPr lang="zh-TW" sz="1200" u="none" cap="none" strike="noStrike"/>
                        <a:t> </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30分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 </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28600">
                <a:tc gridSpan="9">
                  <a:txBody>
                    <a:bodyPr/>
                    <a:lstStyle/>
                    <a:p>
                      <a:pPr indent="0" lvl="0" marL="0" marR="0" rtl="0" algn="ctr">
                        <a:lnSpc>
                          <a:spcPct val="150000"/>
                        </a:lnSpc>
                        <a:spcBef>
                          <a:spcPts val="0"/>
                        </a:spcBef>
                        <a:spcAft>
                          <a:spcPts val="0"/>
                        </a:spcAft>
                        <a:buNone/>
                      </a:pPr>
                      <a:r>
                        <a:rPr lang="zh-TW" sz="1200" u="none" cap="none" strike="noStrike"/>
                        <a:t>參考總分</a:t>
                      </a:r>
                      <a:endParaRPr sz="1200" u="none" cap="none" strike="noStrike">
                        <a:latin typeface="Calibri"/>
                        <a:ea typeface="Calibri"/>
                        <a:cs typeface="Calibri"/>
                        <a:sym typeface="Calibri"/>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hMerge="1"/>
                <a:tc hMerge="1"/>
                <a:tc hMerge="1"/>
                <a:tc hMerge="1"/>
                <a:tc hMerge="1"/>
                <a:tc hMerge="1"/>
                <a:tc hMerge="1"/>
                <a:tc hMerge="1"/>
                <a:tc>
                  <a:txBody>
                    <a:bodyPr/>
                    <a:lstStyle/>
                    <a:p>
                      <a:pPr indent="0" lvl="0" marL="0" marR="0" rtl="0" algn="just">
                        <a:lnSpc>
                          <a:spcPct val="150000"/>
                        </a:lnSpc>
                        <a:spcBef>
                          <a:spcPts val="0"/>
                        </a:spcBef>
                        <a:spcAft>
                          <a:spcPts val="0"/>
                        </a:spcAft>
                        <a:buNone/>
                      </a:pPr>
                      <a:r>
                        <a:rPr lang="zh-TW" sz="1200" u="none" cap="none" strike="noStrike"/>
                        <a:t>100分</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just">
                        <a:lnSpc>
                          <a:spcPct val="150000"/>
                        </a:lnSpc>
                        <a:spcBef>
                          <a:spcPts val="0"/>
                        </a:spcBef>
                        <a:spcAft>
                          <a:spcPts val="0"/>
                        </a:spcAft>
                        <a:buNone/>
                      </a:pPr>
                      <a:r>
                        <a:rPr lang="zh-TW" sz="1200" u="none" cap="none" strike="noStrike"/>
                        <a:t> </a:t>
                      </a:r>
                      <a:endParaRPr sz="1200" u="none" cap="none" strike="noStrike">
                        <a:latin typeface="Calibri"/>
                        <a:ea typeface="Calibri"/>
                        <a:cs typeface="Calibri"/>
                        <a:sym typeface="Calibri"/>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1042" name="Google Shape;1042;p103"/>
          <p:cNvGraphicFramePr/>
          <p:nvPr/>
        </p:nvGraphicFramePr>
        <p:xfrm>
          <a:off x="2782888" y="230188"/>
          <a:ext cx="3000000" cy="3000000"/>
        </p:xfrm>
        <a:graphic>
          <a:graphicData uri="http://schemas.openxmlformats.org/drawingml/2006/table">
            <a:tbl>
              <a:tblPr>
                <a:noFill/>
                <a:tableStyleId>{080937F6-F163-481E-B2B0-98CAEE5C7077}</a:tableStyleId>
              </a:tblPr>
              <a:tblGrid>
                <a:gridCol w="257425"/>
                <a:gridCol w="685900"/>
                <a:gridCol w="626775"/>
                <a:gridCol w="130075"/>
                <a:gridCol w="425725"/>
                <a:gridCol w="449400"/>
                <a:gridCol w="141900"/>
                <a:gridCol w="454125"/>
                <a:gridCol w="454125"/>
                <a:gridCol w="403825"/>
                <a:gridCol w="3749450"/>
              </a:tblGrid>
              <a:tr h="452425">
                <a:tc gridSpan="2">
                  <a:txBody>
                    <a:bodyPr/>
                    <a:lstStyle/>
                    <a:p>
                      <a:pPr indent="0" lvl="0" marL="0" marR="0" rtl="0" algn="ctr">
                        <a:lnSpc>
                          <a:spcPct val="163636"/>
                        </a:lnSpc>
                        <a:spcBef>
                          <a:spcPts val="0"/>
                        </a:spcBef>
                        <a:spcAft>
                          <a:spcPts val="0"/>
                        </a:spcAft>
                        <a:buNone/>
                      </a:pPr>
                      <a:r>
                        <a:rPr b="0" lang="zh-TW" sz="1100" u="none" cap="none" strike="noStrike">
                          <a:latin typeface="PMingLiu"/>
                          <a:ea typeface="PMingLiu"/>
                          <a:cs typeface="PMingLiu"/>
                          <a:sym typeface="PMingLiu"/>
                        </a:rPr>
                        <a:t>比序項目</a:t>
                      </a:r>
                      <a:endParaRPr b="0" sz="1100" u="none" cap="none" strike="noStrike">
                        <a:latin typeface="PMingLiu"/>
                        <a:ea typeface="PMingLiu"/>
                        <a:cs typeface="PMingLiu"/>
                        <a:sym typeface="PMingLiu"/>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FF33"/>
                    </a:solidFill>
                  </a:tcPr>
                </a:tc>
                <a:tc hMerge="1"/>
                <a:tc gridSpan="7">
                  <a:txBody>
                    <a:bodyPr/>
                    <a:lstStyle/>
                    <a:p>
                      <a:pPr indent="0" lvl="0" marL="0" marR="0" rtl="0" algn="ctr">
                        <a:lnSpc>
                          <a:spcPct val="163636"/>
                        </a:lnSpc>
                        <a:spcBef>
                          <a:spcPts val="0"/>
                        </a:spcBef>
                        <a:spcAft>
                          <a:spcPts val="0"/>
                        </a:spcAft>
                        <a:buNone/>
                      </a:pPr>
                      <a:r>
                        <a:rPr b="0" lang="zh-TW" sz="1100" u="none" cap="none" strike="noStrike">
                          <a:latin typeface="PMingLiu"/>
                          <a:ea typeface="PMingLiu"/>
                          <a:cs typeface="PMingLiu"/>
                          <a:sym typeface="PMingLiu"/>
                        </a:rPr>
                        <a:t>積分換算</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FF33"/>
                    </a:solidFill>
                  </a:tcPr>
                </a:tc>
                <a:tc hMerge="1"/>
                <a:tc hMerge="1"/>
                <a:tc hMerge="1"/>
                <a:tc hMerge="1"/>
                <a:tc hMerge="1"/>
                <a:tc hMerge="1"/>
                <a:tc>
                  <a:txBody>
                    <a:bodyPr/>
                    <a:lstStyle/>
                    <a:p>
                      <a:pPr indent="0" lvl="0" marL="0" marR="0" rtl="0" algn="ctr">
                        <a:lnSpc>
                          <a:spcPct val="163636"/>
                        </a:lnSpc>
                        <a:spcBef>
                          <a:spcPts val="0"/>
                        </a:spcBef>
                        <a:spcAft>
                          <a:spcPts val="0"/>
                        </a:spcAft>
                        <a:buNone/>
                      </a:pPr>
                      <a:r>
                        <a:rPr b="0" lang="zh-TW" sz="1100" u="none" cap="none" strike="noStrike">
                          <a:latin typeface="PMingLiu"/>
                          <a:ea typeface="PMingLiu"/>
                          <a:cs typeface="PMingLiu"/>
                          <a:sym typeface="PMingLiu"/>
                        </a:rPr>
                        <a:t>最高</a:t>
                      </a:r>
                      <a:endParaRPr b="0" sz="1100" u="none" cap="none" strike="noStrike">
                        <a:latin typeface="PMingLiu"/>
                        <a:ea typeface="PMingLiu"/>
                        <a:cs typeface="PMingLiu"/>
                        <a:sym typeface="PMingLiu"/>
                      </a:endParaRPr>
                    </a:p>
                    <a:p>
                      <a:pPr indent="0" lvl="0" marL="0" marR="0" rtl="0" algn="ctr">
                        <a:lnSpc>
                          <a:spcPct val="163636"/>
                        </a:lnSpc>
                        <a:spcBef>
                          <a:spcPts val="0"/>
                        </a:spcBef>
                        <a:spcAft>
                          <a:spcPts val="0"/>
                        </a:spcAft>
                        <a:buNone/>
                      </a:pPr>
                      <a:r>
                        <a:rPr b="0" lang="zh-TW" sz="1100" u="none" cap="none" strike="noStrike">
                          <a:latin typeface="PMingLiu"/>
                          <a:ea typeface="PMingLiu"/>
                          <a:cs typeface="PMingLiu"/>
                          <a:sym typeface="PMingLiu"/>
                        </a:rPr>
                        <a:t>分數</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FF33"/>
                    </a:solidFill>
                  </a:tcPr>
                </a:tc>
                <a:tc>
                  <a:txBody>
                    <a:bodyPr/>
                    <a:lstStyle/>
                    <a:p>
                      <a:pPr indent="0" lvl="0" marL="0" marR="0" rtl="0" algn="ctr">
                        <a:lnSpc>
                          <a:spcPct val="163636"/>
                        </a:lnSpc>
                        <a:spcBef>
                          <a:spcPts val="0"/>
                        </a:spcBef>
                        <a:spcAft>
                          <a:spcPts val="0"/>
                        </a:spcAft>
                        <a:buNone/>
                      </a:pPr>
                      <a:r>
                        <a:rPr b="0" lang="zh-TW" sz="1100" u="none" cap="none" strike="noStrike">
                          <a:latin typeface="PMingLiu"/>
                          <a:ea typeface="PMingLiu"/>
                          <a:cs typeface="PMingLiu"/>
                          <a:sym typeface="PMingLiu"/>
                        </a:rPr>
                        <a:t>備註</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FF33"/>
                    </a:solidFill>
                  </a:tcPr>
                </a:tc>
              </a:tr>
              <a:tr h="1319550">
                <a:tc>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1.志願序</a:t>
                      </a:r>
                      <a:endParaRPr b="0" sz="1100" u="none" cap="none" strike="noStrike">
                        <a:latin typeface="PMingLiu"/>
                        <a:ea typeface="PMingLiu"/>
                        <a:cs typeface="PMingLiu"/>
                        <a:sym typeface="PMingLiu"/>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志願序</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第1志願序學校</a:t>
                      </a:r>
                      <a:endParaRPr b="0" sz="1100" u="none" cap="none" strike="noStrike">
                        <a:latin typeface="PMingLiu"/>
                        <a:ea typeface="PMingLiu"/>
                        <a:cs typeface="PMingLiu"/>
                        <a:sym typeface="PMingLiu"/>
                      </a:endParaRPr>
                    </a:p>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 10分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第2志願序學校9分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hMerge="1"/>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第3志願序學校8分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hMerge="1"/>
                <a:tc>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第4志願序學校7分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第5志願序學校6分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10分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c>
                  <a:txBody>
                    <a:bodyPr/>
                    <a:lstStyle/>
                    <a:p>
                      <a:pPr indent="0" lvl="0" marL="0" marR="0" rtl="0" algn="l">
                        <a:lnSpc>
                          <a:spcPct val="136363"/>
                        </a:lnSpc>
                        <a:spcBef>
                          <a:spcPts val="0"/>
                        </a:spcBef>
                        <a:spcAft>
                          <a:spcPts val="0"/>
                        </a:spcAft>
                        <a:buNone/>
                      </a:pPr>
                      <a:r>
                        <a:rPr b="0" lang="zh-TW" sz="1100" u="none" cap="none" strike="noStrike">
                          <a:latin typeface="PMingLiu"/>
                          <a:ea typeface="PMingLiu"/>
                          <a:cs typeface="PMingLiu"/>
                          <a:sym typeface="PMingLiu"/>
                        </a:rPr>
                        <a:t>學生參考國中學生生涯輔導紀錄手冊之生涯發展規劃書，選填志願。</a:t>
                      </a:r>
                      <a:endParaRPr b="0" sz="1100" u="none" cap="none" strike="noStrike">
                        <a:latin typeface="PMingLiu"/>
                        <a:ea typeface="PMingLiu"/>
                        <a:cs typeface="PMingLiu"/>
                        <a:sym typeface="PMingLiu"/>
                      </a:endParaRPr>
                    </a:p>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latin typeface="PMingLiu"/>
                          <a:ea typeface="PMingLiu"/>
                          <a:cs typeface="PMingLiu"/>
                          <a:sym typeface="PMingLiu"/>
                        </a:rPr>
                        <a:t>每一志願序至多可選填3校為一群組，其志願序積分相同。</a:t>
                      </a:r>
                      <a:endParaRPr/>
                    </a:p>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latin typeface="PMingLiu"/>
                          <a:ea typeface="PMingLiu"/>
                          <a:cs typeface="PMingLiu"/>
                          <a:sym typeface="PMingLiu"/>
                        </a:rPr>
                        <a:t>同一志願序學校如有多科別，選填時視為同一志願序，其志願序積分相同。</a:t>
                      </a:r>
                      <a:endParaRPr/>
                    </a:p>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latin typeface="PMingLiu"/>
                          <a:ea typeface="PMingLiu"/>
                          <a:cs typeface="PMingLiu"/>
                          <a:sym typeface="PMingLiu"/>
                        </a:rPr>
                        <a:t>同一學校第2次選填，視為不同志願序。</a:t>
                      </a:r>
                      <a:endParaRPr/>
                    </a:p>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latin typeface="PMingLiu"/>
                          <a:ea typeface="PMingLiu"/>
                          <a:cs typeface="PMingLiu"/>
                          <a:sym typeface="PMingLiu"/>
                        </a:rPr>
                        <a:t>第6志願序(含)後志願選填以單科為單位，以5分計。</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CC"/>
                    </a:solidFill>
                  </a:tcPr>
                </a:tc>
              </a:tr>
              <a:tr h="452375">
                <a:tc rowSpan="8">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2.多</a:t>
                      </a:r>
                      <a:endParaRPr b="0" sz="1100" u="none" cap="none" strike="noStrike">
                        <a:latin typeface="PMingLiu"/>
                        <a:ea typeface="PMingLiu"/>
                        <a:cs typeface="PMingLiu"/>
                        <a:sym typeface="PMingLiu"/>
                      </a:endParaRPr>
                    </a:p>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元</a:t>
                      </a:r>
                      <a:endParaRPr b="0" sz="1100" u="none" cap="none" strike="noStrike">
                        <a:latin typeface="PMingLiu"/>
                        <a:ea typeface="PMingLiu"/>
                        <a:cs typeface="PMingLiu"/>
                        <a:sym typeface="PMingLiu"/>
                      </a:endParaRPr>
                    </a:p>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學</a:t>
                      </a:r>
                      <a:endParaRPr b="0" sz="1100" u="none" cap="none" strike="noStrike">
                        <a:latin typeface="PMingLiu"/>
                        <a:ea typeface="PMingLiu"/>
                        <a:cs typeface="PMingLiu"/>
                        <a:sym typeface="PMingLiu"/>
                      </a:endParaRPr>
                    </a:p>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習</a:t>
                      </a:r>
                      <a:endParaRPr b="0" sz="1100" u="none" cap="none" strike="noStrike">
                        <a:latin typeface="PMingLiu"/>
                        <a:ea typeface="PMingLiu"/>
                        <a:cs typeface="PMingLiu"/>
                        <a:sym typeface="PMingLiu"/>
                      </a:endParaRPr>
                    </a:p>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表</a:t>
                      </a:r>
                      <a:endParaRPr b="0" sz="1100" u="none" cap="none" strike="noStrike">
                        <a:latin typeface="PMingLiu"/>
                        <a:ea typeface="PMingLiu"/>
                        <a:cs typeface="PMingLiu"/>
                        <a:sym typeface="PMingLiu"/>
                      </a:endParaRPr>
                    </a:p>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現</a:t>
                      </a:r>
                      <a:endParaRPr b="0" sz="1100" u="none" cap="none" strike="noStrike">
                        <a:latin typeface="PMingLiu"/>
                        <a:ea typeface="PMingLiu"/>
                        <a:cs typeface="PMingLiu"/>
                        <a:sym typeface="PMingLiu"/>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rowSpan="3">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競賽成績</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國際第一名10分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國際第二名9分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hMerge="1"/>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國際第三名8分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hMerge="1"/>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國際第四至八名7分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hMerge="1"/>
                <a:tc rowSpan="8">
                  <a:txBody>
                    <a:bodyPr/>
                    <a:lstStyle/>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最</a:t>
                      </a:r>
                      <a:endParaRPr b="0" sz="1100" u="none" cap="none" strike="noStrike">
                        <a:latin typeface="PMingLiu"/>
                        <a:ea typeface="PMingLiu"/>
                        <a:cs typeface="PMingLiu"/>
                        <a:sym typeface="PMingLiu"/>
                      </a:endParaRPr>
                    </a:p>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高</a:t>
                      </a:r>
                      <a:endParaRPr b="0" sz="1100" u="none" cap="none" strike="noStrike">
                        <a:latin typeface="PMingLiu"/>
                        <a:ea typeface="PMingLiu"/>
                        <a:cs typeface="PMingLiu"/>
                        <a:sym typeface="PMingLiu"/>
                      </a:endParaRPr>
                    </a:p>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採</a:t>
                      </a:r>
                      <a:endParaRPr b="0" sz="1100" u="none" cap="none" strike="noStrike">
                        <a:latin typeface="PMingLiu"/>
                        <a:ea typeface="PMingLiu"/>
                        <a:cs typeface="PMingLiu"/>
                        <a:sym typeface="PMingLiu"/>
                      </a:endParaRPr>
                    </a:p>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計</a:t>
                      </a:r>
                      <a:endParaRPr b="0" sz="1100" u="none" cap="none" strike="noStrike">
                        <a:latin typeface="PMingLiu"/>
                        <a:ea typeface="PMingLiu"/>
                        <a:cs typeface="PMingLiu"/>
                        <a:sym typeface="PMingLiu"/>
                      </a:endParaRPr>
                    </a:p>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50</a:t>
                      </a:r>
                      <a:endParaRPr b="0" sz="1100" u="none" cap="none" strike="noStrike">
                        <a:latin typeface="PMingLiu"/>
                        <a:ea typeface="PMingLiu"/>
                        <a:cs typeface="PMingLiu"/>
                        <a:sym typeface="PMingLiu"/>
                      </a:endParaRPr>
                    </a:p>
                    <a:p>
                      <a:pPr indent="0" lvl="0" marL="0" marR="0" rtl="0" algn="ctr">
                        <a:lnSpc>
                          <a:spcPct val="136363"/>
                        </a:lnSpc>
                        <a:spcBef>
                          <a:spcPts val="0"/>
                        </a:spcBef>
                        <a:spcAft>
                          <a:spcPts val="0"/>
                        </a:spcAft>
                        <a:buNone/>
                      </a:pPr>
                      <a:r>
                        <a:rPr b="0" lang="zh-TW" sz="1100" u="none" cap="none" strike="noStrike">
                          <a:latin typeface="PMingLiu"/>
                          <a:ea typeface="PMingLiu"/>
                          <a:cs typeface="PMingLiu"/>
                          <a:sym typeface="PMingLiu"/>
                        </a:rPr>
                        <a:t>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rowSpan="2">
                  <a:txBody>
                    <a:bodyPr/>
                    <a:lstStyle/>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solidFill>
                            <a:schemeClr val="dk1"/>
                          </a:solidFill>
                          <a:latin typeface="PMingLiu"/>
                          <a:ea typeface="PMingLiu"/>
                          <a:cs typeface="PMingLiu"/>
                          <a:sym typeface="PMingLiu"/>
                        </a:rPr>
                        <a:t>限國中階段(七上至九上五學期)獲得之成績始採計。</a:t>
                      </a:r>
                      <a:endParaRPr/>
                    </a:p>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solidFill>
                            <a:schemeClr val="dk1"/>
                          </a:solidFill>
                          <a:latin typeface="PMingLiu"/>
                          <a:ea typeface="PMingLiu"/>
                          <a:cs typeface="PMingLiu"/>
                          <a:sym typeface="PMingLiu"/>
                        </a:rPr>
                        <a:t>競賽項目：科學展覽、各學科能力競賽、語文類競賽、藝能類競賽、運動類競賽。</a:t>
                      </a:r>
                      <a:endParaRPr/>
                    </a:p>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solidFill>
                            <a:schemeClr val="dk1"/>
                          </a:solidFill>
                          <a:latin typeface="PMingLiu"/>
                          <a:ea typeface="PMingLiu"/>
                          <a:cs typeface="PMingLiu"/>
                          <a:sym typeface="PMingLiu"/>
                        </a:rPr>
                        <a:t>同一性質或同一項目之競賽，僅擇優計分一次。</a:t>
                      </a:r>
                      <a:endParaRPr/>
                    </a:p>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solidFill>
                            <a:schemeClr val="dk1"/>
                          </a:solidFill>
                          <a:latin typeface="PMingLiu"/>
                          <a:ea typeface="PMingLiu"/>
                          <a:cs typeface="PMingLiu"/>
                          <a:sym typeface="PMingLiu"/>
                        </a:rPr>
                        <a:t>本項最高10分。</a:t>
                      </a:r>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r>
              <a:tr h="490150">
                <a:tc vMerge="1"/>
                <a:tc vMerge="1"/>
                <a:tc>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全國第一名7分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全國第二名6分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hMerge="1"/>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全國第三名5分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hMerge="1"/>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全國第四至八名4分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hMerge="1"/>
                <a:tc vMerge="1"/>
                <a:tc vMerge="1"/>
              </a:tr>
              <a:tr h="377025">
                <a:tc vMerge="1"/>
                <a:tc vMerge="1"/>
                <a:tc>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縣市第一名4分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縣市第二名3分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hMerge="1"/>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縣市第三名2分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hMerge="1"/>
                <a:tc gridSpan="2">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縣市第四至八名1分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hMerge="1"/>
                <a:tc vMerge="1"/>
                <a:tc rowSpan="6">
                  <a:txBody>
                    <a:bodyPr/>
                    <a:lstStyle/>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solidFill>
                            <a:schemeClr val="dk1"/>
                          </a:solidFill>
                          <a:latin typeface="PMingLiu"/>
                          <a:ea typeface="PMingLiu"/>
                          <a:cs typeface="PMingLiu"/>
                          <a:sym typeface="PMingLiu"/>
                        </a:rPr>
                        <a:t>由國中依學生表現計算之。</a:t>
                      </a:r>
                      <a:endParaRPr/>
                    </a:p>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solidFill>
                            <a:schemeClr val="dk1"/>
                          </a:solidFill>
                          <a:latin typeface="PMingLiu"/>
                          <a:ea typeface="PMingLiu"/>
                          <a:cs typeface="PMingLiu"/>
                          <a:sym typeface="PMingLiu"/>
                        </a:rPr>
                        <a:t>獎勵紀錄、服務學習、社團參與各項單項最高採計15分。</a:t>
                      </a:r>
                      <a:endParaRPr b="0" sz="1100" u="none" cap="none" strike="noStrike">
                        <a:solidFill>
                          <a:schemeClr val="dk1"/>
                        </a:solidFill>
                        <a:latin typeface="PMingLiu"/>
                        <a:ea typeface="PMingLiu"/>
                        <a:cs typeface="PMingLiu"/>
                        <a:sym typeface="PMingLiu"/>
                      </a:endParaRPr>
                    </a:p>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solidFill>
                            <a:schemeClr val="dk1"/>
                          </a:solidFill>
                          <a:latin typeface="PMingLiu"/>
                          <a:ea typeface="PMingLiu"/>
                          <a:cs typeface="PMingLiu"/>
                          <a:sym typeface="PMingLiu"/>
                        </a:rPr>
                        <a:t>體適能最高採計10分。 </a:t>
                      </a:r>
                      <a:endParaRPr b="0" sz="1100" u="none" cap="none" strike="noStrike">
                        <a:solidFill>
                          <a:schemeClr val="dk1"/>
                        </a:solidFill>
                        <a:latin typeface="PMingLiu"/>
                        <a:ea typeface="PMingLiu"/>
                        <a:cs typeface="PMingLiu"/>
                        <a:sym typeface="PMingLiu"/>
                      </a:endParaRPr>
                    </a:p>
                    <a:p>
                      <a:pPr indent="-177800" lvl="0" marL="177800" marR="0" rtl="0" algn="l">
                        <a:lnSpc>
                          <a:spcPct val="136363"/>
                        </a:lnSpc>
                        <a:spcBef>
                          <a:spcPts val="0"/>
                        </a:spcBef>
                        <a:spcAft>
                          <a:spcPts val="0"/>
                        </a:spcAft>
                        <a:buClr>
                          <a:schemeClr val="dk1"/>
                        </a:buClr>
                        <a:buSzPts val="1100"/>
                        <a:buFont typeface="Century Gothic"/>
                        <a:buAutoNum type="arabicPeriod"/>
                      </a:pPr>
                      <a:r>
                        <a:rPr b="0" lang="zh-TW" sz="1100" u="none" cap="none" strike="noStrike">
                          <a:solidFill>
                            <a:schemeClr val="dk1"/>
                          </a:solidFill>
                          <a:latin typeface="PMingLiu"/>
                          <a:ea typeface="PMingLiu"/>
                          <a:cs typeface="PMingLiu"/>
                          <a:sym typeface="PMingLiu"/>
                        </a:rPr>
                        <a:t>語言認證最高採計5分</a:t>
                      </a:r>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r>
              <a:tr h="226200">
                <a:tc vMerge="1"/>
                <a:tc>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獎勵紀錄</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gridSpan="7" rowSpan="5">
                  <a:txBody>
                    <a:bodyPr/>
                    <a:lstStyle/>
                    <a:p>
                      <a:pPr indent="0" lvl="0" marL="0" marR="0" rtl="0" algn="just">
                        <a:lnSpc>
                          <a:spcPct val="136363"/>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rowSpan="5" hMerge="1"/>
                <a:tc rowSpan="5" hMerge="1"/>
                <a:tc rowSpan="5" hMerge="1"/>
                <a:tc rowSpan="5" hMerge="1"/>
                <a:tc rowSpan="5" hMerge="1"/>
                <a:tc rowSpan="5" hMerge="1"/>
                <a:tc vMerge="1"/>
                <a:tc vMerge="1"/>
              </a:tr>
              <a:tr h="226200">
                <a:tc vMerge="1"/>
                <a:tc>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服務學習</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gridSpan="7" vMerge="1"/>
                <a:tc hMerge="1" vMerge="1"/>
                <a:tc hMerge="1" vMerge="1"/>
                <a:tc hMerge="1" vMerge="1"/>
                <a:tc hMerge="1" vMerge="1"/>
                <a:tc hMerge="1" vMerge="1"/>
                <a:tc hMerge="1" vMerge="1"/>
                <a:tc vMerge="1"/>
                <a:tc vMerge="1"/>
              </a:tr>
              <a:tr h="226200">
                <a:tc vMerge="1"/>
                <a:tc>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社團參與</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gridSpan="7" vMerge="1"/>
                <a:tc hMerge="1" vMerge="1"/>
                <a:tc hMerge="1" vMerge="1"/>
                <a:tc hMerge="1" vMerge="1"/>
                <a:tc hMerge="1" vMerge="1"/>
                <a:tc hMerge="1" vMerge="1"/>
                <a:tc hMerge="1" vMerge="1"/>
                <a:tc vMerge="1"/>
                <a:tc vMerge="1"/>
              </a:tr>
              <a:tr h="278725">
                <a:tc vMerge="1"/>
                <a:tc>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體適能</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gridSpan="7" vMerge="1"/>
                <a:tc hMerge="1" vMerge="1"/>
                <a:tc hMerge="1" vMerge="1"/>
                <a:tc hMerge="1" vMerge="1"/>
                <a:tc hMerge="1" vMerge="1"/>
                <a:tc hMerge="1" vMerge="1"/>
                <a:tc hMerge="1" vMerge="1"/>
                <a:tc vMerge="1"/>
                <a:tc vMerge="1"/>
              </a:tr>
              <a:tr h="244575">
                <a:tc vMerge="1"/>
                <a:tc>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語言認證</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FF66"/>
                    </a:solidFill>
                  </a:tcPr>
                </a:tc>
                <a:tc gridSpan="7" vMerge="1"/>
                <a:tc hMerge="1" vMerge="1"/>
                <a:tc hMerge="1" vMerge="1"/>
                <a:tc hMerge="1" vMerge="1"/>
                <a:tc hMerge="1" vMerge="1"/>
                <a:tc hMerge="1" vMerge="1"/>
                <a:tc hMerge="1" vMerge="1"/>
                <a:tc vMerge="1"/>
                <a:tc vMerge="1"/>
              </a:tr>
              <a:tr h="452425">
                <a:tc gridSpan="2">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3.就近入學</a:t>
                      </a:r>
                      <a:endParaRPr b="0" sz="1100" u="none" cap="none" strike="noStrike">
                        <a:latin typeface="PMingLiu"/>
                        <a:ea typeface="PMingLiu"/>
                        <a:cs typeface="PMingLiu"/>
                        <a:sym typeface="PMingLiu"/>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hMerge="1"/>
                <a:tc gridSpan="2">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符合10分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hMerge="1"/>
                <a:tc gridSpan="2">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不符0分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hMerge="1"/>
                <a:tc gridSpan="3">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hMerge="1"/>
                <a:tc hMerge="1"/>
                <a:tc>
                  <a:txBody>
                    <a:bodyPr/>
                    <a:lstStyle/>
                    <a:p>
                      <a:pPr indent="0" lvl="0" marL="0" marR="0" rtl="0" algn="ctr">
                        <a:lnSpc>
                          <a:spcPct val="163636"/>
                        </a:lnSpc>
                        <a:spcBef>
                          <a:spcPts val="0"/>
                        </a:spcBef>
                        <a:spcAft>
                          <a:spcPts val="0"/>
                        </a:spcAft>
                        <a:buNone/>
                      </a:pPr>
                      <a:r>
                        <a:rPr b="0" lang="zh-TW" sz="1100" u="none" cap="none" strike="noStrike">
                          <a:latin typeface="PMingLiu"/>
                          <a:ea typeface="PMingLiu"/>
                          <a:cs typeface="PMingLiu"/>
                          <a:sym typeface="PMingLiu"/>
                        </a:rPr>
                        <a:t>10分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r>
              <a:tr h="904850">
                <a:tc gridSpan="2">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4.國中教育會考</a:t>
                      </a:r>
                      <a:endParaRPr b="0" sz="1100" u="none" cap="none" strike="noStrike">
                        <a:latin typeface="PMingLiu"/>
                        <a:ea typeface="PMingLiu"/>
                        <a:cs typeface="PMingLiu"/>
                        <a:sym typeface="PMingLiu"/>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hMerge="1"/>
                <a:tc gridSpan="2">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精熟</a:t>
                      </a:r>
                      <a:endParaRPr b="0" sz="1100" u="none" cap="none" strike="noStrike">
                        <a:latin typeface="PMingLiu"/>
                        <a:ea typeface="PMingLiu"/>
                        <a:cs typeface="PMingLiu"/>
                        <a:sym typeface="PMingLiu"/>
                      </a:endParaRPr>
                    </a:p>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每科6分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hMerge="1"/>
                <a:tc gridSpan="2">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基礎</a:t>
                      </a:r>
                      <a:endParaRPr b="0" sz="1100" u="none" cap="none" strike="noStrike">
                        <a:latin typeface="PMingLiu"/>
                        <a:ea typeface="PMingLiu"/>
                        <a:cs typeface="PMingLiu"/>
                        <a:sym typeface="PMingLiu"/>
                      </a:endParaRPr>
                    </a:p>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每科4分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hMerge="1"/>
                <a:tc gridSpan="3">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待加強</a:t>
                      </a:r>
                      <a:endParaRPr b="0" sz="1100" u="none" cap="none" strike="noStrike">
                        <a:latin typeface="PMingLiu"/>
                        <a:ea typeface="PMingLiu"/>
                        <a:cs typeface="PMingLiu"/>
                        <a:sym typeface="PMingLiu"/>
                      </a:endParaRPr>
                    </a:p>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每科2分</a:t>
                      </a:r>
                      <a:endParaRPr b="0" sz="1100" u="none" cap="none" strike="noStrike">
                        <a:latin typeface="PMingLiu"/>
                        <a:ea typeface="PMingLiu"/>
                        <a:cs typeface="PMingLiu"/>
                        <a:sym typeface="PMingLiu"/>
                      </a:endParaRPr>
                    </a:p>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hMerge="1"/>
                <a:tc hMerge="1"/>
                <a:tc>
                  <a:txBody>
                    <a:bodyPr/>
                    <a:lstStyle/>
                    <a:p>
                      <a:pPr indent="0" lvl="0" marL="0" marR="0" rtl="0" algn="ctr">
                        <a:lnSpc>
                          <a:spcPct val="163636"/>
                        </a:lnSpc>
                        <a:spcBef>
                          <a:spcPts val="0"/>
                        </a:spcBef>
                        <a:spcAft>
                          <a:spcPts val="0"/>
                        </a:spcAft>
                        <a:buNone/>
                      </a:pPr>
                      <a:r>
                        <a:rPr b="0" lang="zh-TW" sz="1100" u="none" cap="none" strike="noStrike">
                          <a:latin typeface="PMingLiu"/>
                          <a:ea typeface="PMingLiu"/>
                          <a:cs typeface="PMingLiu"/>
                          <a:sym typeface="PMingLiu"/>
                        </a:rPr>
                        <a:t>30分</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會考分數換算為積點，五科加上寫作測驗總積點為36點，A++(7點)、A+(6點)、A(5點)、B++(4點)、B+(3點)、B(2點)、C(1點)。 寫作測驗6級分1點、5級分0.8點、4級分0.6點、3級分0.4點、2級分0.2點、1級分0.1點、0級分0點。</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226200">
                <a:tc gridSpan="9">
                  <a:txBody>
                    <a:bodyPr/>
                    <a:lstStyle/>
                    <a:p>
                      <a:pPr indent="0" lvl="0" marL="0" marR="0" rtl="0" algn="ctr">
                        <a:lnSpc>
                          <a:spcPct val="163636"/>
                        </a:lnSpc>
                        <a:spcBef>
                          <a:spcPts val="0"/>
                        </a:spcBef>
                        <a:spcAft>
                          <a:spcPts val="0"/>
                        </a:spcAft>
                        <a:buNone/>
                      </a:pPr>
                      <a:r>
                        <a:rPr b="0" lang="zh-TW" sz="1100" u="none" cap="none" strike="noStrike">
                          <a:latin typeface="PMingLiu"/>
                          <a:ea typeface="PMingLiu"/>
                          <a:cs typeface="PMingLiu"/>
                          <a:sym typeface="PMingLiu"/>
                        </a:rPr>
                        <a:t>參考總分</a:t>
                      </a:r>
                      <a:endParaRPr b="0" sz="1100" u="none" cap="none" strike="noStrike">
                        <a:latin typeface="PMingLiu"/>
                        <a:ea typeface="PMingLiu"/>
                        <a:cs typeface="PMingLiu"/>
                        <a:sym typeface="PMingLiu"/>
                      </a:endParaRPr>
                    </a:p>
                  </a:txBody>
                  <a:tcPr marT="0" marB="0" marR="4250" marL="42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CFF"/>
                    </a:solidFill>
                  </a:tcPr>
                </a:tc>
                <a:tc hMerge="1"/>
                <a:tc hMerge="1"/>
                <a:tc hMerge="1"/>
                <a:tc hMerge="1"/>
                <a:tc hMerge="1"/>
                <a:tc hMerge="1"/>
                <a:tc hMerge="1"/>
                <a:tc hMerge="1"/>
                <a:tc>
                  <a:txBody>
                    <a:bodyPr/>
                    <a:lstStyle/>
                    <a:p>
                      <a:pPr indent="0" lvl="0" marL="0" marR="0" rtl="0" algn="ctr">
                        <a:lnSpc>
                          <a:spcPct val="163636"/>
                        </a:lnSpc>
                        <a:spcBef>
                          <a:spcPts val="0"/>
                        </a:spcBef>
                        <a:spcAft>
                          <a:spcPts val="0"/>
                        </a:spcAft>
                        <a:buNone/>
                      </a:pPr>
                      <a:r>
                        <a:rPr b="0" lang="zh-TW" sz="1100" u="none" cap="none" strike="noStrike">
                          <a:latin typeface="PMingLiu"/>
                          <a:ea typeface="PMingLiu"/>
                          <a:cs typeface="PMingLiu"/>
                          <a:sym typeface="PMingLiu"/>
                        </a:rPr>
                        <a:t>100</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CFF"/>
                    </a:solidFill>
                  </a:tcPr>
                </a:tc>
                <a:tc>
                  <a:txBody>
                    <a:bodyPr/>
                    <a:lstStyle/>
                    <a:p>
                      <a:pPr indent="0" lvl="0" marL="0" marR="0" rtl="0" algn="just">
                        <a:lnSpc>
                          <a:spcPct val="163636"/>
                        </a:lnSpc>
                        <a:spcBef>
                          <a:spcPts val="0"/>
                        </a:spcBef>
                        <a:spcAft>
                          <a:spcPts val="0"/>
                        </a:spcAft>
                        <a:buNone/>
                      </a:pPr>
                      <a:r>
                        <a:rPr b="0" lang="zh-TW" sz="1100" u="none" cap="none" strike="noStrike">
                          <a:latin typeface="PMingLiu"/>
                          <a:ea typeface="PMingLiu"/>
                          <a:cs typeface="PMingLiu"/>
                          <a:sym typeface="PMingLiu"/>
                        </a:rPr>
                        <a:t> </a:t>
                      </a:r>
                      <a:endParaRPr b="0" sz="1100" u="none" cap="none" strike="noStrike">
                        <a:latin typeface="PMingLiu"/>
                        <a:ea typeface="PMingLiu"/>
                        <a:cs typeface="PMingLiu"/>
                        <a:sym typeface="PMingLiu"/>
                      </a:endParaRPr>
                    </a:p>
                  </a:txBody>
                  <a:tcPr marT="0" marB="0" marR="4250" marL="42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CFF"/>
                    </a:solidFill>
                  </a:tcPr>
                </a:tc>
              </a:tr>
            </a:tbl>
          </a:graphicData>
        </a:graphic>
      </p:graphicFrame>
      <p:sp>
        <p:nvSpPr>
          <p:cNvPr id="1043" name="Google Shape;1043;p103"/>
          <p:cNvSpPr/>
          <p:nvPr/>
        </p:nvSpPr>
        <p:spPr>
          <a:xfrm>
            <a:off x="1238250" y="1290638"/>
            <a:ext cx="1293813" cy="3539430"/>
          </a:xfrm>
          <a:prstGeom prst="rect">
            <a:avLst/>
          </a:prstGeom>
          <a:solidFill>
            <a:srgbClr val="0066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3200">
                <a:solidFill>
                  <a:schemeClr val="lt1"/>
                </a:solidFill>
                <a:latin typeface="DFKai-SB"/>
                <a:ea typeface="DFKai-SB"/>
                <a:cs typeface="DFKai-SB"/>
                <a:sym typeface="DFKai-SB"/>
              </a:rPr>
              <a:t>(四)</a:t>
            </a:r>
            <a:endParaRPr/>
          </a:p>
          <a:p>
            <a:pPr indent="0" lvl="0" marL="0" marR="0" rtl="0" algn="ctr">
              <a:spcBef>
                <a:spcPts val="0"/>
              </a:spcBef>
              <a:spcAft>
                <a:spcPts val="0"/>
              </a:spcAft>
              <a:buNone/>
            </a:pPr>
            <a:r>
              <a:rPr b="1" lang="zh-TW" sz="3200" u="sng">
                <a:solidFill>
                  <a:schemeClr val="hlink"/>
                </a:solidFill>
                <a:latin typeface="DFKai-SB"/>
                <a:ea typeface="DFKai-SB"/>
                <a:cs typeface="DFKai-SB"/>
                <a:sym typeface="DFKai-SB"/>
                <a:hlinkClick r:id="rId3"/>
              </a:rPr>
              <a:t>免試入學超額比序項目表</a:t>
            </a:r>
            <a:endParaRPr b="1" sz="3200">
              <a:solidFill>
                <a:schemeClr val="lt1"/>
              </a:solidFill>
              <a:latin typeface="DFKai-SB"/>
              <a:ea typeface="DFKai-SB"/>
              <a:cs typeface="DFKai-SB"/>
              <a:sym typeface="DFKai-SB"/>
            </a:endParaRPr>
          </a:p>
        </p:txBody>
      </p:sp>
      <p:sp>
        <p:nvSpPr>
          <p:cNvPr id="1044" name="Google Shape;1044;p103"/>
          <p:cNvSpPr txBox="1"/>
          <p:nvPr/>
        </p:nvSpPr>
        <p:spPr>
          <a:xfrm>
            <a:off x="2065284" y="6107115"/>
            <a:ext cx="8802742" cy="53181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1680"/>
              <a:buFont typeface="Noto Sans Symbols"/>
              <a:buChar char="●"/>
            </a:pPr>
            <a:r>
              <a:rPr b="1" lang="zh-TW" sz="2400">
                <a:solidFill>
                  <a:srgbClr val="FF0000"/>
                </a:solidFill>
                <a:latin typeface="DFKai-SB"/>
                <a:ea typeface="DFKai-SB"/>
                <a:cs typeface="DFKai-SB"/>
                <a:sym typeface="DFKai-SB"/>
              </a:rPr>
              <a:t>多元學習表現採計前五學期，七上至九下開學前一日(2月17日)</a:t>
            </a:r>
            <a:endParaRPr/>
          </a:p>
        </p:txBody>
      </p:sp>
      <p:sp>
        <p:nvSpPr>
          <p:cNvPr id="1045" name="Google Shape;1045;p10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04"/>
          <p:cNvSpPr txBox="1"/>
          <p:nvPr>
            <p:ph type="title"/>
          </p:nvPr>
        </p:nvSpPr>
        <p:spPr>
          <a:xfrm>
            <a:off x="2419350" y="457200"/>
            <a:ext cx="6172200" cy="857250"/>
          </a:xfrm>
          <a:prstGeom prst="rect">
            <a:avLst/>
          </a:prstGeom>
          <a:solidFill>
            <a:srgbClr val="0066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chemeClr val="lt1"/>
                </a:solidFill>
                <a:latin typeface="DFKai-SB"/>
                <a:ea typeface="DFKai-SB"/>
                <a:cs typeface="DFKai-SB"/>
                <a:sym typeface="DFKai-SB"/>
              </a:rPr>
              <a:t>(五)免試入學同分比序</a:t>
            </a:r>
            <a:endParaRPr/>
          </a:p>
        </p:txBody>
      </p:sp>
      <p:sp>
        <p:nvSpPr>
          <p:cNvPr id="1051" name="Google Shape;1051;p104"/>
          <p:cNvSpPr/>
          <p:nvPr/>
        </p:nvSpPr>
        <p:spPr>
          <a:xfrm>
            <a:off x="1862138" y="2628900"/>
            <a:ext cx="8937625"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3600">
                <a:solidFill>
                  <a:srgbClr val="000000"/>
                </a:solidFill>
                <a:latin typeface="Times New Roman"/>
                <a:ea typeface="Times New Roman"/>
                <a:cs typeface="Times New Roman"/>
                <a:sym typeface="Times New Roman"/>
              </a:rPr>
              <a:t>(1)總積分 (2)志願序 (3)國中教育會考總積分(4)多元學習表現總積分 (5)</a:t>
            </a:r>
            <a:r>
              <a:rPr b="1" lang="zh-TW" sz="3600">
                <a:solidFill>
                  <a:srgbClr val="FF0000"/>
                </a:solidFill>
                <a:latin typeface="Times New Roman"/>
                <a:ea typeface="Times New Roman"/>
                <a:cs typeface="Times New Roman"/>
                <a:sym typeface="Times New Roman"/>
              </a:rPr>
              <a:t>國中教育會考總積點 </a:t>
            </a:r>
            <a:r>
              <a:rPr b="1" lang="zh-TW" sz="3600">
                <a:solidFill>
                  <a:srgbClr val="000000"/>
                </a:solidFill>
                <a:latin typeface="Times New Roman"/>
                <a:ea typeface="Times New Roman"/>
                <a:cs typeface="Times New Roman"/>
                <a:sym typeface="Times New Roman"/>
              </a:rPr>
              <a:t>(6) 會考加註標示(</a:t>
            </a:r>
            <a:r>
              <a:rPr b="1" lang="zh-TW" sz="3600">
                <a:solidFill>
                  <a:srgbClr val="FF0000"/>
                </a:solidFill>
                <a:latin typeface="Times New Roman"/>
                <a:ea typeface="Times New Roman"/>
                <a:cs typeface="Times New Roman"/>
                <a:sym typeface="Times New Roman"/>
              </a:rPr>
              <a:t>含總標示及國英數自設分科標示</a:t>
            </a:r>
            <a:r>
              <a:rPr b="1" lang="zh-TW" sz="3600">
                <a:solidFill>
                  <a:srgbClr val="000000"/>
                </a:solidFill>
                <a:latin typeface="Times New Roman"/>
                <a:ea typeface="Times New Roman"/>
                <a:cs typeface="Times New Roman"/>
                <a:sym typeface="Times New Roman"/>
              </a:rPr>
              <a:t>) (7)</a:t>
            </a:r>
            <a:r>
              <a:rPr b="1" lang="zh-TW" sz="3600">
                <a:solidFill>
                  <a:srgbClr val="FF0000"/>
                </a:solidFill>
                <a:latin typeface="Times New Roman"/>
                <a:ea typeface="Times New Roman"/>
                <a:cs typeface="Times New Roman"/>
                <a:sym typeface="Times New Roman"/>
              </a:rPr>
              <a:t>志願序內之學校序及科別序</a:t>
            </a:r>
            <a:r>
              <a:rPr b="1" lang="zh-TW" sz="3600">
                <a:solidFill>
                  <a:srgbClr val="000000"/>
                </a:solidFill>
                <a:latin typeface="Times New Roman"/>
                <a:ea typeface="Times New Roman"/>
                <a:cs typeface="Times New Roman"/>
                <a:sym typeface="Times New Roman"/>
              </a:rPr>
              <a:t>。</a:t>
            </a:r>
            <a:endParaRPr sz="3600">
              <a:solidFill>
                <a:srgbClr val="000000"/>
              </a:solidFill>
              <a:latin typeface="Times New Roman"/>
              <a:ea typeface="Times New Roman"/>
              <a:cs typeface="Times New Roman"/>
              <a:sym typeface="Times New Roman"/>
            </a:endParaRPr>
          </a:p>
        </p:txBody>
      </p:sp>
      <p:sp>
        <p:nvSpPr>
          <p:cNvPr id="1052" name="Google Shape;1052;p104"/>
          <p:cNvSpPr/>
          <p:nvPr/>
        </p:nvSpPr>
        <p:spPr>
          <a:xfrm>
            <a:off x="3192463" y="1450429"/>
            <a:ext cx="2470150" cy="981622"/>
          </a:xfrm>
          <a:prstGeom prst="wedgeRectCallout">
            <a:avLst>
              <a:gd fmla="val -23169" name="adj1"/>
              <a:gd fmla="val 118998" name="adj2"/>
            </a:avLst>
          </a:prstGeom>
          <a:solidFill>
            <a:schemeClr val="accent1"/>
          </a:solidFill>
          <a:ln cap="rnd" cmpd="sng" w="15875">
            <a:solidFill>
              <a:srgbClr val="A862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000">
                <a:solidFill>
                  <a:schemeClr val="lt1"/>
                </a:solidFill>
                <a:latin typeface="Arial"/>
                <a:ea typeface="Arial"/>
                <a:cs typeface="Arial"/>
                <a:sym typeface="Arial"/>
              </a:rPr>
              <a:t>經濟弱勢(低收入戶)學生優先錄取</a:t>
            </a:r>
            <a:endParaRPr/>
          </a:p>
        </p:txBody>
      </p:sp>
      <p:sp>
        <p:nvSpPr>
          <p:cNvPr id="1053" name="Google Shape;1053;p10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87"/>
          <p:cNvSpPr/>
          <p:nvPr/>
        </p:nvSpPr>
        <p:spPr>
          <a:xfrm>
            <a:off x="1919537" y="1412781"/>
            <a:ext cx="2457811" cy="638641"/>
          </a:xfrm>
          <a:prstGeom prst="wedgeRoundRectCallout">
            <a:avLst>
              <a:gd fmla="val 64063" name="adj1"/>
              <a:gd fmla="val 58850" name="adj2"/>
              <a:gd fmla="val 16667" name="adj3"/>
            </a:avLst>
          </a:prstGeom>
          <a:solidFill>
            <a:srgbClr val="FFFF00"/>
          </a:solidFill>
          <a:ln cap="rnd" cmpd="sng" w="9525">
            <a:solidFill>
              <a:srgbClr val="7D8B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667">
                <a:solidFill>
                  <a:srgbClr val="0000FF"/>
                </a:solidFill>
                <a:latin typeface="Microsoft JhengHei"/>
                <a:ea typeface="Microsoft JhengHei"/>
                <a:cs typeface="Microsoft JhengHei"/>
                <a:sym typeface="Microsoft JhengHei"/>
              </a:rPr>
              <a:t>珍視菁英教育</a:t>
            </a:r>
            <a:endParaRPr b="1" sz="2667">
              <a:solidFill>
                <a:srgbClr val="0000FF"/>
              </a:solidFill>
              <a:latin typeface="Microsoft JhengHei"/>
              <a:ea typeface="Microsoft JhengHei"/>
              <a:cs typeface="Microsoft JhengHei"/>
              <a:sym typeface="Microsoft JhengHei"/>
            </a:endParaRPr>
          </a:p>
        </p:txBody>
      </p:sp>
      <p:sp>
        <p:nvSpPr>
          <p:cNvPr id="797" name="Google Shape;797;p87"/>
          <p:cNvSpPr/>
          <p:nvPr/>
        </p:nvSpPr>
        <p:spPr>
          <a:xfrm>
            <a:off x="2024422" y="2236247"/>
            <a:ext cx="1146228" cy="2176591"/>
          </a:xfrm>
          <a:prstGeom prst="upDownArrow">
            <a:avLst>
              <a:gd fmla="val 50000" name="adj1"/>
              <a:gd fmla="val 50000" name="adj2"/>
            </a:avLst>
          </a:prstGeom>
          <a:solidFill>
            <a:srgbClr val="E6E8E3"/>
          </a:solidFill>
          <a:ln cap="flat" cmpd="sng" w="12700">
            <a:solidFill>
              <a:srgbClr val="A862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800">
                <a:solidFill>
                  <a:srgbClr val="FF0000"/>
                </a:solidFill>
                <a:latin typeface="Microsoft JhengHei"/>
                <a:ea typeface="Microsoft JhengHei"/>
                <a:cs typeface="Microsoft JhengHei"/>
                <a:sym typeface="Microsoft JhengHei"/>
              </a:rPr>
              <a:t>相輔相成</a:t>
            </a:r>
            <a:endParaRPr/>
          </a:p>
        </p:txBody>
      </p:sp>
      <p:sp>
        <p:nvSpPr>
          <p:cNvPr id="798" name="Google Shape;798;p87"/>
          <p:cNvSpPr/>
          <p:nvPr/>
        </p:nvSpPr>
        <p:spPr>
          <a:xfrm flipH="1">
            <a:off x="6061261" y="1585597"/>
            <a:ext cx="1656184" cy="526351"/>
          </a:xfrm>
          <a:prstGeom prst="stripedRightArrow">
            <a:avLst>
              <a:gd fmla="val 50000" name="adj1"/>
              <a:gd fmla="val 33054" name="adj2"/>
            </a:avLst>
          </a:prstGeom>
          <a:gradFill>
            <a:gsLst>
              <a:gs pos="0">
                <a:srgbClr val="BD574B"/>
              </a:gs>
              <a:gs pos="100000">
                <a:srgbClr val="AA3722"/>
              </a:gs>
            </a:gsLst>
            <a:lin ang="5400000" scaled="0"/>
          </a:gradFill>
          <a:ln cap="rnd" cmpd="sng" w="9525">
            <a:solidFill>
              <a:srgbClr val="AE3924"/>
            </a:solidFill>
            <a:prstDash val="solid"/>
            <a:round/>
            <a:headEnd len="sm" w="sm" type="none"/>
            <a:tailEnd len="sm" w="sm" type="none"/>
          </a:ln>
          <a:effectLst>
            <a:outerShdw blurRad="38100" rotWithShape="0" dir="5400000" dist="254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1600">
                <a:solidFill>
                  <a:schemeClr val="lt1"/>
                </a:solidFill>
                <a:latin typeface="Microsoft JhengHei"/>
                <a:ea typeface="Microsoft JhengHei"/>
                <a:cs typeface="Microsoft JhengHei"/>
                <a:sym typeface="Microsoft JhengHei"/>
              </a:rPr>
              <a:t>發展多元特色</a:t>
            </a:r>
            <a:endParaRPr/>
          </a:p>
        </p:txBody>
      </p:sp>
      <p:sp>
        <p:nvSpPr>
          <p:cNvPr id="799" name="Google Shape;799;p87"/>
          <p:cNvSpPr txBox="1"/>
          <p:nvPr/>
        </p:nvSpPr>
        <p:spPr>
          <a:xfrm>
            <a:off x="8797084" y="2175064"/>
            <a:ext cx="1233483" cy="646331"/>
          </a:xfrm>
          <a:prstGeom prst="rect">
            <a:avLst/>
          </a:prstGeom>
          <a:solidFill>
            <a:srgbClr val="FFFF00"/>
          </a:solidFill>
          <a:ln cap="rnd" cmpd="sng" w="22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FF0000"/>
                </a:solidFill>
                <a:latin typeface="Microsoft JhengHei"/>
                <a:ea typeface="Microsoft JhengHei"/>
                <a:cs typeface="Microsoft JhengHei"/>
                <a:sym typeface="Microsoft JhengHei"/>
              </a:rPr>
              <a:t>特色招生入學</a:t>
            </a:r>
            <a:endParaRPr/>
          </a:p>
        </p:txBody>
      </p:sp>
      <p:sp>
        <p:nvSpPr>
          <p:cNvPr id="800" name="Google Shape;800;p87"/>
          <p:cNvSpPr/>
          <p:nvPr/>
        </p:nvSpPr>
        <p:spPr>
          <a:xfrm>
            <a:off x="8423275" y="2120900"/>
            <a:ext cx="433388" cy="3222625"/>
          </a:xfrm>
          <a:prstGeom prst="rightBrace">
            <a:avLst>
              <a:gd fmla="val 56964" name="adj1"/>
              <a:gd fmla="val 50000" name="adj2"/>
            </a:avLst>
          </a:prstGeom>
          <a:noFill/>
          <a:ln cap="flat" cmpd="sng" w="38100">
            <a:solidFill>
              <a:schemeClr val="accent4"/>
            </a:solidFill>
            <a:prstDash val="solid"/>
            <a:round/>
            <a:headEnd len="sm" w="sm" type="none"/>
            <a:tailEnd len="sm" w="sm" type="none"/>
          </a:ln>
          <a:effectLst>
            <a:outerShdw blurRad="38100" rotWithShape="0" dir="5400000" dist="254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801" name="Google Shape;801;p87"/>
          <p:cNvSpPr txBox="1"/>
          <p:nvPr/>
        </p:nvSpPr>
        <p:spPr>
          <a:xfrm>
            <a:off x="9172527" y="2999808"/>
            <a:ext cx="571927" cy="1815882"/>
          </a:xfrm>
          <a:prstGeom prst="rect">
            <a:avLst/>
          </a:prstGeom>
          <a:solidFill>
            <a:srgbClr val="00B050"/>
          </a:solidFill>
          <a:ln cap="rnd" cmpd="sng" w="22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chemeClr val="lt1"/>
                </a:solidFill>
                <a:latin typeface="Microsoft JhengHei"/>
                <a:ea typeface="Microsoft JhengHei"/>
                <a:cs typeface="Microsoft JhengHei"/>
                <a:sym typeface="Microsoft JhengHei"/>
              </a:rPr>
              <a:t>免試入學</a:t>
            </a:r>
            <a:endParaRPr/>
          </a:p>
        </p:txBody>
      </p:sp>
      <p:sp>
        <p:nvSpPr>
          <p:cNvPr id="802" name="Google Shape;802;p87"/>
          <p:cNvSpPr txBox="1"/>
          <p:nvPr/>
        </p:nvSpPr>
        <p:spPr>
          <a:xfrm>
            <a:off x="9575800" y="646113"/>
            <a:ext cx="1412875" cy="369887"/>
          </a:xfrm>
          <a:prstGeom prst="rect">
            <a:avLst/>
          </a:prstGeom>
          <a:gradFill>
            <a:gsLst>
              <a:gs pos="0">
                <a:srgbClr val="E99447"/>
              </a:gs>
              <a:gs pos="100000">
                <a:srgbClr val="D67D0F"/>
              </a:gs>
            </a:gsLst>
            <a:lin ang="5400000" scaled="0"/>
          </a:gradFill>
          <a:ln>
            <a:noFill/>
          </a:ln>
          <a:effectLst>
            <a:outerShdw blurRad="50800" rotWithShape="0" dir="5400000" dist="38100">
              <a:srgbClr val="000000">
                <a:alpha val="6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lt1"/>
                </a:solidFill>
                <a:latin typeface="Microsoft JhengHei"/>
                <a:ea typeface="Microsoft JhengHei"/>
                <a:cs typeface="Microsoft JhengHei"/>
                <a:sym typeface="Microsoft JhengHei"/>
              </a:rPr>
              <a:t>術科測驗</a:t>
            </a:r>
            <a:endParaRPr/>
          </a:p>
        </p:txBody>
      </p:sp>
      <p:sp>
        <p:nvSpPr>
          <p:cNvPr id="803" name="Google Shape;803;p87"/>
          <p:cNvSpPr txBox="1"/>
          <p:nvPr/>
        </p:nvSpPr>
        <p:spPr>
          <a:xfrm>
            <a:off x="9548813" y="1319213"/>
            <a:ext cx="1431925" cy="369887"/>
          </a:xfrm>
          <a:prstGeom prst="rect">
            <a:avLst/>
          </a:prstGeom>
          <a:gradFill>
            <a:gsLst>
              <a:gs pos="0">
                <a:srgbClr val="E99447"/>
              </a:gs>
              <a:gs pos="100000">
                <a:srgbClr val="D67D0F"/>
              </a:gs>
            </a:gsLst>
            <a:lin ang="5400000" scaled="0"/>
          </a:gradFill>
          <a:ln>
            <a:noFill/>
          </a:ln>
          <a:effectLst>
            <a:outerShdw blurRad="50800" rotWithShape="0" dir="5400000" dist="38100">
              <a:srgbClr val="000000">
                <a:alpha val="6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lt1"/>
                </a:solidFill>
                <a:latin typeface="Microsoft JhengHei"/>
                <a:ea typeface="Microsoft JhengHei"/>
                <a:cs typeface="Microsoft JhengHei"/>
                <a:sym typeface="Microsoft JhengHei"/>
              </a:rPr>
              <a:t>學科測驗</a:t>
            </a:r>
            <a:endParaRPr/>
          </a:p>
        </p:txBody>
      </p:sp>
      <p:cxnSp>
        <p:nvCxnSpPr>
          <p:cNvPr id="804" name="Google Shape;804;p87"/>
          <p:cNvCxnSpPr/>
          <p:nvPr/>
        </p:nvCxnSpPr>
        <p:spPr>
          <a:xfrm>
            <a:off x="9172575" y="941388"/>
            <a:ext cx="0" cy="1195387"/>
          </a:xfrm>
          <a:prstGeom prst="straightConnector1">
            <a:avLst/>
          </a:prstGeom>
          <a:noFill/>
          <a:ln cap="flat" cmpd="sng" w="28575">
            <a:solidFill>
              <a:schemeClr val="accent1"/>
            </a:solidFill>
            <a:prstDash val="solid"/>
            <a:round/>
            <a:headEnd len="sm" w="sm" type="none"/>
            <a:tailEnd len="sm" w="sm" type="none"/>
          </a:ln>
          <a:effectLst>
            <a:outerShdw blurRad="38100" rotWithShape="0" dir="5400000" dist="25400">
              <a:srgbClr val="000000">
                <a:alpha val="24705"/>
              </a:srgbClr>
            </a:outerShdw>
          </a:effectLst>
        </p:spPr>
      </p:cxnSp>
      <p:cxnSp>
        <p:nvCxnSpPr>
          <p:cNvPr id="805" name="Google Shape;805;p87"/>
          <p:cNvCxnSpPr/>
          <p:nvPr/>
        </p:nvCxnSpPr>
        <p:spPr>
          <a:xfrm>
            <a:off x="9172575" y="941388"/>
            <a:ext cx="403225" cy="0"/>
          </a:xfrm>
          <a:prstGeom prst="straightConnector1">
            <a:avLst/>
          </a:prstGeom>
          <a:noFill/>
          <a:ln cap="flat" cmpd="sng" w="28575">
            <a:solidFill>
              <a:schemeClr val="accent1"/>
            </a:solidFill>
            <a:prstDash val="solid"/>
            <a:round/>
            <a:headEnd len="sm" w="sm" type="none"/>
            <a:tailEnd len="sm" w="sm" type="none"/>
          </a:ln>
          <a:effectLst>
            <a:outerShdw blurRad="38100" rotWithShape="0" dir="5400000" dist="25400">
              <a:srgbClr val="000000">
                <a:alpha val="24705"/>
              </a:srgbClr>
            </a:outerShdw>
          </a:effectLst>
        </p:spPr>
      </p:cxnSp>
      <p:cxnSp>
        <p:nvCxnSpPr>
          <p:cNvPr id="806" name="Google Shape;806;p87"/>
          <p:cNvCxnSpPr>
            <a:endCxn id="803" idx="1"/>
          </p:cNvCxnSpPr>
          <p:nvPr/>
        </p:nvCxnSpPr>
        <p:spPr>
          <a:xfrm flipH="1" rot="10800000">
            <a:off x="9228113" y="1504156"/>
            <a:ext cx="320700" cy="9600"/>
          </a:xfrm>
          <a:prstGeom prst="straightConnector1">
            <a:avLst/>
          </a:prstGeom>
          <a:noFill/>
          <a:ln cap="flat" cmpd="sng" w="28575">
            <a:solidFill>
              <a:schemeClr val="accent1"/>
            </a:solidFill>
            <a:prstDash val="solid"/>
            <a:round/>
            <a:headEnd len="sm" w="sm" type="none"/>
            <a:tailEnd len="sm" w="sm" type="none"/>
          </a:ln>
          <a:effectLst>
            <a:outerShdw blurRad="38100" rotWithShape="0" dir="5400000" dist="25400">
              <a:srgbClr val="000000">
                <a:alpha val="24705"/>
              </a:srgbClr>
            </a:outerShdw>
          </a:effectLst>
        </p:spPr>
      </p:cxnSp>
      <p:sp>
        <p:nvSpPr>
          <p:cNvPr id="807" name="Google Shape;807;p87"/>
          <p:cNvSpPr txBox="1"/>
          <p:nvPr/>
        </p:nvSpPr>
        <p:spPr>
          <a:xfrm>
            <a:off x="9718675" y="4976813"/>
            <a:ext cx="2074863" cy="369887"/>
          </a:xfrm>
          <a:prstGeom prst="rect">
            <a:avLst/>
          </a:prstGeom>
          <a:gradFill>
            <a:gsLst>
              <a:gs pos="0">
                <a:srgbClr val="E99447"/>
              </a:gs>
              <a:gs pos="100000">
                <a:srgbClr val="D67D0F"/>
              </a:gs>
            </a:gsLst>
            <a:lin ang="5400000" scaled="0"/>
          </a:gradFill>
          <a:ln>
            <a:noFill/>
          </a:ln>
          <a:effectLst>
            <a:outerShdw blurRad="50800" rotWithShape="0" dir="5400000" dist="38100">
              <a:srgbClr val="000000">
                <a:alpha val="6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lt1"/>
                </a:solidFill>
                <a:latin typeface="Microsoft JhengHei"/>
                <a:ea typeface="Microsoft JhengHei"/>
                <a:cs typeface="Microsoft JhengHei"/>
                <a:sym typeface="Microsoft JhengHei"/>
              </a:rPr>
              <a:t>完全免試入學</a:t>
            </a:r>
            <a:endParaRPr/>
          </a:p>
        </p:txBody>
      </p:sp>
      <p:sp>
        <p:nvSpPr>
          <p:cNvPr id="808" name="Google Shape;808;p87"/>
          <p:cNvSpPr/>
          <p:nvPr/>
        </p:nvSpPr>
        <p:spPr>
          <a:xfrm>
            <a:off x="3838575" y="2438400"/>
            <a:ext cx="3736975" cy="3727450"/>
          </a:xfrm>
          <a:prstGeom prst="ellipse">
            <a:avLst/>
          </a:prstGeom>
          <a:noFill/>
          <a:ln cap="rnd" cmpd="sng" w="15875">
            <a:solidFill>
              <a:srgbClr val="A8620D"/>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09" name="Google Shape;809;p87"/>
          <p:cNvCxnSpPr/>
          <p:nvPr/>
        </p:nvCxnSpPr>
        <p:spPr>
          <a:xfrm>
            <a:off x="9432925" y="4846638"/>
            <a:ext cx="0" cy="1401762"/>
          </a:xfrm>
          <a:prstGeom prst="straightConnector1">
            <a:avLst/>
          </a:prstGeom>
          <a:noFill/>
          <a:ln cap="flat" cmpd="sng" w="28575">
            <a:solidFill>
              <a:schemeClr val="accent1"/>
            </a:solidFill>
            <a:prstDash val="solid"/>
            <a:round/>
            <a:headEnd len="sm" w="sm" type="none"/>
            <a:tailEnd len="sm" w="sm" type="none"/>
          </a:ln>
          <a:effectLst>
            <a:outerShdw blurRad="38100" rotWithShape="0" dir="5400000" dist="25400">
              <a:srgbClr val="000000">
                <a:alpha val="24705"/>
              </a:srgbClr>
            </a:outerShdw>
          </a:effectLst>
        </p:spPr>
      </p:cxnSp>
      <p:cxnSp>
        <p:nvCxnSpPr>
          <p:cNvPr id="810" name="Google Shape;810;p87"/>
          <p:cNvCxnSpPr/>
          <p:nvPr/>
        </p:nvCxnSpPr>
        <p:spPr>
          <a:xfrm>
            <a:off x="9432925" y="5268913"/>
            <a:ext cx="285750" cy="0"/>
          </a:xfrm>
          <a:prstGeom prst="straightConnector1">
            <a:avLst/>
          </a:prstGeom>
          <a:noFill/>
          <a:ln cap="flat" cmpd="sng" w="28575">
            <a:solidFill>
              <a:schemeClr val="accent1"/>
            </a:solidFill>
            <a:prstDash val="solid"/>
            <a:round/>
            <a:headEnd len="sm" w="sm" type="none"/>
            <a:tailEnd len="sm" w="sm" type="none"/>
          </a:ln>
          <a:effectLst>
            <a:outerShdw blurRad="38100" rotWithShape="0" dir="5400000" dist="25400">
              <a:srgbClr val="000000">
                <a:alpha val="24705"/>
              </a:srgbClr>
            </a:outerShdw>
          </a:effectLst>
        </p:spPr>
      </p:cxnSp>
      <p:cxnSp>
        <p:nvCxnSpPr>
          <p:cNvPr id="811" name="Google Shape;811;p87"/>
          <p:cNvCxnSpPr>
            <a:endCxn id="812" idx="1"/>
          </p:cNvCxnSpPr>
          <p:nvPr/>
        </p:nvCxnSpPr>
        <p:spPr>
          <a:xfrm>
            <a:off x="9432775" y="6198394"/>
            <a:ext cx="285900" cy="0"/>
          </a:xfrm>
          <a:prstGeom prst="straightConnector1">
            <a:avLst/>
          </a:prstGeom>
          <a:noFill/>
          <a:ln cap="flat" cmpd="sng" w="28575">
            <a:solidFill>
              <a:schemeClr val="accent1"/>
            </a:solidFill>
            <a:prstDash val="solid"/>
            <a:round/>
            <a:headEnd len="sm" w="sm" type="none"/>
            <a:tailEnd len="sm" w="sm" type="none"/>
          </a:ln>
          <a:effectLst>
            <a:outerShdw blurRad="38100" rotWithShape="0" dir="5400000" dist="25400">
              <a:srgbClr val="000000">
                <a:alpha val="24705"/>
              </a:srgbClr>
            </a:outerShdw>
          </a:effectLst>
        </p:spPr>
      </p:cxnSp>
      <p:sp>
        <p:nvSpPr>
          <p:cNvPr id="813" name="Google Shape;813;p87"/>
          <p:cNvSpPr/>
          <p:nvPr/>
        </p:nvSpPr>
        <p:spPr>
          <a:xfrm>
            <a:off x="1959862" y="4653138"/>
            <a:ext cx="1841503" cy="811924"/>
          </a:xfrm>
          <a:prstGeom prst="wedgeRoundRectCallout">
            <a:avLst>
              <a:gd fmla="val 51321" name="adj1"/>
              <a:gd fmla="val -119304" name="adj2"/>
              <a:gd fmla="val 16667" name="adj3"/>
            </a:avLst>
          </a:prstGeom>
          <a:solidFill>
            <a:srgbClr val="D7D3B5"/>
          </a:solidFill>
          <a:ln cap="rnd" cmpd="sng" w="9525">
            <a:solidFill>
              <a:srgbClr val="B2AB6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0000FF"/>
                </a:solidFill>
                <a:latin typeface="Microsoft JhengHei"/>
                <a:ea typeface="Microsoft JhengHei"/>
                <a:cs typeface="Microsoft JhengHei"/>
                <a:sym typeface="Microsoft JhengHei"/>
              </a:rPr>
              <a:t>適性揚才</a:t>
            </a:r>
            <a:endParaRPr b="1" sz="2400">
              <a:solidFill>
                <a:srgbClr val="0000FF"/>
              </a:solidFill>
              <a:latin typeface="Microsoft JhengHei"/>
              <a:ea typeface="Microsoft JhengHei"/>
              <a:cs typeface="Microsoft JhengHei"/>
              <a:sym typeface="Microsoft JhengHei"/>
            </a:endParaRPr>
          </a:p>
          <a:p>
            <a:pPr indent="0" lvl="0" marL="0" marR="0" rtl="0" algn="ctr">
              <a:spcBef>
                <a:spcPts val="0"/>
              </a:spcBef>
              <a:spcAft>
                <a:spcPts val="0"/>
              </a:spcAft>
              <a:buNone/>
            </a:pPr>
            <a:r>
              <a:rPr b="1" lang="zh-TW" sz="2400">
                <a:solidFill>
                  <a:srgbClr val="0000FF"/>
                </a:solidFill>
                <a:latin typeface="Microsoft JhengHei"/>
                <a:ea typeface="Microsoft JhengHei"/>
                <a:cs typeface="Microsoft JhengHei"/>
                <a:sym typeface="Microsoft JhengHei"/>
              </a:rPr>
              <a:t>多元發展</a:t>
            </a:r>
            <a:endParaRPr b="1" sz="2400">
              <a:solidFill>
                <a:srgbClr val="0000FF"/>
              </a:solidFill>
              <a:latin typeface="Microsoft JhengHei"/>
              <a:ea typeface="Microsoft JhengHei"/>
              <a:cs typeface="Microsoft JhengHei"/>
              <a:sym typeface="Microsoft JhengHei"/>
            </a:endParaRPr>
          </a:p>
        </p:txBody>
      </p:sp>
      <p:cxnSp>
        <p:nvCxnSpPr>
          <p:cNvPr id="814" name="Google Shape;814;p87"/>
          <p:cNvCxnSpPr/>
          <p:nvPr/>
        </p:nvCxnSpPr>
        <p:spPr>
          <a:xfrm rot="10800000">
            <a:off x="5707063" y="2149475"/>
            <a:ext cx="2206625" cy="0"/>
          </a:xfrm>
          <a:prstGeom prst="straightConnector1">
            <a:avLst/>
          </a:prstGeom>
          <a:noFill/>
          <a:ln cap="rnd" cmpd="sng" w="22225">
            <a:solidFill>
              <a:schemeClr val="accent2"/>
            </a:solidFill>
            <a:prstDash val="dash"/>
            <a:round/>
            <a:headEnd len="sm" w="sm" type="none"/>
            <a:tailEnd len="med" w="med" type="stealth"/>
          </a:ln>
          <a:effectLst>
            <a:outerShdw blurRad="38100" rotWithShape="0" dir="5400000" dist="25400">
              <a:srgbClr val="000000">
                <a:alpha val="24705"/>
              </a:srgbClr>
            </a:outerShdw>
          </a:effectLst>
        </p:spPr>
      </p:cxnSp>
      <p:sp>
        <p:nvSpPr>
          <p:cNvPr id="812" name="Google Shape;812;p87"/>
          <p:cNvSpPr txBox="1"/>
          <p:nvPr/>
        </p:nvSpPr>
        <p:spPr>
          <a:xfrm>
            <a:off x="9718675" y="6013450"/>
            <a:ext cx="2090738" cy="369888"/>
          </a:xfrm>
          <a:prstGeom prst="rect">
            <a:avLst/>
          </a:prstGeom>
          <a:gradFill>
            <a:gsLst>
              <a:gs pos="0">
                <a:srgbClr val="E99447"/>
              </a:gs>
              <a:gs pos="100000">
                <a:srgbClr val="D67D0F"/>
              </a:gs>
            </a:gsLst>
            <a:lin ang="5400000" scaled="0"/>
          </a:gradFill>
          <a:ln>
            <a:noFill/>
          </a:ln>
          <a:effectLst>
            <a:outerShdw blurRad="50800" rotWithShape="0" dir="5400000" dist="38100">
              <a:srgbClr val="000000">
                <a:alpha val="6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lt1"/>
                </a:solidFill>
                <a:latin typeface="Microsoft JhengHei"/>
                <a:ea typeface="Microsoft JhengHei"/>
                <a:cs typeface="Microsoft JhengHei"/>
                <a:sym typeface="Microsoft JhengHei"/>
              </a:rPr>
              <a:t>一般免試入學</a:t>
            </a:r>
            <a:endParaRPr/>
          </a:p>
        </p:txBody>
      </p:sp>
      <p:sp>
        <p:nvSpPr>
          <p:cNvPr id="815" name="Google Shape;815;p87"/>
          <p:cNvSpPr/>
          <p:nvPr/>
        </p:nvSpPr>
        <p:spPr>
          <a:xfrm>
            <a:off x="1919288" y="211138"/>
            <a:ext cx="5602287" cy="941387"/>
          </a:xfrm>
          <a:prstGeom prst="rect">
            <a:avLst/>
          </a:prstGeom>
          <a:solidFill>
            <a:srgbClr val="0066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4800">
                <a:solidFill>
                  <a:schemeClr val="lt1"/>
                </a:solidFill>
                <a:latin typeface="Microsoft JhengHei"/>
                <a:ea typeface="Microsoft JhengHei"/>
                <a:cs typeface="Microsoft JhengHei"/>
                <a:sym typeface="Microsoft JhengHei"/>
              </a:rPr>
              <a:t>政策目標</a:t>
            </a:r>
            <a:endParaRPr sz="4800">
              <a:solidFill>
                <a:schemeClr val="lt1"/>
              </a:solidFill>
              <a:latin typeface="Microsoft JhengHei"/>
              <a:ea typeface="Microsoft JhengHei"/>
              <a:cs typeface="Microsoft JhengHei"/>
              <a:sym typeface="Microsoft JhengHei"/>
            </a:endParaRPr>
          </a:p>
        </p:txBody>
      </p:sp>
      <p:pic>
        <p:nvPicPr>
          <p:cNvPr id="816" name="Google Shape;816;p87"/>
          <p:cNvPicPr preferRelativeResize="0"/>
          <p:nvPr/>
        </p:nvPicPr>
        <p:blipFill rotWithShape="1">
          <a:blip r:embed="rId3">
            <a:alphaModFix/>
          </a:blip>
          <a:srcRect b="0" l="0" r="0" t="0"/>
          <a:stretch/>
        </p:blipFill>
        <p:spPr>
          <a:xfrm>
            <a:off x="2876550" y="1379538"/>
            <a:ext cx="6184900" cy="5029200"/>
          </a:xfrm>
          <a:prstGeom prst="rect">
            <a:avLst/>
          </a:prstGeom>
          <a:noFill/>
          <a:ln>
            <a:noFill/>
          </a:ln>
        </p:spPr>
      </p:pic>
      <p:sp>
        <p:nvSpPr>
          <p:cNvPr id="817" name="Google Shape;817;p87"/>
          <p:cNvSpPr txBox="1"/>
          <p:nvPr/>
        </p:nvSpPr>
        <p:spPr>
          <a:xfrm>
            <a:off x="9704388" y="5486400"/>
            <a:ext cx="2074862" cy="369888"/>
          </a:xfrm>
          <a:prstGeom prst="rect">
            <a:avLst/>
          </a:prstGeom>
          <a:gradFill>
            <a:gsLst>
              <a:gs pos="0">
                <a:srgbClr val="E99447"/>
              </a:gs>
              <a:gs pos="100000">
                <a:srgbClr val="D67D0F"/>
              </a:gs>
            </a:gsLst>
            <a:lin ang="5400000" scaled="0"/>
          </a:gradFill>
          <a:ln>
            <a:noFill/>
          </a:ln>
          <a:effectLst>
            <a:outerShdw blurRad="50800" rotWithShape="0" dir="5400000" dist="38100">
              <a:srgbClr val="000000">
                <a:alpha val="6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lt1"/>
                </a:solidFill>
                <a:latin typeface="Microsoft JhengHei"/>
                <a:ea typeface="Microsoft JhengHei"/>
                <a:cs typeface="Microsoft JhengHei"/>
                <a:sym typeface="Microsoft JhengHei"/>
              </a:rPr>
              <a:t>優先免試入學</a:t>
            </a:r>
            <a:endParaRPr/>
          </a:p>
        </p:txBody>
      </p:sp>
      <p:cxnSp>
        <p:nvCxnSpPr>
          <p:cNvPr id="818" name="Google Shape;818;p87"/>
          <p:cNvCxnSpPr/>
          <p:nvPr/>
        </p:nvCxnSpPr>
        <p:spPr>
          <a:xfrm>
            <a:off x="9458325" y="5759450"/>
            <a:ext cx="285750" cy="0"/>
          </a:xfrm>
          <a:prstGeom prst="straightConnector1">
            <a:avLst/>
          </a:prstGeom>
          <a:noFill/>
          <a:ln cap="flat" cmpd="sng" w="28575">
            <a:solidFill>
              <a:schemeClr val="accent1"/>
            </a:solidFill>
            <a:prstDash val="solid"/>
            <a:round/>
            <a:headEnd len="sm" w="sm" type="none"/>
            <a:tailEnd len="sm" w="sm" type="none"/>
          </a:ln>
          <a:effectLst>
            <a:outerShdw blurRad="38100" rotWithShape="0" dir="5400000" dist="25400">
              <a:srgbClr val="000000">
                <a:alpha val="24705"/>
              </a:srgbClr>
            </a:outerShdw>
          </a:effectLst>
        </p:spPr>
      </p:cxnSp>
      <p:sp>
        <p:nvSpPr>
          <p:cNvPr id="819" name="Google Shape;819;p8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cxnSp>
        <p:nvCxnSpPr>
          <p:cNvPr id="820" name="Google Shape;820;p87"/>
          <p:cNvCxnSpPr/>
          <p:nvPr/>
        </p:nvCxnSpPr>
        <p:spPr>
          <a:xfrm>
            <a:off x="9554934" y="1352785"/>
            <a:ext cx="1425804" cy="296231"/>
          </a:xfrm>
          <a:prstGeom prst="straightConnector1">
            <a:avLst/>
          </a:prstGeom>
          <a:noFill/>
          <a:ln cap="flat" cmpd="sng" w="76200">
            <a:solidFill>
              <a:schemeClr val="lt1"/>
            </a:solidFill>
            <a:prstDash val="solid"/>
            <a:round/>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graphicFrame>
        <p:nvGraphicFramePr>
          <p:cNvPr id="1058" name="Google Shape;1058;p105"/>
          <p:cNvGraphicFramePr/>
          <p:nvPr/>
        </p:nvGraphicFramePr>
        <p:xfrm>
          <a:off x="2149475" y="1484786"/>
          <a:ext cx="3000000" cy="3000000"/>
        </p:xfrm>
        <a:graphic>
          <a:graphicData uri="http://schemas.openxmlformats.org/drawingml/2006/table">
            <a:tbl>
              <a:tblPr>
                <a:noFill/>
                <a:tableStyleId>{080937F6-F163-481E-B2B0-98CAEE5C7077}</a:tableStyleId>
              </a:tblPr>
              <a:tblGrid>
                <a:gridCol w="964425"/>
                <a:gridCol w="3691450"/>
                <a:gridCol w="1896850"/>
              </a:tblGrid>
              <a:tr h="372100">
                <a:tc>
                  <a:txBody>
                    <a:bodyPr/>
                    <a:lstStyle/>
                    <a:p>
                      <a:pPr indent="0" lvl="0" marL="0" marR="0" rtl="0" algn="ctr">
                        <a:spcBef>
                          <a:spcPts val="0"/>
                        </a:spcBef>
                        <a:spcAft>
                          <a:spcPts val="0"/>
                        </a:spcAft>
                        <a:buNone/>
                      </a:pPr>
                      <a:r>
                        <a:rPr lang="zh-TW" sz="2400" u="none" cap="none" strike="noStrike"/>
                        <a:t>次序</a:t>
                      </a:r>
                      <a:endParaRPr b="0" i="0" sz="2400" u="none" cap="none" strike="noStrike">
                        <a:solidFill>
                          <a:srgbClr val="FFFFFF"/>
                        </a:solidFill>
                        <a:latin typeface="PMingLiu"/>
                        <a:ea typeface="PMingLiu"/>
                        <a:cs typeface="PMingLiu"/>
                        <a:sym typeface="PMingLiu"/>
                      </a:endParaRPr>
                    </a:p>
                  </a:txBody>
                  <a:tcPr marT="6350" marB="0" marR="6350" marL="6350" anchor="ctr">
                    <a:lnL cap="flat" cmpd="sng" w="38100">
                      <a:solidFill>
                        <a:schemeClr val="dk1"/>
                      </a:solidFill>
                      <a:prstDash val="solid"/>
                      <a:round/>
                      <a:headEnd len="sm" w="sm" type="none"/>
                      <a:tailEnd len="sm" w="sm" type="none"/>
                    </a:lnL>
                    <a:lnT cap="flat" cmpd="sng" w="38100">
                      <a:solidFill>
                        <a:schemeClr val="dk1"/>
                      </a:solidFill>
                      <a:prstDash val="solid"/>
                      <a:round/>
                      <a:headEnd len="sm" w="sm" type="none"/>
                      <a:tailEnd len="sm" w="sm" type="none"/>
                    </a:lnT>
                    <a:solidFill>
                      <a:srgbClr val="FFFFCC"/>
                    </a:solidFill>
                  </a:tcPr>
                </a:tc>
                <a:tc>
                  <a:txBody>
                    <a:bodyPr/>
                    <a:lstStyle/>
                    <a:p>
                      <a:pPr indent="0" lvl="0" marL="0" marR="0" rtl="0" algn="ctr">
                        <a:spcBef>
                          <a:spcPts val="0"/>
                        </a:spcBef>
                        <a:spcAft>
                          <a:spcPts val="0"/>
                        </a:spcAft>
                        <a:buNone/>
                      </a:pPr>
                      <a:r>
                        <a:rPr lang="zh-TW" sz="2400" u="none" cap="none" strike="noStrike"/>
                        <a:t>項目</a:t>
                      </a:r>
                      <a:endParaRPr b="0" i="0" sz="2400" u="none" cap="none" strike="noStrike">
                        <a:solidFill>
                          <a:srgbClr val="FFFFFF"/>
                        </a:solidFill>
                        <a:latin typeface="PMingLiu"/>
                        <a:ea typeface="PMingLiu"/>
                        <a:cs typeface="PMingLiu"/>
                        <a:sym typeface="PMingLiu"/>
                      </a:endParaRPr>
                    </a:p>
                  </a:txBody>
                  <a:tcPr marT="6350" marB="0" marR="6350" marL="6350" anchor="ctr">
                    <a:lnT cap="flat" cmpd="sng" w="38100">
                      <a:solidFill>
                        <a:schemeClr val="dk1"/>
                      </a:solidFill>
                      <a:prstDash val="solid"/>
                      <a:round/>
                      <a:headEnd len="sm" w="sm" type="none"/>
                      <a:tailEnd len="sm" w="sm" type="none"/>
                    </a:lnT>
                    <a:solidFill>
                      <a:srgbClr val="FFFFCC"/>
                    </a:solidFill>
                  </a:tcPr>
                </a:tc>
                <a:tc>
                  <a:txBody>
                    <a:bodyPr/>
                    <a:lstStyle/>
                    <a:p>
                      <a:pPr indent="0" lvl="0" marL="0" marR="0" rtl="0" algn="ctr">
                        <a:spcBef>
                          <a:spcPts val="0"/>
                        </a:spcBef>
                        <a:spcAft>
                          <a:spcPts val="0"/>
                        </a:spcAft>
                        <a:buNone/>
                      </a:pPr>
                      <a:r>
                        <a:rPr lang="zh-TW" sz="2400" u="none" cap="none" strike="noStrike"/>
                        <a:t>最高分數</a:t>
                      </a:r>
                      <a:endParaRPr b="0" i="0" sz="2400" u="none" cap="none" strike="noStrike">
                        <a:solidFill>
                          <a:srgbClr val="FFFFFF"/>
                        </a:solidFill>
                        <a:latin typeface="PMingLiu"/>
                        <a:ea typeface="PMingLiu"/>
                        <a:cs typeface="PMingLiu"/>
                        <a:sym typeface="PMingLiu"/>
                      </a:endParaRPr>
                    </a:p>
                  </a:txBody>
                  <a:tcPr marT="6350" marB="0" marR="6350" marL="6350" anchor="ctr">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solidFill>
                      <a:srgbClr val="FFFFCC"/>
                    </a:solidFill>
                  </a:tcPr>
                </a:tc>
              </a:tr>
              <a:tr h="372100">
                <a:tc>
                  <a:txBody>
                    <a:bodyPr/>
                    <a:lstStyle/>
                    <a:p>
                      <a:pPr indent="0" lvl="0" marL="0" marR="0" rtl="0" algn="ctr">
                        <a:spcBef>
                          <a:spcPts val="0"/>
                        </a:spcBef>
                        <a:spcAft>
                          <a:spcPts val="0"/>
                        </a:spcAft>
                        <a:buNone/>
                      </a:pPr>
                      <a:r>
                        <a:rPr lang="zh-TW" sz="2400" u="none" cap="none" strike="noStrike"/>
                        <a:t>1</a:t>
                      </a:r>
                      <a:endParaRPr b="0" i="0" sz="2400" u="none" cap="none" strike="noStrike">
                        <a:solidFill>
                          <a:srgbClr val="000000"/>
                        </a:solidFill>
                        <a:latin typeface="PMingLiu"/>
                        <a:ea typeface="PMingLiu"/>
                        <a:cs typeface="PMingLiu"/>
                        <a:sym typeface="PMingLiu"/>
                      </a:endParaRPr>
                    </a:p>
                  </a:txBody>
                  <a:tcPr marT="6350" marB="0" marR="6350" marL="6350" anchor="ctr">
                    <a:lnL cap="flat" cmpd="sng" w="38100">
                      <a:solidFill>
                        <a:schemeClr val="dk1"/>
                      </a:solidFill>
                      <a:prstDash val="solid"/>
                      <a:round/>
                      <a:headEnd len="sm" w="sm" type="none"/>
                      <a:tailEnd len="sm" w="sm" type="none"/>
                    </a:lnL>
                    <a:solidFill>
                      <a:srgbClr val="FFFFCC"/>
                    </a:solidFill>
                  </a:tcPr>
                </a:tc>
                <a:tc>
                  <a:txBody>
                    <a:bodyPr/>
                    <a:lstStyle/>
                    <a:p>
                      <a:pPr indent="0" lvl="0" marL="0" marR="0" rtl="0" algn="ctr">
                        <a:spcBef>
                          <a:spcPts val="0"/>
                        </a:spcBef>
                        <a:spcAft>
                          <a:spcPts val="0"/>
                        </a:spcAft>
                        <a:buNone/>
                      </a:pPr>
                      <a:r>
                        <a:rPr lang="zh-TW" sz="2400" u="none" cap="none" strike="noStrike"/>
                        <a:t>總積分</a:t>
                      </a:r>
                      <a:endParaRPr b="0" i="0" sz="2400" u="none" cap="none" strike="noStrike">
                        <a:solidFill>
                          <a:srgbClr val="000000"/>
                        </a:solidFill>
                        <a:latin typeface="PMingLiu"/>
                        <a:ea typeface="PMingLiu"/>
                        <a:cs typeface="PMingLiu"/>
                        <a:sym typeface="PMingLiu"/>
                      </a:endParaRPr>
                    </a:p>
                  </a:txBody>
                  <a:tcPr marT="6350" marB="0" marR="6350" marL="6350" anchor="ctr">
                    <a:solidFill>
                      <a:srgbClr val="FFFFCC"/>
                    </a:solidFill>
                  </a:tcPr>
                </a:tc>
                <a:tc>
                  <a:txBody>
                    <a:bodyPr/>
                    <a:lstStyle/>
                    <a:p>
                      <a:pPr indent="0" lvl="0" marL="0" marR="0" rtl="0" algn="ctr">
                        <a:spcBef>
                          <a:spcPts val="0"/>
                        </a:spcBef>
                        <a:spcAft>
                          <a:spcPts val="0"/>
                        </a:spcAft>
                        <a:buNone/>
                      </a:pPr>
                      <a:r>
                        <a:rPr lang="zh-TW" sz="2400" u="none" cap="none" strike="noStrike"/>
                        <a:t>100分</a:t>
                      </a:r>
                      <a:endParaRPr b="0" i="0" sz="2400" u="none" cap="none" strike="noStrike">
                        <a:solidFill>
                          <a:srgbClr val="000000"/>
                        </a:solidFill>
                        <a:latin typeface="PMingLiu"/>
                        <a:ea typeface="PMingLiu"/>
                        <a:cs typeface="PMingLiu"/>
                        <a:sym typeface="PMingLiu"/>
                      </a:endParaRPr>
                    </a:p>
                  </a:txBody>
                  <a:tcPr marT="6350" marB="0" marR="6350" marL="6350" anchor="ctr">
                    <a:lnR cap="flat" cmpd="sng" w="38100">
                      <a:solidFill>
                        <a:schemeClr val="dk1"/>
                      </a:solidFill>
                      <a:prstDash val="solid"/>
                      <a:round/>
                      <a:headEnd len="sm" w="sm" type="none"/>
                      <a:tailEnd len="sm" w="sm" type="none"/>
                    </a:lnR>
                    <a:solidFill>
                      <a:srgbClr val="FFFFCC"/>
                    </a:solidFill>
                  </a:tcPr>
                </a:tc>
              </a:tr>
              <a:tr h="372100">
                <a:tc>
                  <a:txBody>
                    <a:bodyPr/>
                    <a:lstStyle/>
                    <a:p>
                      <a:pPr indent="0" lvl="0" marL="0" marR="0" rtl="0" algn="l">
                        <a:spcBef>
                          <a:spcPts val="0"/>
                        </a:spcBef>
                        <a:spcAft>
                          <a:spcPts val="0"/>
                        </a:spcAft>
                        <a:buNone/>
                      </a:pPr>
                      <a:r>
                        <a:t/>
                      </a:r>
                      <a:endParaRPr sz="1350"/>
                    </a:p>
                  </a:txBody>
                  <a:tcPr marT="6350" marB="0" marR="6350" marL="6350" anchor="ctr">
                    <a:lnL cap="flat" cmpd="sng" w="38100">
                      <a:solidFill>
                        <a:schemeClr val="dk1"/>
                      </a:solidFill>
                      <a:prstDash val="solid"/>
                      <a:round/>
                      <a:headEnd len="sm" w="sm" type="none"/>
                      <a:tailEnd len="sm" w="sm" type="none"/>
                    </a:lnL>
                    <a:solidFill>
                      <a:srgbClr val="FFFFCC"/>
                    </a:solidFill>
                  </a:tcPr>
                </a:tc>
                <a:tc>
                  <a:txBody>
                    <a:bodyPr/>
                    <a:lstStyle/>
                    <a:p>
                      <a:pPr indent="0" lvl="0" marL="0" marR="0" rtl="0" algn="ctr">
                        <a:spcBef>
                          <a:spcPts val="0"/>
                        </a:spcBef>
                        <a:spcAft>
                          <a:spcPts val="0"/>
                        </a:spcAft>
                        <a:buNone/>
                      </a:pPr>
                      <a:r>
                        <a:rPr lang="zh-TW" sz="2400" u="none" strike="noStrike">
                          <a:solidFill>
                            <a:srgbClr val="FF0000"/>
                          </a:solidFill>
                          <a:latin typeface="Century Gothic"/>
                          <a:ea typeface="Century Gothic"/>
                          <a:cs typeface="Century Gothic"/>
                          <a:sym typeface="Century Gothic"/>
                        </a:rPr>
                        <a:t>經濟弱勢(低收入戶)</a:t>
                      </a:r>
                      <a:endParaRPr sz="2400" u="none" strike="noStrike">
                        <a:solidFill>
                          <a:srgbClr val="FF0000"/>
                        </a:solidFill>
                        <a:latin typeface="Century Gothic"/>
                        <a:ea typeface="Century Gothic"/>
                        <a:cs typeface="Century Gothic"/>
                        <a:sym typeface="Century Gothic"/>
                      </a:endParaRPr>
                    </a:p>
                  </a:txBody>
                  <a:tcPr marT="6350" marB="0" marR="6350" marL="6350" anchor="ctr">
                    <a:solidFill>
                      <a:srgbClr val="FFFFCC"/>
                    </a:solidFill>
                  </a:tcPr>
                </a:tc>
                <a:tc>
                  <a:txBody>
                    <a:bodyPr/>
                    <a:lstStyle/>
                    <a:p>
                      <a:pPr indent="0" lvl="0" marL="0" marR="0" rtl="0" algn="l">
                        <a:spcBef>
                          <a:spcPts val="0"/>
                        </a:spcBef>
                        <a:spcAft>
                          <a:spcPts val="0"/>
                        </a:spcAft>
                        <a:buNone/>
                      </a:pPr>
                      <a:r>
                        <a:t/>
                      </a:r>
                      <a:endParaRPr sz="1350"/>
                    </a:p>
                  </a:txBody>
                  <a:tcPr marT="6350" marB="0" marR="6350" marL="6350" anchor="ctr">
                    <a:lnR cap="flat" cmpd="sng" w="38100">
                      <a:solidFill>
                        <a:schemeClr val="dk1"/>
                      </a:solidFill>
                      <a:prstDash val="solid"/>
                      <a:round/>
                      <a:headEnd len="sm" w="sm" type="none"/>
                      <a:tailEnd len="sm" w="sm" type="none"/>
                    </a:lnR>
                    <a:solidFill>
                      <a:srgbClr val="FFFFCC"/>
                    </a:solidFill>
                  </a:tcPr>
                </a:tc>
              </a:tr>
              <a:tr h="372100">
                <a:tc>
                  <a:txBody>
                    <a:bodyPr/>
                    <a:lstStyle/>
                    <a:p>
                      <a:pPr indent="0" lvl="0" marL="0" marR="0" rtl="0" algn="ctr">
                        <a:spcBef>
                          <a:spcPts val="0"/>
                        </a:spcBef>
                        <a:spcAft>
                          <a:spcPts val="0"/>
                        </a:spcAft>
                        <a:buNone/>
                      </a:pPr>
                      <a:r>
                        <a:rPr lang="zh-TW" sz="2400" u="none" strike="noStrike"/>
                        <a:t>2</a:t>
                      </a:r>
                      <a:endParaRPr b="0" i="0" sz="2400" u="none" strike="noStrike">
                        <a:solidFill>
                          <a:srgbClr val="000000"/>
                        </a:solidFill>
                        <a:latin typeface="PMingLiu"/>
                        <a:ea typeface="PMingLiu"/>
                        <a:cs typeface="PMingLiu"/>
                        <a:sym typeface="PMingLiu"/>
                      </a:endParaRPr>
                    </a:p>
                  </a:txBody>
                  <a:tcPr marT="6350" marB="0" marR="6350" marL="6350" anchor="ctr">
                    <a:lnL cap="flat" cmpd="sng" w="38100">
                      <a:solidFill>
                        <a:schemeClr val="dk1"/>
                      </a:solidFill>
                      <a:prstDash val="solid"/>
                      <a:round/>
                      <a:headEnd len="sm" w="sm" type="none"/>
                      <a:tailEnd len="sm" w="sm" type="none"/>
                    </a:lnL>
                    <a:solidFill>
                      <a:srgbClr val="FFFFCC"/>
                    </a:solidFill>
                  </a:tcPr>
                </a:tc>
                <a:tc>
                  <a:txBody>
                    <a:bodyPr/>
                    <a:lstStyle/>
                    <a:p>
                      <a:pPr indent="0" lvl="0" marL="0" marR="0" rtl="0" algn="ctr">
                        <a:spcBef>
                          <a:spcPts val="0"/>
                        </a:spcBef>
                        <a:spcAft>
                          <a:spcPts val="0"/>
                        </a:spcAft>
                        <a:buNone/>
                      </a:pPr>
                      <a:r>
                        <a:rPr lang="zh-TW" sz="2400" u="none" strike="noStrike"/>
                        <a:t>志願序</a:t>
                      </a:r>
                      <a:endParaRPr b="0" i="0" sz="2400" u="none" strike="noStrike">
                        <a:solidFill>
                          <a:srgbClr val="000000"/>
                        </a:solidFill>
                        <a:latin typeface="PMingLiu"/>
                        <a:ea typeface="PMingLiu"/>
                        <a:cs typeface="PMingLiu"/>
                        <a:sym typeface="PMingLiu"/>
                      </a:endParaRPr>
                    </a:p>
                  </a:txBody>
                  <a:tcPr marT="6350" marB="0" marR="6350" marL="6350" anchor="ctr">
                    <a:solidFill>
                      <a:srgbClr val="FFFFCC"/>
                    </a:solidFill>
                  </a:tcPr>
                </a:tc>
                <a:tc>
                  <a:txBody>
                    <a:bodyPr/>
                    <a:lstStyle/>
                    <a:p>
                      <a:pPr indent="0" lvl="0" marL="0" marR="0" rtl="0" algn="ctr">
                        <a:spcBef>
                          <a:spcPts val="0"/>
                        </a:spcBef>
                        <a:spcAft>
                          <a:spcPts val="0"/>
                        </a:spcAft>
                        <a:buNone/>
                      </a:pPr>
                      <a:r>
                        <a:rPr lang="zh-TW" sz="2400" u="none" strike="noStrike"/>
                        <a:t>10分</a:t>
                      </a:r>
                      <a:endParaRPr b="0" i="0" sz="2400" u="none" strike="noStrike">
                        <a:solidFill>
                          <a:srgbClr val="000000"/>
                        </a:solidFill>
                        <a:latin typeface="PMingLiu"/>
                        <a:ea typeface="PMingLiu"/>
                        <a:cs typeface="PMingLiu"/>
                        <a:sym typeface="PMingLiu"/>
                      </a:endParaRPr>
                    </a:p>
                  </a:txBody>
                  <a:tcPr marT="6350" marB="0" marR="6350" marL="6350" anchor="ctr">
                    <a:lnR cap="flat" cmpd="sng" w="38100">
                      <a:solidFill>
                        <a:schemeClr val="dk1"/>
                      </a:solidFill>
                      <a:prstDash val="solid"/>
                      <a:round/>
                      <a:headEnd len="sm" w="sm" type="none"/>
                      <a:tailEnd len="sm" w="sm" type="none"/>
                    </a:lnR>
                    <a:solidFill>
                      <a:srgbClr val="FFFFCC"/>
                    </a:solidFill>
                  </a:tcPr>
                </a:tc>
              </a:tr>
              <a:tr h="372100">
                <a:tc>
                  <a:txBody>
                    <a:bodyPr/>
                    <a:lstStyle/>
                    <a:p>
                      <a:pPr indent="0" lvl="0" marL="0" marR="0" rtl="0" algn="ctr">
                        <a:spcBef>
                          <a:spcPts val="0"/>
                        </a:spcBef>
                        <a:spcAft>
                          <a:spcPts val="0"/>
                        </a:spcAft>
                        <a:buNone/>
                      </a:pPr>
                      <a:r>
                        <a:rPr lang="zh-TW" sz="2400" u="none" strike="noStrike"/>
                        <a:t>3</a:t>
                      </a:r>
                      <a:endParaRPr b="0" i="0" sz="2400" u="none" strike="noStrike">
                        <a:solidFill>
                          <a:srgbClr val="000000"/>
                        </a:solidFill>
                        <a:latin typeface="PMingLiu"/>
                        <a:ea typeface="PMingLiu"/>
                        <a:cs typeface="PMingLiu"/>
                        <a:sym typeface="PMingLiu"/>
                      </a:endParaRPr>
                    </a:p>
                  </a:txBody>
                  <a:tcPr marT="6350" marB="0" marR="6350" marL="6350" anchor="ctr">
                    <a:lnL cap="flat" cmpd="sng" w="38100">
                      <a:solidFill>
                        <a:schemeClr val="dk1"/>
                      </a:solidFill>
                      <a:prstDash val="solid"/>
                      <a:round/>
                      <a:headEnd len="sm" w="sm" type="none"/>
                      <a:tailEnd len="sm" w="sm" type="none"/>
                    </a:lnL>
                    <a:solidFill>
                      <a:srgbClr val="FFFFCC"/>
                    </a:solidFill>
                  </a:tcPr>
                </a:tc>
                <a:tc>
                  <a:txBody>
                    <a:bodyPr/>
                    <a:lstStyle/>
                    <a:p>
                      <a:pPr indent="0" lvl="0" marL="0" marR="0" rtl="0" algn="ctr">
                        <a:spcBef>
                          <a:spcPts val="0"/>
                        </a:spcBef>
                        <a:spcAft>
                          <a:spcPts val="0"/>
                        </a:spcAft>
                        <a:buNone/>
                      </a:pPr>
                      <a:r>
                        <a:rPr lang="zh-TW" sz="2400" u="none" strike="noStrike"/>
                        <a:t>教育會考總分</a:t>
                      </a:r>
                      <a:endParaRPr b="0" i="0" sz="2400" u="none" strike="noStrike">
                        <a:solidFill>
                          <a:srgbClr val="000000"/>
                        </a:solidFill>
                        <a:latin typeface="PMingLiu"/>
                        <a:ea typeface="PMingLiu"/>
                        <a:cs typeface="PMingLiu"/>
                        <a:sym typeface="PMingLiu"/>
                      </a:endParaRPr>
                    </a:p>
                  </a:txBody>
                  <a:tcPr marT="6350" marB="0" marR="6350" marL="6350" anchor="ctr">
                    <a:solidFill>
                      <a:srgbClr val="FFFFCC"/>
                    </a:solidFill>
                  </a:tcPr>
                </a:tc>
                <a:tc>
                  <a:txBody>
                    <a:bodyPr/>
                    <a:lstStyle/>
                    <a:p>
                      <a:pPr indent="0" lvl="0" marL="0" marR="0" rtl="0" algn="ctr">
                        <a:spcBef>
                          <a:spcPts val="0"/>
                        </a:spcBef>
                        <a:spcAft>
                          <a:spcPts val="0"/>
                        </a:spcAft>
                        <a:buNone/>
                      </a:pPr>
                      <a:r>
                        <a:rPr lang="zh-TW" sz="2400" u="none" strike="noStrike"/>
                        <a:t>30分</a:t>
                      </a:r>
                      <a:endParaRPr b="0" i="0" sz="2400" u="none" strike="noStrike">
                        <a:solidFill>
                          <a:srgbClr val="000000"/>
                        </a:solidFill>
                        <a:latin typeface="PMingLiu"/>
                        <a:ea typeface="PMingLiu"/>
                        <a:cs typeface="PMingLiu"/>
                        <a:sym typeface="PMingLiu"/>
                      </a:endParaRPr>
                    </a:p>
                  </a:txBody>
                  <a:tcPr marT="6350" marB="0" marR="6350" marL="6350" anchor="ctr">
                    <a:lnR cap="flat" cmpd="sng" w="38100">
                      <a:solidFill>
                        <a:schemeClr val="dk1"/>
                      </a:solidFill>
                      <a:prstDash val="solid"/>
                      <a:round/>
                      <a:headEnd len="sm" w="sm" type="none"/>
                      <a:tailEnd len="sm" w="sm" type="none"/>
                    </a:lnR>
                    <a:solidFill>
                      <a:srgbClr val="FFFFCC"/>
                    </a:solidFill>
                  </a:tcPr>
                </a:tc>
              </a:tr>
              <a:tr h="372100">
                <a:tc>
                  <a:txBody>
                    <a:bodyPr/>
                    <a:lstStyle/>
                    <a:p>
                      <a:pPr indent="0" lvl="0" marL="0" marR="0" rtl="0" algn="ctr">
                        <a:spcBef>
                          <a:spcPts val="0"/>
                        </a:spcBef>
                        <a:spcAft>
                          <a:spcPts val="0"/>
                        </a:spcAft>
                        <a:buNone/>
                      </a:pPr>
                      <a:r>
                        <a:rPr lang="zh-TW" sz="2400" u="none" strike="noStrike"/>
                        <a:t>4</a:t>
                      </a:r>
                      <a:endParaRPr b="0" i="0" sz="2400" u="none" strike="noStrike">
                        <a:solidFill>
                          <a:srgbClr val="000000"/>
                        </a:solidFill>
                        <a:latin typeface="PMingLiu"/>
                        <a:ea typeface="PMingLiu"/>
                        <a:cs typeface="PMingLiu"/>
                        <a:sym typeface="PMingLiu"/>
                      </a:endParaRPr>
                    </a:p>
                  </a:txBody>
                  <a:tcPr marT="6350" marB="0" marR="6350" marL="6350" anchor="ctr">
                    <a:lnL cap="flat" cmpd="sng" w="38100">
                      <a:solidFill>
                        <a:schemeClr val="dk1"/>
                      </a:solidFill>
                      <a:prstDash val="solid"/>
                      <a:round/>
                      <a:headEnd len="sm" w="sm" type="none"/>
                      <a:tailEnd len="sm" w="sm" type="none"/>
                    </a:lnL>
                    <a:solidFill>
                      <a:srgbClr val="FFFFCC"/>
                    </a:solidFill>
                  </a:tcPr>
                </a:tc>
                <a:tc>
                  <a:txBody>
                    <a:bodyPr/>
                    <a:lstStyle/>
                    <a:p>
                      <a:pPr indent="0" lvl="0" marL="0" marR="0" rtl="0" algn="ctr">
                        <a:spcBef>
                          <a:spcPts val="0"/>
                        </a:spcBef>
                        <a:spcAft>
                          <a:spcPts val="0"/>
                        </a:spcAft>
                        <a:buNone/>
                      </a:pPr>
                      <a:r>
                        <a:rPr lang="zh-TW" sz="2400" u="none" strike="noStrike"/>
                        <a:t>多元學習表現總分</a:t>
                      </a:r>
                      <a:endParaRPr b="0" i="0" sz="2400" u="none" strike="noStrike">
                        <a:solidFill>
                          <a:srgbClr val="000000"/>
                        </a:solidFill>
                        <a:latin typeface="PMingLiu"/>
                        <a:ea typeface="PMingLiu"/>
                        <a:cs typeface="PMingLiu"/>
                        <a:sym typeface="PMingLiu"/>
                      </a:endParaRPr>
                    </a:p>
                  </a:txBody>
                  <a:tcPr marT="6350" marB="0" marR="6350" marL="6350" anchor="ctr">
                    <a:solidFill>
                      <a:srgbClr val="FFFFCC"/>
                    </a:solidFill>
                  </a:tcPr>
                </a:tc>
                <a:tc>
                  <a:txBody>
                    <a:bodyPr/>
                    <a:lstStyle/>
                    <a:p>
                      <a:pPr indent="0" lvl="0" marL="0" marR="0" rtl="0" algn="ctr">
                        <a:spcBef>
                          <a:spcPts val="0"/>
                        </a:spcBef>
                        <a:spcAft>
                          <a:spcPts val="0"/>
                        </a:spcAft>
                        <a:buNone/>
                      </a:pPr>
                      <a:r>
                        <a:rPr lang="zh-TW" sz="2400" u="none" strike="noStrike"/>
                        <a:t>50分</a:t>
                      </a:r>
                      <a:endParaRPr b="0" i="0" sz="2400" u="none" strike="noStrike">
                        <a:solidFill>
                          <a:srgbClr val="000000"/>
                        </a:solidFill>
                        <a:latin typeface="PMingLiu"/>
                        <a:ea typeface="PMingLiu"/>
                        <a:cs typeface="PMingLiu"/>
                        <a:sym typeface="PMingLiu"/>
                      </a:endParaRPr>
                    </a:p>
                  </a:txBody>
                  <a:tcPr marT="6350" marB="0" marR="6350" marL="6350" anchor="ctr">
                    <a:lnR cap="flat" cmpd="sng" w="38100">
                      <a:solidFill>
                        <a:schemeClr val="dk1"/>
                      </a:solidFill>
                      <a:prstDash val="solid"/>
                      <a:round/>
                      <a:headEnd len="sm" w="sm" type="none"/>
                      <a:tailEnd len="sm" w="sm" type="none"/>
                    </a:lnR>
                    <a:solidFill>
                      <a:srgbClr val="FFFFCC"/>
                    </a:solidFill>
                  </a:tcPr>
                </a:tc>
              </a:tr>
              <a:tr h="372100">
                <a:tc>
                  <a:txBody>
                    <a:bodyPr/>
                    <a:lstStyle/>
                    <a:p>
                      <a:pPr indent="0" lvl="0" marL="0" marR="0" rtl="0" algn="ctr">
                        <a:spcBef>
                          <a:spcPts val="0"/>
                        </a:spcBef>
                        <a:spcAft>
                          <a:spcPts val="0"/>
                        </a:spcAft>
                        <a:buNone/>
                      </a:pPr>
                      <a:r>
                        <a:rPr lang="zh-TW" sz="2400" u="none" strike="noStrike"/>
                        <a:t>5</a:t>
                      </a:r>
                      <a:endParaRPr b="0" i="0" sz="2400" u="none" strike="noStrike">
                        <a:solidFill>
                          <a:srgbClr val="000000"/>
                        </a:solidFill>
                        <a:latin typeface="PMingLiu"/>
                        <a:ea typeface="PMingLiu"/>
                        <a:cs typeface="PMingLiu"/>
                        <a:sym typeface="PMingLiu"/>
                      </a:endParaRPr>
                    </a:p>
                  </a:txBody>
                  <a:tcPr marT="6350" marB="0" marR="6350" marL="6350" anchor="ctr">
                    <a:lnL cap="flat" cmpd="sng" w="38100">
                      <a:solidFill>
                        <a:schemeClr val="dk1"/>
                      </a:solidFill>
                      <a:prstDash val="solid"/>
                      <a:round/>
                      <a:headEnd len="sm" w="sm" type="none"/>
                      <a:tailEnd len="sm" w="sm" type="none"/>
                    </a:lnL>
                    <a:solidFill>
                      <a:srgbClr val="FFFFCC"/>
                    </a:solidFill>
                  </a:tcPr>
                </a:tc>
                <a:tc>
                  <a:txBody>
                    <a:bodyPr/>
                    <a:lstStyle/>
                    <a:p>
                      <a:pPr indent="0" lvl="0" marL="0" marR="0" rtl="0" algn="ctr">
                        <a:spcBef>
                          <a:spcPts val="0"/>
                        </a:spcBef>
                        <a:spcAft>
                          <a:spcPts val="0"/>
                        </a:spcAft>
                        <a:buNone/>
                      </a:pPr>
                      <a:r>
                        <a:rPr lang="zh-TW" sz="2400" u="none" strike="noStrike"/>
                        <a:t>國中教育會考總積點</a:t>
                      </a:r>
                      <a:endParaRPr b="0" i="0" sz="2400" u="none" strike="noStrike">
                        <a:solidFill>
                          <a:srgbClr val="000000"/>
                        </a:solidFill>
                        <a:latin typeface="PMingLiu"/>
                        <a:ea typeface="PMingLiu"/>
                        <a:cs typeface="PMingLiu"/>
                        <a:sym typeface="PMingLiu"/>
                      </a:endParaRPr>
                    </a:p>
                  </a:txBody>
                  <a:tcPr marT="6350" marB="0" marR="6350" marL="6350" anchor="ctr">
                    <a:solidFill>
                      <a:srgbClr val="FFFFCC"/>
                    </a:solidFill>
                  </a:tcPr>
                </a:tc>
                <a:tc>
                  <a:txBody>
                    <a:bodyPr/>
                    <a:lstStyle/>
                    <a:p>
                      <a:pPr indent="0" lvl="0" marL="0" marR="0" rtl="0" algn="ctr">
                        <a:spcBef>
                          <a:spcPts val="0"/>
                        </a:spcBef>
                        <a:spcAft>
                          <a:spcPts val="0"/>
                        </a:spcAft>
                        <a:buNone/>
                      </a:pPr>
                      <a:r>
                        <a:rPr lang="zh-TW" sz="2400" u="none" strike="noStrike"/>
                        <a:t>36積點</a:t>
                      </a:r>
                      <a:endParaRPr b="0" i="0" sz="2400" u="none" strike="noStrike">
                        <a:solidFill>
                          <a:srgbClr val="000000"/>
                        </a:solidFill>
                        <a:latin typeface="PMingLiu"/>
                        <a:ea typeface="PMingLiu"/>
                        <a:cs typeface="PMingLiu"/>
                        <a:sym typeface="PMingLiu"/>
                      </a:endParaRPr>
                    </a:p>
                  </a:txBody>
                  <a:tcPr marT="6350" marB="0" marR="6350" marL="6350" anchor="ctr">
                    <a:lnR cap="flat" cmpd="sng" w="38100">
                      <a:solidFill>
                        <a:schemeClr val="dk1"/>
                      </a:solidFill>
                      <a:prstDash val="solid"/>
                      <a:round/>
                      <a:headEnd len="sm" w="sm" type="none"/>
                      <a:tailEnd len="sm" w="sm" type="none"/>
                    </a:lnR>
                    <a:solidFill>
                      <a:srgbClr val="FFFFCC"/>
                    </a:solidFill>
                  </a:tcPr>
                </a:tc>
              </a:tr>
              <a:tr h="737875">
                <a:tc>
                  <a:txBody>
                    <a:bodyPr/>
                    <a:lstStyle/>
                    <a:p>
                      <a:pPr indent="0" lvl="0" marL="0" marR="0" rtl="0" algn="ctr">
                        <a:spcBef>
                          <a:spcPts val="0"/>
                        </a:spcBef>
                        <a:spcAft>
                          <a:spcPts val="0"/>
                        </a:spcAft>
                        <a:buNone/>
                      </a:pPr>
                      <a:r>
                        <a:rPr lang="zh-TW" sz="2400" u="none" strike="noStrike"/>
                        <a:t>6</a:t>
                      </a:r>
                      <a:endParaRPr b="0" i="0" sz="2400" u="none" strike="noStrike">
                        <a:solidFill>
                          <a:srgbClr val="000000"/>
                        </a:solidFill>
                        <a:latin typeface="PMingLiu"/>
                        <a:ea typeface="PMingLiu"/>
                        <a:cs typeface="PMingLiu"/>
                        <a:sym typeface="PMingLiu"/>
                      </a:endParaRPr>
                    </a:p>
                  </a:txBody>
                  <a:tcPr marT="6350" marB="0" marR="6350" marL="6350" anchor="ctr">
                    <a:lnL cap="flat" cmpd="sng" w="38100">
                      <a:solidFill>
                        <a:schemeClr val="dk1"/>
                      </a:solidFill>
                      <a:prstDash val="solid"/>
                      <a:round/>
                      <a:headEnd len="sm" w="sm" type="none"/>
                      <a:tailEnd len="sm" w="sm" type="none"/>
                    </a:lnL>
                    <a:solidFill>
                      <a:srgbClr val="FFFFCC"/>
                    </a:solidFill>
                  </a:tcPr>
                </a:tc>
                <a:tc>
                  <a:txBody>
                    <a:bodyPr/>
                    <a:lstStyle/>
                    <a:p>
                      <a:pPr indent="0" lvl="0" marL="0" marR="0" rtl="0" algn="ctr">
                        <a:spcBef>
                          <a:spcPts val="0"/>
                        </a:spcBef>
                        <a:spcAft>
                          <a:spcPts val="0"/>
                        </a:spcAft>
                        <a:buNone/>
                      </a:pPr>
                      <a:r>
                        <a:rPr lang="zh-TW" sz="2400" u="none" strike="noStrike"/>
                        <a:t>會考加註標示</a:t>
                      </a:r>
                      <a:endParaRPr b="0" i="0" sz="2400" u="none" strike="noStrike">
                        <a:solidFill>
                          <a:srgbClr val="000000"/>
                        </a:solidFill>
                        <a:latin typeface="PMingLiu"/>
                        <a:ea typeface="PMingLiu"/>
                        <a:cs typeface="PMingLiu"/>
                        <a:sym typeface="PMingLiu"/>
                      </a:endParaRPr>
                    </a:p>
                  </a:txBody>
                  <a:tcPr marT="6350" marB="0" marR="6350" marL="6350" anchor="ctr">
                    <a:solidFill>
                      <a:srgbClr val="FFFFCC"/>
                    </a:solidFill>
                  </a:tcPr>
                </a:tc>
                <a:tc>
                  <a:txBody>
                    <a:bodyPr/>
                    <a:lstStyle/>
                    <a:p>
                      <a:pPr indent="0" lvl="0" marL="0" marR="0" rtl="0" algn="ctr">
                        <a:spcBef>
                          <a:spcPts val="0"/>
                        </a:spcBef>
                        <a:spcAft>
                          <a:spcPts val="0"/>
                        </a:spcAft>
                        <a:buNone/>
                      </a:pPr>
                      <a:r>
                        <a:rPr lang="zh-TW" sz="2400" u="none" strike="noStrike">
                          <a:latin typeface="Century Gothic"/>
                          <a:ea typeface="Century Gothic"/>
                          <a:cs typeface="Century Gothic"/>
                          <a:sym typeface="Century Gothic"/>
                        </a:rPr>
                        <a:t>總標示、</a:t>
                      </a:r>
                      <a:endParaRPr sz="2400" u="none" strike="noStrike">
                        <a:latin typeface="Century Gothic"/>
                        <a:ea typeface="Century Gothic"/>
                        <a:cs typeface="Century Gothic"/>
                        <a:sym typeface="Century Gothic"/>
                      </a:endParaRPr>
                    </a:p>
                    <a:p>
                      <a:pPr indent="0" lvl="0" marL="0" marR="0" rtl="0" algn="ctr">
                        <a:spcBef>
                          <a:spcPts val="0"/>
                        </a:spcBef>
                        <a:spcAft>
                          <a:spcPts val="0"/>
                        </a:spcAft>
                        <a:buNone/>
                      </a:pPr>
                      <a:r>
                        <a:rPr lang="zh-TW" sz="2400" u="none" strike="noStrike">
                          <a:latin typeface="Century Gothic"/>
                          <a:ea typeface="Century Gothic"/>
                          <a:cs typeface="Century Gothic"/>
                          <a:sym typeface="Century Gothic"/>
                        </a:rPr>
                        <a:t>分科標示</a:t>
                      </a:r>
                      <a:endParaRPr sz="2400" u="none" strike="noStrike">
                        <a:latin typeface="Century Gothic"/>
                        <a:ea typeface="Century Gothic"/>
                        <a:cs typeface="Century Gothic"/>
                        <a:sym typeface="Century Gothic"/>
                      </a:endParaRPr>
                    </a:p>
                    <a:p>
                      <a:pPr indent="0" lvl="0" marL="0" marR="0" rtl="0" algn="ctr">
                        <a:spcBef>
                          <a:spcPts val="0"/>
                        </a:spcBef>
                        <a:spcAft>
                          <a:spcPts val="0"/>
                        </a:spcAft>
                        <a:buNone/>
                      </a:pPr>
                      <a:r>
                        <a:rPr lang="zh-TW" sz="1800" u="none" strike="noStrike">
                          <a:latin typeface="Century Gothic"/>
                          <a:ea typeface="Century Gothic"/>
                          <a:cs typeface="Century Gothic"/>
                          <a:sym typeface="Century Gothic"/>
                        </a:rPr>
                        <a:t>(國英數自社)</a:t>
                      </a:r>
                      <a:r>
                        <a:rPr lang="zh-TW" sz="2400" u="none" strike="noStrike">
                          <a:latin typeface="Century Gothic"/>
                          <a:ea typeface="Century Gothic"/>
                          <a:cs typeface="Century Gothic"/>
                          <a:sym typeface="Century Gothic"/>
                        </a:rPr>
                        <a:t>　</a:t>
                      </a:r>
                      <a:endParaRPr b="0" i="0" sz="2400" u="none" strike="noStrike">
                        <a:solidFill>
                          <a:srgbClr val="000000"/>
                        </a:solidFill>
                        <a:latin typeface="Century Gothic"/>
                        <a:ea typeface="Century Gothic"/>
                        <a:cs typeface="Century Gothic"/>
                        <a:sym typeface="Century Gothic"/>
                      </a:endParaRPr>
                    </a:p>
                  </a:txBody>
                  <a:tcPr marT="6350" marB="0" marR="6350" marL="6350" anchor="ctr">
                    <a:lnR cap="flat" cmpd="sng" w="38100">
                      <a:solidFill>
                        <a:schemeClr val="dk1"/>
                      </a:solidFill>
                      <a:prstDash val="solid"/>
                      <a:round/>
                      <a:headEnd len="sm" w="sm" type="none"/>
                      <a:tailEnd len="sm" w="sm" type="none"/>
                    </a:lnR>
                    <a:solidFill>
                      <a:srgbClr val="FFFFCC"/>
                    </a:solidFill>
                  </a:tcPr>
                </a:tc>
              </a:tr>
              <a:tr h="737875">
                <a:tc>
                  <a:txBody>
                    <a:bodyPr/>
                    <a:lstStyle/>
                    <a:p>
                      <a:pPr indent="0" lvl="0" marL="0" marR="0" rtl="0" algn="ctr">
                        <a:spcBef>
                          <a:spcPts val="0"/>
                        </a:spcBef>
                        <a:spcAft>
                          <a:spcPts val="0"/>
                        </a:spcAft>
                        <a:buNone/>
                      </a:pPr>
                      <a:r>
                        <a:rPr lang="zh-TW" sz="2400" u="none" strike="noStrike">
                          <a:solidFill>
                            <a:schemeClr val="dk1"/>
                          </a:solidFill>
                          <a:latin typeface="Century Gothic"/>
                          <a:ea typeface="Century Gothic"/>
                          <a:cs typeface="Century Gothic"/>
                          <a:sym typeface="Century Gothic"/>
                        </a:rPr>
                        <a:t>7</a:t>
                      </a:r>
                      <a:endParaRPr/>
                    </a:p>
                  </a:txBody>
                  <a:tcPr marT="6350" marB="0" marR="6350" marL="6350" anchor="ctr">
                    <a:lnL cap="flat" cmpd="sng" w="38100">
                      <a:solidFill>
                        <a:schemeClr val="dk1"/>
                      </a:solidFill>
                      <a:prstDash val="solid"/>
                      <a:round/>
                      <a:headEnd len="sm" w="sm" type="none"/>
                      <a:tailEnd len="sm" w="sm" type="none"/>
                    </a:lnL>
                    <a:lnB cap="flat" cmpd="sng" w="38100">
                      <a:solidFill>
                        <a:schemeClr val="dk1"/>
                      </a:solidFill>
                      <a:prstDash val="solid"/>
                      <a:round/>
                      <a:headEnd len="sm" w="sm" type="none"/>
                      <a:tailEnd len="sm" w="sm" type="none"/>
                    </a:lnB>
                    <a:solidFill>
                      <a:srgbClr val="FFFFCC"/>
                    </a:solidFill>
                  </a:tcPr>
                </a:tc>
                <a:tc>
                  <a:txBody>
                    <a:bodyPr/>
                    <a:lstStyle/>
                    <a:p>
                      <a:pPr indent="0" lvl="0" marL="0" marR="0" rtl="0" algn="ctr">
                        <a:spcBef>
                          <a:spcPts val="0"/>
                        </a:spcBef>
                        <a:spcAft>
                          <a:spcPts val="0"/>
                        </a:spcAft>
                        <a:buNone/>
                      </a:pPr>
                      <a:r>
                        <a:rPr lang="zh-TW" sz="2400" u="none" strike="noStrike">
                          <a:solidFill>
                            <a:schemeClr val="dk1"/>
                          </a:solidFill>
                          <a:latin typeface="Century Gothic"/>
                          <a:ea typeface="Century Gothic"/>
                          <a:cs typeface="Century Gothic"/>
                          <a:sym typeface="Century Gothic"/>
                        </a:rPr>
                        <a:t>志願序內之學校序(科別序)</a:t>
                      </a:r>
                      <a:endParaRPr sz="2400" u="none" strike="noStrike">
                        <a:solidFill>
                          <a:schemeClr val="dk1"/>
                        </a:solidFill>
                        <a:latin typeface="Century Gothic"/>
                        <a:ea typeface="Century Gothic"/>
                        <a:cs typeface="Century Gothic"/>
                        <a:sym typeface="Century Gothic"/>
                      </a:endParaRPr>
                    </a:p>
                  </a:txBody>
                  <a:tcPr marT="6350" marB="0" marR="6350" marL="6350" anchor="ctr">
                    <a:lnB cap="flat" cmpd="sng" w="38100">
                      <a:solidFill>
                        <a:schemeClr val="dk1"/>
                      </a:solidFill>
                      <a:prstDash val="solid"/>
                      <a:round/>
                      <a:headEnd len="sm" w="sm" type="none"/>
                      <a:tailEnd len="sm" w="sm" type="none"/>
                    </a:lnB>
                    <a:solidFill>
                      <a:srgbClr val="FFFFCC"/>
                    </a:solidFill>
                  </a:tcPr>
                </a:tc>
                <a:tc>
                  <a:txBody>
                    <a:bodyPr/>
                    <a:lstStyle/>
                    <a:p>
                      <a:pPr indent="0" lvl="0" marL="0" marR="0" rtl="0" algn="ctr">
                        <a:spcBef>
                          <a:spcPts val="0"/>
                        </a:spcBef>
                        <a:spcAft>
                          <a:spcPts val="0"/>
                        </a:spcAft>
                        <a:buNone/>
                      </a:pPr>
                      <a:r>
                        <a:rPr b="0" i="0" lang="zh-TW" sz="2400" u="none" strike="noStrike">
                          <a:solidFill>
                            <a:srgbClr val="000000"/>
                          </a:solidFill>
                          <a:latin typeface="Century Gothic"/>
                          <a:ea typeface="Century Gothic"/>
                          <a:cs typeface="Century Gothic"/>
                          <a:sym typeface="Century Gothic"/>
                        </a:rPr>
                        <a:t>1-1 &gt; 1-2 &gt; </a:t>
                      </a:r>
                      <a:endParaRPr b="0" i="0" sz="2400" u="none" strike="noStrike">
                        <a:solidFill>
                          <a:srgbClr val="000000"/>
                        </a:solidFill>
                        <a:latin typeface="Century Gothic"/>
                        <a:ea typeface="Century Gothic"/>
                        <a:cs typeface="Century Gothic"/>
                        <a:sym typeface="Century Gothic"/>
                      </a:endParaRPr>
                    </a:p>
                    <a:p>
                      <a:pPr indent="0" lvl="0" marL="0" marR="0" rtl="0" algn="ctr">
                        <a:spcBef>
                          <a:spcPts val="0"/>
                        </a:spcBef>
                        <a:spcAft>
                          <a:spcPts val="0"/>
                        </a:spcAft>
                        <a:buNone/>
                      </a:pPr>
                      <a:r>
                        <a:rPr b="0" i="0" lang="zh-TW" sz="2400" u="none" strike="noStrike">
                          <a:solidFill>
                            <a:srgbClr val="000000"/>
                          </a:solidFill>
                          <a:latin typeface="Century Gothic"/>
                          <a:ea typeface="Century Gothic"/>
                          <a:cs typeface="Century Gothic"/>
                          <a:sym typeface="Century Gothic"/>
                        </a:rPr>
                        <a:t>2-1 &gt; 2-2</a:t>
                      </a:r>
                      <a:endParaRPr b="0" i="0" sz="2400" u="none" strike="noStrike">
                        <a:solidFill>
                          <a:srgbClr val="000000"/>
                        </a:solidFill>
                        <a:latin typeface="Century Gothic"/>
                        <a:ea typeface="Century Gothic"/>
                        <a:cs typeface="Century Gothic"/>
                        <a:sym typeface="Century Gothic"/>
                      </a:endParaRPr>
                    </a:p>
                  </a:txBody>
                  <a:tcPr marT="6350" marB="0" marR="6350" marL="6350" anchor="ctr">
                    <a:lnR cap="flat" cmpd="sng" w="38100">
                      <a:solidFill>
                        <a:schemeClr val="dk1"/>
                      </a:solidFill>
                      <a:prstDash val="solid"/>
                      <a:round/>
                      <a:headEnd len="sm" w="sm" type="none"/>
                      <a:tailEnd len="sm" w="sm" type="none"/>
                    </a:lnR>
                    <a:lnB cap="flat" cmpd="sng" w="38100">
                      <a:solidFill>
                        <a:schemeClr val="dk1"/>
                      </a:solidFill>
                      <a:prstDash val="solid"/>
                      <a:round/>
                      <a:headEnd len="sm" w="sm" type="none"/>
                      <a:tailEnd len="sm" w="sm" type="none"/>
                    </a:lnB>
                    <a:solidFill>
                      <a:srgbClr val="FFFFCC"/>
                    </a:solidFill>
                  </a:tcPr>
                </a:tc>
              </a:tr>
            </a:tbl>
          </a:graphicData>
        </a:graphic>
      </p:graphicFrame>
      <p:sp>
        <p:nvSpPr>
          <p:cNvPr id="1059" name="Google Shape;1059;p105"/>
          <p:cNvSpPr txBox="1"/>
          <p:nvPr/>
        </p:nvSpPr>
        <p:spPr>
          <a:xfrm>
            <a:off x="2149475" y="471488"/>
            <a:ext cx="6778625" cy="857250"/>
          </a:xfrm>
          <a:prstGeom prst="rect">
            <a:avLst/>
          </a:prstGeom>
          <a:solidFill>
            <a:srgbClr val="0066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4000"/>
              <a:buFont typeface="Noto Sans Symbols"/>
              <a:buNone/>
            </a:pPr>
            <a:r>
              <a:rPr lang="zh-TW" sz="4000">
                <a:solidFill>
                  <a:schemeClr val="lt1"/>
                </a:solidFill>
                <a:latin typeface="DFKai-SB"/>
                <a:ea typeface="DFKai-SB"/>
                <a:cs typeface="DFKai-SB"/>
                <a:sym typeface="DFKai-SB"/>
              </a:rPr>
              <a:t>(五)免試入學同分比序-2</a:t>
            </a:r>
            <a:endParaRPr sz="4000">
              <a:solidFill>
                <a:schemeClr val="lt1"/>
              </a:solidFill>
              <a:latin typeface="DFKai-SB"/>
              <a:ea typeface="DFKai-SB"/>
              <a:cs typeface="DFKai-SB"/>
              <a:sym typeface="DFKai-SB"/>
            </a:endParaRPr>
          </a:p>
        </p:txBody>
      </p:sp>
      <p:sp>
        <p:nvSpPr>
          <p:cNvPr id="1060" name="Google Shape;1060;p10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06"/>
          <p:cNvSpPr txBox="1"/>
          <p:nvPr>
            <p:ph type="title"/>
          </p:nvPr>
        </p:nvSpPr>
        <p:spPr>
          <a:xfrm>
            <a:off x="2098675" y="309563"/>
            <a:ext cx="7940675" cy="863600"/>
          </a:xfrm>
          <a:prstGeom prst="rect">
            <a:avLst/>
          </a:prstGeom>
          <a:solidFill>
            <a:srgbClr val="7030A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rgbClr val="FFFF00"/>
                </a:solidFill>
                <a:latin typeface="DFKai-SB"/>
                <a:ea typeface="DFKai-SB"/>
                <a:cs typeface="DFKai-SB"/>
                <a:sym typeface="DFKai-SB"/>
              </a:rPr>
              <a:t>(六)超額比序-志願序1 (10分)</a:t>
            </a:r>
            <a:endParaRPr sz="4000">
              <a:solidFill>
                <a:srgbClr val="FFFF00"/>
              </a:solidFill>
              <a:latin typeface="DFKai-SB"/>
              <a:ea typeface="DFKai-SB"/>
              <a:cs typeface="DFKai-SB"/>
              <a:sym typeface="DFKai-SB"/>
            </a:endParaRPr>
          </a:p>
        </p:txBody>
      </p:sp>
      <p:graphicFrame>
        <p:nvGraphicFramePr>
          <p:cNvPr id="1066" name="Google Shape;1066;p106"/>
          <p:cNvGraphicFramePr/>
          <p:nvPr/>
        </p:nvGraphicFramePr>
        <p:xfrm>
          <a:off x="1911350" y="1412875"/>
          <a:ext cx="3000000" cy="3000000"/>
        </p:xfrm>
        <a:graphic>
          <a:graphicData uri="http://schemas.openxmlformats.org/drawingml/2006/table">
            <a:tbl>
              <a:tblPr>
                <a:noFill/>
                <a:tableStyleId>{080937F6-F163-481E-B2B0-98CAEE5C7077}</a:tableStyleId>
              </a:tblPr>
              <a:tblGrid>
                <a:gridCol w="1395725"/>
                <a:gridCol w="1385200"/>
                <a:gridCol w="1385200"/>
                <a:gridCol w="1385200"/>
                <a:gridCol w="1385200"/>
                <a:gridCol w="1385200"/>
              </a:tblGrid>
              <a:tr h="633425">
                <a:tc>
                  <a:txBody>
                    <a:bodyPr/>
                    <a:lstStyle/>
                    <a:p>
                      <a:pPr indent="0" lvl="0" marL="0" marR="0" rtl="0" algn="ctr">
                        <a:spcBef>
                          <a:spcPts val="0"/>
                        </a:spcBef>
                        <a:spcAft>
                          <a:spcPts val="0"/>
                        </a:spcAft>
                        <a:buNone/>
                      </a:pPr>
                      <a:r>
                        <a:rPr b="1" lang="zh-TW" sz="2000" u="none" strike="noStrike">
                          <a:latin typeface="Century Gothic"/>
                          <a:ea typeface="Century Gothic"/>
                          <a:cs typeface="Century Gothic"/>
                          <a:sym typeface="Century Gothic"/>
                        </a:rPr>
                        <a:t>第一志願序學校</a:t>
                      </a:r>
                      <a:endParaRPr b="1" i="0" sz="2000" u="none" strike="noStrike">
                        <a:solidFill>
                          <a:srgbClr val="000000"/>
                        </a:solidFill>
                        <a:latin typeface="Century Gothic"/>
                        <a:ea typeface="Century Gothic"/>
                        <a:cs typeface="Century Gothic"/>
                        <a:sym typeface="Century Gothic"/>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c>
                  <a:txBody>
                    <a:bodyPr/>
                    <a:lstStyle/>
                    <a:p>
                      <a:pPr indent="0" lvl="0" marL="0" marR="0" rtl="0" algn="ctr">
                        <a:spcBef>
                          <a:spcPts val="0"/>
                        </a:spcBef>
                        <a:spcAft>
                          <a:spcPts val="0"/>
                        </a:spcAft>
                        <a:buNone/>
                      </a:pPr>
                      <a:r>
                        <a:rPr b="1" lang="zh-TW" sz="2000" u="none" strike="noStrike">
                          <a:latin typeface="Century Gothic"/>
                          <a:ea typeface="Century Gothic"/>
                          <a:cs typeface="Century Gothic"/>
                          <a:sym typeface="Century Gothic"/>
                        </a:rPr>
                        <a:t>第二志願序學校</a:t>
                      </a:r>
                      <a:endParaRPr b="1" i="0" sz="2000" u="none" strike="noStrike">
                        <a:solidFill>
                          <a:srgbClr val="000000"/>
                        </a:solidFill>
                        <a:latin typeface="Century Gothic"/>
                        <a:ea typeface="Century Gothic"/>
                        <a:cs typeface="Century Gothic"/>
                        <a:sym typeface="Century Gothic"/>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c>
                  <a:txBody>
                    <a:bodyPr/>
                    <a:lstStyle/>
                    <a:p>
                      <a:pPr indent="0" lvl="0" marL="0" marR="0" rtl="0" algn="ctr">
                        <a:spcBef>
                          <a:spcPts val="0"/>
                        </a:spcBef>
                        <a:spcAft>
                          <a:spcPts val="0"/>
                        </a:spcAft>
                        <a:buNone/>
                      </a:pPr>
                      <a:r>
                        <a:rPr b="1" lang="zh-TW" sz="2000" u="none" strike="noStrike">
                          <a:latin typeface="Century Gothic"/>
                          <a:ea typeface="Century Gothic"/>
                          <a:cs typeface="Century Gothic"/>
                          <a:sym typeface="Century Gothic"/>
                        </a:rPr>
                        <a:t>第三志願序學校</a:t>
                      </a:r>
                      <a:endParaRPr b="1" i="0" sz="2000" u="none" strike="noStrike">
                        <a:solidFill>
                          <a:srgbClr val="000000"/>
                        </a:solidFill>
                        <a:latin typeface="Century Gothic"/>
                        <a:ea typeface="Century Gothic"/>
                        <a:cs typeface="Century Gothic"/>
                        <a:sym typeface="Century Gothic"/>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c>
                  <a:txBody>
                    <a:bodyPr/>
                    <a:lstStyle/>
                    <a:p>
                      <a:pPr indent="0" lvl="0" marL="0" marR="0" rtl="0" algn="ctr">
                        <a:spcBef>
                          <a:spcPts val="0"/>
                        </a:spcBef>
                        <a:spcAft>
                          <a:spcPts val="0"/>
                        </a:spcAft>
                        <a:buNone/>
                      </a:pPr>
                      <a:r>
                        <a:rPr b="1" lang="zh-TW" sz="2000" u="none" strike="noStrike">
                          <a:latin typeface="Century Gothic"/>
                          <a:ea typeface="Century Gothic"/>
                          <a:cs typeface="Century Gothic"/>
                          <a:sym typeface="Century Gothic"/>
                        </a:rPr>
                        <a:t>第四志願序學校</a:t>
                      </a:r>
                      <a:endParaRPr b="1" i="0" sz="2000" u="none" strike="noStrike">
                        <a:solidFill>
                          <a:srgbClr val="000000"/>
                        </a:solidFill>
                        <a:latin typeface="Century Gothic"/>
                        <a:ea typeface="Century Gothic"/>
                        <a:cs typeface="Century Gothic"/>
                        <a:sym typeface="Century Gothic"/>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c>
                  <a:txBody>
                    <a:bodyPr/>
                    <a:lstStyle/>
                    <a:p>
                      <a:pPr indent="0" lvl="0" marL="0" marR="0" rtl="0" algn="ctr">
                        <a:spcBef>
                          <a:spcPts val="0"/>
                        </a:spcBef>
                        <a:spcAft>
                          <a:spcPts val="0"/>
                        </a:spcAft>
                        <a:buNone/>
                      </a:pPr>
                      <a:r>
                        <a:rPr b="1" lang="zh-TW" sz="2000" u="none" strike="noStrike">
                          <a:latin typeface="Century Gothic"/>
                          <a:ea typeface="Century Gothic"/>
                          <a:cs typeface="Century Gothic"/>
                          <a:sym typeface="Century Gothic"/>
                        </a:rPr>
                        <a:t>第五志願序學校</a:t>
                      </a:r>
                      <a:endParaRPr b="1" i="0" sz="2000" u="none" strike="noStrike">
                        <a:solidFill>
                          <a:srgbClr val="000000"/>
                        </a:solidFill>
                        <a:latin typeface="Century Gothic"/>
                        <a:ea typeface="Century Gothic"/>
                        <a:cs typeface="Century Gothic"/>
                        <a:sym typeface="Century Gothic"/>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c>
                  <a:txBody>
                    <a:bodyPr/>
                    <a:lstStyle/>
                    <a:p>
                      <a:pPr indent="0" lvl="0" marL="0" marR="0" rtl="0" algn="ctr">
                        <a:spcBef>
                          <a:spcPts val="0"/>
                        </a:spcBef>
                        <a:spcAft>
                          <a:spcPts val="0"/>
                        </a:spcAft>
                        <a:buNone/>
                      </a:pPr>
                      <a:r>
                        <a:rPr b="1" lang="zh-TW" sz="2000" u="none" strike="noStrike">
                          <a:latin typeface="Century Gothic"/>
                          <a:ea typeface="Century Gothic"/>
                          <a:cs typeface="Century Gothic"/>
                          <a:sym typeface="Century Gothic"/>
                        </a:rPr>
                        <a:t>其他志願序學校</a:t>
                      </a:r>
                      <a:endParaRPr b="1" i="0" sz="2000" u="none" strike="noStrike">
                        <a:solidFill>
                          <a:srgbClr val="000000"/>
                        </a:solidFill>
                        <a:latin typeface="Century Gothic"/>
                        <a:ea typeface="Century Gothic"/>
                        <a:cs typeface="Century Gothic"/>
                        <a:sym typeface="Century Gothic"/>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r>
              <a:tr h="633425">
                <a:tc>
                  <a:txBody>
                    <a:bodyPr/>
                    <a:lstStyle/>
                    <a:p>
                      <a:pPr indent="0" lvl="0" marL="0" marR="0" rtl="0" algn="ctr">
                        <a:spcBef>
                          <a:spcPts val="0"/>
                        </a:spcBef>
                        <a:spcAft>
                          <a:spcPts val="0"/>
                        </a:spcAft>
                        <a:buNone/>
                      </a:pPr>
                      <a:r>
                        <a:rPr b="1" lang="zh-TW" sz="3200" u="none" strike="noStrike">
                          <a:latin typeface="Times New Roman"/>
                          <a:ea typeface="Times New Roman"/>
                          <a:cs typeface="Times New Roman"/>
                          <a:sym typeface="Times New Roman"/>
                        </a:rPr>
                        <a:t>10</a:t>
                      </a:r>
                      <a:endParaRPr b="1" i="0" sz="3200" u="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zh-TW" sz="3200" u="none" strike="noStrike">
                          <a:latin typeface="Times New Roman"/>
                          <a:ea typeface="Times New Roman"/>
                          <a:cs typeface="Times New Roman"/>
                          <a:sym typeface="Times New Roman"/>
                        </a:rPr>
                        <a:t>9</a:t>
                      </a:r>
                      <a:endParaRPr b="1" i="0" sz="3200" u="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zh-TW" sz="3200" u="none" strike="noStrike">
                          <a:latin typeface="Times New Roman"/>
                          <a:ea typeface="Times New Roman"/>
                          <a:cs typeface="Times New Roman"/>
                          <a:sym typeface="Times New Roman"/>
                        </a:rPr>
                        <a:t>8</a:t>
                      </a:r>
                      <a:endParaRPr b="1" i="0" sz="3200" u="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zh-TW" sz="3200" u="none" strike="noStrike">
                          <a:latin typeface="Times New Roman"/>
                          <a:ea typeface="Times New Roman"/>
                          <a:cs typeface="Times New Roman"/>
                          <a:sym typeface="Times New Roman"/>
                        </a:rPr>
                        <a:t>7</a:t>
                      </a:r>
                      <a:endParaRPr b="1" i="0" sz="3200" u="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zh-TW" sz="3200" u="none" strike="noStrike">
                          <a:latin typeface="Times New Roman"/>
                          <a:ea typeface="Times New Roman"/>
                          <a:cs typeface="Times New Roman"/>
                          <a:sym typeface="Times New Roman"/>
                        </a:rPr>
                        <a:t>6</a:t>
                      </a:r>
                      <a:endParaRPr b="1" i="0" sz="3200" u="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zh-TW" sz="3200" u="none" strike="noStrike">
                          <a:latin typeface="Times New Roman"/>
                          <a:ea typeface="Times New Roman"/>
                          <a:cs typeface="Times New Roman"/>
                          <a:sym typeface="Times New Roman"/>
                        </a:rPr>
                        <a:t>5</a:t>
                      </a:r>
                      <a:endParaRPr b="1" i="0" sz="3200" u="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1067" name="Google Shape;1067;p106"/>
          <p:cNvGraphicFramePr/>
          <p:nvPr/>
        </p:nvGraphicFramePr>
        <p:xfrm>
          <a:off x="1911350" y="3109913"/>
          <a:ext cx="3000000" cy="3000000"/>
        </p:xfrm>
        <a:graphic>
          <a:graphicData uri="http://schemas.openxmlformats.org/drawingml/2006/table">
            <a:tbl>
              <a:tblPr>
                <a:noFill/>
                <a:tableStyleId>{DFD3BC40-3D3A-440E-ABE1-3D936114DA0A}</a:tableStyleId>
              </a:tblPr>
              <a:tblGrid>
                <a:gridCol w="10034600"/>
              </a:tblGrid>
              <a:tr h="2300275">
                <a:tc>
                  <a:txBody>
                    <a:bodyPr/>
                    <a:lstStyle/>
                    <a:p>
                      <a:pPr indent="0" lvl="0" marL="0" marR="0" rtl="0" algn="l">
                        <a:lnSpc>
                          <a:spcPct val="100000"/>
                        </a:lnSpc>
                        <a:spcBef>
                          <a:spcPts val="0"/>
                        </a:spcBef>
                        <a:spcAft>
                          <a:spcPts val="0"/>
                        </a:spcAft>
                        <a:buClr>
                          <a:srgbClr val="000000"/>
                        </a:buClr>
                        <a:buSzPts val="2800"/>
                        <a:buFont typeface="DFKai-SB"/>
                        <a:buNone/>
                      </a:pPr>
                      <a:r>
                        <a:rPr b="0" i="0" lang="zh-TW" sz="2800" u="none" cap="none" strike="noStrike">
                          <a:solidFill>
                            <a:srgbClr val="000000"/>
                          </a:solidFill>
                          <a:latin typeface="DFKai-SB"/>
                          <a:ea typeface="DFKai-SB"/>
                          <a:cs typeface="DFKai-SB"/>
                          <a:sym typeface="DFKai-SB"/>
                        </a:rPr>
                        <a:t>1.每一志願序至多</a:t>
                      </a:r>
                      <a:r>
                        <a:rPr b="0" i="0" lang="zh-TW" sz="2800" u="none" cap="none" strike="noStrike">
                          <a:solidFill>
                            <a:srgbClr val="FF0000"/>
                          </a:solidFill>
                          <a:latin typeface="DFKai-SB"/>
                          <a:ea typeface="DFKai-SB"/>
                          <a:cs typeface="DFKai-SB"/>
                          <a:sym typeface="DFKai-SB"/>
                        </a:rPr>
                        <a:t>可選填3校為一群組</a:t>
                      </a:r>
                      <a:r>
                        <a:rPr b="0" i="0" lang="zh-TW" sz="2800" u="none" cap="none" strike="noStrike">
                          <a:solidFill>
                            <a:srgbClr val="000000"/>
                          </a:solidFill>
                          <a:latin typeface="DFKai-SB"/>
                          <a:ea typeface="DFKai-SB"/>
                          <a:cs typeface="DFKai-SB"/>
                          <a:sym typeface="DFKai-SB"/>
                        </a:rPr>
                        <a:t>，其志願序積分相同。 </a:t>
                      </a:r>
                      <a:endParaRPr/>
                    </a:p>
                    <a:p>
                      <a:pPr indent="-268288" lvl="0" marL="268288" marR="0" rtl="0" algn="l">
                        <a:lnSpc>
                          <a:spcPct val="100000"/>
                        </a:lnSpc>
                        <a:spcBef>
                          <a:spcPts val="0"/>
                        </a:spcBef>
                        <a:spcAft>
                          <a:spcPts val="0"/>
                        </a:spcAft>
                        <a:buClr>
                          <a:srgbClr val="000000"/>
                        </a:buClr>
                        <a:buSzPts val="2800"/>
                        <a:buFont typeface="DFKai-SB"/>
                        <a:buNone/>
                      </a:pPr>
                      <a:r>
                        <a:rPr b="0" i="0" lang="zh-TW" sz="2800" u="none" cap="none" strike="noStrike">
                          <a:solidFill>
                            <a:srgbClr val="000000"/>
                          </a:solidFill>
                          <a:latin typeface="DFKai-SB"/>
                          <a:ea typeface="DFKai-SB"/>
                          <a:cs typeface="DFKai-SB"/>
                          <a:sym typeface="DFKai-SB"/>
                        </a:rPr>
                        <a:t>2.同一志願序如有</a:t>
                      </a:r>
                      <a:r>
                        <a:rPr b="0" i="0" lang="zh-TW" sz="2800" u="none" cap="none" strike="noStrike">
                          <a:solidFill>
                            <a:srgbClr val="FF0000"/>
                          </a:solidFill>
                          <a:latin typeface="DFKai-SB"/>
                          <a:ea typeface="DFKai-SB"/>
                          <a:cs typeface="DFKai-SB"/>
                          <a:sym typeface="DFKai-SB"/>
                        </a:rPr>
                        <a:t>多科別</a:t>
                      </a:r>
                      <a:r>
                        <a:rPr b="0" i="0" lang="zh-TW" sz="2800" u="none" cap="none" strike="noStrike">
                          <a:solidFill>
                            <a:srgbClr val="000000"/>
                          </a:solidFill>
                          <a:latin typeface="DFKai-SB"/>
                          <a:ea typeface="DFKai-SB"/>
                          <a:cs typeface="DFKai-SB"/>
                          <a:sym typeface="DFKai-SB"/>
                        </a:rPr>
                        <a:t>，選填時視為同一志願序，其志願   序分數相同。</a:t>
                      </a:r>
                      <a:endParaRPr/>
                    </a:p>
                    <a:p>
                      <a:pPr indent="0" lvl="0" marL="0" marR="0" rtl="0" algn="l">
                        <a:lnSpc>
                          <a:spcPct val="100000"/>
                        </a:lnSpc>
                        <a:spcBef>
                          <a:spcPts val="0"/>
                        </a:spcBef>
                        <a:spcAft>
                          <a:spcPts val="0"/>
                        </a:spcAft>
                        <a:buClr>
                          <a:srgbClr val="000000"/>
                        </a:buClr>
                        <a:buSzPts val="2800"/>
                        <a:buFont typeface="DFKai-SB"/>
                        <a:buNone/>
                      </a:pPr>
                      <a:r>
                        <a:rPr b="0" i="0" lang="zh-TW" sz="2800" u="none" cap="none" strike="noStrike">
                          <a:solidFill>
                            <a:srgbClr val="000000"/>
                          </a:solidFill>
                          <a:latin typeface="DFKai-SB"/>
                          <a:ea typeface="DFKai-SB"/>
                          <a:cs typeface="DFKai-SB"/>
                          <a:sym typeface="DFKai-SB"/>
                        </a:rPr>
                        <a:t>3.</a:t>
                      </a:r>
                      <a:r>
                        <a:rPr b="0" i="0" lang="zh-TW" sz="2800" u="none" cap="none" strike="noStrike">
                          <a:solidFill>
                            <a:srgbClr val="FF0000"/>
                          </a:solidFill>
                          <a:latin typeface="DFKai-SB"/>
                          <a:ea typeface="DFKai-SB"/>
                          <a:cs typeface="DFKai-SB"/>
                          <a:sym typeface="DFKai-SB"/>
                        </a:rPr>
                        <a:t>同一學校第二次選填，視為不同志願序。</a:t>
                      </a:r>
                      <a:endParaRPr b="0" i="0" sz="2800" u="none" cap="none" strike="noStrike">
                        <a:solidFill>
                          <a:srgbClr val="000000"/>
                        </a:solidFill>
                        <a:latin typeface="DFKai-SB"/>
                        <a:ea typeface="DFKai-SB"/>
                        <a:cs typeface="DFKai-SB"/>
                        <a:sym typeface="DFKai-SB"/>
                      </a:endParaRPr>
                    </a:p>
                    <a:p>
                      <a:pPr indent="-268288" lvl="0" marL="268288" marR="0" rtl="0" algn="l">
                        <a:lnSpc>
                          <a:spcPct val="100000"/>
                        </a:lnSpc>
                        <a:spcBef>
                          <a:spcPts val="0"/>
                        </a:spcBef>
                        <a:spcAft>
                          <a:spcPts val="0"/>
                        </a:spcAft>
                        <a:buClr>
                          <a:srgbClr val="000000"/>
                        </a:buClr>
                        <a:buSzPts val="2800"/>
                        <a:buFont typeface="DFKai-SB"/>
                        <a:buNone/>
                      </a:pPr>
                      <a:r>
                        <a:rPr b="0" i="0" lang="zh-TW" sz="2800" u="none" cap="none" strike="noStrike">
                          <a:solidFill>
                            <a:srgbClr val="000000"/>
                          </a:solidFill>
                          <a:latin typeface="DFKai-SB"/>
                          <a:ea typeface="DFKai-SB"/>
                          <a:cs typeface="DFKai-SB"/>
                          <a:sym typeface="DFKai-SB"/>
                        </a:rPr>
                        <a:t>4.第6志願序後(含第6志願 )志願選填以單科為單位，以5分計。</a:t>
                      </a:r>
                      <a:endParaRPr b="0" i="0" sz="2800" u="none" cap="none" strike="noStrike">
                        <a:solidFill>
                          <a:srgbClr val="FF0000"/>
                        </a:solidFill>
                        <a:latin typeface="DFKai-SB"/>
                        <a:ea typeface="DFKai-SB"/>
                        <a:cs typeface="DFKai-SB"/>
                        <a:sym typeface="DFKai-SB"/>
                      </a:endParaRPr>
                    </a:p>
                  </a:txBody>
                  <a:tcPr marT="0" marB="0" marR="85725" marL="85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r>
            </a:tbl>
          </a:graphicData>
        </a:graphic>
      </p:graphicFrame>
      <p:sp>
        <p:nvSpPr>
          <p:cNvPr id="1068" name="Google Shape;1068;p10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graphicFrame>
        <p:nvGraphicFramePr>
          <p:cNvPr id="1073" name="Google Shape;1073;p107"/>
          <p:cNvGraphicFramePr/>
          <p:nvPr/>
        </p:nvGraphicFramePr>
        <p:xfrm>
          <a:off x="1905000" y="1268413"/>
          <a:ext cx="3000000" cy="3000000"/>
        </p:xfrm>
        <a:graphic>
          <a:graphicData uri="http://schemas.openxmlformats.org/drawingml/2006/table">
            <a:tbl>
              <a:tblPr>
                <a:noFill/>
                <a:tableStyleId>{DFD3BC40-3D3A-440E-ABE1-3D936114DA0A}</a:tableStyleId>
              </a:tblPr>
              <a:tblGrid>
                <a:gridCol w="1223175"/>
                <a:gridCol w="810300"/>
                <a:gridCol w="810300"/>
                <a:gridCol w="810300"/>
                <a:gridCol w="879750"/>
                <a:gridCol w="1026400"/>
                <a:gridCol w="879750"/>
                <a:gridCol w="768350"/>
                <a:gridCol w="768350"/>
                <a:gridCol w="1046700"/>
              </a:tblGrid>
              <a:tr h="405250">
                <a:tc>
                  <a:txBody>
                    <a:bodyPr/>
                    <a:lstStyle/>
                    <a:p>
                      <a:pPr indent="0" lvl="0" marL="0" marR="0" rtl="0" algn="ctr">
                        <a:lnSpc>
                          <a:spcPct val="100000"/>
                        </a:lnSpc>
                        <a:spcBef>
                          <a:spcPts val="0"/>
                        </a:spcBef>
                        <a:spcAft>
                          <a:spcPts val="0"/>
                        </a:spcAft>
                        <a:buClr>
                          <a:srgbClr val="000000"/>
                        </a:buClr>
                        <a:buSzPts val="2000"/>
                        <a:buFont typeface="Times New Roman"/>
                        <a:buNone/>
                      </a:pPr>
                      <a:r>
                        <a:rPr b="0" i="0" lang="zh-TW" sz="2000" u="none" cap="none" strike="noStrike">
                          <a:solidFill>
                            <a:srgbClr val="000000"/>
                          </a:solidFill>
                          <a:latin typeface="Microsoft JhengHei"/>
                          <a:ea typeface="Microsoft JhengHei"/>
                          <a:cs typeface="Microsoft JhengHei"/>
                          <a:sym typeface="Microsoft JhengHei"/>
                        </a:rPr>
                        <a:t>志願序</a:t>
                      </a:r>
                      <a:endParaRPr/>
                    </a:p>
                  </a:txBody>
                  <a:tcPr marT="34275" marB="34275" marR="68575" marL="685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0" i="0" lang="zh-TW" sz="2000" u="none" cap="none" strike="noStrike">
                          <a:solidFill>
                            <a:srgbClr val="000000"/>
                          </a:solidFill>
                          <a:latin typeface="Microsoft JhengHei"/>
                          <a:ea typeface="Microsoft JhengHei"/>
                          <a:cs typeface="Microsoft JhengHei"/>
                          <a:sym typeface="Microsoft JhengHei"/>
                        </a:rPr>
                        <a:t>第1志願序學校</a:t>
                      </a:r>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hMerge="1"/>
                <a:tc hMerge="1"/>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0" i="0" lang="zh-TW" sz="2000" u="none" cap="none" strike="noStrike">
                          <a:solidFill>
                            <a:srgbClr val="000000"/>
                          </a:solidFill>
                          <a:latin typeface="Microsoft JhengHei"/>
                          <a:ea typeface="Microsoft JhengHei"/>
                          <a:cs typeface="Microsoft JhengHei"/>
                          <a:sym typeface="Microsoft JhengHei"/>
                        </a:rPr>
                        <a:t>第2志願序學校</a:t>
                      </a:r>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hMerge="1"/>
                <a:tc hMerge="1"/>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0" i="0" lang="zh-TW" sz="2000" u="none" cap="none" strike="noStrike">
                          <a:solidFill>
                            <a:srgbClr val="000000"/>
                          </a:solidFill>
                          <a:latin typeface="Microsoft JhengHei"/>
                          <a:ea typeface="Microsoft JhengHei"/>
                          <a:cs typeface="Microsoft JhengHei"/>
                          <a:sym typeface="Microsoft JhengHei"/>
                        </a:rPr>
                        <a:t>第3志願序學校</a:t>
                      </a:r>
                      <a:endParaRPr/>
                    </a:p>
                  </a:txBody>
                  <a:tcPr marT="34275" marB="34275" marR="68575" marL="6857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hMerge="1"/>
                <a:tc hMerge="1"/>
              </a:tr>
              <a:tr h="478825">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志願序積分</a:t>
                      </a:r>
                      <a:endParaRPr/>
                    </a:p>
                  </a:txBody>
                  <a:tcPr marT="34275" marB="34275" marR="68575" marL="685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1" i="0" lang="zh-TW" sz="2000" u="none" cap="none" strike="noStrike">
                          <a:solidFill>
                            <a:srgbClr val="FF0000"/>
                          </a:solidFill>
                          <a:latin typeface="Microsoft JhengHei"/>
                          <a:ea typeface="Microsoft JhengHei"/>
                          <a:cs typeface="Microsoft JhengHei"/>
                          <a:sym typeface="Microsoft JhengHei"/>
                        </a:rPr>
                        <a:t>10分</a:t>
                      </a:r>
                      <a:endParaRPr b="1" i="0" sz="2000" u="none" cap="none" strike="noStrike">
                        <a:solidFill>
                          <a:srgbClr val="FF0000"/>
                        </a:solidFill>
                        <a:latin typeface="Microsoft JhengHei"/>
                        <a:ea typeface="Microsoft JhengHei"/>
                        <a:cs typeface="Microsoft JhengHei"/>
                        <a:sym typeface="Microsoft JhengHei"/>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hMerge="1"/>
                <a:tc hMerge="1"/>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1" i="0" lang="zh-TW" sz="2000" u="none" cap="none" strike="noStrike">
                          <a:solidFill>
                            <a:srgbClr val="FF0000"/>
                          </a:solidFill>
                          <a:latin typeface="Microsoft JhengHei"/>
                          <a:ea typeface="Microsoft JhengHei"/>
                          <a:cs typeface="Microsoft JhengHei"/>
                          <a:sym typeface="Microsoft JhengHei"/>
                        </a:rPr>
                        <a:t>9分</a:t>
                      </a:r>
                      <a:endParaRPr b="1" i="0" sz="2000" u="none" cap="none" strike="noStrike">
                        <a:solidFill>
                          <a:srgbClr val="FF0000"/>
                        </a:solidFill>
                        <a:latin typeface="Microsoft JhengHei"/>
                        <a:ea typeface="Microsoft JhengHei"/>
                        <a:cs typeface="Microsoft JhengHei"/>
                        <a:sym typeface="Microsoft JhengHei"/>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hMerge="1"/>
                <a:tc hMerge="1"/>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1" i="0" lang="zh-TW" sz="2000" u="none" cap="none" strike="noStrike">
                          <a:solidFill>
                            <a:srgbClr val="FF0000"/>
                          </a:solidFill>
                          <a:latin typeface="Microsoft JhengHei"/>
                          <a:ea typeface="Microsoft JhengHei"/>
                          <a:cs typeface="Microsoft JhengHei"/>
                          <a:sym typeface="Microsoft JhengHei"/>
                        </a:rPr>
                        <a:t>8分</a:t>
                      </a:r>
                      <a:endParaRPr b="1" i="0" sz="2000" u="none" cap="none" strike="noStrike">
                        <a:solidFill>
                          <a:srgbClr val="FF0000"/>
                        </a:solidFill>
                        <a:latin typeface="Microsoft JhengHei"/>
                        <a:ea typeface="Microsoft JhengHei"/>
                        <a:cs typeface="Microsoft JhengHei"/>
                        <a:sym typeface="Microsoft JhengHei"/>
                      </a:endParaRPr>
                    </a:p>
                  </a:txBody>
                  <a:tcPr marT="34275" marB="34275" marR="68575" marL="6857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hMerge="1"/>
                <a:tc hMerge="1"/>
              </a:tr>
              <a:tr h="647650">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志願序學校名</a:t>
                      </a:r>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高中甲</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高職甲</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7030A0"/>
                          </a:solidFill>
                          <a:latin typeface="Microsoft JhengHei"/>
                          <a:ea typeface="Microsoft JhengHei"/>
                          <a:cs typeface="Microsoft JhengHei"/>
                          <a:sym typeface="Microsoft JhengHei"/>
                        </a:rPr>
                        <a:t>高職乙</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7030A0"/>
                          </a:solidFill>
                          <a:latin typeface="Microsoft JhengHei"/>
                          <a:ea typeface="Microsoft JhengHei"/>
                          <a:cs typeface="Microsoft JhengHei"/>
                          <a:sym typeface="Microsoft JhengHei"/>
                        </a:rPr>
                        <a:t>高職丙</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70C0"/>
                          </a:solidFill>
                          <a:latin typeface="Microsoft JhengHei"/>
                          <a:ea typeface="Microsoft JhengHei"/>
                          <a:cs typeface="Microsoft JhengHei"/>
                          <a:sym typeface="Microsoft JhengHei"/>
                        </a:rPr>
                        <a:t>高中乙</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892C1C"/>
                          </a:solidFill>
                          <a:latin typeface="Microsoft JhengHei"/>
                          <a:ea typeface="Microsoft JhengHei"/>
                          <a:cs typeface="Microsoft JhengHei"/>
                          <a:sym typeface="Microsoft JhengHei"/>
                        </a:rPr>
                        <a:t>高職丁</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chemeClr val="dk1"/>
                          </a:solidFill>
                          <a:latin typeface="Microsoft JhengHei"/>
                          <a:ea typeface="Microsoft JhengHei"/>
                          <a:cs typeface="Microsoft JhengHei"/>
                          <a:sym typeface="Microsoft JhengHei"/>
                        </a:rPr>
                        <a:t>高職戊</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7030A0"/>
                          </a:solidFill>
                          <a:latin typeface="Microsoft JhengHei"/>
                          <a:ea typeface="Microsoft JhengHei"/>
                          <a:cs typeface="Microsoft JhengHei"/>
                          <a:sym typeface="Microsoft JhengHei"/>
                        </a:rPr>
                        <a:t>高職已</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高職庚</a:t>
                      </a:r>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99CCFF"/>
                    </a:solidFill>
                  </a:tcPr>
                </a:tc>
              </a:tr>
              <a:tr h="795375">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錄取序號1</a:t>
                      </a:r>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普通科</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科別1</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7030A0"/>
                          </a:solidFill>
                          <a:latin typeface="Microsoft JhengHei"/>
                          <a:ea typeface="Microsoft JhengHei"/>
                          <a:cs typeface="Microsoft JhengHei"/>
                          <a:sym typeface="Microsoft JhengHei"/>
                        </a:rPr>
                        <a:t>高職乙</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7030A0"/>
                          </a:solidFill>
                          <a:latin typeface="Microsoft JhengHei"/>
                          <a:ea typeface="Microsoft JhengHei"/>
                          <a:cs typeface="Microsoft JhengHei"/>
                          <a:sym typeface="Microsoft JhengHei"/>
                        </a:rPr>
                        <a:t>科別1</a:t>
                      </a:r>
                      <a:endParaRPr b="1" i="0" sz="1600" u="none" cap="none" strike="noStrike">
                        <a:solidFill>
                          <a:srgbClr val="7030A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7030A0"/>
                          </a:solidFill>
                          <a:latin typeface="Microsoft JhengHei"/>
                          <a:ea typeface="Microsoft JhengHei"/>
                          <a:cs typeface="Microsoft JhengHei"/>
                          <a:sym typeface="Microsoft JhengHei"/>
                        </a:rPr>
                        <a:t>高職丙</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7030A0"/>
                          </a:solidFill>
                          <a:latin typeface="Microsoft JhengHei"/>
                          <a:ea typeface="Microsoft JhengHei"/>
                          <a:cs typeface="Microsoft JhengHei"/>
                          <a:sym typeface="Microsoft JhengHei"/>
                        </a:rPr>
                        <a:t>科別1</a:t>
                      </a:r>
                      <a:endParaRPr b="0" i="0" sz="1600" u="none" cap="none" strike="noStrike">
                        <a:solidFill>
                          <a:srgbClr val="7030A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70C0"/>
                          </a:solidFill>
                          <a:latin typeface="Microsoft JhengHei"/>
                          <a:ea typeface="Microsoft JhengHei"/>
                          <a:cs typeface="Microsoft JhengHei"/>
                          <a:sym typeface="Microsoft JhengHei"/>
                        </a:rPr>
                        <a:t>普通科</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892C1C"/>
                          </a:solidFill>
                          <a:latin typeface="Microsoft JhengHei"/>
                          <a:ea typeface="Microsoft JhengHei"/>
                          <a:cs typeface="Microsoft JhengHei"/>
                          <a:sym typeface="Microsoft JhengHei"/>
                        </a:rPr>
                        <a:t>高職丁</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892C1C"/>
                          </a:solidFill>
                          <a:latin typeface="Microsoft JhengHei"/>
                          <a:ea typeface="Microsoft JhengHei"/>
                          <a:cs typeface="Microsoft JhengHei"/>
                          <a:sym typeface="Microsoft JhengHei"/>
                        </a:rPr>
                        <a:t>科別1</a:t>
                      </a:r>
                      <a:endParaRPr b="0" i="0" sz="1600" u="none" cap="none" strike="noStrike">
                        <a:solidFill>
                          <a:srgbClr val="892C1C"/>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chemeClr val="dk1"/>
                          </a:solidFill>
                          <a:latin typeface="Microsoft JhengHei"/>
                          <a:ea typeface="Microsoft JhengHei"/>
                          <a:cs typeface="Microsoft JhengHei"/>
                          <a:sym typeface="Microsoft JhengHei"/>
                        </a:rPr>
                        <a:t>高職戊</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chemeClr val="dk1"/>
                          </a:solidFill>
                          <a:latin typeface="Microsoft JhengHei"/>
                          <a:ea typeface="Microsoft JhengHei"/>
                          <a:cs typeface="Microsoft JhengHei"/>
                          <a:sym typeface="Microsoft JhengHei"/>
                        </a:rPr>
                        <a:t>科別1</a:t>
                      </a:r>
                      <a:endParaRPr b="1" i="0" sz="1600" u="none" cap="none" strike="noStrike">
                        <a:solidFill>
                          <a:schemeClr val="dk1"/>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7030A0"/>
                          </a:solidFill>
                          <a:latin typeface="Microsoft JhengHei"/>
                          <a:ea typeface="Microsoft JhengHei"/>
                          <a:cs typeface="Microsoft JhengHei"/>
                          <a:sym typeface="Microsoft JhengHei"/>
                        </a:rPr>
                        <a:t>高職己科別1</a:t>
                      </a:r>
                      <a:endParaRPr b="1" i="0" sz="1600" u="none" cap="none" strike="noStrike">
                        <a:solidFill>
                          <a:srgbClr val="7030A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高職庚</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C00000"/>
                          </a:solidFill>
                          <a:latin typeface="Microsoft JhengHei"/>
                          <a:ea typeface="Microsoft JhengHei"/>
                          <a:cs typeface="Microsoft JhengHei"/>
                          <a:sym typeface="Microsoft JhengHei"/>
                        </a:rPr>
                        <a:t>科別1</a:t>
                      </a:r>
                      <a:endParaRPr b="1"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r>
              <a:tr h="795375">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錄取序號2</a:t>
                      </a:r>
                      <a:endParaRPr b="0" i="0" sz="19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t/>
                      </a:r>
                      <a:endParaRPr sz="16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科別2</a:t>
                      </a:r>
                      <a:endParaRPr b="1" i="0" sz="1600" u="none" cap="none" strike="noStrike">
                        <a:solidFill>
                          <a:srgbClr val="FF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7030A0"/>
                          </a:solidFill>
                          <a:latin typeface="Microsoft JhengHei"/>
                          <a:ea typeface="Microsoft JhengHei"/>
                          <a:cs typeface="Microsoft JhengHei"/>
                          <a:sym typeface="Microsoft JhengHei"/>
                        </a:rPr>
                        <a:t>高職乙</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7030A0"/>
                          </a:solidFill>
                          <a:latin typeface="Microsoft JhengHei"/>
                          <a:ea typeface="Microsoft JhengHei"/>
                          <a:cs typeface="Microsoft JhengHei"/>
                          <a:sym typeface="Microsoft JhengHei"/>
                        </a:rPr>
                        <a:t>科別2</a:t>
                      </a:r>
                      <a:endParaRPr b="1" i="0" sz="1600" u="none" cap="none" strike="noStrike">
                        <a:solidFill>
                          <a:srgbClr val="7030A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7030A0"/>
                          </a:solidFill>
                          <a:latin typeface="Microsoft JhengHei"/>
                          <a:ea typeface="Microsoft JhengHei"/>
                          <a:cs typeface="Microsoft JhengHei"/>
                          <a:sym typeface="Microsoft JhengHei"/>
                        </a:rPr>
                        <a:t>高職丙</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7030A0"/>
                          </a:solidFill>
                          <a:latin typeface="Microsoft JhengHei"/>
                          <a:ea typeface="Microsoft JhengHei"/>
                          <a:cs typeface="Microsoft JhengHei"/>
                          <a:sym typeface="Microsoft JhengHei"/>
                        </a:rPr>
                        <a:t>科別2</a:t>
                      </a:r>
                      <a:endParaRPr b="0" i="0" sz="1600" u="none" cap="none" strike="noStrike">
                        <a:solidFill>
                          <a:srgbClr val="7030A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70C0"/>
                          </a:solidFill>
                          <a:latin typeface="Microsoft JhengHei"/>
                          <a:ea typeface="Microsoft JhengHei"/>
                          <a:cs typeface="Microsoft JhengHei"/>
                          <a:sym typeface="Microsoft JhengHei"/>
                        </a:rPr>
                        <a:t>綜合高中</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892C1C"/>
                          </a:solidFill>
                          <a:latin typeface="Microsoft JhengHei"/>
                          <a:ea typeface="Microsoft JhengHei"/>
                          <a:cs typeface="Microsoft JhengHei"/>
                          <a:sym typeface="Microsoft JhengHei"/>
                        </a:rPr>
                        <a:t>高職丁</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892C1C"/>
                          </a:solidFill>
                          <a:latin typeface="Microsoft JhengHei"/>
                          <a:ea typeface="Microsoft JhengHei"/>
                          <a:cs typeface="Microsoft JhengHei"/>
                          <a:sym typeface="Microsoft JhengHei"/>
                        </a:rPr>
                        <a:t>科別2</a:t>
                      </a:r>
                      <a:endParaRPr b="0" i="0" sz="1600" u="none" cap="none" strike="noStrike">
                        <a:solidFill>
                          <a:srgbClr val="892C1C"/>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chemeClr val="dk1"/>
                          </a:solidFill>
                          <a:latin typeface="Microsoft JhengHei"/>
                          <a:ea typeface="Microsoft JhengHei"/>
                          <a:cs typeface="Microsoft JhengHei"/>
                          <a:sym typeface="Microsoft JhengHei"/>
                        </a:rPr>
                        <a:t>高職戊</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chemeClr val="dk1"/>
                          </a:solidFill>
                          <a:latin typeface="Microsoft JhengHei"/>
                          <a:ea typeface="Microsoft JhengHei"/>
                          <a:cs typeface="Microsoft JhengHei"/>
                          <a:sym typeface="Microsoft JhengHei"/>
                        </a:rPr>
                        <a:t>科別2</a:t>
                      </a:r>
                      <a:endParaRPr b="0" i="0" sz="1600" u="none" cap="none" strike="noStrike">
                        <a:solidFill>
                          <a:schemeClr val="dk1"/>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7030A0"/>
                          </a:solidFill>
                          <a:latin typeface="Microsoft JhengHei"/>
                          <a:ea typeface="Microsoft JhengHei"/>
                          <a:cs typeface="Microsoft JhengHei"/>
                          <a:sym typeface="Microsoft JhengHei"/>
                        </a:rPr>
                        <a:t>高職己科別2</a:t>
                      </a:r>
                      <a:endParaRPr b="1" i="0" sz="1600" u="none" cap="none" strike="noStrike">
                        <a:solidFill>
                          <a:srgbClr val="7030A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高職庚</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C00000"/>
                          </a:solidFill>
                          <a:latin typeface="Microsoft JhengHei"/>
                          <a:ea typeface="Microsoft JhengHei"/>
                          <a:cs typeface="Microsoft JhengHei"/>
                          <a:sym typeface="Microsoft JhengHei"/>
                        </a:rPr>
                        <a:t>科別2</a:t>
                      </a:r>
                      <a:endParaRPr b="0" i="0" sz="1600" u="none" cap="none" strike="noStrike">
                        <a:solidFill>
                          <a:srgbClr val="C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r>
              <a:tr h="795375">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錄取序號3</a:t>
                      </a:r>
                      <a:endParaRPr b="0" i="0" sz="19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t/>
                      </a:r>
                      <a:endParaRPr sz="16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科別3</a:t>
                      </a:r>
                      <a:endParaRPr b="1" i="0" sz="1600" u="none" cap="none" strike="noStrike">
                        <a:solidFill>
                          <a:srgbClr val="FF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7030A0"/>
                          </a:solidFill>
                          <a:latin typeface="Microsoft JhengHei"/>
                          <a:ea typeface="Microsoft JhengHei"/>
                          <a:cs typeface="Microsoft JhengHei"/>
                          <a:sym typeface="Microsoft JhengHei"/>
                        </a:rPr>
                        <a:t>高職丙</a:t>
                      </a:r>
                      <a:endParaRPr b="0" i="0" sz="1600" u="none" cap="none" strike="noStrike">
                        <a:solidFill>
                          <a:srgbClr val="7030A0"/>
                        </a:solidFill>
                        <a:latin typeface="Microsoft JhengHei"/>
                        <a:ea typeface="Microsoft JhengHei"/>
                        <a:cs typeface="Microsoft JhengHei"/>
                        <a:sym typeface="Microsoft JhengHei"/>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7030A0"/>
                          </a:solidFill>
                          <a:latin typeface="Microsoft JhengHei"/>
                          <a:ea typeface="Microsoft JhengHei"/>
                          <a:cs typeface="Microsoft JhengHei"/>
                          <a:sym typeface="Microsoft JhengHei"/>
                        </a:rPr>
                        <a:t>科別3</a:t>
                      </a:r>
                      <a:endParaRPr b="0" i="0" sz="1600" u="none" cap="none" strike="noStrike">
                        <a:solidFill>
                          <a:srgbClr val="7030A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892C1C"/>
                          </a:solidFill>
                          <a:latin typeface="Microsoft JhengHei"/>
                          <a:ea typeface="Microsoft JhengHei"/>
                          <a:cs typeface="Microsoft JhengHei"/>
                          <a:sym typeface="Microsoft JhengHei"/>
                        </a:rPr>
                        <a:t>高職丁</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892C1C"/>
                          </a:solidFill>
                          <a:latin typeface="Microsoft JhengHei"/>
                          <a:ea typeface="Microsoft JhengHei"/>
                          <a:cs typeface="Microsoft JhengHei"/>
                          <a:sym typeface="Microsoft JhengHei"/>
                        </a:rPr>
                        <a:t>科別3</a:t>
                      </a:r>
                      <a:endParaRPr b="0" i="0" sz="1600" u="none" cap="none" strike="noStrike">
                        <a:solidFill>
                          <a:srgbClr val="892C1C"/>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chemeClr val="dk1"/>
                          </a:solidFill>
                          <a:latin typeface="Microsoft JhengHei"/>
                          <a:ea typeface="Microsoft JhengHei"/>
                          <a:cs typeface="Microsoft JhengHei"/>
                          <a:sym typeface="Microsoft JhengHei"/>
                        </a:rPr>
                        <a:t>高職戊</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chemeClr val="dk1"/>
                          </a:solidFill>
                          <a:latin typeface="Microsoft JhengHei"/>
                          <a:ea typeface="Microsoft JhengHei"/>
                          <a:cs typeface="Microsoft JhengHei"/>
                          <a:sym typeface="Microsoft JhengHei"/>
                        </a:rPr>
                        <a:t>科別3</a:t>
                      </a:r>
                      <a:endParaRPr b="1" i="0" sz="1600" u="none" cap="none" strike="noStrike">
                        <a:solidFill>
                          <a:schemeClr val="dk1"/>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高職庚</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C00000"/>
                          </a:solidFill>
                          <a:latin typeface="Microsoft JhengHei"/>
                          <a:ea typeface="Microsoft JhengHei"/>
                          <a:cs typeface="Microsoft JhengHei"/>
                          <a:sym typeface="Microsoft JhengHei"/>
                        </a:rPr>
                        <a:t>科別3</a:t>
                      </a:r>
                      <a:endParaRPr b="1"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r>
              <a:tr h="795375">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錄取序號4</a:t>
                      </a:r>
                      <a:endParaRPr b="0" i="0" sz="19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t/>
                      </a:r>
                      <a:endParaRPr sz="16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科別4</a:t>
                      </a:r>
                      <a:endParaRPr b="0" i="0" sz="1600" u="none" cap="none" strike="noStrike">
                        <a:solidFill>
                          <a:schemeClr val="dk1"/>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chemeClr val="dk1"/>
                          </a:solidFill>
                          <a:latin typeface="Microsoft JhengHei"/>
                          <a:ea typeface="Microsoft JhengHei"/>
                          <a:cs typeface="Microsoft JhengHei"/>
                          <a:sym typeface="Microsoft JhengHei"/>
                        </a:rPr>
                        <a:t>高職戊</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chemeClr val="dk1"/>
                          </a:solidFill>
                          <a:latin typeface="Microsoft JhengHei"/>
                          <a:ea typeface="Microsoft JhengHei"/>
                          <a:cs typeface="Microsoft JhengHei"/>
                          <a:sym typeface="Microsoft JhengHei"/>
                        </a:rPr>
                        <a:t>科別4</a:t>
                      </a:r>
                      <a:endParaRPr b="0" i="0" sz="1600" u="none" cap="none" strike="noStrike">
                        <a:solidFill>
                          <a:schemeClr val="dk1"/>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高職庚</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C00000"/>
                          </a:solidFill>
                          <a:latin typeface="Microsoft JhengHei"/>
                          <a:ea typeface="Microsoft JhengHei"/>
                          <a:cs typeface="Microsoft JhengHei"/>
                          <a:sym typeface="Microsoft JhengHei"/>
                        </a:rPr>
                        <a:t>科別4</a:t>
                      </a:r>
                      <a:endParaRPr b="0" i="0" sz="1600" u="none" cap="none" strike="noStrike">
                        <a:solidFill>
                          <a:srgbClr val="C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r>
              <a:tr h="795375">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錄取序號5</a:t>
                      </a:r>
                      <a:endParaRPr b="0" i="0" sz="19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t/>
                      </a:r>
                      <a:endParaRPr sz="16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科別5</a:t>
                      </a:r>
                      <a:endParaRPr b="0" i="0" sz="1600" u="none" cap="none" strike="noStrike">
                        <a:solidFill>
                          <a:schemeClr val="dk1"/>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chemeClr val="dk1"/>
                          </a:solidFill>
                          <a:latin typeface="Microsoft JhengHei"/>
                          <a:ea typeface="Microsoft JhengHei"/>
                          <a:cs typeface="Microsoft JhengHei"/>
                          <a:sym typeface="Microsoft JhengHei"/>
                        </a:rPr>
                        <a:t>高職戊</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chemeClr val="dk1"/>
                          </a:solidFill>
                          <a:latin typeface="Microsoft JhengHei"/>
                          <a:ea typeface="Microsoft JhengHei"/>
                          <a:cs typeface="Microsoft JhengHei"/>
                          <a:sym typeface="Microsoft JhengHei"/>
                        </a:rPr>
                        <a:t>科別5</a:t>
                      </a:r>
                      <a:endParaRPr b="0" i="0" sz="1600" u="none" cap="none" strike="noStrike">
                        <a:solidFill>
                          <a:schemeClr val="dk1"/>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高職庚</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C00000"/>
                          </a:solidFill>
                          <a:latin typeface="Microsoft JhengHei"/>
                          <a:ea typeface="Microsoft JhengHei"/>
                          <a:cs typeface="Microsoft JhengHei"/>
                          <a:sym typeface="Microsoft JhengHei"/>
                        </a:rPr>
                        <a:t>科別5</a:t>
                      </a:r>
                      <a:endParaRPr b="0" i="0" sz="1600" u="none" cap="none" strike="noStrike">
                        <a:solidFill>
                          <a:srgbClr val="C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99CCFF"/>
                    </a:solidFill>
                  </a:tcPr>
                </a:tc>
              </a:tr>
            </a:tbl>
          </a:graphicData>
        </a:graphic>
      </p:graphicFrame>
      <p:sp>
        <p:nvSpPr>
          <p:cNvPr id="1074" name="Google Shape;1074;p107"/>
          <p:cNvSpPr txBox="1"/>
          <p:nvPr/>
        </p:nvSpPr>
        <p:spPr>
          <a:xfrm>
            <a:off x="1717675" y="209550"/>
            <a:ext cx="6684963" cy="865188"/>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(六)超額比序-志願序2 範例</a:t>
            </a:r>
            <a:endParaRPr/>
          </a:p>
        </p:txBody>
      </p:sp>
      <p:sp>
        <p:nvSpPr>
          <p:cNvPr id="1075" name="Google Shape;1075;p10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graphicFrame>
        <p:nvGraphicFramePr>
          <p:cNvPr id="1080" name="Google Shape;1080;p108"/>
          <p:cNvGraphicFramePr/>
          <p:nvPr/>
        </p:nvGraphicFramePr>
        <p:xfrm>
          <a:off x="1905000" y="1268413"/>
          <a:ext cx="3000000" cy="3000000"/>
        </p:xfrm>
        <a:graphic>
          <a:graphicData uri="http://schemas.openxmlformats.org/drawingml/2006/table">
            <a:tbl>
              <a:tblPr>
                <a:noFill/>
                <a:tableStyleId>{DFD3BC40-3D3A-440E-ABE1-3D936114DA0A}</a:tableStyleId>
              </a:tblPr>
              <a:tblGrid>
                <a:gridCol w="1232175"/>
                <a:gridCol w="816250"/>
                <a:gridCol w="816250"/>
                <a:gridCol w="816250"/>
                <a:gridCol w="816250"/>
                <a:gridCol w="810650"/>
                <a:gridCol w="1031725"/>
                <a:gridCol w="871100"/>
                <a:gridCol w="867475"/>
                <a:gridCol w="867475"/>
              </a:tblGrid>
              <a:tr h="825775">
                <a:tc>
                  <a:txBody>
                    <a:bodyPr/>
                    <a:lstStyle/>
                    <a:p>
                      <a:pPr indent="0" lvl="0" marL="0" marR="0" rtl="0" algn="ctr">
                        <a:lnSpc>
                          <a:spcPct val="100000"/>
                        </a:lnSpc>
                        <a:spcBef>
                          <a:spcPts val="0"/>
                        </a:spcBef>
                        <a:spcAft>
                          <a:spcPts val="0"/>
                        </a:spcAft>
                        <a:buClr>
                          <a:srgbClr val="000000"/>
                        </a:buClr>
                        <a:buSzPts val="2000"/>
                        <a:buFont typeface="Times New Roman"/>
                        <a:buNone/>
                      </a:pPr>
                      <a:r>
                        <a:rPr b="0" i="0" lang="zh-TW" sz="2000" u="none" cap="none" strike="noStrike">
                          <a:solidFill>
                            <a:srgbClr val="000000"/>
                          </a:solidFill>
                          <a:latin typeface="Microsoft JhengHei"/>
                          <a:ea typeface="Microsoft JhengHei"/>
                          <a:cs typeface="Microsoft JhengHei"/>
                          <a:sym typeface="Microsoft JhengHei"/>
                        </a:rPr>
                        <a:t>志願序</a:t>
                      </a:r>
                      <a:endParaRPr/>
                    </a:p>
                  </a:txBody>
                  <a:tcPr marT="34275" marB="34275" marR="68575" marL="685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0" i="0" lang="zh-TW" sz="2000" u="none" cap="none" strike="noStrike">
                          <a:solidFill>
                            <a:srgbClr val="000000"/>
                          </a:solidFill>
                          <a:latin typeface="Microsoft JhengHei"/>
                          <a:ea typeface="Microsoft JhengHei"/>
                          <a:cs typeface="Microsoft JhengHei"/>
                          <a:sym typeface="Microsoft JhengHei"/>
                        </a:rPr>
                        <a:t>第4志願序學校</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hMerge="1"/>
                <a:tc hMerge="1"/>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0" i="0" lang="zh-TW" sz="2000" u="none" cap="none" strike="noStrike">
                          <a:solidFill>
                            <a:srgbClr val="000000"/>
                          </a:solidFill>
                          <a:latin typeface="Microsoft JhengHei"/>
                          <a:ea typeface="Microsoft JhengHei"/>
                          <a:cs typeface="Microsoft JhengHei"/>
                          <a:sym typeface="Microsoft JhengHei"/>
                        </a:rPr>
                        <a:t>第5志願序學校</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hMerge="1"/>
                <a:tc hMerge="1"/>
                <a:tc>
                  <a:txBody>
                    <a:bodyPr/>
                    <a:lstStyle/>
                    <a:p>
                      <a:pPr indent="0" lvl="0" marL="0" marR="0" rtl="0" algn="ctr">
                        <a:lnSpc>
                          <a:spcPct val="100000"/>
                        </a:lnSpc>
                        <a:spcBef>
                          <a:spcPts val="0"/>
                        </a:spcBef>
                        <a:spcAft>
                          <a:spcPts val="0"/>
                        </a:spcAft>
                        <a:buClr>
                          <a:srgbClr val="000000"/>
                        </a:buClr>
                        <a:buSzPts val="2000"/>
                        <a:buFont typeface="Times New Roman"/>
                        <a:buNone/>
                      </a:pPr>
                      <a:r>
                        <a:rPr b="0" i="0" lang="zh-TW" sz="2000" u="none" cap="none" strike="noStrike">
                          <a:solidFill>
                            <a:srgbClr val="000000"/>
                          </a:solidFill>
                          <a:latin typeface="Microsoft JhengHei"/>
                          <a:ea typeface="Microsoft JhengHei"/>
                          <a:cs typeface="Microsoft JhengHei"/>
                          <a:sym typeface="Microsoft JhengHei"/>
                        </a:rPr>
                        <a:t>第6志願序</a:t>
                      </a:r>
                      <a:endParaRPr/>
                    </a:p>
                  </a:txBody>
                  <a:tcPr marT="34275" marB="34275" marR="68575" marL="6857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000"/>
                        <a:buFont typeface="Times New Roman"/>
                        <a:buNone/>
                      </a:pPr>
                      <a:r>
                        <a:rPr b="0" i="0" lang="zh-TW" sz="2000" u="none" cap="none" strike="noStrike">
                          <a:solidFill>
                            <a:srgbClr val="000000"/>
                          </a:solidFill>
                          <a:latin typeface="Microsoft JhengHei"/>
                          <a:ea typeface="Microsoft JhengHei"/>
                          <a:cs typeface="Microsoft JhengHei"/>
                          <a:sym typeface="Microsoft JhengHei"/>
                        </a:rPr>
                        <a:t>第7志願序</a:t>
                      </a:r>
                      <a:endParaRPr/>
                    </a:p>
                  </a:txBody>
                  <a:tcPr marT="34275" marB="34275" marR="68575" marL="6857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2000"/>
                        <a:buFont typeface="Times New Roman"/>
                        <a:buNone/>
                      </a:pPr>
                      <a:r>
                        <a:rPr b="0" i="0" lang="zh-TW" sz="2000" u="none" cap="none" strike="noStrike">
                          <a:solidFill>
                            <a:srgbClr val="000000"/>
                          </a:solidFill>
                          <a:latin typeface="Microsoft JhengHei"/>
                          <a:ea typeface="Microsoft JhengHei"/>
                          <a:cs typeface="Microsoft JhengHei"/>
                          <a:sym typeface="Microsoft JhengHei"/>
                        </a:rPr>
                        <a:t>第8志願序</a:t>
                      </a:r>
                      <a:endParaRPr/>
                    </a:p>
                  </a:txBody>
                  <a:tcPr marT="34275" marB="34275" marR="68575" marL="6857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r>
              <a:tr h="448700">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志願序積分</a:t>
                      </a:r>
                      <a:endParaRPr/>
                    </a:p>
                  </a:txBody>
                  <a:tcPr marT="34275" marB="34275" marR="68575" marL="685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1" i="0" lang="zh-TW" sz="2000" u="none" cap="none" strike="noStrike">
                          <a:solidFill>
                            <a:srgbClr val="FF0000"/>
                          </a:solidFill>
                          <a:latin typeface="Microsoft JhengHei"/>
                          <a:ea typeface="Microsoft JhengHei"/>
                          <a:cs typeface="Microsoft JhengHei"/>
                          <a:sym typeface="Microsoft JhengHei"/>
                        </a:rPr>
                        <a:t>7分</a:t>
                      </a:r>
                      <a:endParaRPr b="1" i="0" sz="2000" u="none" cap="none" strike="noStrike">
                        <a:solidFill>
                          <a:srgbClr val="FF0000"/>
                        </a:solidFill>
                        <a:latin typeface="Microsoft JhengHei"/>
                        <a:ea typeface="Microsoft JhengHei"/>
                        <a:cs typeface="Microsoft JhengHei"/>
                        <a:sym typeface="Microsoft JhengHei"/>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hMerge="1"/>
                <a:tc hMerge="1"/>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1" i="0" lang="zh-TW" sz="2000" u="none" cap="none" strike="noStrike">
                          <a:solidFill>
                            <a:srgbClr val="FF0000"/>
                          </a:solidFill>
                          <a:latin typeface="Microsoft JhengHei"/>
                          <a:ea typeface="Microsoft JhengHei"/>
                          <a:cs typeface="Microsoft JhengHei"/>
                          <a:sym typeface="Microsoft JhengHei"/>
                        </a:rPr>
                        <a:t>6分</a:t>
                      </a:r>
                      <a:endParaRPr b="1" i="0" sz="2000" u="none" cap="none" strike="noStrike">
                        <a:solidFill>
                          <a:srgbClr val="FF0000"/>
                        </a:solidFill>
                        <a:latin typeface="Microsoft JhengHei"/>
                        <a:ea typeface="Microsoft JhengHei"/>
                        <a:cs typeface="Microsoft JhengHei"/>
                        <a:sym typeface="Microsoft JhengHei"/>
                      </a:endParaRPr>
                    </a:p>
                  </a:txBody>
                  <a:tcPr marT="34275" marB="34275"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hMerge="1"/>
                <a:tc hMerge="1"/>
                <a:tc gridSpan="3">
                  <a:txBody>
                    <a:bodyPr/>
                    <a:lstStyle/>
                    <a:p>
                      <a:pPr indent="0" lvl="0" marL="0" marR="0" rtl="0" algn="ctr">
                        <a:lnSpc>
                          <a:spcPct val="100000"/>
                        </a:lnSpc>
                        <a:spcBef>
                          <a:spcPts val="0"/>
                        </a:spcBef>
                        <a:spcAft>
                          <a:spcPts val="0"/>
                        </a:spcAft>
                        <a:buClr>
                          <a:srgbClr val="000000"/>
                        </a:buClr>
                        <a:buSzPts val="2000"/>
                        <a:buFont typeface="Times New Roman"/>
                        <a:buNone/>
                      </a:pPr>
                      <a:r>
                        <a:rPr b="1" i="0" lang="zh-TW" sz="2000" u="none" cap="none" strike="noStrike">
                          <a:solidFill>
                            <a:srgbClr val="FF0000"/>
                          </a:solidFill>
                          <a:latin typeface="Microsoft JhengHei"/>
                          <a:ea typeface="Microsoft JhengHei"/>
                          <a:cs typeface="Microsoft JhengHei"/>
                          <a:sym typeface="Microsoft JhengHei"/>
                        </a:rPr>
                        <a:t>5分</a:t>
                      </a:r>
                      <a:endParaRPr b="1" i="0" sz="2000" u="none" cap="none" strike="noStrike">
                        <a:solidFill>
                          <a:srgbClr val="FF0000"/>
                        </a:solidFill>
                        <a:latin typeface="Microsoft JhengHei"/>
                        <a:ea typeface="Microsoft JhengHei"/>
                        <a:cs typeface="Microsoft JhengHei"/>
                        <a:sym typeface="Microsoft JhengHei"/>
                      </a:endParaRPr>
                    </a:p>
                  </a:txBody>
                  <a:tcPr marT="34275" marB="34275" marR="68575" marL="6857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hMerge="1"/>
                <a:tc hMerge="1"/>
              </a:tr>
              <a:tr h="691700">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志願序學校名</a:t>
                      </a:r>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高中丁</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高中戊</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高中己</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高職辛</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高職壬</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高職癸</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chemeClr val="dk1"/>
                          </a:solidFill>
                          <a:latin typeface="Microsoft JhengHei"/>
                          <a:ea typeface="Microsoft JhengHei"/>
                          <a:cs typeface="Microsoft JhengHei"/>
                          <a:sym typeface="Microsoft JhengHei"/>
                        </a:rPr>
                        <a:t>高職丁</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chemeClr val="dk1"/>
                          </a:solidFill>
                          <a:latin typeface="Microsoft JhengHei"/>
                          <a:ea typeface="Microsoft JhengHei"/>
                          <a:cs typeface="Microsoft JhengHei"/>
                          <a:sym typeface="Microsoft JhengHei"/>
                        </a:rPr>
                        <a:t>科別4</a:t>
                      </a:r>
                      <a:endParaRPr b="1" i="0" sz="1600" u="none" cap="none" strike="noStrike">
                        <a:solidFill>
                          <a:schemeClr val="dk1"/>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7030A0"/>
                          </a:solidFill>
                          <a:latin typeface="Microsoft JhengHei"/>
                          <a:ea typeface="Microsoft JhengHei"/>
                          <a:cs typeface="Microsoft JhengHei"/>
                          <a:sym typeface="Microsoft JhengHei"/>
                        </a:rPr>
                        <a:t>高中庚</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7030A0"/>
                          </a:solidFill>
                          <a:latin typeface="Microsoft JhengHei"/>
                          <a:ea typeface="Microsoft JhengHei"/>
                          <a:cs typeface="Microsoft JhengHei"/>
                          <a:sym typeface="Microsoft JhengHei"/>
                        </a:rPr>
                        <a:t>普通科</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高職壬</a:t>
                      </a:r>
                      <a:endParaRPr/>
                    </a:p>
                    <a:p>
                      <a:pPr indent="0" lvl="0" marL="0" marR="0" rtl="0" algn="ctr">
                        <a:lnSpc>
                          <a:spcPct val="100000"/>
                        </a:lnSpc>
                        <a:spcBef>
                          <a:spcPts val="800"/>
                        </a:spcBef>
                        <a:spcAft>
                          <a:spcPts val="0"/>
                        </a:spcAft>
                        <a:buClr>
                          <a:srgbClr val="000000"/>
                        </a:buClr>
                        <a:buSzPts val="1600"/>
                        <a:buFont typeface="Times New Roman"/>
                        <a:buNone/>
                      </a:pPr>
                      <a:r>
                        <a:rPr b="1" i="0" lang="zh-TW" sz="1600" u="none" cap="none" strike="noStrike">
                          <a:solidFill>
                            <a:srgbClr val="C00000"/>
                          </a:solidFill>
                          <a:latin typeface="Microsoft JhengHei"/>
                          <a:ea typeface="Microsoft JhengHei"/>
                          <a:cs typeface="Microsoft JhengHei"/>
                          <a:sym typeface="Microsoft JhengHei"/>
                        </a:rPr>
                        <a:t>科別4</a:t>
                      </a:r>
                      <a:endParaRPr b="1"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99CCFF"/>
                    </a:solidFill>
                  </a:tcPr>
                </a:tc>
              </a:tr>
              <a:tr h="745325">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錄取序號1</a:t>
                      </a:r>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普通科</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普通科</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普通科</a:t>
                      </a:r>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高職辛</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科別1</a:t>
                      </a:r>
                      <a:endParaRPr b="0"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高職壬</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科別1</a:t>
                      </a:r>
                      <a:endParaRPr b="0"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高職癸</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科別1</a:t>
                      </a:r>
                      <a:endParaRPr b="0"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l">
                        <a:spcBef>
                          <a:spcPts val="0"/>
                        </a:spcBef>
                        <a:spcAft>
                          <a:spcPts val="0"/>
                        </a:spcAft>
                        <a:buNone/>
                      </a:pPr>
                      <a:r>
                        <a:t/>
                      </a:r>
                      <a:endParaRPr sz="13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3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300"/>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tcPr>
                </a:tc>
              </a:tr>
              <a:tr h="745325">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錄取序號2</a:t>
                      </a:r>
                      <a:endParaRPr b="0" i="0" sz="19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t/>
                      </a:r>
                      <a:endParaRPr sz="16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1" i="0" sz="1600" u="none" cap="none" strike="noStrike">
                        <a:solidFill>
                          <a:srgbClr val="7030A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高職辛</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科別2</a:t>
                      </a:r>
                      <a:endParaRPr b="0"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高職壬</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科別2</a:t>
                      </a:r>
                      <a:endParaRPr b="0"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高職癸</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科別2</a:t>
                      </a:r>
                      <a:endParaRPr b="0"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chemeClr val="dk1"/>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1" i="0" sz="1600" u="none" cap="none" strike="noStrike">
                        <a:solidFill>
                          <a:srgbClr val="7030A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C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45325">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錄取序號3</a:t>
                      </a:r>
                      <a:endParaRPr b="0" i="0" sz="19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t/>
                      </a:r>
                      <a:endParaRPr sz="16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高職辛</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科別3</a:t>
                      </a:r>
                      <a:endParaRPr b="0"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高職壬</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科別3</a:t>
                      </a:r>
                      <a:endParaRPr b="0"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高職癸</a:t>
                      </a:r>
                      <a:endParaRPr/>
                    </a:p>
                    <a:p>
                      <a:pPr indent="0" lvl="0" marL="0" marR="0" rtl="0" algn="ctr">
                        <a:lnSpc>
                          <a:spcPct val="100000"/>
                        </a:lnSpc>
                        <a:spcBef>
                          <a:spcPts val="800"/>
                        </a:spcBef>
                        <a:spcAft>
                          <a:spcPts val="0"/>
                        </a:spcAft>
                        <a:buClr>
                          <a:srgbClr val="000000"/>
                        </a:buClr>
                        <a:buSzPts val="1600"/>
                        <a:buFont typeface="Times New Roman"/>
                        <a:buNone/>
                      </a:pPr>
                      <a:r>
                        <a:rPr b="0" i="0" lang="zh-TW" sz="1600" u="none" cap="none" strike="noStrike">
                          <a:solidFill>
                            <a:srgbClr val="C00000"/>
                          </a:solidFill>
                          <a:latin typeface="Microsoft JhengHei"/>
                          <a:ea typeface="Microsoft JhengHei"/>
                          <a:cs typeface="Microsoft JhengHei"/>
                          <a:sym typeface="Microsoft JhengHei"/>
                        </a:rPr>
                        <a:t>科別3</a:t>
                      </a:r>
                      <a:endParaRPr b="0"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1" i="0" sz="1600" u="none" cap="none" strike="noStrike">
                        <a:solidFill>
                          <a:schemeClr val="dk1"/>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3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1" i="0" sz="1600" u="none" cap="none" strike="noStrike">
                        <a:solidFill>
                          <a:srgbClr val="C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7675">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錄取序號4</a:t>
                      </a:r>
                      <a:endParaRPr b="0" i="0" sz="19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t/>
                      </a:r>
                      <a:endParaRPr sz="16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chemeClr val="dk1"/>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3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C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7675">
                <a:tc>
                  <a:txBody>
                    <a:bodyPr/>
                    <a:lstStyle/>
                    <a:p>
                      <a:pPr indent="0" lvl="0" marL="0" marR="0" rtl="0" algn="ctr">
                        <a:lnSpc>
                          <a:spcPct val="100000"/>
                        </a:lnSpc>
                        <a:spcBef>
                          <a:spcPts val="0"/>
                        </a:spcBef>
                        <a:spcAft>
                          <a:spcPts val="0"/>
                        </a:spcAft>
                        <a:buClr>
                          <a:srgbClr val="000000"/>
                        </a:buClr>
                        <a:buSzPts val="1900"/>
                        <a:buFont typeface="Times New Roman"/>
                        <a:buNone/>
                      </a:pPr>
                      <a:r>
                        <a:rPr b="0" i="0" lang="zh-TW" sz="1900" u="none" cap="none" strike="noStrike">
                          <a:solidFill>
                            <a:srgbClr val="000000"/>
                          </a:solidFill>
                          <a:latin typeface="Microsoft JhengHei"/>
                          <a:ea typeface="Microsoft JhengHei"/>
                          <a:cs typeface="Microsoft JhengHei"/>
                          <a:sym typeface="Microsoft JhengHei"/>
                        </a:rPr>
                        <a:t>錄取序號5</a:t>
                      </a:r>
                      <a:endParaRPr b="0" i="0" sz="19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t/>
                      </a:r>
                      <a:endParaRPr sz="16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Microsoft JhengHei"/>
                        <a:ea typeface="Microsoft JhengHei"/>
                        <a:cs typeface="Microsoft JhengHei"/>
                        <a:sym typeface="Microsoft JhengHei"/>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FF"/>
                    </a:solidFill>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chemeClr val="dk1"/>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300"/>
                    </a:p>
                  </a:txBody>
                  <a:tcPr marT="34275" marB="3427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Times New Roman"/>
                        <a:buNone/>
                      </a:pPr>
                      <a:r>
                        <a:t/>
                      </a:r>
                      <a:endParaRPr b="0" i="0" sz="1600" u="none" cap="none" strike="noStrike">
                        <a:solidFill>
                          <a:srgbClr val="C00000"/>
                        </a:solidFill>
                        <a:latin typeface="DFKai-SB"/>
                        <a:ea typeface="DFKai-SB"/>
                        <a:cs typeface="DFKai-SB"/>
                        <a:sym typeface="DFKai-SB"/>
                      </a:endParaRPr>
                    </a:p>
                  </a:txBody>
                  <a:tcPr marT="34275" marB="34275" marR="68575" marL="68575"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081" name="Google Shape;1081;p108"/>
          <p:cNvSpPr txBox="1"/>
          <p:nvPr/>
        </p:nvSpPr>
        <p:spPr>
          <a:xfrm>
            <a:off x="1717675" y="209550"/>
            <a:ext cx="6684963" cy="865188"/>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(六)超額比序-志願序3 範例</a:t>
            </a:r>
            <a:endParaRPr/>
          </a:p>
        </p:txBody>
      </p:sp>
      <p:sp>
        <p:nvSpPr>
          <p:cNvPr id="1082" name="Google Shape;1082;p10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graphicFrame>
        <p:nvGraphicFramePr>
          <p:cNvPr id="1087" name="Google Shape;1087;p109"/>
          <p:cNvGraphicFramePr/>
          <p:nvPr/>
        </p:nvGraphicFramePr>
        <p:xfrm>
          <a:off x="2141538" y="787400"/>
          <a:ext cx="3000000" cy="3000000"/>
        </p:xfrm>
        <a:graphic>
          <a:graphicData uri="http://schemas.openxmlformats.org/drawingml/2006/table">
            <a:tbl>
              <a:tblPr>
                <a:noFill/>
                <a:tableStyleId>{DFD3BC40-3D3A-440E-ABE1-3D936114DA0A}</a:tableStyleId>
              </a:tblPr>
              <a:tblGrid>
                <a:gridCol w="1053300"/>
                <a:gridCol w="697750"/>
                <a:gridCol w="697750"/>
                <a:gridCol w="697750"/>
                <a:gridCol w="697750"/>
                <a:gridCol w="692975"/>
                <a:gridCol w="724550"/>
                <a:gridCol w="794000"/>
                <a:gridCol w="794000"/>
                <a:gridCol w="794000"/>
              </a:tblGrid>
              <a:tr h="445050">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志願序</a:t>
                      </a:r>
                      <a:endParaRPr/>
                    </a:p>
                  </a:txBody>
                  <a:tcPr marT="25700" marB="25700" marR="51450" marL="5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gridSpan="3">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第1志願序學校</a:t>
                      </a:r>
                      <a:endParaRPr/>
                    </a:p>
                  </a:txBody>
                  <a:tcPr marT="25700" marB="25700" marR="51450" marL="5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hMerge="1"/>
                <a:tc hMerge="1"/>
                <a:tc gridSpan="3">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第2志願序學校</a:t>
                      </a:r>
                      <a:endParaRPr/>
                    </a:p>
                  </a:txBody>
                  <a:tcPr marT="25700" marB="25700" marR="51450" marL="5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hMerge="1"/>
                <a:tc hMerge="1"/>
                <a:tc gridSpan="3">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第3志願序學校</a:t>
                      </a:r>
                      <a:endParaRPr/>
                    </a:p>
                  </a:txBody>
                  <a:tcPr marT="25700" marB="25700" marR="51450" marL="5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hMerge="1"/>
                <a:tc hMerge="1"/>
              </a:tr>
              <a:tr h="508600">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志願序積分</a:t>
                      </a:r>
                      <a:endParaRPr/>
                    </a:p>
                  </a:txBody>
                  <a:tcPr marT="25700" marB="25700" marR="51450" marL="5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gridSpan="3">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10分</a:t>
                      </a:r>
                      <a:endParaRPr b="1" i="0" sz="1600" u="none" cap="none" strike="noStrike">
                        <a:solidFill>
                          <a:srgbClr val="FF0000"/>
                        </a:solidFill>
                        <a:latin typeface="Microsoft JhengHei"/>
                        <a:ea typeface="Microsoft JhengHei"/>
                        <a:cs typeface="Microsoft JhengHei"/>
                        <a:sym typeface="Microsoft JhengHei"/>
                      </a:endParaRPr>
                    </a:p>
                  </a:txBody>
                  <a:tcPr marT="25700" marB="25700" marR="51450" marL="5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hMerge="1"/>
                <a:tc hMerge="1"/>
                <a:tc gridSpan="3">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9分</a:t>
                      </a:r>
                      <a:endParaRPr b="1" i="0" sz="1600" u="none" cap="none" strike="noStrike">
                        <a:solidFill>
                          <a:srgbClr val="FF0000"/>
                        </a:solidFill>
                        <a:latin typeface="Microsoft JhengHei"/>
                        <a:ea typeface="Microsoft JhengHei"/>
                        <a:cs typeface="Microsoft JhengHei"/>
                        <a:sym typeface="Microsoft JhengHei"/>
                      </a:endParaRPr>
                    </a:p>
                  </a:txBody>
                  <a:tcPr marT="25700" marB="25700" marR="51450" marL="5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hMerge="1"/>
                <a:tc hMerge="1"/>
                <a:tc gridSpan="3">
                  <a:txBody>
                    <a:bodyPr/>
                    <a:lstStyle/>
                    <a:p>
                      <a:pPr indent="0" lvl="0" marL="0" marR="0" rtl="0" algn="ctr">
                        <a:lnSpc>
                          <a:spcPct val="100000"/>
                        </a:lnSpc>
                        <a:spcBef>
                          <a:spcPts val="0"/>
                        </a:spcBef>
                        <a:spcAft>
                          <a:spcPts val="0"/>
                        </a:spcAft>
                        <a:buClr>
                          <a:srgbClr val="000000"/>
                        </a:buClr>
                        <a:buSzPts val="1600"/>
                        <a:buFont typeface="Times New Roman"/>
                        <a:buNone/>
                      </a:pPr>
                      <a:r>
                        <a:rPr b="1" i="0" lang="zh-TW" sz="1600" u="none" cap="none" strike="noStrike">
                          <a:solidFill>
                            <a:srgbClr val="FF0000"/>
                          </a:solidFill>
                          <a:latin typeface="Microsoft JhengHei"/>
                          <a:ea typeface="Microsoft JhengHei"/>
                          <a:cs typeface="Microsoft JhengHei"/>
                          <a:sym typeface="Microsoft JhengHei"/>
                        </a:rPr>
                        <a:t>8分</a:t>
                      </a:r>
                      <a:endParaRPr b="1" i="0" sz="1600" u="none" cap="none" strike="noStrike">
                        <a:solidFill>
                          <a:srgbClr val="FF0000"/>
                        </a:solidFill>
                        <a:latin typeface="Microsoft JhengHei"/>
                        <a:ea typeface="Microsoft JhengHei"/>
                        <a:cs typeface="Microsoft JhengHei"/>
                        <a:sym typeface="Microsoft JhengHei"/>
                      </a:endParaRPr>
                    </a:p>
                  </a:txBody>
                  <a:tcPr marT="25700" marB="25700" marR="51450" marL="5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hMerge="1"/>
                <a:tc hMerge="1"/>
              </a:tr>
              <a:tr h="616200">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志願序學校名</a:t>
                      </a:r>
                      <a:endParaRPr/>
                    </a:p>
                  </a:txBody>
                  <a:tcPr marT="25700" marB="25700" marR="51450" marL="5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高職甲</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7030A0"/>
                          </a:solidFill>
                          <a:latin typeface="Microsoft JhengHei"/>
                          <a:ea typeface="Microsoft JhengHei"/>
                          <a:cs typeface="Microsoft JhengHei"/>
                          <a:sym typeface="Microsoft JhengHei"/>
                        </a:rPr>
                        <a:t>高職乙</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FF00"/>
                    </a:solidFill>
                  </a:tcPr>
                </a:tc>
                <a:tc>
                  <a:txBody>
                    <a:bodyPr/>
                    <a:lstStyle/>
                    <a:p>
                      <a:pPr indent="0" lvl="0" marL="0" marR="0" rtl="0" algn="l">
                        <a:spcBef>
                          <a:spcPts val="0"/>
                        </a:spcBef>
                        <a:spcAft>
                          <a:spcPts val="0"/>
                        </a:spcAft>
                        <a:buNone/>
                      </a:pPr>
                      <a:r>
                        <a:t/>
                      </a:r>
                      <a:endParaRPr sz="1500"/>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高職甲</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0070C0"/>
                          </a:solidFill>
                          <a:latin typeface="Microsoft JhengHei"/>
                          <a:ea typeface="Microsoft JhengHei"/>
                          <a:cs typeface="Microsoft JhengHei"/>
                          <a:sym typeface="Microsoft JhengHei"/>
                        </a:rPr>
                        <a:t>高中乙</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892C1C"/>
                          </a:solidFill>
                          <a:latin typeface="Microsoft JhengHei"/>
                          <a:ea typeface="Microsoft JhengHei"/>
                          <a:cs typeface="Microsoft JhengHei"/>
                          <a:sym typeface="Microsoft JhengHei"/>
                        </a:rPr>
                        <a:t>高中丙</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chemeClr val="dk1"/>
                          </a:solidFill>
                          <a:latin typeface="Microsoft JhengHei"/>
                          <a:ea typeface="Microsoft JhengHei"/>
                          <a:cs typeface="Microsoft JhengHei"/>
                          <a:sym typeface="Microsoft JhengHei"/>
                        </a:rPr>
                        <a:t>高職丁</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7030A0"/>
                          </a:solidFill>
                          <a:latin typeface="Microsoft JhengHei"/>
                          <a:ea typeface="Microsoft JhengHei"/>
                          <a:cs typeface="Microsoft JhengHei"/>
                          <a:sym typeface="Microsoft JhengHei"/>
                        </a:rPr>
                        <a:t>高職乙</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C00000"/>
                          </a:solidFill>
                          <a:latin typeface="Microsoft JhengHei"/>
                          <a:ea typeface="Microsoft JhengHei"/>
                          <a:cs typeface="Microsoft JhengHei"/>
                          <a:sym typeface="Microsoft JhengHei"/>
                        </a:rPr>
                        <a:t>高職戊</a:t>
                      </a:r>
                      <a:endParaRPr/>
                    </a:p>
                  </a:txBody>
                  <a:tcPr marT="25700" marB="25700" marR="51450" marL="5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57150">
                      <a:solidFill>
                        <a:srgbClr val="FFC000"/>
                      </a:solidFill>
                      <a:prstDash val="solid"/>
                      <a:round/>
                      <a:headEnd len="sm" w="sm" type="none"/>
                      <a:tailEnd len="sm" w="sm" type="none"/>
                    </a:lnB>
                    <a:solidFill>
                      <a:srgbClr val="99CCFF"/>
                    </a:solidFill>
                  </a:tcPr>
                </a:tc>
              </a:tr>
              <a:tr h="857300">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錄取序號1</a:t>
                      </a:r>
                      <a:endParaRPr/>
                    </a:p>
                  </a:txBody>
                  <a:tcPr marT="25700" marB="25700" marR="51450" marL="5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科別1</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7030A0"/>
                          </a:solidFill>
                          <a:latin typeface="Microsoft JhengHei"/>
                          <a:ea typeface="Microsoft JhengHei"/>
                          <a:cs typeface="Microsoft JhengHei"/>
                          <a:sym typeface="Microsoft JhengHei"/>
                        </a:rPr>
                        <a:t>高職乙</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7030A0"/>
                          </a:solidFill>
                          <a:latin typeface="Microsoft JhengHei"/>
                          <a:ea typeface="Microsoft JhengHei"/>
                          <a:cs typeface="Microsoft JhengHei"/>
                          <a:sym typeface="Microsoft JhengHei"/>
                        </a:rPr>
                        <a:t>科別1</a:t>
                      </a:r>
                      <a:endParaRPr b="1" i="0" sz="1500" u="none" cap="none" strike="noStrike">
                        <a:solidFill>
                          <a:srgbClr val="7030A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l">
                        <a:spcBef>
                          <a:spcPts val="0"/>
                        </a:spcBef>
                        <a:spcAft>
                          <a:spcPts val="0"/>
                        </a:spcAft>
                        <a:buNone/>
                      </a:pPr>
                      <a:r>
                        <a:t/>
                      </a:r>
                      <a:endParaRPr sz="1500"/>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科別6</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0070C0"/>
                          </a:solidFill>
                          <a:latin typeface="Microsoft JhengHei"/>
                          <a:ea typeface="Microsoft JhengHei"/>
                          <a:cs typeface="Microsoft JhengHei"/>
                          <a:sym typeface="Microsoft JhengHei"/>
                        </a:rPr>
                        <a:t>普通科</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892C1C"/>
                          </a:solidFill>
                          <a:latin typeface="Microsoft JhengHei"/>
                          <a:ea typeface="Microsoft JhengHei"/>
                          <a:cs typeface="Microsoft JhengHei"/>
                          <a:sym typeface="Microsoft JhengHei"/>
                        </a:rPr>
                        <a:t>普通科</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chemeClr val="dk1"/>
                          </a:solidFill>
                          <a:latin typeface="Microsoft JhengHei"/>
                          <a:ea typeface="Microsoft JhengHei"/>
                          <a:cs typeface="Microsoft JhengHei"/>
                          <a:sym typeface="Microsoft JhengHei"/>
                        </a:rPr>
                        <a:t>高職丁</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chemeClr val="dk1"/>
                          </a:solidFill>
                          <a:latin typeface="Microsoft JhengHei"/>
                          <a:ea typeface="Microsoft JhengHei"/>
                          <a:cs typeface="Microsoft JhengHei"/>
                          <a:sym typeface="Microsoft JhengHei"/>
                        </a:rPr>
                        <a:t>科別1</a:t>
                      </a:r>
                      <a:endParaRPr b="1" i="0" sz="1500" u="none" cap="none" strike="noStrike">
                        <a:solidFill>
                          <a:schemeClr val="dk1"/>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7030A0"/>
                          </a:solidFill>
                          <a:latin typeface="Microsoft JhengHei"/>
                          <a:ea typeface="Microsoft JhengHei"/>
                          <a:cs typeface="Microsoft JhengHei"/>
                          <a:sym typeface="Microsoft JhengHei"/>
                        </a:rPr>
                        <a:t>高職乙</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7030A0"/>
                          </a:solidFill>
                          <a:latin typeface="Microsoft JhengHei"/>
                          <a:ea typeface="Microsoft JhengHei"/>
                          <a:cs typeface="Microsoft JhengHei"/>
                          <a:sym typeface="Microsoft JhengHei"/>
                        </a:rPr>
                        <a:t>科別4</a:t>
                      </a:r>
                      <a:endParaRPr b="1" i="0" sz="1500" u="none" cap="none" strike="noStrike">
                        <a:solidFill>
                          <a:srgbClr val="7030A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C00000"/>
                          </a:solidFill>
                          <a:latin typeface="Microsoft JhengHei"/>
                          <a:ea typeface="Microsoft JhengHei"/>
                          <a:cs typeface="Microsoft JhengHei"/>
                          <a:sym typeface="Microsoft JhengHei"/>
                        </a:rPr>
                        <a:t>高職戊</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C00000"/>
                          </a:solidFill>
                          <a:latin typeface="Microsoft JhengHei"/>
                          <a:ea typeface="Microsoft JhengHei"/>
                          <a:cs typeface="Microsoft JhengHei"/>
                          <a:sym typeface="Microsoft JhengHei"/>
                        </a:rPr>
                        <a:t>科別1</a:t>
                      </a:r>
                      <a:endParaRPr b="1" i="0" sz="1500" u="none" cap="none" strike="noStrike">
                        <a:solidFill>
                          <a:srgbClr val="C0000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57150">
                      <a:solidFill>
                        <a:srgbClr val="FFC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r>
              <a:tr h="857300">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錄取序號2</a:t>
                      </a:r>
                      <a:endParaRPr b="0" i="0" sz="1600" u="none" cap="none" strike="noStrike">
                        <a:solidFill>
                          <a:srgbClr val="000000"/>
                        </a:solidFill>
                        <a:latin typeface="Microsoft JhengHei"/>
                        <a:ea typeface="Microsoft JhengHei"/>
                        <a:cs typeface="Microsoft JhengHei"/>
                        <a:sym typeface="Microsoft JhengHei"/>
                      </a:endParaRPr>
                    </a:p>
                  </a:txBody>
                  <a:tcPr marT="25700" marB="25700" marR="51450" marL="5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科別2</a:t>
                      </a:r>
                      <a:endParaRPr b="1" i="0" sz="1500" u="none" cap="none" strike="noStrike">
                        <a:solidFill>
                          <a:srgbClr val="FF000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7030A0"/>
                          </a:solidFill>
                          <a:latin typeface="Microsoft JhengHei"/>
                          <a:ea typeface="Microsoft JhengHei"/>
                          <a:cs typeface="Microsoft JhengHei"/>
                          <a:sym typeface="Microsoft JhengHei"/>
                        </a:rPr>
                        <a:t>高職乙</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7030A0"/>
                          </a:solidFill>
                          <a:latin typeface="Microsoft JhengHei"/>
                          <a:ea typeface="Microsoft JhengHei"/>
                          <a:cs typeface="Microsoft JhengHei"/>
                          <a:sym typeface="Microsoft JhengHei"/>
                        </a:rPr>
                        <a:t>科別2</a:t>
                      </a:r>
                      <a:endParaRPr b="1" i="0" sz="1500" u="none" cap="none" strike="noStrike">
                        <a:solidFill>
                          <a:srgbClr val="7030A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l">
                        <a:spcBef>
                          <a:spcPts val="0"/>
                        </a:spcBef>
                        <a:spcAft>
                          <a:spcPts val="0"/>
                        </a:spcAft>
                        <a:buNone/>
                      </a:pPr>
                      <a:r>
                        <a:t/>
                      </a:r>
                      <a:endParaRPr sz="1500"/>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科別7</a:t>
                      </a:r>
                      <a:endParaRPr b="1" i="0" sz="1500" u="none" cap="none" strike="noStrike">
                        <a:solidFill>
                          <a:srgbClr val="FF000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0070C0"/>
                          </a:solidFill>
                          <a:latin typeface="Microsoft JhengHei"/>
                          <a:ea typeface="Microsoft JhengHei"/>
                          <a:cs typeface="Microsoft JhengHei"/>
                          <a:sym typeface="Microsoft JhengHei"/>
                        </a:rPr>
                        <a:t>綜高科</a:t>
                      </a:r>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chemeClr val="dk1"/>
                          </a:solidFill>
                          <a:latin typeface="Microsoft JhengHei"/>
                          <a:ea typeface="Microsoft JhengHei"/>
                          <a:cs typeface="Microsoft JhengHei"/>
                          <a:sym typeface="Microsoft JhengHei"/>
                        </a:rPr>
                        <a:t>高職丁</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chemeClr val="dk1"/>
                          </a:solidFill>
                          <a:latin typeface="Microsoft JhengHei"/>
                          <a:ea typeface="Microsoft JhengHei"/>
                          <a:cs typeface="Microsoft JhengHei"/>
                          <a:sym typeface="Microsoft JhengHei"/>
                        </a:rPr>
                        <a:t>科別2</a:t>
                      </a:r>
                      <a:endParaRPr b="0" i="0" sz="1500" u="none" cap="none" strike="noStrike">
                        <a:solidFill>
                          <a:schemeClr val="dk1"/>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7030A0"/>
                          </a:solidFill>
                          <a:latin typeface="Microsoft JhengHei"/>
                          <a:ea typeface="Microsoft JhengHei"/>
                          <a:cs typeface="Microsoft JhengHei"/>
                          <a:sym typeface="Microsoft JhengHei"/>
                        </a:rPr>
                        <a:t>高職乙</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7030A0"/>
                          </a:solidFill>
                          <a:latin typeface="Microsoft JhengHei"/>
                          <a:ea typeface="Microsoft JhengHei"/>
                          <a:cs typeface="Microsoft JhengHei"/>
                          <a:sym typeface="Microsoft JhengHei"/>
                        </a:rPr>
                        <a:t>科別5</a:t>
                      </a:r>
                      <a:endParaRPr b="1" i="0" sz="1500" u="none" cap="none" strike="noStrike">
                        <a:solidFill>
                          <a:srgbClr val="7030A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C00000"/>
                          </a:solidFill>
                          <a:latin typeface="Microsoft JhengHei"/>
                          <a:ea typeface="Microsoft JhengHei"/>
                          <a:cs typeface="Microsoft JhengHei"/>
                          <a:sym typeface="Microsoft JhengHei"/>
                        </a:rPr>
                        <a:t>高職戊</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C00000"/>
                          </a:solidFill>
                          <a:latin typeface="Microsoft JhengHei"/>
                          <a:ea typeface="Microsoft JhengHei"/>
                          <a:cs typeface="Microsoft JhengHei"/>
                          <a:sym typeface="Microsoft JhengHei"/>
                        </a:rPr>
                        <a:t>科別2</a:t>
                      </a:r>
                      <a:endParaRPr b="0" i="0" sz="1500" u="none" cap="none" strike="noStrike">
                        <a:solidFill>
                          <a:srgbClr val="C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r>
              <a:tr h="857300">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錄取序號3</a:t>
                      </a:r>
                      <a:endParaRPr b="0" i="0" sz="1600" u="none" cap="none" strike="noStrike">
                        <a:solidFill>
                          <a:srgbClr val="000000"/>
                        </a:solidFill>
                        <a:latin typeface="Microsoft JhengHei"/>
                        <a:ea typeface="Microsoft JhengHei"/>
                        <a:cs typeface="Microsoft JhengHei"/>
                        <a:sym typeface="Microsoft JhengHei"/>
                      </a:endParaRPr>
                    </a:p>
                  </a:txBody>
                  <a:tcPr marT="25700" marB="25700" marR="51450" marL="5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科別3</a:t>
                      </a:r>
                      <a:endParaRPr b="1" i="0" sz="1500" u="none" cap="none" strike="noStrike">
                        <a:solidFill>
                          <a:srgbClr val="FF000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l">
                        <a:spcBef>
                          <a:spcPts val="0"/>
                        </a:spcBef>
                        <a:spcAft>
                          <a:spcPts val="0"/>
                        </a:spcAft>
                        <a:buNone/>
                      </a:pPr>
                      <a:r>
                        <a:t/>
                      </a:r>
                      <a:endParaRPr sz="1500"/>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7030A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chemeClr val="dk1"/>
                          </a:solidFill>
                          <a:latin typeface="Microsoft JhengHei"/>
                          <a:ea typeface="Microsoft JhengHei"/>
                          <a:cs typeface="Microsoft JhengHei"/>
                          <a:sym typeface="Microsoft JhengHei"/>
                        </a:rPr>
                        <a:t>高職丁</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chemeClr val="dk1"/>
                          </a:solidFill>
                          <a:latin typeface="Microsoft JhengHei"/>
                          <a:ea typeface="Microsoft JhengHei"/>
                          <a:cs typeface="Microsoft JhengHei"/>
                          <a:sym typeface="Microsoft JhengHei"/>
                        </a:rPr>
                        <a:t>科別3</a:t>
                      </a:r>
                      <a:endParaRPr b="1" i="0" sz="1500" u="none" cap="none" strike="noStrike">
                        <a:solidFill>
                          <a:schemeClr val="dk1"/>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C00000"/>
                          </a:solidFill>
                          <a:latin typeface="Microsoft JhengHei"/>
                          <a:ea typeface="Microsoft JhengHei"/>
                          <a:cs typeface="Microsoft JhengHei"/>
                          <a:sym typeface="Microsoft JhengHei"/>
                        </a:rPr>
                        <a:t>高職戊</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C00000"/>
                          </a:solidFill>
                          <a:latin typeface="Microsoft JhengHei"/>
                          <a:ea typeface="Microsoft JhengHei"/>
                          <a:cs typeface="Microsoft JhengHei"/>
                          <a:sym typeface="Microsoft JhengHei"/>
                        </a:rPr>
                        <a:t>科別3</a:t>
                      </a:r>
                      <a:endParaRPr b="1" i="0" sz="1500" u="none" cap="none" strike="noStrike">
                        <a:solidFill>
                          <a:srgbClr val="C0000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r>
              <a:tr h="857300">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錄取序號4</a:t>
                      </a:r>
                      <a:endParaRPr b="0" i="0" sz="1600" u="none" cap="none" strike="noStrike">
                        <a:solidFill>
                          <a:srgbClr val="000000"/>
                        </a:solidFill>
                        <a:latin typeface="Microsoft JhengHei"/>
                        <a:ea typeface="Microsoft JhengHei"/>
                        <a:cs typeface="Microsoft JhengHei"/>
                        <a:sym typeface="Microsoft JhengHei"/>
                      </a:endParaRPr>
                    </a:p>
                  </a:txBody>
                  <a:tcPr marT="25700" marB="25700" marR="51450" marL="5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科別4</a:t>
                      </a:r>
                      <a:endParaRPr b="0" i="0" sz="1500" u="none" cap="none" strike="noStrike">
                        <a:solidFill>
                          <a:schemeClr val="dk1"/>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l">
                        <a:spcBef>
                          <a:spcPts val="0"/>
                        </a:spcBef>
                        <a:spcAft>
                          <a:spcPts val="0"/>
                        </a:spcAft>
                        <a:buNone/>
                      </a:pPr>
                      <a:r>
                        <a:t/>
                      </a:r>
                      <a:endParaRPr sz="1500"/>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chemeClr val="dk1"/>
                          </a:solidFill>
                          <a:latin typeface="Microsoft JhengHei"/>
                          <a:ea typeface="Microsoft JhengHei"/>
                          <a:cs typeface="Microsoft JhengHei"/>
                          <a:sym typeface="Microsoft JhengHei"/>
                        </a:rPr>
                        <a:t>高職丁</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chemeClr val="dk1"/>
                          </a:solidFill>
                          <a:latin typeface="Microsoft JhengHei"/>
                          <a:ea typeface="Microsoft JhengHei"/>
                          <a:cs typeface="Microsoft JhengHei"/>
                          <a:sym typeface="Microsoft JhengHei"/>
                        </a:rPr>
                        <a:t>科別4</a:t>
                      </a:r>
                      <a:endParaRPr b="0" i="0" sz="1500" u="none" cap="none" strike="noStrike">
                        <a:solidFill>
                          <a:schemeClr val="dk1"/>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C00000"/>
                          </a:solidFill>
                          <a:latin typeface="Microsoft JhengHei"/>
                          <a:ea typeface="Microsoft JhengHei"/>
                          <a:cs typeface="Microsoft JhengHei"/>
                          <a:sym typeface="Microsoft JhengHei"/>
                        </a:rPr>
                        <a:t>高職戊</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C00000"/>
                          </a:solidFill>
                          <a:latin typeface="Microsoft JhengHei"/>
                          <a:ea typeface="Microsoft JhengHei"/>
                          <a:cs typeface="Microsoft JhengHei"/>
                          <a:sym typeface="Microsoft JhengHei"/>
                        </a:rPr>
                        <a:t>科別4</a:t>
                      </a:r>
                      <a:endParaRPr b="0" i="0" sz="1500" u="none" cap="none" strike="noStrike">
                        <a:solidFill>
                          <a:srgbClr val="C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CCFF"/>
                    </a:solidFill>
                  </a:tcPr>
                </a:tc>
              </a:tr>
              <a:tr h="857300">
                <a:tc>
                  <a:txBody>
                    <a:bodyPr/>
                    <a:lstStyle/>
                    <a:p>
                      <a:pPr indent="0" lvl="0" marL="0" marR="0" rtl="0" algn="ctr">
                        <a:lnSpc>
                          <a:spcPct val="100000"/>
                        </a:lnSpc>
                        <a:spcBef>
                          <a:spcPts val="0"/>
                        </a:spcBef>
                        <a:spcAft>
                          <a:spcPts val="0"/>
                        </a:spcAft>
                        <a:buClr>
                          <a:srgbClr val="000000"/>
                        </a:buClr>
                        <a:buSzPts val="1600"/>
                        <a:buFont typeface="Times New Roman"/>
                        <a:buNone/>
                      </a:pPr>
                      <a:r>
                        <a:rPr b="0" i="0" lang="zh-TW" sz="1600" u="none" cap="none" strike="noStrike">
                          <a:solidFill>
                            <a:srgbClr val="000000"/>
                          </a:solidFill>
                          <a:latin typeface="Microsoft JhengHei"/>
                          <a:ea typeface="Microsoft JhengHei"/>
                          <a:cs typeface="Microsoft JhengHei"/>
                          <a:sym typeface="Microsoft JhengHei"/>
                        </a:rPr>
                        <a:t>錄取序號5</a:t>
                      </a:r>
                      <a:endParaRPr b="0" i="0" sz="1600" u="none" cap="none" strike="noStrike">
                        <a:solidFill>
                          <a:srgbClr val="000000"/>
                        </a:solidFill>
                        <a:latin typeface="Microsoft JhengHei"/>
                        <a:ea typeface="Microsoft JhengHei"/>
                        <a:cs typeface="Microsoft JhengHei"/>
                        <a:sym typeface="Microsoft JhengHei"/>
                      </a:endParaRPr>
                    </a:p>
                  </a:txBody>
                  <a:tcPr marT="25700" marB="25700" marR="51450" marL="5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B0F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高職甲</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FF0000"/>
                          </a:solidFill>
                          <a:latin typeface="Microsoft JhengHei"/>
                          <a:ea typeface="Microsoft JhengHei"/>
                          <a:cs typeface="Microsoft JhengHei"/>
                          <a:sym typeface="Microsoft JhengHei"/>
                        </a:rPr>
                        <a:t>科別5</a:t>
                      </a:r>
                      <a:endParaRPr b="0" i="0" sz="1500" u="none" cap="none" strike="noStrike">
                        <a:solidFill>
                          <a:schemeClr val="dk1"/>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l">
                        <a:spcBef>
                          <a:spcPts val="0"/>
                        </a:spcBef>
                        <a:spcAft>
                          <a:spcPts val="0"/>
                        </a:spcAft>
                        <a:buNone/>
                      </a:pPr>
                      <a:r>
                        <a:t/>
                      </a:r>
                      <a:endParaRPr sz="1500"/>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Microsoft JhengHei"/>
                        <a:ea typeface="Microsoft JhengHei"/>
                        <a:cs typeface="Microsoft JhengHei"/>
                        <a:sym typeface="Microsoft JhengHei"/>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chemeClr val="dk1"/>
                          </a:solidFill>
                          <a:latin typeface="Microsoft JhengHei"/>
                          <a:ea typeface="Microsoft JhengHei"/>
                          <a:cs typeface="Microsoft JhengHei"/>
                          <a:sym typeface="Microsoft JhengHei"/>
                        </a:rPr>
                        <a:t>高職丁</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chemeClr val="dk1"/>
                          </a:solidFill>
                          <a:latin typeface="Microsoft JhengHei"/>
                          <a:ea typeface="Microsoft JhengHei"/>
                          <a:cs typeface="Microsoft JhengHei"/>
                          <a:sym typeface="Microsoft JhengHei"/>
                        </a:rPr>
                        <a:t>科別5</a:t>
                      </a:r>
                      <a:endParaRPr b="0" i="0" sz="1500" u="none" cap="none" strike="noStrike">
                        <a:solidFill>
                          <a:schemeClr val="dk1"/>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t/>
                      </a:r>
                      <a:endParaRPr b="0" i="0" sz="1500" u="none" cap="none" strike="noStrike">
                        <a:solidFill>
                          <a:srgbClr val="0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000000"/>
                        </a:buClr>
                        <a:buSzPts val="1500"/>
                        <a:buFont typeface="Times New Roman"/>
                        <a:buNone/>
                      </a:pPr>
                      <a:r>
                        <a:rPr b="0" i="0" lang="zh-TW" sz="1500" u="none" cap="none" strike="noStrike">
                          <a:solidFill>
                            <a:srgbClr val="C00000"/>
                          </a:solidFill>
                          <a:latin typeface="Microsoft JhengHei"/>
                          <a:ea typeface="Microsoft JhengHei"/>
                          <a:cs typeface="Microsoft JhengHei"/>
                          <a:sym typeface="Microsoft JhengHei"/>
                        </a:rPr>
                        <a:t>高職戊</a:t>
                      </a:r>
                      <a:endParaRPr/>
                    </a:p>
                    <a:p>
                      <a:pPr indent="0" lvl="0" marL="0" marR="0" rtl="0" algn="ctr">
                        <a:lnSpc>
                          <a:spcPct val="100000"/>
                        </a:lnSpc>
                        <a:spcBef>
                          <a:spcPts val="800"/>
                        </a:spcBef>
                        <a:spcAft>
                          <a:spcPts val="0"/>
                        </a:spcAft>
                        <a:buClr>
                          <a:srgbClr val="000000"/>
                        </a:buClr>
                        <a:buSzPts val="1500"/>
                        <a:buFont typeface="Times New Roman"/>
                        <a:buNone/>
                      </a:pPr>
                      <a:r>
                        <a:rPr b="1" i="0" lang="zh-TW" sz="1500" u="none" cap="none" strike="noStrike">
                          <a:solidFill>
                            <a:srgbClr val="C00000"/>
                          </a:solidFill>
                          <a:latin typeface="Microsoft JhengHei"/>
                          <a:ea typeface="Microsoft JhengHei"/>
                          <a:cs typeface="Microsoft JhengHei"/>
                          <a:sym typeface="Microsoft JhengHei"/>
                        </a:rPr>
                        <a:t>科別5</a:t>
                      </a:r>
                      <a:endParaRPr b="0" i="0" sz="1500" u="none" cap="none" strike="noStrike">
                        <a:solidFill>
                          <a:srgbClr val="C00000"/>
                        </a:solidFill>
                        <a:latin typeface="DFKai-SB"/>
                        <a:ea typeface="DFKai-SB"/>
                        <a:cs typeface="DFKai-SB"/>
                        <a:sym typeface="DFKai-SB"/>
                      </a:endParaRPr>
                    </a:p>
                  </a:txBody>
                  <a:tcPr marT="25700" marB="25700" marR="51450" marL="5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99CCFF"/>
                    </a:solidFill>
                  </a:tcPr>
                </a:tc>
              </a:tr>
            </a:tbl>
          </a:graphicData>
        </a:graphic>
      </p:graphicFrame>
      <p:sp>
        <p:nvSpPr>
          <p:cNvPr id="1088" name="Google Shape;1088;p109"/>
          <p:cNvSpPr/>
          <p:nvPr/>
        </p:nvSpPr>
        <p:spPr>
          <a:xfrm>
            <a:off x="3082925" y="2206625"/>
            <a:ext cx="792163" cy="4351830"/>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9" name="Google Shape;1089;p109"/>
          <p:cNvSpPr/>
          <p:nvPr/>
        </p:nvSpPr>
        <p:spPr>
          <a:xfrm>
            <a:off x="5172075" y="2206625"/>
            <a:ext cx="792163" cy="1881899"/>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0" name="Google Shape;1090;p109"/>
          <p:cNvSpPr txBox="1"/>
          <p:nvPr/>
        </p:nvSpPr>
        <p:spPr>
          <a:xfrm>
            <a:off x="2001838" y="109538"/>
            <a:ext cx="7243762" cy="585787"/>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3200">
                <a:solidFill>
                  <a:srgbClr val="FFFF00"/>
                </a:solidFill>
                <a:latin typeface="DFKai-SB"/>
                <a:ea typeface="DFKai-SB"/>
                <a:cs typeface="DFKai-SB"/>
                <a:sym typeface="DFKai-SB"/>
              </a:rPr>
              <a:t>同一學校第2次選填，視為不同志願序</a:t>
            </a:r>
            <a:endParaRPr/>
          </a:p>
        </p:txBody>
      </p:sp>
      <p:sp>
        <p:nvSpPr>
          <p:cNvPr id="1091" name="Google Shape;1091;p10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pic>
        <p:nvPicPr>
          <p:cNvPr id="1096" name="Google Shape;1096;p110"/>
          <p:cNvPicPr preferRelativeResize="0"/>
          <p:nvPr>
            <p:ph idx="1" type="body"/>
          </p:nvPr>
        </p:nvPicPr>
        <p:blipFill rotWithShape="1">
          <a:blip r:embed="rId3">
            <a:alphaModFix/>
          </a:blip>
          <a:srcRect b="0" l="0" r="0" t="0"/>
          <a:stretch/>
        </p:blipFill>
        <p:spPr>
          <a:xfrm>
            <a:off x="3476625" y="1168400"/>
            <a:ext cx="8245475" cy="5562600"/>
          </a:xfrm>
          <a:prstGeom prst="rect">
            <a:avLst/>
          </a:prstGeom>
          <a:noFill/>
          <a:ln>
            <a:noFill/>
          </a:ln>
        </p:spPr>
      </p:pic>
      <p:sp>
        <p:nvSpPr>
          <p:cNvPr id="1097" name="Google Shape;1097;p110"/>
          <p:cNvSpPr/>
          <p:nvPr/>
        </p:nvSpPr>
        <p:spPr>
          <a:xfrm>
            <a:off x="619125" y="2386013"/>
            <a:ext cx="2781300" cy="1093787"/>
          </a:xfrm>
          <a:custGeom>
            <a:rect b="b" l="l" r="r" t="t"/>
            <a:pathLst>
              <a:path extrusionOk="0" h="120000" w="120000">
                <a:moveTo>
                  <a:pt x="0" y="0"/>
                </a:moveTo>
                <a:lnTo>
                  <a:pt x="120000" y="0"/>
                </a:lnTo>
                <a:lnTo>
                  <a:pt x="120000" y="120000"/>
                </a:lnTo>
                <a:lnTo>
                  <a:pt x="0" y="120000"/>
                </a:lnTo>
                <a:close/>
              </a:path>
              <a:path extrusionOk="0" fill="none" h="120000" w="120000">
                <a:moveTo>
                  <a:pt x="121766" y="0"/>
                </a:moveTo>
                <a:close/>
                <a:lnTo>
                  <a:pt x="121766" y="120000"/>
                </a:lnTo>
              </a:path>
              <a:path extrusionOk="0" fill="none" h="120000" w="120000">
                <a:moveTo>
                  <a:pt x="121766" y="2450"/>
                </a:moveTo>
                <a:lnTo>
                  <a:pt x="130745" y="-13306"/>
                </a:lnTo>
              </a:path>
            </a:pathLst>
          </a:custGeom>
          <a:solidFill>
            <a:srgbClr val="CCFF99"/>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FF"/>
              </a:buClr>
              <a:buSzPts val="2400"/>
              <a:buFont typeface="Noto Sans Symbols"/>
              <a:buNone/>
            </a:pPr>
            <a:r>
              <a:rPr b="1" i="0" lang="zh-TW" sz="2400" u="none" cap="none" strike="noStrike">
                <a:solidFill>
                  <a:srgbClr val="0000FF"/>
                </a:solidFill>
                <a:latin typeface="DFKai-SB"/>
                <a:ea typeface="DFKai-SB"/>
                <a:cs typeface="DFKai-SB"/>
                <a:sym typeface="DFKai-SB"/>
              </a:rPr>
              <a:t>1個志願序內最多只能填3間「學校」</a:t>
            </a:r>
            <a:endParaRPr b="0" i="0" sz="2400" u="none" cap="none" strike="noStrike">
              <a:solidFill>
                <a:srgbClr val="000000"/>
              </a:solidFill>
              <a:latin typeface="DFKai-SB"/>
              <a:ea typeface="DFKai-SB"/>
              <a:cs typeface="DFKai-SB"/>
              <a:sym typeface="DFKai-SB"/>
            </a:endParaRPr>
          </a:p>
        </p:txBody>
      </p:sp>
      <p:sp>
        <p:nvSpPr>
          <p:cNvPr id="1098" name="Google Shape;1098;p110"/>
          <p:cNvSpPr/>
          <p:nvPr/>
        </p:nvSpPr>
        <p:spPr>
          <a:xfrm>
            <a:off x="2212975" y="3967163"/>
            <a:ext cx="5002213" cy="939800"/>
          </a:xfrm>
          <a:custGeom>
            <a:rect b="b" l="l" r="r" t="t"/>
            <a:pathLst>
              <a:path extrusionOk="0" h="120000" w="120000">
                <a:moveTo>
                  <a:pt x="0" y="0"/>
                </a:moveTo>
                <a:lnTo>
                  <a:pt x="120000" y="0"/>
                </a:lnTo>
                <a:lnTo>
                  <a:pt x="120000" y="120000"/>
                </a:lnTo>
                <a:lnTo>
                  <a:pt x="0" y="120000"/>
                </a:lnTo>
                <a:close/>
              </a:path>
              <a:path extrusionOk="0" fill="none" h="120000" w="120000">
                <a:moveTo>
                  <a:pt x="120222" y="0"/>
                </a:moveTo>
                <a:close/>
                <a:lnTo>
                  <a:pt x="120222" y="120000"/>
                </a:lnTo>
              </a:path>
              <a:path extrusionOk="0" fill="none" h="120000" w="120000">
                <a:moveTo>
                  <a:pt x="120222" y="50305"/>
                </a:moveTo>
                <a:lnTo>
                  <a:pt x="146489" y="23362"/>
                </a:lnTo>
              </a:path>
            </a:pathLst>
          </a:custGeom>
          <a:solidFill>
            <a:srgbClr val="CCFF99"/>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2400"/>
              <a:buFont typeface="Noto Sans Symbols"/>
              <a:buNone/>
            </a:pPr>
            <a:r>
              <a:rPr b="1" i="0" lang="zh-TW" sz="2400" u="none" cap="none" strike="noStrike">
                <a:solidFill>
                  <a:srgbClr val="0000FF"/>
                </a:solidFill>
                <a:latin typeface="DFKai-SB"/>
                <a:ea typeface="DFKai-SB"/>
                <a:cs typeface="DFKai-SB"/>
                <a:sym typeface="DFKai-SB"/>
              </a:rPr>
              <a:t>一校如有多科別，選填時視為同一志願序其志願序積分相同</a:t>
            </a:r>
            <a:endParaRPr b="0" i="0" sz="2400" u="none" cap="none" strike="noStrike">
              <a:solidFill>
                <a:srgbClr val="000000"/>
              </a:solidFill>
              <a:latin typeface="DFKai-SB"/>
              <a:ea typeface="DFKai-SB"/>
              <a:cs typeface="DFKai-SB"/>
              <a:sym typeface="DFKai-SB"/>
            </a:endParaRPr>
          </a:p>
        </p:txBody>
      </p:sp>
      <p:sp>
        <p:nvSpPr>
          <p:cNvPr id="1099" name="Google Shape;1099;p110"/>
          <p:cNvSpPr/>
          <p:nvPr/>
        </p:nvSpPr>
        <p:spPr>
          <a:xfrm>
            <a:off x="4164013" y="1541463"/>
            <a:ext cx="409575" cy="360362"/>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04040"/>
              </a:buClr>
              <a:buSzPts val="1800"/>
              <a:buFont typeface="Noto Sans Symbols"/>
              <a:buNone/>
            </a:pPr>
            <a:r>
              <a:t/>
            </a:r>
            <a:endParaRPr b="0" i="0" sz="1800" u="none" cap="none" strike="noStrike">
              <a:solidFill>
                <a:srgbClr val="DDE89A"/>
              </a:solidFill>
              <a:latin typeface="Arial"/>
              <a:ea typeface="Arial"/>
              <a:cs typeface="Arial"/>
              <a:sym typeface="Arial"/>
            </a:endParaRPr>
          </a:p>
        </p:txBody>
      </p:sp>
      <p:sp>
        <p:nvSpPr>
          <p:cNvPr id="1100" name="Google Shape;1100;p110"/>
          <p:cNvSpPr/>
          <p:nvPr/>
        </p:nvSpPr>
        <p:spPr>
          <a:xfrm>
            <a:off x="4164013" y="2633663"/>
            <a:ext cx="409575" cy="358775"/>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04040"/>
              </a:buClr>
              <a:buSzPts val="1800"/>
              <a:buFont typeface="Noto Sans Symbols"/>
              <a:buNone/>
            </a:pPr>
            <a:r>
              <a:t/>
            </a:r>
            <a:endParaRPr b="0" i="0" sz="1800" u="none" cap="none" strike="noStrike">
              <a:solidFill>
                <a:srgbClr val="DDE89A"/>
              </a:solidFill>
              <a:latin typeface="Arial"/>
              <a:ea typeface="Arial"/>
              <a:cs typeface="Arial"/>
              <a:sym typeface="Arial"/>
            </a:endParaRPr>
          </a:p>
        </p:txBody>
      </p:sp>
      <p:sp>
        <p:nvSpPr>
          <p:cNvPr id="1101" name="Google Shape;1101;p110"/>
          <p:cNvSpPr/>
          <p:nvPr/>
        </p:nvSpPr>
        <p:spPr>
          <a:xfrm>
            <a:off x="4164013" y="3325813"/>
            <a:ext cx="409575" cy="360362"/>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04040"/>
              </a:buClr>
              <a:buSzPts val="1800"/>
              <a:buFont typeface="Noto Sans Symbols"/>
              <a:buNone/>
            </a:pPr>
            <a:r>
              <a:t/>
            </a:r>
            <a:endParaRPr b="0" i="0" sz="1800" u="none" cap="none" strike="noStrike">
              <a:solidFill>
                <a:srgbClr val="DDE89A"/>
              </a:solidFill>
              <a:latin typeface="Arial"/>
              <a:ea typeface="Arial"/>
              <a:cs typeface="Arial"/>
              <a:sym typeface="Arial"/>
            </a:endParaRPr>
          </a:p>
        </p:txBody>
      </p:sp>
      <p:sp>
        <p:nvSpPr>
          <p:cNvPr id="1102" name="Google Shape;1102;p110"/>
          <p:cNvSpPr/>
          <p:nvPr/>
        </p:nvSpPr>
        <p:spPr>
          <a:xfrm>
            <a:off x="8118475" y="3452813"/>
            <a:ext cx="355600" cy="1423987"/>
          </a:xfrm>
          <a:prstGeom prst="leftBrace">
            <a:avLst>
              <a:gd fmla="val 8324" name="adj1"/>
              <a:gd fmla="val 50000" name="adj2"/>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04040"/>
              </a:buClr>
              <a:buSzPts val="1800"/>
              <a:buFont typeface="Noto Sans Symbols"/>
              <a:buNone/>
            </a:pPr>
            <a:r>
              <a:t/>
            </a:r>
            <a:endParaRPr b="0" i="0" sz="1800" u="none" cap="none" strike="noStrike">
              <a:solidFill>
                <a:srgbClr val="DDE89A"/>
              </a:solidFill>
              <a:latin typeface="Arial"/>
              <a:ea typeface="Arial"/>
              <a:cs typeface="Arial"/>
              <a:sym typeface="Arial"/>
            </a:endParaRPr>
          </a:p>
        </p:txBody>
      </p:sp>
      <p:sp>
        <p:nvSpPr>
          <p:cNvPr id="1103" name="Google Shape;1103;p110"/>
          <p:cNvSpPr txBox="1"/>
          <p:nvPr/>
        </p:nvSpPr>
        <p:spPr>
          <a:xfrm>
            <a:off x="1751013" y="242888"/>
            <a:ext cx="9821862" cy="708025"/>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4000"/>
              <a:buFont typeface="Noto Sans Symbols"/>
              <a:buNone/>
            </a:pPr>
            <a:r>
              <a:rPr b="0" i="0" lang="zh-TW" sz="4000" u="none" cap="none" strike="noStrike">
                <a:solidFill>
                  <a:srgbClr val="FFFF00"/>
                </a:solidFill>
                <a:latin typeface="DFKai-SB"/>
                <a:ea typeface="DFKai-SB"/>
                <a:cs typeface="DFKai-SB"/>
                <a:sym typeface="DFKai-SB"/>
              </a:rPr>
              <a:t>選填志願系統畫面示例</a:t>
            </a:r>
            <a:endParaRPr/>
          </a:p>
        </p:txBody>
      </p:sp>
      <p:grpSp>
        <p:nvGrpSpPr>
          <p:cNvPr id="1104" name="Google Shape;1104;p110"/>
          <p:cNvGrpSpPr/>
          <p:nvPr/>
        </p:nvGrpSpPr>
        <p:grpSpPr>
          <a:xfrm>
            <a:off x="7625751" y="1541463"/>
            <a:ext cx="693468" cy="2219654"/>
            <a:chOff x="7625751" y="1541463"/>
            <a:chExt cx="693468" cy="2219654"/>
          </a:xfrm>
        </p:grpSpPr>
        <p:sp>
          <p:nvSpPr>
            <p:cNvPr id="1105" name="Google Shape;1105;p110"/>
            <p:cNvSpPr/>
            <p:nvPr/>
          </p:nvSpPr>
          <p:spPr>
            <a:xfrm>
              <a:off x="7625751" y="1541463"/>
              <a:ext cx="629728" cy="2219654"/>
            </a:xfrm>
            <a:prstGeom prst="rect">
              <a:avLst/>
            </a:prstGeom>
            <a:solidFill>
              <a:srgbClr val="E78712">
                <a:alpha val="30588"/>
              </a:srgbClr>
            </a:solidFill>
            <a:ln cap="rnd" cmpd="sng" w="15875">
              <a:solidFill>
                <a:srgbClr val="A862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6" name="Google Shape;1106;p110"/>
            <p:cNvSpPr txBox="1"/>
            <p:nvPr/>
          </p:nvSpPr>
          <p:spPr>
            <a:xfrm>
              <a:off x="7647240" y="1960922"/>
              <a:ext cx="67197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FF0000"/>
                  </a:solidFill>
                  <a:latin typeface="Arial"/>
                  <a:ea typeface="Arial"/>
                  <a:cs typeface="Arial"/>
                  <a:sym typeface="Arial"/>
                </a:rPr>
                <a:t>70分</a:t>
              </a:r>
              <a:endParaRPr/>
            </a:p>
          </p:txBody>
        </p:sp>
      </p:grpSp>
      <p:sp>
        <p:nvSpPr>
          <p:cNvPr id="1107" name="Google Shape;1107;p11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111"/>
          <p:cNvSpPr txBox="1"/>
          <p:nvPr/>
        </p:nvSpPr>
        <p:spPr>
          <a:xfrm>
            <a:off x="1751013" y="242888"/>
            <a:ext cx="9297987" cy="708025"/>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4000"/>
              <a:buFont typeface="Noto Sans Symbols"/>
              <a:buNone/>
            </a:pPr>
            <a:r>
              <a:rPr b="0" i="0" lang="zh-TW" sz="4000" u="none" cap="none" strike="noStrike">
                <a:solidFill>
                  <a:srgbClr val="FFFF00"/>
                </a:solidFill>
                <a:latin typeface="DFKai-SB"/>
                <a:ea typeface="DFKai-SB"/>
                <a:cs typeface="DFKai-SB"/>
                <a:sym typeface="DFKai-SB"/>
              </a:rPr>
              <a:t>選填志願系統畫面示例</a:t>
            </a:r>
            <a:endParaRPr/>
          </a:p>
        </p:txBody>
      </p:sp>
      <p:pic>
        <p:nvPicPr>
          <p:cNvPr id="1113" name="Google Shape;1113;p111"/>
          <p:cNvPicPr preferRelativeResize="0"/>
          <p:nvPr>
            <p:ph idx="1" type="body"/>
          </p:nvPr>
        </p:nvPicPr>
        <p:blipFill rotWithShape="1">
          <a:blip r:embed="rId3">
            <a:alphaModFix/>
          </a:blip>
          <a:srcRect b="0" l="0" r="0" t="0"/>
          <a:stretch/>
        </p:blipFill>
        <p:spPr>
          <a:xfrm>
            <a:off x="2489200" y="965200"/>
            <a:ext cx="8559800" cy="5754688"/>
          </a:xfrm>
          <a:prstGeom prst="rect">
            <a:avLst/>
          </a:prstGeom>
          <a:noFill/>
          <a:ln>
            <a:noFill/>
          </a:ln>
        </p:spPr>
      </p:pic>
      <p:sp>
        <p:nvSpPr>
          <p:cNvPr id="1114" name="Google Shape;1114;p111"/>
          <p:cNvSpPr txBox="1"/>
          <p:nvPr>
            <p:ph idx="12" type="sldNum"/>
          </p:nvPr>
        </p:nvSpPr>
        <p:spPr>
          <a:xfrm>
            <a:off x="9488488" y="6323013"/>
            <a:ext cx="2155825" cy="29051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Noto Sans Symbols"/>
              <a:buNone/>
            </a:pPr>
            <a:fld id="{00000000-1234-1234-1234-123412341234}" type="slidenum">
              <a:rPr b="0" i="0" lang="zh-TW"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1115" name="Google Shape;1115;p111"/>
          <p:cNvSpPr/>
          <p:nvPr/>
        </p:nvSpPr>
        <p:spPr>
          <a:xfrm>
            <a:off x="5230813" y="1528763"/>
            <a:ext cx="4111625" cy="561975"/>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04040"/>
              </a:buClr>
              <a:buSzPts val="1800"/>
              <a:buFont typeface="Noto Sans Symbols"/>
              <a:buNone/>
            </a:pPr>
            <a:r>
              <a:t/>
            </a:r>
            <a:endParaRPr b="0" i="0" sz="1800" u="none" cap="none" strike="noStrike">
              <a:solidFill>
                <a:srgbClr val="DDE89A"/>
              </a:solidFill>
              <a:latin typeface="Arial"/>
              <a:ea typeface="Arial"/>
              <a:cs typeface="Arial"/>
              <a:sym typeface="Arial"/>
            </a:endParaRPr>
          </a:p>
        </p:txBody>
      </p:sp>
      <p:sp>
        <p:nvSpPr>
          <p:cNvPr id="1116" name="Google Shape;1116;p111"/>
          <p:cNvSpPr/>
          <p:nvPr/>
        </p:nvSpPr>
        <p:spPr>
          <a:xfrm>
            <a:off x="5230813" y="6072188"/>
            <a:ext cx="3538537" cy="636587"/>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04040"/>
              </a:buClr>
              <a:buSzPts val="1800"/>
              <a:buFont typeface="Noto Sans Symbols"/>
              <a:buNone/>
            </a:pPr>
            <a:r>
              <a:t/>
            </a:r>
            <a:endParaRPr b="0" i="0" sz="1800" u="none" cap="none" strike="noStrike">
              <a:solidFill>
                <a:srgbClr val="DDE89A"/>
              </a:solidFill>
              <a:latin typeface="Arial"/>
              <a:ea typeface="Arial"/>
              <a:cs typeface="Arial"/>
              <a:sym typeface="Arial"/>
            </a:endParaRPr>
          </a:p>
        </p:txBody>
      </p:sp>
      <p:sp>
        <p:nvSpPr>
          <p:cNvPr id="1117" name="Google Shape;1117;p111"/>
          <p:cNvSpPr/>
          <p:nvPr/>
        </p:nvSpPr>
        <p:spPr>
          <a:xfrm>
            <a:off x="1112838" y="3849688"/>
            <a:ext cx="3759200" cy="1122362"/>
          </a:xfrm>
          <a:custGeom>
            <a:rect b="b" l="l" r="r" t="t"/>
            <a:pathLst>
              <a:path extrusionOk="0" h="120000" w="120000">
                <a:moveTo>
                  <a:pt x="0" y="0"/>
                </a:moveTo>
                <a:lnTo>
                  <a:pt x="120000" y="0"/>
                </a:lnTo>
                <a:lnTo>
                  <a:pt x="120000" y="120000"/>
                </a:lnTo>
                <a:lnTo>
                  <a:pt x="0" y="120000"/>
                </a:lnTo>
                <a:close/>
              </a:path>
              <a:path extrusionOk="0" fill="none" h="120000" w="120000">
                <a:moveTo>
                  <a:pt x="120222" y="0"/>
                </a:moveTo>
                <a:close/>
                <a:lnTo>
                  <a:pt x="120222" y="120000"/>
                </a:lnTo>
              </a:path>
              <a:path extrusionOk="0" fill="none" h="120000" w="120000">
                <a:moveTo>
                  <a:pt x="120222" y="50305"/>
                </a:moveTo>
                <a:lnTo>
                  <a:pt x="193250" y="-166456"/>
                </a:lnTo>
              </a:path>
            </a:pathLst>
          </a:custGeom>
          <a:solidFill>
            <a:srgbClr val="CCFF99"/>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FF"/>
              </a:buClr>
              <a:buSzPts val="2400"/>
              <a:buFont typeface="Noto Sans Symbols"/>
              <a:buNone/>
            </a:pPr>
            <a:r>
              <a:rPr b="1" i="0" lang="zh-TW" sz="2400" u="none" cap="none" strike="noStrike">
                <a:solidFill>
                  <a:srgbClr val="0000FF"/>
                </a:solidFill>
                <a:latin typeface="DFKai-SB"/>
                <a:ea typeface="DFKai-SB"/>
                <a:cs typeface="DFKai-SB"/>
                <a:sym typeface="DFKai-SB"/>
              </a:rPr>
              <a:t>同一所學校</a:t>
            </a:r>
            <a:r>
              <a:rPr b="1" i="0" lang="zh-TW" sz="2400" u="none" cap="none" strike="noStrike">
                <a:solidFill>
                  <a:srgbClr val="080808"/>
                </a:solidFill>
                <a:latin typeface="DFKai-SB"/>
                <a:ea typeface="DFKai-SB"/>
                <a:cs typeface="DFKai-SB"/>
                <a:sym typeface="DFKai-SB"/>
              </a:rPr>
              <a:t>第 </a:t>
            </a:r>
            <a:r>
              <a:rPr b="1" i="0" lang="zh-TW" sz="2400" u="none" cap="none" strike="noStrike">
                <a:solidFill>
                  <a:srgbClr val="0000FF"/>
                </a:solidFill>
                <a:latin typeface="DFKai-SB"/>
                <a:ea typeface="DFKai-SB"/>
                <a:cs typeface="DFKai-SB"/>
                <a:sym typeface="DFKai-SB"/>
              </a:rPr>
              <a:t>2 </a:t>
            </a:r>
            <a:r>
              <a:rPr b="1" i="0" lang="zh-TW" sz="2400" u="none" cap="none" strike="noStrike">
                <a:solidFill>
                  <a:srgbClr val="080808"/>
                </a:solidFill>
                <a:latin typeface="DFKai-SB"/>
                <a:ea typeface="DFKai-SB"/>
                <a:cs typeface="DFKai-SB"/>
                <a:sym typeface="DFKai-SB"/>
              </a:rPr>
              <a:t>次選填，</a:t>
            </a:r>
            <a:endParaRPr b="1" i="0" sz="2400" u="none" cap="none" strike="noStrike">
              <a:solidFill>
                <a:srgbClr val="080808"/>
              </a:solidFill>
              <a:latin typeface="DFKai-SB"/>
              <a:ea typeface="DFKai-SB"/>
              <a:cs typeface="DFKai-SB"/>
              <a:sym typeface="DFKai-SB"/>
            </a:endParaRPr>
          </a:p>
          <a:p>
            <a:pPr indent="0" lvl="0" marL="0" marR="0" rtl="0" algn="l">
              <a:lnSpc>
                <a:spcPct val="100000"/>
              </a:lnSpc>
              <a:spcBef>
                <a:spcPts val="0"/>
              </a:spcBef>
              <a:spcAft>
                <a:spcPts val="0"/>
              </a:spcAft>
              <a:buClr>
                <a:srgbClr val="080808"/>
              </a:buClr>
              <a:buSzPts val="2400"/>
              <a:buFont typeface="Noto Sans Symbols"/>
              <a:buNone/>
            </a:pPr>
            <a:r>
              <a:rPr b="1" i="0" lang="zh-TW" sz="2400" u="none" cap="none" strike="noStrike">
                <a:solidFill>
                  <a:srgbClr val="080808"/>
                </a:solidFill>
                <a:latin typeface="DFKai-SB"/>
                <a:ea typeface="DFKai-SB"/>
                <a:cs typeface="DFKai-SB"/>
                <a:sym typeface="DFKai-SB"/>
              </a:rPr>
              <a:t>視為</a:t>
            </a:r>
            <a:r>
              <a:rPr b="1" i="0" lang="zh-TW" sz="2400" u="none" cap="none" strike="noStrike">
                <a:solidFill>
                  <a:srgbClr val="0000FF"/>
                </a:solidFill>
                <a:latin typeface="DFKai-SB"/>
                <a:ea typeface="DFKai-SB"/>
                <a:cs typeface="DFKai-SB"/>
                <a:sym typeface="DFKai-SB"/>
              </a:rPr>
              <a:t>不同</a:t>
            </a:r>
            <a:r>
              <a:rPr b="1" i="0" lang="zh-TW" sz="2400" u="none" cap="none" strike="noStrike">
                <a:solidFill>
                  <a:srgbClr val="080808"/>
                </a:solidFill>
                <a:latin typeface="DFKai-SB"/>
                <a:ea typeface="DFKai-SB"/>
                <a:cs typeface="DFKai-SB"/>
                <a:sym typeface="DFKai-SB"/>
              </a:rPr>
              <a:t>志願序</a:t>
            </a:r>
            <a:r>
              <a:rPr b="1" i="0" lang="zh-TW" sz="2400" u="none" cap="none" strike="noStrike">
                <a:solidFill>
                  <a:srgbClr val="080808"/>
                </a:solidFill>
                <a:latin typeface="Microsoft JhengHei"/>
                <a:ea typeface="Microsoft JhengHei"/>
                <a:cs typeface="Microsoft JhengHei"/>
                <a:sym typeface="Microsoft JhengHei"/>
              </a:rPr>
              <a:t>。</a:t>
            </a:r>
            <a:endParaRPr b="1" i="0" sz="2400" u="none" cap="none" strike="noStrike">
              <a:solidFill>
                <a:srgbClr val="080808"/>
              </a:solidFill>
              <a:latin typeface="Microsoft JhengHei"/>
              <a:ea typeface="Microsoft JhengHei"/>
              <a:cs typeface="Microsoft JhengHei"/>
              <a:sym typeface="Microsoft JhengHei"/>
            </a:endParaRPr>
          </a:p>
        </p:txBody>
      </p:sp>
      <p:cxnSp>
        <p:nvCxnSpPr>
          <p:cNvPr id="1118" name="Google Shape;1118;p111"/>
          <p:cNvCxnSpPr>
            <a:stCxn id="1117" idx="0"/>
          </p:cNvCxnSpPr>
          <p:nvPr/>
        </p:nvCxnSpPr>
        <p:spPr>
          <a:xfrm>
            <a:off x="4872038" y="4410869"/>
            <a:ext cx="1879500" cy="1647900"/>
          </a:xfrm>
          <a:prstGeom prst="straightConnector1">
            <a:avLst/>
          </a:prstGeom>
          <a:noFill/>
          <a:ln cap="flat" cmpd="sng" w="38100">
            <a:solidFill>
              <a:schemeClr val="dk1"/>
            </a:solidFill>
            <a:prstDash val="solid"/>
            <a:round/>
            <a:headEnd len="med" w="med" type="none"/>
            <a:tailEnd len="med" w="med" type="none"/>
          </a:ln>
        </p:spPr>
      </p:cxnSp>
      <p:sp>
        <p:nvSpPr>
          <p:cNvPr id="1119" name="Google Shape;1119;p111"/>
          <p:cNvSpPr txBox="1"/>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zh-TW" sz="1800">
                <a:solidFill>
                  <a:srgbClr val="FFFFFF"/>
                </a:solidFill>
                <a:latin typeface="Arial"/>
                <a:ea typeface="Arial"/>
                <a:cs typeface="Arial"/>
                <a:sym typeface="Arial"/>
              </a:rPr>
              <a:t>‹#›</a:t>
            </a:fld>
            <a:endParaRPr sz="1800">
              <a:solidFill>
                <a:srgbClr val="FFFF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12"/>
          <p:cNvSpPr txBox="1"/>
          <p:nvPr/>
        </p:nvSpPr>
        <p:spPr>
          <a:xfrm>
            <a:off x="1810973" y="242888"/>
            <a:ext cx="7936277" cy="708025"/>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4000"/>
              <a:buFont typeface="Noto Sans Symbols"/>
              <a:buNone/>
            </a:pPr>
            <a:r>
              <a:rPr b="0" i="0" lang="zh-TW" sz="4000" u="none" cap="none" strike="noStrike">
                <a:solidFill>
                  <a:srgbClr val="FFFF00"/>
                </a:solidFill>
                <a:latin typeface="DFKai-SB"/>
                <a:ea typeface="DFKai-SB"/>
                <a:cs typeface="DFKai-SB"/>
                <a:sym typeface="DFKai-SB"/>
              </a:rPr>
              <a:t>選填志願系統畫面示例</a:t>
            </a:r>
            <a:endParaRPr/>
          </a:p>
        </p:txBody>
      </p:sp>
      <p:sp>
        <p:nvSpPr>
          <p:cNvPr id="1125" name="Google Shape;1125;p112"/>
          <p:cNvSpPr txBox="1"/>
          <p:nvPr>
            <p:ph idx="12" type="sldNum"/>
          </p:nvPr>
        </p:nvSpPr>
        <p:spPr>
          <a:xfrm>
            <a:off x="7242175" y="6373813"/>
            <a:ext cx="2154238" cy="29051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Noto Sans Symbols"/>
              <a:buNone/>
            </a:pPr>
            <a:fld id="{00000000-1234-1234-1234-123412341234}" type="slidenum">
              <a:rPr b="0" i="0" lang="zh-TW"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pic>
        <p:nvPicPr>
          <p:cNvPr id="1126" name="Google Shape;1126;p112"/>
          <p:cNvPicPr preferRelativeResize="0"/>
          <p:nvPr/>
        </p:nvPicPr>
        <p:blipFill rotWithShape="1">
          <a:blip r:embed="rId3">
            <a:alphaModFix/>
          </a:blip>
          <a:srcRect b="0" l="0" r="0" t="0"/>
          <a:stretch/>
        </p:blipFill>
        <p:spPr>
          <a:xfrm>
            <a:off x="2547938" y="1152525"/>
            <a:ext cx="7199312" cy="5600700"/>
          </a:xfrm>
          <a:prstGeom prst="rect">
            <a:avLst/>
          </a:prstGeom>
          <a:noFill/>
          <a:ln>
            <a:noFill/>
          </a:ln>
        </p:spPr>
      </p:pic>
      <p:sp>
        <p:nvSpPr>
          <p:cNvPr id="1127" name="Google Shape;1127;p112"/>
          <p:cNvSpPr txBox="1"/>
          <p:nvPr/>
        </p:nvSpPr>
        <p:spPr>
          <a:xfrm>
            <a:off x="7242175" y="6373813"/>
            <a:ext cx="2154238" cy="29051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Noto Sans Symbols"/>
              <a:buNone/>
            </a:pPr>
            <a:fld id="{00000000-1234-1234-1234-123412341234}" type="slidenum">
              <a:rPr b="0" i="0" lang="zh-TW"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1128" name="Google Shape;1128;p112"/>
          <p:cNvSpPr/>
          <p:nvPr/>
        </p:nvSpPr>
        <p:spPr>
          <a:xfrm>
            <a:off x="2547938" y="5567363"/>
            <a:ext cx="395287" cy="1166812"/>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04040"/>
              </a:buClr>
              <a:buSzPts val="1800"/>
              <a:buFont typeface="Noto Sans Symbols"/>
              <a:buNone/>
            </a:pPr>
            <a:r>
              <a:t/>
            </a:r>
            <a:endParaRPr b="0" i="0" sz="1800" u="none" cap="none" strike="noStrike">
              <a:solidFill>
                <a:srgbClr val="DDE89A"/>
              </a:solidFill>
              <a:latin typeface="Arial"/>
              <a:ea typeface="Arial"/>
              <a:cs typeface="Arial"/>
              <a:sym typeface="Arial"/>
            </a:endParaRPr>
          </a:p>
        </p:txBody>
      </p:sp>
      <p:sp>
        <p:nvSpPr>
          <p:cNvPr id="1129" name="Google Shape;1129;p112"/>
          <p:cNvSpPr/>
          <p:nvPr/>
        </p:nvSpPr>
        <p:spPr>
          <a:xfrm>
            <a:off x="4743450" y="3322638"/>
            <a:ext cx="3840163" cy="1692275"/>
          </a:xfrm>
          <a:prstGeom prst="wedgeRoundRectCallout">
            <a:avLst>
              <a:gd fmla="val -101528" name="adj1"/>
              <a:gd fmla="val 75523" name="adj2"/>
              <a:gd fmla="val 16667" name="adj3"/>
            </a:avLst>
          </a:prstGeom>
          <a:solidFill>
            <a:srgbClr val="CCFF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80808"/>
              </a:buClr>
              <a:buSzPts val="2800"/>
              <a:buFont typeface="Noto Sans Symbols"/>
              <a:buNone/>
            </a:pPr>
            <a:r>
              <a:rPr b="1" i="0" lang="zh-TW" sz="2800" u="none" cap="none" strike="noStrike">
                <a:solidFill>
                  <a:srgbClr val="080808"/>
                </a:solidFill>
                <a:latin typeface="DFKai-SB"/>
                <a:ea typeface="DFKai-SB"/>
                <a:cs typeface="DFKai-SB"/>
                <a:sym typeface="DFKai-SB"/>
              </a:rPr>
              <a:t>第 6 志願序後(含第 6 志願)志願選填以單科為單位，以5分計</a:t>
            </a:r>
            <a:endParaRPr/>
          </a:p>
          <a:p>
            <a:pPr indent="0" lvl="0" marL="0" marR="0" rtl="0" algn="l">
              <a:lnSpc>
                <a:spcPct val="100000"/>
              </a:lnSpc>
              <a:spcBef>
                <a:spcPts val="0"/>
              </a:spcBef>
              <a:spcAft>
                <a:spcPts val="0"/>
              </a:spcAft>
              <a:buClr>
                <a:srgbClr val="404040"/>
              </a:buClr>
              <a:buSzPts val="2800"/>
              <a:buFont typeface="Noto Sans Symbols"/>
              <a:buNone/>
            </a:pPr>
            <a:r>
              <a:t/>
            </a:r>
            <a:endParaRPr b="1" i="0" sz="2800" u="none" cap="none" strike="noStrike">
              <a:solidFill>
                <a:srgbClr val="080808"/>
              </a:solidFill>
              <a:latin typeface="Microsoft JhengHei"/>
              <a:ea typeface="Microsoft JhengHei"/>
              <a:cs typeface="Microsoft JhengHei"/>
              <a:sym typeface="Microsoft JhengHei"/>
            </a:endParaRPr>
          </a:p>
        </p:txBody>
      </p:sp>
      <p:sp>
        <p:nvSpPr>
          <p:cNvPr id="1130" name="Google Shape;1130;p112"/>
          <p:cNvSpPr txBox="1"/>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zh-TW" sz="1800">
                <a:solidFill>
                  <a:srgbClr val="FFFFFF"/>
                </a:solidFill>
                <a:latin typeface="Arial"/>
                <a:ea typeface="Arial"/>
                <a:cs typeface="Arial"/>
                <a:sym typeface="Arial"/>
              </a:rPr>
              <a:t>‹#›</a:t>
            </a:fld>
            <a:endParaRPr sz="1800">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113"/>
          <p:cNvSpPr/>
          <p:nvPr/>
        </p:nvSpPr>
        <p:spPr>
          <a:xfrm>
            <a:off x="1803400" y="1012284"/>
            <a:ext cx="9151938" cy="1107996"/>
          </a:xfrm>
          <a:prstGeom prst="rect">
            <a:avLst/>
          </a:prstGeom>
          <a:noFill/>
          <a:ln>
            <a:noFill/>
          </a:ln>
        </p:spPr>
        <p:txBody>
          <a:bodyPr anchorCtr="0" anchor="ctr" bIns="45700" lIns="91425" spcFirstLastPara="1" rIns="91425" wrap="square" tIns="45700">
            <a:noAutofit/>
          </a:bodyPr>
          <a:lstStyle/>
          <a:p>
            <a:pPr indent="-152400" lvl="0" marL="0" marR="0" rtl="0" algn="l">
              <a:spcBef>
                <a:spcPts val="0"/>
              </a:spcBef>
              <a:spcAft>
                <a:spcPts val="0"/>
              </a:spcAft>
              <a:buClr>
                <a:srgbClr val="000000"/>
              </a:buClr>
              <a:buSzPts val="2400"/>
              <a:buFont typeface="DFKai-SB"/>
              <a:buChar char="•"/>
            </a:pPr>
            <a:r>
              <a:rPr lang="zh-TW" sz="2400">
                <a:solidFill>
                  <a:srgbClr val="000000"/>
                </a:solidFill>
                <a:latin typeface="DFKai-SB"/>
                <a:ea typeface="DFKai-SB"/>
                <a:cs typeface="DFKai-SB"/>
                <a:sym typeface="DFKai-SB"/>
              </a:rPr>
              <a:t>分發以學生選填志願順序為優先考量。採從上而下的方式(由科別1、科別2、科別3…)來進行分發。</a:t>
            </a:r>
            <a:endParaRPr sz="1600">
              <a:solidFill>
                <a:schemeClr val="dk1"/>
              </a:solidFill>
              <a:latin typeface="DFKai-SB"/>
              <a:ea typeface="DFKai-SB"/>
              <a:cs typeface="DFKai-SB"/>
              <a:sym typeface="DFKai-SB"/>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136" name="Google Shape;1136;p113"/>
          <p:cNvCxnSpPr/>
          <p:nvPr/>
        </p:nvCxnSpPr>
        <p:spPr>
          <a:xfrm>
            <a:off x="2336408" y="2076450"/>
            <a:ext cx="0" cy="4654288"/>
          </a:xfrm>
          <a:prstGeom prst="straightConnector1">
            <a:avLst/>
          </a:prstGeom>
          <a:noFill/>
          <a:ln cap="flat" cmpd="sng" w="57150">
            <a:solidFill>
              <a:srgbClr val="FF0000"/>
            </a:solidFill>
            <a:prstDash val="solid"/>
            <a:round/>
            <a:headEnd len="sm" w="sm" type="none"/>
            <a:tailEnd len="med" w="med" type="triangle"/>
          </a:ln>
        </p:spPr>
      </p:cxnSp>
      <p:sp>
        <p:nvSpPr>
          <p:cNvPr id="1137" name="Google Shape;1137;p113"/>
          <p:cNvSpPr txBox="1"/>
          <p:nvPr/>
        </p:nvSpPr>
        <p:spPr>
          <a:xfrm>
            <a:off x="1639888" y="242888"/>
            <a:ext cx="6075362" cy="708025"/>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000">
                <a:solidFill>
                  <a:srgbClr val="FFFF00"/>
                </a:solidFill>
                <a:latin typeface="DFKai-SB"/>
                <a:ea typeface="DFKai-SB"/>
                <a:cs typeface="DFKai-SB"/>
                <a:sym typeface="DFKai-SB"/>
              </a:rPr>
              <a:t>(七)選填志願注意事項1</a:t>
            </a:r>
            <a:endParaRPr sz="4000">
              <a:solidFill>
                <a:srgbClr val="FFFF00"/>
              </a:solidFill>
              <a:latin typeface="DFKai-SB"/>
              <a:ea typeface="DFKai-SB"/>
              <a:cs typeface="DFKai-SB"/>
              <a:sym typeface="DFKai-SB"/>
            </a:endParaRPr>
          </a:p>
        </p:txBody>
      </p:sp>
      <p:pic>
        <p:nvPicPr>
          <p:cNvPr id="1138" name="Google Shape;1138;p113"/>
          <p:cNvPicPr preferRelativeResize="0"/>
          <p:nvPr/>
        </p:nvPicPr>
        <p:blipFill rotWithShape="1">
          <a:blip r:embed="rId3">
            <a:alphaModFix/>
          </a:blip>
          <a:srcRect b="0" l="0" r="0" t="0"/>
          <a:stretch/>
        </p:blipFill>
        <p:spPr>
          <a:xfrm>
            <a:off x="2649710" y="1935666"/>
            <a:ext cx="6305754" cy="4906848"/>
          </a:xfrm>
          <a:prstGeom prst="rect">
            <a:avLst/>
          </a:prstGeom>
          <a:noFill/>
          <a:ln>
            <a:noFill/>
          </a:ln>
        </p:spPr>
      </p:pic>
      <p:sp>
        <p:nvSpPr>
          <p:cNvPr id="1139" name="Google Shape;1139;p11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14"/>
          <p:cNvSpPr/>
          <p:nvPr/>
        </p:nvSpPr>
        <p:spPr>
          <a:xfrm>
            <a:off x="1803400" y="1436688"/>
            <a:ext cx="9151938" cy="984250"/>
          </a:xfrm>
          <a:prstGeom prst="rect">
            <a:avLst/>
          </a:prstGeom>
          <a:noFill/>
          <a:ln>
            <a:noFill/>
          </a:ln>
        </p:spPr>
        <p:txBody>
          <a:bodyPr anchorCtr="0" anchor="ctr" bIns="45700" lIns="91425" spcFirstLastPara="1" rIns="91425" wrap="square" tIns="45700">
            <a:noAutofit/>
          </a:bodyPr>
          <a:lstStyle/>
          <a:p>
            <a:pPr indent="-127000" lvl="0" marL="0" marR="0" rtl="0" algn="l">
              <a:spcBef>
                <a:spcPts val="0"/>
              </a:spcBef>
              <a:spcAft>
                <a:spcPts val="0"/>
              </a:spcAft>
              <a:buClr>
                <a:srgbClr val="000000"/>
              </a:buClr>
              <a:buSzPts val="2000"/>
              <a:buFont typeface="DFKai-SB"/>
              <a:buChar char="•"/>
            </a:pPr>
            <a:r>
              <a:rPr lang="zh-TW" sz="2000">
                <a:solidFill>
                  <a:srgbClr val="000000"/>
                </a:solidFill>
                <a:latin typeface="DFKai-SB"/>
                <a:ea typeface="DFKai-SB"/>
                <a:cs typeface="DFKai-SB"/>
                <a:sym typeface="DFKai-SB"/>
              </a:rPr>
              <a:t>分發以學生選填志願順序為優先考量。採從左而右(由第一志願校到第五志願校)，從上而下的方式(由科別1、科別2、科別3…)來進行分發。</a:t>
            </a:r>
            <a:endParaRPr sz="1400">
              <a:solidFill>
                <a:schemeClr val="dk1"/>
              </a:solidFill>
              <a:latin typeface="DFKai-SB"/>
              <a:ea typeface="DFKai-SB"/>
              <a:cs typeface="DFKai-SB"/>
              <a:sym typeface="DFKai-SB"/>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1145" name="Google Shape;1145;p114"/>
          <p:cNvGraphicFramePr/>
          <p:nvPr/>
        </p:nvGraphicFramePr>
        <p:xfrm>
          <a:off x="1587500" y="2633663"/>
          <a:ext cx="3000000" cy="3000000"/>
        </p:xfrm>
        <a:graphic>
          <a:graphicData uri="http://schemas.openxmlformats.org/drawingml/2006/table">
            <a:tbl>
              <a:tblPr>
                <a:noFill/>
                <a:tableStyleId>{080937F6-F163-481E-B2B0-98CAEE5C7077}</a:tableStyleId>
              </a:tblPr>
              <a:tblGrid>
                <a:gridCol w="1421775"/>
                <a:gridCol w="973600"/>
                <a:gridCol w="972950"/>
                <a:gridCol w="972950"/>
                <a:gridCol w="972950"/>
                <a:gridCol w="972950"/>
                <a:gridCol w="972950"/>
                <a:gridCol w="972950"/>
                <a:gridCol w="972950"/>
                <a:gridCol w="972950"/>
              </a:tblGrid>
              <a:tr h="327650">
                <a:tc>
                  <a:txBody>
                    <a:bodyPr/>
                    <a:lstStyle/>
                    <a:p>
                      <a:pPr indent="0" lvl="0" marL="0" marR="0" rtl="0" algn="ctr">
                        <a:spcBef>
                          <a:spcPts val="0"/>
                        </a:spcBef>
                        <a:spcAft>
                          <a:spcPts val="0"/>
                        </a:spcAft>
                        <a:buNone/>
                      </a:pPr>
                      <a:r>
                        <a:rPr lang="zh-TW" sz="1600">
                          <a:latin typeface="Arial"/>
                          <a:ea typeface="Arial"/>
                          <a:cs typeface="Arial"/>
                          <a:sym typeface="Arial"/>
                        </a:rPr>
                        <a:t>志願序</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ctr">
                        <a:spcBef>
                          <a:spcPts val="0"/>
                        </a:spcBef>
                        <a:spcAft>
                          <a:spcPts val="0"/>
                        </a:spcAft>
                        <a:buNone/>
                      </a:pPr>
                      <a:r>
                        <a:rPr lang="zh-TW" sz="1600">
                          <a:latin typeface="Arial"/>
                          <a:ea typeface="Arial"/>
                          <a:cs typeface="Arial"/>
                          <a:sym typeface="Arial"/>
                        </a:rPr>
                        <a:t>第一志願序學校</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spcBef>
                          <a:spcPts val="0"/>
                        </a:spcBef>
                        <a:spcAft>
                          <a:spcPts val="0"/>
                        </a:spcAft>
                        <a:buNone/>
                      </a:pPr>
                      <a:r>
                        <a:rPr lang="zh-TW" sz="1600">
                          <a:latin typeface="Arial"/>
                          <a:ea typeface="Arial"/>
                          <a:cs typeface="Arial"/>
                          <a:sym typeface="Arial"/>
                        </a:rPr>
                        <a:t>第二志願序學校</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hMerge="1"/>
                <a:tc hMerge="1"/>
                <a:tc gridSpan="3">
                  <a:txBody>
                    <a:bodyPr/>
                    <a:lstStyle/>
                    <a:p>
                      <a:pPr indent="0" lvl="0" marL="0" marR="0" rtl="0" algn="ctr">
                        <a:spcBef>
                          <a:spcPts val="0"/>
                        </a:spcBef>
                        <a:spcAft>
                          <a:spcPts val="0"/>
                        </a:spcAft>
                        <a:buNone/>
                      </a:pPr>
                      <a:r>
                        <a:rPr lang="zh-TW" sz="1600">
                          <a:latin typeface="Arial"/>
                          <a:ea typeface="Arial"/>
                          <a:cs typeface="Arial"/>
                          <a:sym typeface="Arial"/>
                        </a:rPr>
                        <a:t>第三志願序學校</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524000">
                <a:tc>
                  <a:txBody>
                    <a:bodyPr/>
                    <a:lstStyle/>
                    <a:p>
                      <a:pPr indent="0" lvl="0" marL="0" marR="0" rtl="0" algn="ctr">
                        <a:spcBef>
                          <a:spcPts val="0"/>
                        </a:spcBef>
                        <a:spcAft>
                          <a:spcPts val="0"/>
                        </a:spcAft>
                        <a:buNone/>
                      </a:pPr>
                      <a:r>
                        <a:rPr lang="zh-TW" sz="1600">
                          <a:latin typeface="Arial"/>
                          <a:ea typeface="Arial"/>
                          <a:cs typeface="Arial"/>
                          <a:sym typeface="Arial"/>
                        </a:rPr>
                        <a:t>志願校序</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500">
                          <a:latin typeface="Arial"/>
                          <a:ea typeface="Arial"/>
                          <a:cs typeface="Arial"/>
                          <a:sym typeface="Arial"/>
                        </a:rPr>
                        <a:t>第1志願校</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500">
                          <a:latin typeface="Arial"/>
                          <a:ea typeface="Arial"/>
                          <a:cs typeface="Arial"/>
                          <a:sym typeface="Arial"/>
                        </a:rPr>
                        <a:t>第2志願校</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500">
                          <a:latin typeface="Arial"/>
                          <a:ea typeface="Arial"/>
                          <a:cs typeface="Arial"/>
                          <a:sym typeface="Arial"/>
                        </a:rPr>
                        <a:t>第3志願校</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500">
                          <a:latin typeface="Arial"/>
                          <a:ea typeface="Arial"/>
                          <a:cs typeface="Arial"/>
                          <a:sym typeface="Arial"/>
                        </a:rPr>
                        <a:t>第4志願校</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500">
                          <a:latin typeface="Arial"/>
                          <a:ea typeface="Arial"/>
                          <a:cs typeface="Arial"/>
                          <a:sym typeface="Arial"/>
                        </a:rPr>
                        <a:t>第5志願校</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500">
                          <a:latin typeface="Arial"/>
                          <a:ea typeface="Arial"/>
                          <a:cs typeface="Arial"/>
                          <a:sym typeface="Arial"/>
                        </a:rPr>
                        <a:t>第6志願校</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500">
                          <a:latin typeface="Arial"/>
                          <a:ea typeface="Arial"/>
                          <a:cs typeface="Arial"/>
                          <a:sym typeface="Arial"/>
                        </a:rPr>
                        <a:t>第7志願校</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500">
                          <a:latin typeface="Arial"/>
                          <a:ea typeface="Arial"/>
                          <a:cs typeface="Arial"/>
                          <a:sym typeface="Arial"/>
                        </a:rPr>
                        <a:t>第8志願校</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500">
                          <a:latin typeface="Arial"/>
                          <a:ea typeface="Arial"/>
                          <a:cs typeface="Arial"/>
                          <a:sym typeface="Arial"/>
                        </a:rPr>
                        <a:t>第9志願校</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7650">
                <a:tc>
                  <a:txBody>
                    <a:bodyPr/>
                    <a:lstStyle/>
                    <a:p>
                      <a:pPr indent="0" lvl="0" marL="0" marR="0" rtl="0" algn="ctr">
                        <a:spcBef>
                          <a:spcPts val="0"/>
                        </a:spcBef>
                        <a:spcAft>
                          <a:spcPts val="0"/>
                        </a:spcAft>
                        <a:buNone/>
                      </a:pPr>
                      <a:r>
                        <a:rPr lang="zh-TW" sz="1600">
                          <a:latin typeface="Arial"/>
                          <a:ea typeface="Arial"/>
                          <a:cs typeface="Arial"/>
                          <a:sym typeface="Arial"/>
                        </a:rPr>
                        <a:t>志願序積分</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10分</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10分</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10分</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9分</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9分</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9分</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8分</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8分</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8分</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2275">
                <a:tc>
                  <a:txBody>
                    <a:bodyPr/>
                    <a:lstStyle/>
                    <a:p>
                      <a:pPr indent="0" lvl="0" marL="0" marR="0" rtl="0" algn="ctr">
                        <a:spcBef>
                          <a:spcPts val="0"/>
                        </a:spcBef>
                        <a:spcAft>
                          <a:spcPts val="0"/>
                        </a:spcAft>
                        <a:buNone/>
                      </a:pPr>
                      <a:r>
                        <a:rPr lang="zh-TW" sz="1600">
                          <a:latin typeface="Arial"/>
                          <a:ea typeface="Arial"/>
                          <a:cs typeface="Arial"/>
                          <a:sym typeface="Arial"/>
                        </a:rPr>
                        <a:t>志願序學校名</a:t>
                      </a:r>
                      <a:endParaRPr sz="1600">
                        <a:latin typeface="Arial"/>
                        <a:ea typeface="Arial"/>
                        <a:cs typeface="Arial"/>
                        <a:sym typeface="Arial"/>
                      </a:endParaRPr>
                    </a:p>
                  </a:txBody>
                  <a:tcPr marT="33375" marB="33375" marR="66775" marL="66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高中甲</a:t>
                      </a:r>
                      <a:endParaRPr sz="1600">
                        <a:latin typeface="Arial"/>
                        <a:ea typeface="Arial"/>
                        <a:cs typeface="Arial"/>
                        <a:sym typeface="Arial"/>
                      </a:endParaRPr>
                    </a:p>
                  </a:txBody>
                  <a:tcPr marT="33375" marB="33375" marR="66775" marL="66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高職甲</a:t>
                      </a:r>
                      <a:endParaRPr sz="1600">
                        <a:latin typeface="Arial"/>
                        <a:ea typeface="Arial"/>
                        <a:cs typeface="Arial"/>
                        <a:sym typeface="Arial"/>
                      </a:endParaRPr>
                    </a:p>
                  </a:txBody>
                  <a:tcPr marT="33375" marB="33375" marR="66775" marL="66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高職乙</a:t>
                      </a:r>
                      <a:endParaRPr sz="1600">
                        <a:latin typeface="Arial"/>
                        <a:ea typeface="Arial"/>
                        <a:cs typeface="Arial"/>
                        <a:sym typeface="Arial"/>
                      </a:endParaRPr>
                    </a:p>
                  </a:txBody>
                  <a:tcPr marT="33375" marB="33375" marR="66775" marL="66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高職丙</a:t>
                      </a:r>
                      <a:endParaRPr sz="1600">
                        <a:latin typeface="Arial"/>
                        <a:ea typeface="Arial"/>
                        <a:cs typeface="Arial"/>
                        <a:sym typeface="Arial"/>
                      </a:endParaRPr>
                    </a:p>
                  </a:txBody>
                  <a:tcPr marT="33375" marB="33375" marR="66775" marL="66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高中乙</a:t>
                      </a:r>
                      <a:endParaRPr sz="1600">
                        <a:latin typeface="Arial"/>
                        <a:ea typeface="Arial"/>
                        <a:cs typeface="Arial"/>
                        <a:sym typeface="Arial"/>
                      </a:endParaRPr>
                    </a:p>
                  </a:txBody>
                  <a:tcPr marT="33375" marB="33375" marR="66775" marL="66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高職丁</a:t>
                      </a:r>
                      <a:endParaRPr sz="1600">
                        <a:latin typeface="Arial"/>
                        <a:ea typeface="Arial"/>
                        <a:cs typeface="Arial"/>
                        <a:sym typeface="Arial"/>
                      </a:endParaRPr>
                    </a:p>
                  </a:txBody>
                  <a:tcPr marT="33375" marB="33375" marR="66775" marL="66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高職戊</a:t>
                      </a:r>
                      <a:endParaRPr sz="1600">
                        <a:latin typeface="Arial"/>
                        <a:ea typeface="Arial"/>
                        <a:cs typeface="Arial"/>
                        <a:sym typeface="Arial"/>
                      </a:endParaRPr>
                    </a:p>
                  </a:txBody>
                  <a:tcPr marT="33375" marB="33375" marR="66775" marL="66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高中丙</a:t>
                      </a:r>
                      <a:endParaRPr sz="1600">
                        <a:latin typeface="Arial"/>
                        <a:ea typeface="Arial"/>
                        <a:cs typeface="Arial"/>
                        <a:sym typeface="Arial"/>
                      </a:endParaRPr>
                    </a:p>
                  </a:txBody>
                  <a:tcPr marT="33375" marB="33375" marR="66775" marL="66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高職己</a:t>
                      </a:r>
                      <a:endParaRPr sz="1600">
                        <a:latin typeface="Arial"/>
                        <a:ea typeface="Arial"/>
                        <a:cs typeface="Arial"/>
                        <a:sym typeface="Arial"/>
                      </a:endParaRPr>
                    </a:p>
                  </a:txBody>
                  <a:tcPr marT="33375" marB="33375" marR="66775" marL="66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2350">
                <a:tc>
                  <a:txBody>
                    <a:bodyPr/>
                    <a:lstStyle/>
                    <a:p>
                      <a:pPr indent="0" lvl="0" marL="0" marR="0" rtl="0" algn="ctr">
                        <a:spcBef>
                          <a:spcPts val="0"/>
                        </a:spcBef>
                        <a:spcAft>
                          <a:spcPts val="0"/>
                        </a:spcAft>
                        <a:buNone/>
                      </a:pPr>
                      <a:r>
                        <a:rPr lang="zh-TW" sz="1600">
                          <a:latin typeface="Arial"/>
                          <a:ea typeface="Arial"/>
                          <a:cs typeface="Arial"/>
                          <a:sym typeface="Arial"/>
                        </a:rPr>
                        <a:t>錄取序號1</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高中甲</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普通科</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高職甲</a:t>
                      </a:r>
                      <a:endParaRPr/>
                    </a:p>
                    <a:p>
                      <a:pPr indent="0" lvl="0" marL="0" marR="0" rtl="0" algn="ctr">
                        <a:spcBef>
                          <a:spcPts val="0"/>
                        </a:spcBef>
                        <a:spcAft>
                          <a:spcPts val="0"/>
                        </a:spcAft>
                        <a:buNone/>
                      </a:pPr>
                      <a:r>
                        <a:rPr lang="zh-TW" sz="1600">
                          <a:latin typeface="Arial"/>
                          <a:ea typeface="Arial"/>
                          <a:cs typeface="Arial"/>
                          <a:sym typeface="Arial"/>
                        </a:rPr>
                        <a:t>科別1</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高職乙</a:t>
                      </a:r>
                      <a:endParaRPr/>
                    </a:p>
                    <a:p>
                      <a:pPr indent="0" lvl="0" marL="0" marR="0" rtl="0" algn="ctr">
                        <a:spcBef>
                          <a:spcPts val="0"/>
                        </a:spcBef>
                        <a:spcAft>
                          <a:spcPts val="0"/>
                        </a:spcAft>
                        <a:buNone/>
                      </a:pPr>
                      <a:r>
                        <a:rPr lang="zh-TW" sz="1600">
                          <a:latin typeface="Arial"/>
                          <a:ea typeface="Arial"/>
                          <a:cs typeface="Arial"/>
                          <a:sym typeface="Arial"/>
                        </a:rPr>
                        <a:t>科別1</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高職丙</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科別1</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高中乙</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普通科</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高職丁</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科別1</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高職戊</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科別1</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高中丙</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普通科</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高職己</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科別1</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2350">
                <a:tc>
                  <a:txBody>
                    <a:bodyPr/>
                    <a:lstStyle/>
                    <a:p>
                      <a:pPr indent="0" lvl="0" marL="0" marR="0" rtl="0" algn="ctr">
                        <a:spcBef>
                          <a:spcPts val="0"/>
                        </a:spcBef>
                        <a:spcAft>
                          <a:spcPts val="0"/>
                        </a:spcAft>
                        <a:buNone/>
                      </a:pPr>
                      <a:r>
                        <a:rPr lang="zh-TW" sz="1600">
                          <a:latin typeface="Arial"/>
                          <a:ea typeface="Arial"/>
                          <a:cs typeface="Arial"/>
                          <a:sym typeface="Arial"/>
                        </a:rPr>
                        <a:t>錄取序號2</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高職甲</a:t>
                      </a:r>
                      <a:endParaRPr/>
                    </a:p>
                    <a:p>
                      <a:pPr indent="0" lvl="0" marL="0" marR="0" rtl="0" algn="ctr">
                        <a:spcBef>
                          <a:spcPts val="0"/>
                        </a:spcBef>
                        <a:spcAft>
                          <a:spcPts val="0"/>
                        </a:spcAft>
                        <a:buNone/>
                      </a:pPr>
                      <a:r>
                        <a:rPr lang="zh-TW" sz="1600">
                          <a:latin typeface="Arial"/>
                          <a:ea typeface="Arial"/>
                          <a:cs typeface="Arial"/>
                          <a:sym typeface="Arial"/>
                        </a:rPr>
                        <a:t>科別2</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高職乙</a:t>
                      </a:r>
                      <a:endParaRPr/>
                    </a:p>
                    <a:p>
                      <a:pPr indent="0" lvl="0" marL="0" marR="0" rtl="0" algn="ctr">
                        <a:spcBef>
                          <a:spcPts val="0"/>
                        </a:spcBef>
                        <a:spcAft>
                          <a:spcPts val="0"/>
                        </a:spcAft>
                        <a:buNone/>
                      </a:pPr>
                      <a:r>
                        <a:rPr lang="zh-TW" sz="1600">
                          <a:latin typeface="Arial"/>
                          <a:ea typeface="Arial"/>
                          <a:cs typeface="Arial"/>
                          <a:sym typeface="Arial"/>
                        </a:rPr>
                        <a:t>科別2</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高職丙</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科別2</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高中乙</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綜合高中</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高職丁</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科別2</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高職戊</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科別2</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高職己</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科別2</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82350">
                <a:tc>
                  <a:txBody>
                    <a:bodyPr/>
                    <a:lstStyle/>
                    <a:p>
                      <a:pPr indent="0" lvl="0" marL="0" marR="0" rtl="0" algn="ctr">
                        <a:spcBef>
                          <a:spcPts val="0"/>
                        </a:spcBef>
                        <a:spcAft>
                          <a:spcPts val="0"/>
                        </a:spcAft>
                        <a:buNone/>
                      </a:pPr>
                      <a:r>
                        <a:rPr lang="zh-TW" sz="1600">
                          <a:latin typeface="Arial"/>
                          <a:ea typeface="Arial"/>
                          <a:cs typeface="Arial"/>
                          <a:sym typeface="Arial"/>
                        </a:rPr>
                        <a:t>錄取序號3</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5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高職甲</a:t>
                      </a:r>
                      <a:endParaRPr/>
                    </a:p>
                    <a:p>
                      <a:pPr indent="0" lvl="0" marL="0" marR="0" rtl="0" algn="ctr">
                        <a:spcBef>
                          <a:spcPts val="0"/>
                        </a:spcBef>
                        <a:spcAft>
                          <a:spcPts val="0"/>
                        </a:spcAft>
                        <a:buNone/>
                      </a:pPr>
                      <a:r>
                        <a:rPr lang="zh-TW" sz="1600">
                          <a:latin typeface="Arial"/>
                          <a:ea typeface="Arial"/>
                          <a:cs typeface="Arial"/>
                          <a:sym typeface="Arial"/>
                        </a:rPr>
                        <a:t>科別3</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solidFill>
                            <a:schemeClr val="dk1"/>
                          </a:solidFill>
                          <a:latin typeface="Arial"/>
                          <a:ea typeface="Arial"/>
                          <a:cs typeface="Arial"/>
                          <a:sym typeface="Arial"/>
                        </a:rPr>
                        <a:t>高職丙</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zh-TW" sz="1600">
                          <a:solidFill>
                            <a:schemeClr val="dk1"/>
                          </a:solidFill>
                          <a:latin typeface="Arial"/>
                          <a:ea typeface="Arial"/>
                          <a:cs typeface="Arial"/>
                          <a:sym typeface="Arial"/>
                        </a:rPr>
                        <a:t>科別3</a:t>
                      </a:r>
                      <a:endParaRPr sz="1600">
                        <a:solidFill>
                          <a:schemeClr val="dk1"/>
                        </a:solidFill>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高職丁</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科別3</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高職戊</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科別3</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高職己</a:t>
                      </a:r>
                      <a:endParaRPr sz="1600">
                        <a:latin typeface="Arial"/>
                        <a:ea typeface="Arial"/>
                        <a:cs typeface="Arial"/>
                        <a:sym typeface="Arial"/>
                      </a:endParaRPr>
                    </a:p>
                    <a:p>
                      <a:pPr indent="0" lvl="0" marL="0" marR="0" rtl="0" algn="ctr">
                        <a:spcBef>
                          <a:spcPts val="0"/>
                        </a:spcBef>
                        <a:spcAft>
                          <a:spcPts val="0"/>
                        </a:spcAft>
                        <a:buNone/>
                      </a:pPr>
                      <a:r>
                        <a:rPr lang="zh-TW" sz="1600">
                          <a:latin typeface="Arial"/>
                          <a:ea typeface="Arial"/>
                          <a:cs typeface="Arial"/>
                          <a:sym typeface="Arial"/>
                        </a:rPr>
                        <a:t>科別3</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7050">
                <a:tc>
                  <a:txBody>
                    <a:bodyPr/>
                    <a:lstStyle/>
                    <a:p>
                      <a:pPr indent="0" lvl="0" marL="0" marR="0" rtl="0" algn="ctr">
                        <a:spcBef>
                          <a:spcPts val="0"/>
                        </a:spcBef>
                        <a:spcAft>
                          <a:spcPts val="0"/>
                        </a:spcAft>
                        <a:buNone/>
                      </a:pPr>
                      <a:r>
                        <a:rPr lang="zh-TW" sz="1600">
                          <a:latin typeface="Arial"/>
                          <a:ea typeface="Arial"/>
                          <a:cs typeface="Arial"/>
                          <a:sym typeface="Arial"/>
                        </a:rPr>
                        <a:t>…………</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3E0C6"/>
                    </a:solidFill>
                  </a:tcPr>
                </a:tc>
                <a:tc>
                  <a:txBody>
                    <a:bodyPr/>
                    <a:lstStyle/>
                    <a:p>
                      <a:pPr indent="0" lvl="0" marL="0" marR="0" rtl="0" algn="ctr">
                        <a:spcBef>
                          <a:spcPts val="0"/>
                        </a:spcBef>
                        <a:spcAft>
                          <a:spcPts val="0"/>
                        </a:spcAft>
                        <a:buNone/>
                      </a:pPr>
                      <a:r>
                        <a:rPr lang="zh-TW" sz="1600">
                          <a:latin typeface="Arial"/>
                          <a:ea typeface="Arial"/>
                          <a:cs typeface="Arial"/>
                          <a:sym typeface="Arial"/>
                        </a:rPr>
                        <a:t>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1600">
                          <a:latin typeface="Arial"/>
                          <a:ea typeface="Arial"/>
                          <a:cs typeface="Arial"/>
                          <a:sym typeface="Arial"/>
                        </a:rPr>
                        <a:t>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latin typeface="Arial"/>
                        <a:ea typeface="Arial"/>
                        <a:cs typeface="Arial"/>
                        <a:sym typeface="Arial"/>
                      </a:endParaRPr>
                    </a:p>
                  </a:txBody>
                  <a:tcPr marT="33375" marB="33375" marR="66775" marL="667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1146" name="Google Shape;1146;p114"/>
          <p:cNvCxnSpPr/>
          <p:nvPr/>
        </p:nvCxnSpPr>
        <p:spPr>
          <a:xfrm>
            <a:off x="1384300" y="3048000"/>
            <a:ext cx="0" cy="2705100"/>
          </a:xfrm>
          <a:prstGeom prst="straightConnector1">
            <a:avLst/>
          </a:prstGeom>
          <a:noFill/>
          <a:ln cap="flat" cmpd="sng" w="57150">
            <a:solidFill>
              <a:srgbClr val="FF0000"/>
            </a:solidFill>
            <a:prstDash val="solid"/>
            <a:round/>
            <a:headEnd len="sm" w="sm" type="none"/>
            <a:tailEnd len="med" w="med" type="triangle"/>
          </a:ln>
        </p:spPr>
      </p:cxnSp>
      <p:cxnSp>
        <p:nvCxnSpPr>
          <p:cNvPr id="1147" name="Google Shape;1147;p114"/>
          <p:cNvCxnSpPr/>
          <p:nvPr/>
        </p:nvCxnSpPr>
        <p:spPr>
          <a:xfrm>
            <a:off x="2032000" y="2457450"/>
            <a:ext cx="4038600" cy="0"/>
          </a:xfrm>
          <a:prstGeom prst="straightConnector1">
            <a:avLst/>
          </a:prstGeom>
          <a:noFill/>
          <a:ln cap="flat" cmpd="sng" w="57150">
            <a:solidFill>
              <a:srgbClr val="FF0000"/>
            </a:solidFill>
            <a:prstDash val="solid"/>
            <a:round/>
            <a:headEnd len="sm" w="sm" type="none"/>
            <a:tailEnd len="med" w="med" type="triangle"/>
          </a:ln>
        </p:spPr>
      </p:cxnSp>
      <p:sp>
        <p:nvSpPr>
          <p:cNvPr id="1148" name="Google Shape;1148;p114"/>
          <p:cNvSpPr txBox="1"/>
          <p:nvPr/>
        </p:nvSpPr>
        <p:spPr>
          <a:xfrm>
            <a:off x="1639888" y="2220913"/>
            <a:ext cx="327025"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000"/>
              <a:buFont typeface="Noto Sans Symbols"/>
              <a:buNone/>
            </a:pPr>
            <a:r>
              <a:rPr b="1" lang="zh-TW" sz="2000">
                <a:solidFill>
                  <a:srgbClr val="FF0000"/>
                </a:solidFill>
                <a:latin typeface="Arial"/>
                <a:ea typeface="Arial"/>
                <a:cs typeface="Arial"/>
                <a:sym typeface="Arial"/>
              </a:rPr>
              <a:t>1</a:t>
            </a:r>
            <a:endParaRPr b="1" sz="1800">
              <a:solidFill>
                <a:srgbClr val="FF0000"/>
              </a:solidFill>
              <a:latin typeface="Arial"/>
              <a:ea typeface="Arial"/>
              <a:cs typeface="Arial"/>
              <a:sym typeface="Arial"/>
            </a:endParaRPr>
          </a:p>
        </p:txBody>
      </p:sp>
      <p:sp>
        <p:nvSpPr>
          <p:cNvPr id="1149" name="Google Shape;1149;p114"/>
          <p:cNvSpPr txBox="1"/>
          <p:nvPr/>
        </p:nvSpPr>
        <p:spPr>
          <a:xfrm>
            <a:off x="1233488" y="2620963"/>
            <a:ext cx="236537"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000"/>
              <a:buFont typeface="Noto Sans Symbols"/>
              <a:buNone/>
            </a:pPr>
            <a:r>
              <a:rPr b="1" lang="zh-TW" sz="2000">
                <a:solidFill>
                  <a:srgbClr val="FF0000"/>
                </a:solidFill>
                <a:latin typeface="Arial"/>
                <a:ea typeface="Arial"/>
                <a:cs typeface="Arial"/>
                <a:sym typeface="Arial"/>
              </a:rPr>
              <a:t>2</a:t>
            </a:r>
            <a:endParaRPr b="1" sz="1800">
              <a:solidFill>
                <a:srgbClr val="FF0000"/>
              </a:solidFill>
              <a:latin typeface="Arial"/>
              <a:ea typeface="Arial"/>
              <a:cs typeface="Arial"/>
              <a:sym typeface="Arial"/>
            </a:endParaRPr>
          </a:p>
        </p:txBody>
      </p:sp>
      <p:sp>
        <p:nvSpPr>
          <p:cNvPr id="1150" name="Google Shape;1150;p114"/>
          <p:cNvSpPr txBox="1"/>
          <p:nvPr/>
        </p:nvSpPr>
        <p:spPr>
          <a:xfrm>
            <a:off x="1639888" y="242888"/>
            <a:ext cx="6075362" cy="708025"/>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000">
                <a:solidFill>
                  <a:srgbClr val="FFFF00"/>
                </a:solidFill>
                <a:latin typeface="DFKai-SB"/>
                <a:ea typeface="DFKai-SB"/>
                <a:cs typeface="DFKai-SB"/>
                <a:sym typeface="DFKai-SB"/>
              </a:rPr>
              <a:t>(七)選填志願注意事項1</a:t>
            </a:r>
            <a:endParaRPr sz="4000">
              <a:solidFill>
                <a:srgbClr val="FFFF00"/>
              </a:solidFill>
              <a:latin typeface="DFKai-SB"/>
              <a:ea typeface="DFKai-SB"/>
              <a:cs typeface="DFKai-SB"/>
              <a:sym typeface="DFKai-SB"/>
            </a:endParaRPr>
          </a:p>
        </p:txBody>
      </p:sp>
      <p:sp>
        <p:nvSpPr>
          <p:cNvPr id="1151" name="Google Shape;1151;p11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graphicFrame>
        <p:nvGraphicFramePr>
          <p:cNvPr id="825" name="Google Shape;825;p88"/>
          <p:cNvGraphicFramePr/>
          <p:nvPr/>
        </p:nvGraphicFramePr>
        <p:xfrm>
          <a:off x="1775520" y="1340769"/>
          <a:ext cx="3000000" cy="3000000"/>
        </p:xfrm>
        <a:graphic>
          <a:graphicData uri="http://schemas.openxmlformats.org/drawingml/2006/table">
            <a:tbl>
              <a:tblPr bandRow="1" firstRow="1">
                <a:noFill/>
                <a:tableStyleId>{080937F6-F163-481E-B2B0-98CAEE5C7077}</a:tableStyleId>
              </a:tblPr>
              <a:tblGrid>
                <a:gridCol w="1598625"/>
                <a:gridCol w="3251125"/>
                <a:gridCol w="3791225"/>
              </a:tblGrid>
              <a:tr h="1536875">
                <a:tc>
                  <a:txBody>
                    <a:bodyPr/>
                    <a:lstStyle/>
                    <a:p>
                      <a:pPr indent="0" lvl="0" marL="0" marR="0" rtl="0" algn="ctr">
                        <a:lnSpc>
                          <a:spcPct val="100000"/>
                        </a:lnSpc>
                        <a:spcBef>
                          <a:spcPts val="0"/>
                        </a:spcBef>
                        <a:spcAft>
                          <a:spcPts val="0"/>
                        </a:spcAft>
                        <a:buClr>
                          <a:srgbClr val="FFFF00"/>
                        </a:buClr>
                        <a:buSzPts val="4000"/>
                        <a:buFont typeface="DFKai-SB"/>
                        <a:buNone/>
                      </a:pPr>
                      <a:r>
                        <a:rPr b="0" lang="zh-TW" sz="4000" u="none" cap="none" strike="noStrike">
                          <a:solidFill>
                            <a:srgbClr val="FFFF00"/>
                          </a:solidFill>
                          <a:latin typeface="DFKai-SB"/>
                          <a:ea typeface="DFKai-SB"/>
                          <a:cs typeface="DFKai-SB"/>
                          <a:sym typeface="DFKai-SB"/>
                        </a:rPr>
                        <a:t>入學方式</a:t>
                      </a:r>
                      <a:endParaRPr/>
                    </a:p>
                  </a:txBody>
                  <a:tcPr marT="45725" marB="45725" marR="91450" marL="91450" anchor="ctr"/>
                </a:tc>
                <a:tc>
                  <a:txBody>
                    <a:bodyPr/>
                    <a:lstStyle/>
                    <a:p>
                      <a:pPr indent="0" lvl="0" marL="0" marR="0" rtl="0" algn="ctr">
                        <a:spcBef>
                          <a:spcPts val="0"/>
                        </a:spcBef>
                        <a:spcAft>
                          <a:spcPts val="0"/>
                        </a:spcAft>
                        <a:buNone/>
                      </a:pPr>
                      <a:r>
                        <a:rPr b="0" lang="zh-TW" sz="4000" u="none" cap="none" strike="noStrike">
                          <a:solidFill>
                            <a:srgbClr val="FFFF00"/>
                          </a:solidFill>
                          <a:latin typeface="DFKai-SB"/>
                          <a:ea typeface="DFKai-SB"/>
                          <a:cs typeface="DFKai-SB"/>
                          <a:sym typeface="DFKai-SB"/>
                        </a:rPr>
                        <a:t>內  涵</a:t>
                      </a:r>
                      <a:endParaRPr/>
                    </a:p>
                  </a:txBody>
                  <a:tcPr marT="45725" marB="45725" marR="91450" marL="91450" anchor="ctr"/>
                </a:tc>
                <a:tc>
                  <a:txBody>
                    <a:bodyPr/>
                    <a:lstStyle/>
                    <a:p>
                      <a:pPr indent="0" lvl="0" marL="0" marR="0" rtl="0" algn="ctr">
                        <a:spcBef>
                          <a:spcPts val="0"/>
                        </a:spcBef>
                        <a:spcAft>
                          <a:spcPts val="0"/>
                        </a:spcAft>
                        <a:buNone/>
                      </a:pPr>
                      <a:r>
                        <a:rPr b="0" lang="zh-TW" sz="4000" u="none" cap="none" strike="noStrike">
                          <a:solidFill>
                            <a:srgbClr val="FFFF00"/>
                          </a:solidFill>
                          <a:latin typeface="DFKai-SB"/>
                          <a:ea typeface="DFKai-SB"/>
                          <a:cs typeface="DFKai-SB"/>
                          <a:sym typeface="DFKai-SB"/>
                        </a:rPr>
                        <a:t>操作策略</a:t>
                      </a:r>
                      <a:endParaRPr/>
                    </a:p>
                  </a:txBody>
                  <a:tcPr marT="45725" marB="45725" marR="91450" marL="91450" anchor="ctr"/>
                </a:tc>
              </a:tr>
              <a:tr h="1679825">
                <a:tc>
                  <a:txBody>
                    <a:bodyPr/>
                    <a:lstStyle/>
                    <a:p>
                      <a:pPr indent="0" lvl="0" marL="0" marR="0" rtl="0" algn="ctr">
                        <a:spcBef>
                          <a:spcPts val="0"/>
                        </a:spcBef>
                        <a:spcAft>
                          <a:spcPts val="0"/>
                        </a:spcAft>
                        <a:buNone/>
                      </a:pPr>
                      <a:r>
                        <a:rPr b="0" lang="zh-TW" sz="4400" u="none" cap="none" strike="noStrike">
                          <a:solidFill>
                            <a:srgbClr val="008000"/>
                          </a:solidFill>
                          <a:latin typeface="DFKai-SB"/>
                          <a:ea typeface="DFKai-SB"/>
                          <a:cs typeface="DFKai-SB"/>
                          <a:sym typeface="DFKai-SB"/>
                        </a:rPr>
                        <a:t>免試入學</a:t>
                      </a:r>
                      <a:endParaRPr/>
                    </a:p>
                  </a:txBody>
                  <a:tcPr marT="45725" marB="45725" marR="91450" marL="91450"/>
                </a:tc>
                <a:tc>
                  <a:txBody>
                    <a:bodyPr/>
                    <a:lstStyle/>
                    <a:p>
                      <a:pPr indent="0" lvl="0" marL="0" marR="0" rtl="0" algn="ctr">
                        <a:spcBef>
                          <a:spcPts val="0"/>
                        </a:spcBef>
                        <a:spcAft>
                          <a:spcPts val="0"/>
                        </a:spcAft>
                        <a:buNone/>
                      </a:pPr>
                      <a:r>
                        <a:rPr b="0" lang="zh-TW" sz="4400" u="none" cap="none" strike="noStrike">
                          <a:solidFill>
                            <a:srgbClr val="008000"/>
                          </a:solidFill>
                          <a:latin typeface="DFKai-SB"/>
                          <a:ea typeface="DFKai-SB"/>
                          <a:cs typeface="DFKai-SB"/>
                          <a:sym typeface="DFKai-SB"/>
                        </a:rPr>
                        <a:t>適性引導</a:t>
                      </a:r>
                      <a:endParaRPr b="0" sz="4400" u="none" cap="none" strike="noStrike">
                        <a:solidFill>
                          <a:srgbClr val="008000"/>
                        </a:solidFill>
                        <a:latin typeface="DFKai-SB"/>
                        <a:ea typeface="DFKai-SB"/>
                        <a:cs typeface="DFKai-SB"/>
                        <a:sym typeface="DFKai-SB"/>
                      </a:endParaRPr>
                    </a:p>
                    <a:p>
                      <a:pPr indent="0" lvl="0" marL="0" marR="0" rtl="0" algn="ctr">
                        <a:spcBef>
                          <a:spcPts val="0"/>
                        </a:spcBef>
                        <a:spcAft>
                          <a:spcPts val="0"/>
                        </a:spcAft>
                        <a:buNone/>
                      </a:pPr>
                      <a:r>
                        <a:rPr b="0" lang="zh-TW" sz="4400" u="none" cap="none" strike="noStrike">
                          <a:solidFill>
                            <a:srgbClr val="008000"/>
                          </a:solidFill>
                          <a:latin typeface="DFKai-SB"/>
                          <a:ea typeface="DFKai-SB"/>
                          <a:cs typeface="DFKai-SB"/>
                          <a:sym typeface="DFKai-SB"/>
                        </a:rPr>
                        <a:t>就近入學</a:t>
                      </a:r>
                      <a:endParaRPr/>
                    </a:p>
                  </a:txBody>
                  <a:tcPr marT="45725" marB="45725" marR="91450" marL="91450"/>
                </a:tc>
                <a:tc>
                  <a:txBody>
                    <a:bodyPr/>
                    <a:lstStyle/>
                    <a:p>
                      <a:pPr indent="0" lvl="0" marL="0" marR="0" rtl="0" algn="ctr">
                        <a:spcBef>
                          <a:spcPts val="0"/>
                        </a:spcBef>
                        <a:spcAft>
                          <a:spcPts val="0"/>
                        </a:spcAft>
                        <a:buNone/>
                      </a:pPr>
                      <a:r>
                        <a:rPr b="0" lang="zh-TW" sz="4400" u="none" cap="none" strike="noStrike">
                          <a:solidFill>
                            <a:srgbClr val="008000"/>
                          </a:solidFill>
                          <a:latin typeface="DFKai-SB"/>
                          <a:ea typeface="DFKai-SB"/>
                          <a:cs typeface="DFKai-SB"/>
                          <a:sym typeface="DFKai-SB"/>
                        </a:rPr>
                        <a:t>高中職</a:t>
                      </a:r>
                      <a:endParaRPr b="0" sz="4400" u="none" cap="none" strike="noStrike">
                        <a:solidFill>
                          <a:srgbClr val="008000"/>
                        </a:solidFill>
                        <a:latin typeface="DFKai-SB"/>
                        <a:ea typeface="DFKai-SB"/>
                        <a:cs typeface="DFKai-SB"/>
                        <a:sym typeface="DFKai-SB"/>
                      </a:endParaRPr>
                    </a:p>
                    <a:p>
                      <a:pPr indent="0" lvl="0" marL="0" marR="0" rtl="0" algn="ctr">
                        <a:spcBef>
                          <a:spcPts val="0"/>
                        </a:spcBef>
                        <a:spcAft>
                          <a:spcPts val="0"/>
                        </a:spcAft>
                        <a:buNone/>
                      </a:pPr>
                      <a:r>
                        <a:rPr b="0" lang="zh-TW" sz="4400" u="none" cap="none" strike="noStrike">
                          <a:solidFill>
                            <a:srgbClr val="008000"/>
                          </a:solidFill>
                          <a:latin typeface="DFKai-SB"/>
                          <a:ea typeface="DFKai-SB"/>
                          <a:cs typeface="DFKai-SB"/>
                          <a:sym typeface="DFKai-SB"/>
                        </a:rPr>
                        <a:t>校校優質</a:t>
                      </a:r>
                      <a:endParaRPr/>
                    </a:p>
                  </a:txBody>
                  <a:tcPr marT="45725" marB="45725" marR="91450" marL="91450"/>
                </a:tc>
              </a:tr>
              <a:tr h="1679825">
                <a:tc>
                  <a:txBody>
                    <a:bodyPr/>
                    <a:lstStyle/>
                    <a:p>
                      <a:pPr indent="0" lvl="0" marL="0" marR="0" rtl="0" algn="ctr">
                        <a:spcBef>
                          <a:spcPts val="0"/>
                        </a:spcBef>
                        <a:spcAft>
                          <a:spcPts val="0"/>
                        </a:spcAft>
                        <a:buNone/>
                      </a:pPr>
                      <a:r>
                        <a:rPr b="0" lang="zh-TW" sz="4400" u="none" cap="none" strike="noStrike">
                          <a:solidFill>
                            <a:srgbClr val="993300"/>
                          </a:solidFill>
                          <a:latin typeface="DFKai-SB"/>
                          <a:ea typeface="DFKai-SB"/>
                          <a:cs typeface="DFKai-SB"/>
                          <a:sym typeface="DFKai-SB"/>
                        </a:rPr>
                        <a:t>特色招生</a:t>
                      </a:r>
                      <a:endParaRPr/>
                    </a:p>
                  </a:txBody>
                  <a:tcPr marT="45725" marB="45725" marR="91450" marL="91450"/>
                </a:tc>
                <a:tc>
                  <a:txBody>
                    <a:bodyPr/>
                    <a:lstStyle/>
                    <a:p>
                      <a:pPr indent="0" lvl="0" marL="0" marR="0" rtl="0" algn="ctr">
                        <a:spcBef>
                          <a:spcPts val="0"/>
                        </a:spcBef>
                        <a:spcAft>
                          <a:spcPts val="0"/>
                        </a:spcAft>
                        <a:buNone/>
                      </a:pPr>
                      <a:r>
                        <a:rPr b="0" lang="zh-TW" sz="4400" u="none" cap="none" strike="noStrike">
                          <a:solidFill>
                            <a:srgbClr val="993300"/>
                          </a:solidFill>
                          <a:latin typeface="DFKai-SB"/>
                          <a:ea typeface="DFKai-SB"/>
                          <a:cs typeface="DFKai-SB"/>
                          <a:sym typeface="DFKai-SB"/>
                        </a:rPr>
                        <a:t>多元菁英</a:t>
                      </a:r>
                      <a:endParaRPr b="0" sz="4400" u="none" cap="none" strike="noStrike">
                        <a:solidFill>
                          <a:srgbClr val="993300"/>
                        </a:solidFill>
                        <a:latin typeface="DFKai-SB"/>
                        <a:ea typeface="DFKai-SB"/>
                        <a:cs typeface="DFKai-SB"/>
                        <a:sym typeface="DFKai-SB"/>
                      </a:endParaRPr>
                    </a:p>
                    <a:p>
                      <a:pPr indent="0" lvl="0" marL="0" marR="0" rtl="0" algn="ctr">
                        <a:spcBef>
                          <a:spcPts val="0"/>
                        </a:spcBef>
                        <a:spcAft>
                          <a:spcPts val="0"/>
                        </a:spcAft>
                        <a:buNone/>
                      </a:pPr>
                      <a:r>
                        <a:rPr b="0" lang="zh-TW" sz="4400" u="none" cap="none" strike="noStrike">
                          <a:solidFill>
                            <a:srgbClr val="993300"/>
                          </a:solidFill>
                          <a:latin typeface="DFKai-SB"/>
                          <a:ea typeface="DFKai-SB"/>
                          <a:cs typeface="DFKai-SB"/>
                          <a:sym typeface="DFKai-SB"/>
                        </a:rPr>
                        <a:t>特色選才</a:t>
                      </a:r>
                      <a:endParaRPr/>
                    </a:p>
                  </a:txBody>
                  <a:tcPr marT="45725" marB="45725" marR="91450" marL="91450"/>
                </a:tc>
                <a:tc>
                  <a:txBody>
                    <a:bodyPr/>
                    <a:lstStyle/>
                    <a:p>
                      <a:pPr indent="0" lvl="0" marL="0" marR="0" rtl="0" algn="ctr">
                        <a:spcBef>
                          <a:spcPts val="0"/>
                        </a:spcBef>
                        <a:spcAft>
                          <a:spcPts val="0"/>
                        </a:spcAft>
                        <a:buNone/>
                      </a:pPr>
                      <a:r>
                        <a:rPr b="0" lang="zh-TW" sz="4400" u="none" cap="none" strike="noStrike">
                          <a:solidFill>
                            <a:srgbClr val="993300"/>
                          </a:solidFill>
                          <a:latin typeface="DFKai-SB"/>
                          <a:ea typeface="DFKai-SB"/>
                          <a:cs typeface="DFKai-SB"/>
                          <a:sym typeface="DFKai-SB"/>
                        </a:rPr>
                        <a:t>高中職</a:t>
                      </a:r>
                      <a:endParaRPr b="0" sz="4400" u="none" cap="none" strike="noStrike">
                        <a:solidFill>
                          <a:srgbClr val="993300"/>
                        </a:solidFill>
                        <a:latin typeface="DFKai-SB"/>
                        <a:ea typeface="DFKai-SB"/>
                        <a:cs typeface="DFKai-SB"/>
                        <a:sym typeface="DFKai-SB"/>
                      </a:endParaRPr>
                    </a:p>
                    <a:p>
                      <a:pPr indent="0" lvl="0" marL="0" marR="0" rtl="0" algn="ctr">
                        <a:spcBef>
                          <a:spcPts val="0"/>
                        </a:spcBef>
                        <a:spcAft>
                          <a:spcPts val="0"/>
                        </a:spcAft>
                        <a:buNone/>
                      </a:pPr>
                      <a:r>
                        <a:rPr b="0" lang="zh-TW" sz="4400" u="none" cap="none" strike="noStrike">
                          <a:solidFill>
                            <a:srgbClr val="993300"/>
                          </a:solidFill>
                          <a:latin typeface="DFKai-SB"/>
                          <a:ea typeface="DFKai-SB"/>
                          <a:cs typeface="DFKai-SB"/>
                          <a:sym typeface="DFKai-SB"/>
                        </a:rPr>
                        <a:t>特色彰顯</a:t>
                      </a:r>
                      <a:endParaRPr/>
                    </a:p>
                  </a:txBody>
                  <a:tcPr marT="45725" marB="45725" marR="91450" marL="91450"/>
                </a:tc>
              </a:tr>
            </a:tbl>
          </a:graphicData>
        </a:graphic>
      </p:graphicFrame>
      <p:sp>
        <p:nvSpPr>
          <p:cNvPr id="826" name="Google Shape;826;p88"/>
          <p:cNvSpPr/>
          <p:nvPr/>
        </p:nvSpPr>
        <p:spPr>
          <a:xfrm>
            <a:off x="1322388" y="0"/>
            <a:ext cx="10709275" cy="941388"/>
          </a:xfrm>
          <a:prstGeom prst="rect">
            <a:avLst/>
          </a:prstGeom>
          <a:solidFill>
            <a:srgbClr val="0066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4800">
                <a:solidFill>
                  <a:schemeClr val="lt1"/>
                </a:solidFill>
                <a:latin typeface="Microsoft JhengHei"/>
                <a:ea typeface="Microsoft JhengHei"/>
                <a:cs typeface="Microsoft JhengHei"/>
                <a:sym typeface="Microsoft JhengHei"/>
              </a:rPr>
              <a:t>十二年國民基本教育：成就每一個孩子</a:t>
            </a:r>
            <a:endParaRPr b="1" sz="4800">
              <a:solidFill>
                <a:schemeClr val="lt1"/>
              </a:solidFill>
              <a:latin typeface="Microsoft JhengHei"/>
              <a:ea typeface="Microsoft JhengHei"/>
              <a:cs typeface="Microsoft JhengHei"/>
              <a:sym typeface="Microsoft JhengHei"/>
            </a:endParaRPr>
          </a:p>
        </p:txBody>
      </p:sp>
      <p:sp>
        <p:nvSpPr>
          <p:cNvPr id="827" name="Google Shape;827;p8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115"/>
          <p:cNvSpPr/>
          <p:nvPr/>
        </p:nvSpPr>
        <p:spPr>
          <a:xfrm>
            <a:off x="2389188" y="438150"/>
            <a:ext cx="8278812" cy="85566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3600">
              <a:solidFill>
                <a:srgbClr val="FF3300"/>
              </a:solidFill>
              <a:latin typeface="DFKai-SB"/>
              <a:ea typeface="DFKai-SB"/>
              <a:cs typeface="DFKai-SB"/>
              <a:sym typeface="DFKai-SB"/>
            </a:endParaRPr>
          </a:p>
        </p:txBody>
      </p:sp>
      <p:sp>
        <p:nvSpPr>
          <p:cNvPr id="1157" name="Google Shape;1157;p115"/>
          <p:cNvSpPr txBox="1"/>
          <p:nvPr>
            <p:ph idx="4294967295" type="body"/>
          </p:nvPr>
        </p:nvSpPr>
        <p:spPr>
          <a:xfrm>
            <a:off x="1992313" y="1293813"/>
            <a:ext cx="9013825" cy="2087562"/>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200"/>
              <a:buChar char="🠶"/>
            </a:pPr>
            <a:r>
              <a:rPr lang="zh-TW" sz="3200">
                <a:solidFill>
                  <a:srgbClr val="FF0000"/>
                </a:solidFill>
                <a:latin typeface="DFKai-SB"/>
                <a:ea typeface="DFKai-SB"/>
                <a:cs typeface="DFKai-SB"/>
                <a:sym typeface="DFKai-SB"/>
              </a:rPr>
              <a:t>保障名額</a:t>
            </a:r>
            <a:r>
              <a:rPr lang="zh-TW" sz="3200">
                <a:solidFill>
                  <a:srgbClr val="000066"/>
                </a:solidFill>
                <a:latin typeface="DFKai-SB"/>
                <a:ea typeface="DFKai-SB"/>
                <a:cs typeface="DFKai-SB"/>
                <a:sym typeface="DFKai-SB"/>
              </a:rPr>
              <a:t>，係指同一所國中選填該高中職校為第一志願，其申請者中分數最高者。</a:t>
            </a:r>
            <a:endParaRPr sz="3200">
              <a:solidFill>
                <a:srgbClr val="000066"/>
              </a:solidFill>
              <a:latin typeface="DFKai-SB"/>
              <a:ea typeface="DFKai-SB"/>
              <a:cs typeface="DFKai-SB"/>
              <a:sym typeface="DFKai-SB"/>
            </a:endParaRPr>
          </a:p>
          <a:p>
            <a:pPr indent="-53975" lvl="0" marL="257175" rtl="0" algn="l">
              <a:spcBef>
                <a:spcPts val="750"/>
              </a:spcBef>
              <a:spcAft>
                <a:spcPts val="0"/>
              </a:spcAft>
              <a:buSzPts val="3200"/>
              <a:buNone/>
            </a:pPr>
            <a:r>
              <a:t/>
            </a:r>
            <a:endParaRPr sz="3200">
              <a:solidFill>
                <a:srgbClr val="000066"/>
              </a:solidFill>
              <a:latin typeface="DFKai-SB"/>
              <a:ea typeface="DFKai-SB"/>
              <a:cs typeface="DFKai-SB"/>
              <a:sym typeface="DFKai-SB"/>
            </a:endParaRPr>
          </a:p>
          <a:p>
            <a:pPr indent="-257175" lvl="0" marL="257175" rtl="0" algn="l">
              <a:spcBef>
                <a:spcPts val="750"/>
              </a:spcBef>
              <a:spcAft>
                <a:spcPts val="0"/>
              </a:spcAft>
              <a:buSzPts val="3200"/>
              <a:buChar char="🠶"/>
            </a:pPr>
            <a:r>
              <a:rPr lang="zh-TW" sz="3200">
                <a:solidFill>
                  <a:srgbClr val="000066"/>
                </a:solidFill>
                <a:latin typeface="DFKai-SB"/>
                <a:ea typeface="DFKai-SB"/>
                <a:cs typeface="DFKai-SB"/>
                <a:sym typeface="DFKai-SB"/>
              </a:rPr>
              <a:t>當高中職核定招生名額小於所應保障之名額時，各保障名額依超額比序同分比序順序比較之。經比序仍超額時，超額之部分不列入保障名額，與其他學生共同參加第一階段免試入學分發。</a:t>
            </a:r>
            <a:endParaRPr sz="3200">
              <a:solidFill>
                <a:srgbClr val="000066"/>
              </a:solidFill>
              <a:latin typeface="DFKai-SB"/>
              <a:ea typeface="DFKai-SB"/>
              <a:cs typeface="DFKai-SB"/>
              <a:sym typeface="DFKai-SB"/>
            </a:endParaRPr>
          </a:p>
        </p:txBody>
      </p:sp>
      <p:sp>
        <p:nvSpPr>
          <p:cNvPr id="1158" name="Google Shape;1158;p115"/>
          <p:cNvSpPr txBox="1"/>
          <p:nvPr/>
        </p:nvSpPr>
        <p:spPr>
          <a:xfrm>
            <a:off x="1751013" y="242888"/>
            <a:ext cx="5964237" cy="708025"/>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000">
                <a:solidFill>
                  <a:srgbClr val="FFFF00"/>
                </a:solidFill>
                <a:latin typeface="DFKai-SB"/>
                <a:ea typeface="DFKai-SB"/>
                <a:cs typeface="DFKai-SB"/>
                <a:sym typeface="DFKai-SB"/>
              </a:rPr>
              <a:t>(七)選填志願注意事項2</a:t>
            </a:r>
            <a:endParaRPr sz="4000">
              <a:solidFill>
                <a:srgbClr val="FFFF00"/>
              </a:solidFill>
              <a:latin typeface="DFKai-SB"/>
              <a:ea typeface="DFKai-SB"/>
              <a:cs typeface="DFKai-SB"/>
              <a:sym typeface="DFKai-SB"/>
            </a:endParaRPr>
          </a:p>
        </p:txBody>
      </p:sp>
      <p:sp>
        <p:nvSpPr>
          <p:cNvPr id="1159" name="Google Shape;1159;p11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116"/>
          <p:cNvSpPr/>
          <p:nvPr/>
        </p:nvSpPr>
        <p:spPr>
          <a:xfrm>
            <a:off x="2389188" y="438150"/>
            <a:ext cx="8278812" cy="855663"/>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1" sz="3600">
              <a:solidFill>
                <a:srgbClr val="FF3300"/>
              </a:solidFill>
              <a:latin typeface="DFKai-SB"/>
              <a:ea typeface="DFKai-SB"/>
              <a:cs typeface="DFKai-SB"/>
              <a:sym typeface="DFKai-SB"/>
            </a:endParaRPr>
          </a:p>
        </p:txBody>
      </p:sp>
      <p:sp>
        <p:nvSpPr>
          <p:cNvPr id="1165" name="Google Shape;1165;p116"/>
          <p:cNvSpPr txBox="1"/>
          <p:nvPr>
            <p:ph idx="4294967295" type="body"/>
          </p:nvPr>
        </p:nvSpPr>
        <p:spPr>
          <a:xfrm>
            <a:off x="1751013" y="1076325"/>
            <a:ext cx="8843962" cy="4843463"/>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2800"/>
              <a:buChar char="🠶"/>
            </a:pPr>
            <a:r>
              <a:rPr lang="zh-TW" sz="2800">
                <a:solidFill>
                  <a:srgbClr val="000066"/>
                </a:solidFill>
                <a:latin typeface="DFKai-SB"/>
                <a:ea typeface="DFKai-SB"/>
                <a:cs typeface="DFKai-SB"/>
                <a:sym typeface="DFKai-SB"/>
              </a:rPr>
              <a:t>依據臺南市政府教育局中華民國104年5月18日南市教課(一)字第1040463662號函。</a:t>
            </a:r>
            <a:r>
              <a:rPr lang="zh-TW" sz="2800">
                <a:solidFill>
                  <a:srgbClr val="FF0000"/>
                </a:solidFill>
                <a:latin typeface="DFKai-SB"/>
                <a:ea typeface="DFKai-SB"/>
                <a:cs typeface="DFKai-SB"/>
                <a:sym typeface="DFKai-SB"/>
              </a:rPr>
              <a:t>106學年度</a:t>
            </a:r>
            <a:r>
              <a:rPr lang="zh-TW" sz="2800">
                <a:solidFill>
                  <a:srgbClr val="000066"/>
                </a:solidFill>
                <a:latin typeface="DFKai-SB"/>
                <a:ea typeface="DFKai-SB"/>
                <a:cs typeface="DFKai-SB"/>
                <a:sym typeface="DFKai-SB"/>
              </a:rPr>
              <a:t>起入學高級中等學校學生，</a:t>
            </a:r>
            <a:r>
              <a:rPr lang="zh-TW" sz="2800">
                <a:solidFill>
                  <a:srgbClr val="FF0000"/>
                </a:solidFill>
                <a:latin typeface="DFKai-SB"/>
                <a:ea typeface="DFKai-SB"/>
                <a:cs typeface="DFKai-SB"/>
                <a:sym typeface="DFKai-SB"/>
              </a:rPr>
              <a:t>畢業前於原校就讀滿2學年以上者</a:t>
            </a:r>
            <a:r>
              <a:rPr lang="zh-TW" sz="2800">
                <a:solidFill>
                  <a:srgbClr val="000066"/>
                </a:solidFill>
                <a:latin typeface="DFKai-SB"/>
                <a:ea typeface="DFKai-SB"/>
                <a:cs typeface="DFKai-SB"/>
                <a:sym typeface="DFKai-SB"/>
              </a:rPr>
              <a:t>，始取得保障名額資格。</a:t>
            </a:r>
            <a:endParaRPr sz="2800">
              <a:solidFill>
                <a:srgbClr val="000066"/>
              </a:solidFill>
              <a:latin typeface="DFKai-SB"/>
              <a:ea typeface="DFKai-SB"/>
              <a:cs typeface="DFKai-SB"/>
              <a:sym typeface="DFKai-SB"/>
            </a:endParaRPr>
          </a:p>
          <a:p>
            <a:pPr indent="-257175" lvl="0" marL="257175" rtl="0" algn="l">
              <a:spcBef>
                <a:spcPts val="750"/>
              </a:spcBef>
              <a:spcAft>
                <a:spcPts val="0"/>
              </a:spcAft>
              <a:buSzPts val="2800"/>
              <a:buChar char="🠶"/>
            </a:pPr>
            <a:r>
              <a:rPr lang="zh-TW" sz="2800">
                <a:solidFill>
                  <a:srgbClr val="000066"/>
                </a:solidFill>
                <a:latin typeface="DFKai-SB"/>
                <a:ea typeface="DFKai-SB"/>
                <a:cs typeface="DFKai-SB"/>
                <a:sym typeface="DFKai-SB"/>
              </a:rPr>
              <a:t>依據臺南市政府教育局中華民國107年1月8日南市教課(一)字第1070075738號函。</a:t>
            </a:r>
            <a:r>
              <a:rPr lang="zh-TW" sz="2800">
                <a:solidFill>
                  <a:srgbClr val="FF0000"/>
                </a:solidFill>
                <a:latin typeface="DFKai-SB"/>
                <a:ea typeface="DFKai-SB"/>
                <a:cs typeface="DFKai-SB"/>
                <a:sym typeface="DFKai-SB"/>
              </a:rPr>
              <a:t>108學年度入學高級中等學校學生</a:t>
            </a:r>
            <a:r>
              <a:rPr lang="zh-TW" sz="2800">
                <a:solidFill>
                  <a:srgbClr val="000066"/>
                </a:solidFill>
                <a:latin typeface="DFKai-SB"/>
                <a:ea typeface="DFKai-SB"/>
                <a:cs typeface="DFKai-SB"/>
                <a:sym typeface="DFKai-SB"/>
              </a:rPr>
              <a:t>：如為轉學生，</a:t>
            </a:r>
            <a:r>
              <a:rPr lang="zh-TW" sz="2800">
                <a:solidFill>
                  <a:srgbClr val="FF0000"/>
                </a:solidFill>
                <a:latin typeface="DFKai-SB"/>
                <a:ea typeface="DFKai-SB"/>
                <a:cs typeface="DFKai-SB"/>
                <a:sym typeface="DFKai-SB"/>
              </a:rPr>
              <a:t>最遲應於106年7月31日前(含7月31日當天)完成轉學程序，並於新轉入學校就讀至畢業</a:t>
            </a:r>
            <a:r>
              <a:rPr lang="zh-TW" sz="2800">
                <a:solidFill>
                  <a:srgbClr val="000066"/>
                </a:solidFill>
                <a:latin typeface="DFKai-SB"/>
                <a:ea typeface="DFKai-SB"/>
                <a:cs typeface="DFKai-SB"/>
                <a:sym typeface="DFKai-SB"/>
              </a:rPr>
              <a:t>，始符合「畢業前於原校就讀滿2學年以上者」之定義，而具有保障名額資格。</a:t>
            </a:r>
            <a:endParaRPr sz="2800">
              <a:solidFill>
                <a:srgbClr val="000066"/>
              </a:solidFill>
              <a:latin typeface="DFKai-SB"/>
              <a:ea typeface="DFKai-SB"/>
              <a:cs typeface="DFKai-SB"/>
              <a:sym typeface="DFKai-SB"/>
            </a:endParaRPr>
          </a:p>
          <a:p>
            <a:pPr indent="-37020" lvl="0" marL="257175" rtl="0" algn="l">
              <a:spcBef>
                <a:spcPts val="750"/>
              </a:spcBef>
              <a:spcAft>
                <a:spcPts val="0"/>
              </a:spcAft>
              <a:buSzPts val="3467"/>
              <a:buNone/>
            </a:pPr>
            <a:r>
              <a:t/>
            </a:r>
            <a:endParaRPr sz="3466">
              <a:solidFill>
                <a:srgbClr val="000066"/>
              </a:solidFill>
              <a:latin typeface="DFKai-SB"/>
              <a:ea typeface="DFKai-SB"/>
              <a:cs typeface="DFKai-SB"/>
              <a:sym typeface="DFKai-SB"/>
            </a:endParaRPr>
          </a:p>
        </p:txBody>
      </p:sp>
      <p:sp>
        <p:nvSpPr>
          <p:cNvPr id="1166" name="Google Shape;1166;p116"/>
          <p:cNvSpPr txBox="1"/>
          <p:nvPr/>
        </p:nvSpPr>
        <p:spPr>
          <a:xfrm>
            <a:off x="1751013" y="242888"/>
            <a:ext cx="7923212" cy="708025"/>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000">
                <a:solidFill>
                  <a:srgbClr val="FFFF00"/>
                </a:solidFill>
                <a:latin typeface="DFKai-SB"/>
                <a:ea typeface="DFKai-SB"/>
                <a:cs typeface="DFKai-SB"/>
                <a:sym typeface="DFKai-SB"/>
              </a:rPr>
              <a:t>(七)選填志願注意事項3(轉學生)</a:t>
            </a:r>
            <a:endParaRPr sz="4000">
              <a:solidFill>
                <a:srgbClr val="FFFF00"/>
              </a:solidFill>
              <a:latin typeface="DFKai-SB"/>
              <a:ea typeface="DFKai-SB"/>
              <a:cs typeface="DFKai-SB"/>
              <a:sym typeface="DFKai-SB"/>
            </a:endParaRPr>
          </a:p>
        </p:txBody>
      </p:sp>
      <p:sp>
        <p:nvSpPr>
          <p:cNvPr id="1167" name="Google Shape;1167;p11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17"/>
          <p:cNvSpPr txBox="1"/>
          <p:nvPr>
            <p:ph idx="4294967295" type="body"/>
          </p:nvPr>
        </p:nvSpPr>
        <p:spPr>
          <a:xfrm>
            <a:off x="1751013" y="955675"/>
            <a:ext cx="10125075" cy="5405438"/>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466"/>
              <a:buChar char="🠶"/>
            </a:pPr>
            <a:r>
              <a:rPr lang="zh-TW" sz="3466">
                <a:solidFill>
                  <a:srgbClr val="000066"/>
                </a:solidFill>
                <a:latin typeface="DFKai-SB"/>
                <a:ea typeface="DFKai-SB"/>
                <a:cs typeface="DFKai-SB"/>
                <a:sym typeface="DFKai-SB"/>
              </a:rPr>
              <a:t>第一次學生上網選填志願模擬：</a:t>
            </a:r>
            <a:endParaRPr sz="3466">
              <a:solidFill>
                <a:srgbClr val="000066"/>
              </a:solidFill>
              <a:latin typeface="DFKai-SB"/>
              <a:ea typeface="DFKai-SB"/>
              <a:cs typeface="DFKai-SB"/>
              <a:sym typeface="DFKai-SB"/>
            </a:endParaRPr>
          </a:p>
          <a:p>
            <a:pPr indent="0" lvl="0" marL="0" rtl="0" algn="l">
              <a:spcBef>
                <a:spcPts val="750"/>
              </a:spcBef>
              <a:spcAft>
                <a:spcPts val="0"/>
              </a:spcAft>
              <a:buSzPts val="3466"/>
              <a:buFont typeface="Noto Sans Symbols"/>
              <a:buNone/>
            </a:pPr>
            <a:r>
              <a:rPr b="1" lang="zh-TW" sz="3466">
                <a:solidFill>
                  <a:srgbClr val="FF0000"/>
                </a:solidFill>
                <a:latin typeface="DFKai-SB"/>
                <a:ea typeface="DFKai-SB"/>
                <a:cs typeface="DFKai-SB"/>
                <a:sym typeface="DFKai-SB"/>
              </a:rPr>
              <a:t>  110年1/7(四)上午9:00至1/10(日)下午5:00前</a:t>
            </a:r>
            <a:endParaRPr b="1" sz="3466">
              <a:solidFill>
                <a:srgbClr val="FF0000"/>
              </a:solidFill>
              <a:latin typeface="DFKai-SB"/>
              <a:ea typeface="DFKai-SB"/>
              <a:cs typeface="DFKai-SB"/>
              <a:sym typeface="DFKai-SB"/>
            </a:endParaRPr>
          </a:p>
          <a:p>
            <a:pPr indent="-257175" lvl="0" marL="257175" rtl="0" algn="l">
              <a:spcBef>
                <a:spcPts val="750"/>
              </a:spcBef>
              <a:spcAft>
                <a:spcPts val="0"/>
              </a:spcAft>
              <a:buSzPts val="3466"/>
              <a:buChar char="🠶"/>
            </a:pPr>
            <a:r>
              <a:rPr lang="zh-TW" sz="3466">
                <a:solidFill>
                  <a:srgbClr val="000066"/>
                </a:solidFill>
                <a:latin typeface="DFKai-SB"/>
                <a:ea typeface="DFKai-SB"/>
                <a:cs typeface="DFKai-SB"/>
                <a:sym typeface="DFKai-SB"/>
              </a:rPr>
              <a:t>第二次學生上網選填志願模擬：</a:t>
            </a:r>
            <a:endParaRPr sz="3466">
              <a:solidFill>
                <a:srgbClr val="000066"/>
              </a:solidFill>
              <a:latin typeface="DFKai-SB"/>
              <a:ea typeface="DFKai-SB"/>
              <a:cs typeface="DFKai-SB"/>
              <a:sym typeface="DFKai-SB"/>
            </a:endParaRPr>
          </a:p>
          <a:p>
            <a:pPr indent="0" lvl="0" marL="0" rtl="0" algn="l">
              <a:spcBef>
                <a:spcPts val="750"/>
              </a:spcBef>
              <a:spcAft>
                <a:spcPts val="0"/>
              </a:spcAft>
              <a:buSzPts val="3466"/>
              <a:buFont typeface="Noto Sans Symbols"/>
              <a:buNone/>
            </a:pPr>
            <a:r>
              <a:rPr b="1" lang="zh-TW" sz="3466">
                <a:solidFill>
                  <a:srgbClr val="000066"/>
                </a:solidFill>
                <a:latin typeface="DFKai-SB"/>
                <a:ea typeface="DFKai-SB"/>
                <a:cs typeface="DFKai-SB"/>
                <a:sym typeface="DFKai-SB"/>
              </a:rPr>
              <a:t>  </a:t>
            </a:r>
            <a:r>
              <a:rPr b="1" lang="zh-TW" sz="3466">
                <a:solidFill>
                  <a:srgbClr val="FF0000"/>
                </a:solidFill>
                <a:latin typeface="DFKai-SB"/>
                <a:ea typeface="DFKai-SB"/>
                <a:cs typeface="DFKai-SB"/>
                <a:sym typeface="DFKai-SB"/>
              </a:rPr>
              <a:t>110年4/8(四)上午9:00至4/11(日)下午5:00前</a:t>
            </a:r>
            <a:endParaRPr/>
          </a:p>
          <a:p>
            <a:pPr indent="-257175" lvl="0" marL="257175" rtl="0" algn="l">
              <a:spcBef>
                <a:spcPts val="750"/>
              </a:spcBef>
              <a:spcAft>
                <a:spcPts val="0"/>
              </a:spcAft>
              <a:buSzPts val="3466"/>
              <a:buChar char="🠶"/>
            </a:pPr>
            <a:r>
              <a:rPr lang="zh-TW" sz="3466">
                <a:solidFill>
                  <a:srgbClr val="000066"/>
                </a:solidFill>
                <a:latin typeface="DFKai-SB"/>
                <a:ea typeface="DFKai-SB"/>
                <a:cs typeface="DFKai-SB"/>
                <a:sym typeface="DFKai-SB"/>
              </a:rPr>
              <a:t>正式志願選填日：</a:t>
            </a:r>
            <a:endParaRPr b="1" sz="3466">
              <a:solidFill>
                <a:srgbClr val="FF0000"/>
              </a:solidFill>
              <a:latin typeface="DFKai-SB"/>
              <a:ea typeface="DFKai-SB"/>
              <a:cs typeface="DFKai-SB"/>
              <a:sym typeface="DFKai-SB"/>
            </a:endParaRPr>
          </a:p>
          <a:p>
            <a:pPr indent="0" lvl="0" marL="0" rtl="0" algn="l">
              <a:spcBef>
                <a:spcPts val="750"/>
              </a:spcBef>
              <a:spcAft>
                <a:spcPts val="0"/>
              </a:spcAft>
              <a:buSzPts val="3466"/>
              <a:buFont typeface="Noto Sans Symbols"/>
              <a:buNone/>
            </a:pPr>
            <a:r>
              <a:rPr b="1" lang="zh-TW" sz="3466">
                <a:solidFill>
                  <a:srgbClr val="FF0000"/>
                </a:solidFill>
                <a:latin typeface="DFKai-SB"/>
                <a:ea typeface="DFKai-SB"/>
                <a:cs typeface="DFKai-SB"/>
                <a:sym typeface="DFKai-SB"/>
              </a:rPr>
              <a:t>  110年6/17(四</a:t>
            </a:r>
            <a:r>
              <a:rPr b="1" lang="zh-TW" sz="3600">
                <a:solidFill>
                  <a:srgbClr val="FF0000"/>
                </a:solidFill>
                <a:latin typeface="DFKai-SB"/>
                <a:ea typeface="DFKai-SB"/>
                <a:cs typeface="DFKai-SB"/>
                <a:sym typeface="DFKai-SB"/>
              </a:rPr>
              <a:t>)上午9:00</a:t>
            </a:r>
            <a:r>
              <a:rPr b="1" lang="zh-TW" sz="3466">
                <a:solidFill>
                  <a:srgbClr val="FF0000"/>
                </a:solidFill>
                <a:latin typeface="DFKai-SB"/>
                <a:ea typeface="DFKai-SB"/>
                <a:cs typeface="DFKai-SB"/>
                <a:sym typeface="DFKai-SB"/>
              </a:rPr>
              <a:t>至6/20(日)下午5:00前</a:t>
            </a:r>
            <a:endParaRPr b="1" sz="3466">
              <a:solidFill>
                <a:srgbClr val="FF0000"/>
              </a:solidFill>
              <a:latin typeface="DFKai-SB"/>
              <a:ea typeface="DFKai-SB"/>
              <a:cs typeface="DFKai-SB"/>
              <a:sym typeface="DFKai-SB"/>
            </a:endParaRPr>
          </a:p>
          <a:p>
            <a:pPr indent="-257175" lvl="0" marL="257175" rtl="0" algn="l">
              <a:spcBef>
                <a:spcPts val="750"/>
              </a:spcBef>
              <a:spcAft>
                <a:spcPts val="0"/>
              </a:spcAft>
              <a:buSzPts val="3466"/>
              <a:buChar char="🠶"/>
            </a:pPr>
            <a:r>
              <a:rPr lang="zh-TW" sz="3466">
                <a:solidFill>
                  <a:srgbClr val="000066"/>
                </a:solidFill>
                <a:latin typeface="DFKai-SB"/>
                <a:ea typeface="DFKai-SB"/>
                <a:cs typeface="DFKai-SB"/>
                <a:sym typeface="DFKai-SB"/>
              </a:rPr>
              <a:t>模擬及正式選填志願，學生可在家選填。若學生家中無法進行電腦選填志願者，請學校協助安排電腦教室供學生志願選填。</a:t>
            </a:r>
            <a:endParaRPr/>
          </a:p>
          <a:p>
            <a:pPr indent="-79375" lvl="0" marL="257175" rtl="0" algn="l">
              <a:spcBef>
                <a:spcPts val="750"/>
              </a:spcBef>
              <a:spcAft>
                <a:spcPts val="0"/>
              </a:spcAft>
              <a:buSzPts val="2800"/>
              <a:buNone/>
            </a:pPr>
            <a:r>
              <a:t/>
            </a:r>
            <a:endParaRPr sz="2800">
              <a:solidFill>
                <a:srgbClr val="FF0000"/>
              </a:solidFill>
              <a:latin typeface="DFKai-SB"/>
              <a:ea typeface="DFKai-SB"/>
              <a:cs typeface="DFKai-SB"/>
              <a:sym typeface="DFKai-SB"/>
            </a:endParaRPr>
          </a:p>
        </p:txBody>
      </p:sp>
      <p:sp>
        <p:nvSpPr>
          <p:cNvPr id="1173" name="Google Shape;1173;p117"/>
          <p:cNvSpPr txBox="1"/>
          <p:nvPr/>
        </p:nvSpPr>
        <p:spPr>
          <a:xfrm>
            <a:off x="1751013" y="242888"/>
            <a:ext cx="9345612" cy="708025"/>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000">
                <a:solidFill>
                  <a:srgbClr val="FFFF00"/>
                </a:solidFill>
                <a:latin typeface="DFKai-SB"/>
                <a:ea typeface="DFKai-SB"/>
                <a:cs typeface="DFKai-SB"/>
                <a:sym typeface="DFKai-SB"/>
              </a:rPr>
              <a:t>(七)選填志願注意事項4(以110年為例)</a:t>
            </a:r>
            <a:endParaRPr sz="4000">
              <a:solidFill>
                <a:srgbClr val="FFFF00"/>
              </a:solidFill>
              <a:latin typeface="DFKai-SB"/>
              <a:ea typeface="DFKai-SB"/>
              <a:cs typeface="DFKai-SB"/>
              <a:sym typeface="DFKai-SB"/>
            </a:endParaRPr>
          </a:p>
        </p:txBody>
      </p:sp>
      <p:sp>
        <p:nvSpPr>
          <p:cNvPr id="1174" name="Google Shape;1174;p11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118"/>
          <p:cNvSpPr txBox="1"/>
          <p:nvPr>
            <p:ph idx="4294967295" type="body"/>
          </p:nvPr>
        </p:nvSpPr>
        <p:spPr>
          <a:xfrm>
            <a:off x="1751013" y="955675"/>
            <a:ext cx="10125075" cy="5405438"/>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600"/>
              <a:buChar char="🠶"/>
            </a:pPr>
            <a:r>
              <a:rPr lang="zh-TW" sz="3600">
                <a:solidFill>
                  <a:srgbClr val="000066"/>
                </a:solidFill>
                <a:latin typeface="DFKai-SB"/>
                <a:ea typeface="DFKai-SB"/>
                <a:cs typeface="DFKai-SB"/>
                <a:sym typeface="DFKai-SB"/>
              </a:rPr>
              <a:t>考量自我性向、興趣、家庭因素和科系未來發展(就業)</a:t>
            </a:r>
            <a:endParaRPr/>
          </a:p>
          <a:p>
            <a:pPr indent="-257175" lvl="0" marL="257175" rtl="0" algn="l">
              <a:spcBef>
                <a:spcPts val="750"/>
              </a:spcBef>
              <a:spcAft>
                <a:spcPts val="0"/>
              </a:spcAft>
              <a:buSzPts val="3600"/>
              <a:buChar char="🠶"/>
            </a:pPr>
            <a:r>
              <a:rPr lang="zh-TW" sz="3600">
                <a:solidFill>
                  <a:srgbClr val="000066"/>
                </a:solidFill>
                <a:latin typeface="DFKai-SB"/>
                <a:ea typeface="DFKai-SB"/>
                <a:cs typeface="DFKai-SB"/>
                <a:sym typeface="DFKai-SB"/>
              </a:rPr>
              <a:t>依據自己分數，擬定理想、現實、保險志願來進行選填，志願數不宜太少，避免有高分落榜的狀況</a:t>
            </a:r>
            <a:endParaRPr sz="3600">
              <a:solidFill>
                <a:srgbClr val="000066"/>
              </a:solidFill>
              <a:latin typeface="DFKai-SB"/>
              <a:ea typeface="DFKai-SB"/>
              <a:cs typeface="DFKai-SB"/>
              <a:sym typeface="DFKai-SB"/>
            </a:endParaRPr>
          </a:p>
          <a:p>
            <a:pPr indent="-257175" lvl="0" marL="257175" rtl="0" algn="l">
              <a:spcBef>
                <a:spcPts val="750"/>
              </a:spcBef>
              <a:spcAft>
                <a:spcPts val="0"/>
              </a:spcAft>
              <a:buSzPts val="3600"/>
              <a:buChar char="🠶"/>
            </a:pPr>
            <a:r>
              <a:rPr lang="zh-TW" sz="3600">
                <a:solidFill>
                  <a:srgbClr val="000066"/>
                </a:solidFill>
                <a:latin typeface="DFKai-SB"/>
                <a:ea typeface="DFKai-SB"/>
                <a:cs typeface="DFKai-SB"/>
                <a:sym typeface="DFKai-SB"/>
              </a:rPr>
              <a:t>參考超額比序項目、個別序位區間，慎填志願序(第四校會降一分)</a:t>
            </a:r>
            <a:endParaRPr/>
          </a:p>
        </p:txBody>
      </p:sp>
      <p:sp>
        <p:nvSpPr>
          <p:cNvPr id="1180" name="Google Shape;1180;p118"/>
          <p:cNvSpPr txBox="1"/>
          <p:nvPr/>
        </p:nvSpPr>
        <p:spPr>
          <a:xfrm>
            <a:off x="1751013" y="242888"/>
            <a:ext cx="9345612" cy="708025"/>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4000"/>
              <a:buFont typeface="DFKai-SB"/>
              <a:buNone/>
            </a:pPr>
            <a:r>
              <a:rPr b="0" i="0" lang="zh-TW" sz="4000" u="none" cap="none" strike="noStrike">
                <a:solidFill>
                  <a:srgbClr val="FFFF00"/>
                </a:solidFill>
                <a:latin typeface="DFKai-SB"/>
                <a:ea typeface="DFKai-SB"/>
                <a:cs typeface="DFKai-SB"/>
                <a:sym typeface="DFKai-SB"/>
              </a:rPr>
              <a:t>(七)選填志願注意事項5</a:t>
            </a:r>
            <a:endParaRPr b="0" i="0" sz="4000" u="none" cap="none" strike="noStrike">
              <a:solidFill>
                <a:srgbClr val="FFFF00"/>
              </a:solidFill>
              <a:latin typeface="DFKai-SB"/>
              <a:ea typeface="DFKai-SB"/>
              <a:cs typeface="DFKai-SB"/>
              <a:sym typeface="DFKai-SB"/>
            </a:endParaRPr>
          </a:p>
        </p:txBody>
      </p:sp>
      <p:sp>
        <p:nvSpPr>
          <p:cNvPr id="1181" name="Google Shape;1181;p11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119"/>
          <p:cNvSpPr txBox="1"/>
          <p:nvPr>
            <p:ph type="title"/>
          </p:nvPr>
        </p:nvSpPr>
        <p:spPr>
          <a:xfrm>
            <a:off x="2125663" y="512763"/>
            <a:ext cx="8912225" cy="6397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zh-TW"/>
              <a:t>「多元學習表現」</a:t>
            </a:r>
            <a:endParaRPr b="1">
              <a:latin typeface="DFKai-SB"/>
              <a:ea typeface="DFKai-SB"/>
              <a:cs typeface="DFKai-SB"/>
              <a:sym typeface="DFKai-SB"/>
            </a:endParaRPr>
          </a:p>
        </p:txBody>
      </p:sp>
      <p:graphicFrame>
        <p:nvGraphicFramePr>
          <p:cNvPr id="1187" name="Google Shape;1187;p119"/>
          <p:cNvGraphicFramePr/>
          <p:nvPr/>
        </p:nvGraphicFramePr>
        <p:xfrm>
          <a:off x="2125663" y="1466116"/>
          <a:ext cx="3000000" cy="3000000"/>
        </p:xfrm>
        <a:graphic>
          <a:graphicData uri="http://schemas.openxmlformats.org/drawingml/2006/table">
            <a:tbl>
              <a:tblPr bandRow="1" firstRow="1">
                <a:noFill/>
                <a:tableStyleId>{080937F6-F163-481E-B2B0-98CAEE5C7077}</a:tableStyleId>
              </a:tblPr>
              <a:tblGrid>
                <a:gridCol w="4200500"/>
                <a:gridCol w="1194325"/>
                <a:gridCol w="2332650"/>
              </a:tblGrid>
              <a:tr h="370850">
                <a:tc>
                  <a:txBody>
                    <a:bodyPr/>
                    <a:lstStyle/>
                    <a:p>
                      <a:pPr indent="0" lvl="0" marL="0" marR="0" rtl="0" algn="ctr">
                        <a:spcBef>
                          <a:spcPts val="0"/>
                        </a:spcBef>
                        <a:spcAft>
                          <a:spcPts val="0"/>
                        </a:spcAft>
                        <a:buNone/>
                      </a:pPr>
                      <a:r>
                        <a:rPr b="1" lang="zh-TW" sz="2800">
                          <a:latin typeface="Century Gothic"/>
                          <a:ea typeface="Century Gothic"/>
                          <a:cs typeface="Century Gothic"/>
                          <a:sym typeface="Century Gothic"/>
                        </a:rPr>
                        <a:t>多元學習表現比序項目</a:t>
                      </a:r>
                      <a:endParaRPr/>
                    </a:p>
                  </a:txBody>
                  <a:tcPr marT="45725" marB="45725" marR="91450" marL="91450"/>
                </a:tc>
                <a:tc>
                  <a:txBody>
                    <a:bodyPr/>
                    <a:lstStyle/>
                    <a:p>
                      <a:pPr indent="0" lvl="0" marL="0" marR="0" rtl="0" algn="ctr">
                        <a:spcBef>
                          <a:spcPts val="0"/>
                        </a:spcBef>
                        <a:spcAft>
                          <a:spcPts val="0"/>
                        </a:spcAft>
                        <a:buNone/>
                      </a:pPr>
                      <a:r>
                        <a:rPr b="1" lang="zh-TW" sz="2800">
                          <a:latin typeface="Century Gothic"/>
                          <a:ea typeface="Century Gothic"/>
                          <a:cs typeface="Century Gothic"/>
                          <a:sym typeface="Century Gothic"/>
                        </a:rPr>
                        <a:t>積分</a:t>
                      </a:r>
                      <a:endParaRPr/>
                    </a:p>
                  </a:txBody>
                  <a:tcPr marT="45725" marB="45725" marR="91450" marL="91450"/>
                </a:tc>
                <a:tc>
                  <a:txBody>
                    <a:bodyPr/>
                    <a:lstStyle/>
                    <a:p>
                      <a:pPr indent="0" lvl="0" marL="0" marR="0" rtl="0" algn="ctr">
                        <a:spcBef>
                          <a:spcPts val="0"/>
                        </a:spcBef>
                        <a:spcAft>
                          <a:spcPts val="0"/>
                        </a:spcAft>
                        <a:buNone/>
                      </a:pPr>
                      <a:r>
                        <a:rPr b="1" lang="zh-TW" sz="2800">
                          <a:latin typeface="Century Gothic"/>
                          <a:ea typeface="Century Gothic"/>
                          <a:cs typeface="Century Gothic"/>
                          <a:sym typeface="Century Gothic"/>
                        </a:rPr>
                        <a:t>備註</a:t>
                      </a:r>
                      <a:endParaRPr/>
                    </a:p>
                  </a:txBody>
                  <a:tcPr marT="45725" marB="45725" marR="91450" marL="91450"/>
                </a:tc>
              </a:tr>
              <a:tr h="370850">
                <a:tc>
                  <a:txBody>
                    <a:bodyPr/>
                    <a:lstStyle/>
                    <a:p>
                      <a:pPr indent="0" lvl="0" marL="0" marR="0" rtl="0" algn="ctr">
                        <a:spcBef>
                          <a:spcPts val="0"/>
                        </a:spcBef>
                        <a:spcAft>
                          <a:spcPts val="0"/>
                        </a:spcAft>
                        <a:buNone/>
                      </a:pPr>
                      <a:r>
                        <a:rPr b="1" lang="zh-TW" sz="2800">
                          <a:latin typeface="Century Gothic"/>
                          <a:ea typeface="Century Gothic"/>
                          <a:cs typeface="Century Gothic"/>
                          <a:sym typeface="Century Gothic"/>
                        </a:rPr>
                        <a:t>競賽分數</a:t>
                      </a:r>
                      <a:endParaRPr/>
                    </a:p>
                  </a:txBody>
                  <a:tcPr marT="45725" marB="45725" marR="91450" marL="91450"/>
                </a:tc>
                <a:tc>
                  <a:txBody>
                    <a:bodyPr/>
                    <a:lstStyle/>
                    <a:p>
                      <a:pPr indent="0" lvl="0" marL="0" marR="0" rtl="0" algn="ctr">
                        <a:spcBef>
                          <a:spcPts val="0"/>
                        </a:spcBef>
                        <a:spcAft>
                          <a:spcPts val="0"/>
                        </a:spcAft>
                        <a:buNone/>
                      </a:pPr>
                      <a:r>
                        <a:rPr b="1" lang="zh-TW" sz="2800">
                          <a:solidFill>
                            <a:srgbClr val="FF0000"/>
                          </a:solidFill>
                          <a:latin typeface="Century Gothic"/>
                          <a:ea typeface="Century Gothic"/>
                          <a:cs typeface="Century Gothic"/>
                          <a:sym typeface="Century Gothic"/>
                        </a:rPr>
                        <a:t>10</a:t>
                      </a:r>
                      <a:endParaRPr b="1" sz="2800">
                        <a:solidFill>
                          <a:srgbClr val="FF0000"/>
                        </a:solidFill>
                        <a:latin typeface="Century Gothic"/>
                        <a:ea typeface="Century Gothic"/>
                        <a:cs typeface="Century Gothic"/>
                        <a:sym typeface="Century Gothic"/>
                      </a:endParaRPr>
                    </a:p>
                  </a:txBody>
                  <a:tcPr marT="45725" marB="45725" marR="91450" marL="91450"/>
                </a:tc>
                <a:tc rowSpan="6">
                  <a:txBody>
                    <a:bodyPr/>
                    <a:lstStyle/>
                    <a:p>
                      <a:pPr indent="0" lvl="0" marL="0" marR="0" rtl="0" algn="ctr">
                        <a:spcBef>
                          <a:spcPts val="0"/>
                        </a:spcBef>
                        <a:spcAft>
                          <a:spcPts val="0"/>
                        </a:spcAft>
                        <a:buNone/>
                      </a:pPr>
                      <a:r>
                        <a:rPr b="1" lang="zh-TW" sz="2800">
                          <a:latin typeface="Century Gothic"/>
                          <a:ea typeface="Century Gothic"/>
                          <a:cs typeface="Century Gothic"/>
                          <a:sym typeface="Century Gothic"/>
                        </a:rPr>
                        <a:t>最</a:t>
                      </a:r>
                      <a:endParaRPr b="1" sz="2800">
                        <a:latin typeface="Century Gothic"/>
                        <a:ea typeface="Century Gothic"/>
                        <a:cs typeface="Century Gothic"/>
                        <a:sym typeface="Century Gothic"/>
                      </a:endParaRPr>
                    </a:p>
                    <a:p>
                      <a:pPr indent="0" lvl="0" marL="0" marR="0" rtl="0" algn="ctr">
                        <a:spcBef>
                          <a:spcPts val="0"/>
                        </a:spcBef>
                        <a:spcAft>
                          <a:spcPts val="0"/>
                        </a:spcAft>
                        <a:buNone/>
                      </a:pPr>
                      <a:r>
                        <a:rPr b="1" lang="zh-TW" sz="2800">
                          <a:latin typeface="Century Gothic"/>
                          <a:ea typeface="Century Gothic"/>
                          <a:cs typeface="Century Gothic"/>
                          <a:sym typeface="Century Gothic"/>
                        </a:rPr>
                        <a:t>高</a:t>
                      </a:r>
                      <a:endParaRPr b="1" sz="2800">
                        <a:latin typeface="Century Gothic"/>
                        <a:ea typeface="Century Gothic"/>
                        <a:cs typeface="Century Gothic"/>
                        <a:sym typeface="Century Gothic"/>
                      </a:endParaRPr>
                    </a:p>
                    <a:p>
                      <a:pPr indent="0" lvl="0" marL="0" marR="0" rtl="0" algn="ctr">
                        <a:spcBef>
                          <a:spcPts val="0"/>
                        </a:spcBef>
                        <a:spcAft>
                          <a:spcPts val="0"/>
                        </a:spcAft>
                        <a:buNone/>
                      </a:pPr>
                      <a:r>
                        <a:rPr b="1" lang="zh-TW" sz="2800">
                          <a:latin typeface="Century Gothic"/>
                          <a:ea typeface="Century Gothic"/>
                          <a:cs typeface="Century Gothic"/>
                          <a:sym typeface="Century Gothic"/>
                        </a:rPr>
                        <a:t>採</a:t>
                      </a:r>
                      <a:endParaRPr b="1" sz="2800">
                        <a:latin typeface="Century Gothic"/>
                        <a:ea typeface="Century Gothic"/>
                        <a:cs typeface="Century Gothic"/>
                        <a:sym typeface="Century Gothic"/>
                      </a:endParaRPr>
                    </a:p>
                    <a:p>
                      <a:pPr indent="0" lvl="0" marL="0" marR="0" rtl="0" algn="ctr">
                        <a:spcBef>
                          <a:spcPts val="0"/>
                        </a:spcBef>
                        <a:spcAft>
                          <a:spcPts val="0"/>
                        </a:spcAft>
                        <a:buNone/>
                      </a:pPr>
                      <a:r>
                        <a:rPr b="1" lang="zh-TW" sz="2800">
                          <a:latin typeface="Century Gothic"/>
                          <a:ea typeface="Century Gothic"/>
                          <a:cs typeface="Century Gothic"/>
                          <a:sym typeface="Century Gothic"/>
                        </a:rPr>
                        <a:t>計</a:t>
                      </a:r>
                      <a:endParaRPr b="1" sz="2800">
                        <a:latin typeface="Century Gothic"/>
                        <a:ea typeface="Century Gothic"/>
                        <a:cs typeface="Century Gothic"/>
                        <a:sym typeface="Century Gothic"/>
                      </a:endParaRPr>
                    </a:p>
                    <a:p>
                      <a:pPr indent="0" lvl="0" marL="0" marR="0" rtl="0" algn="ctr">
                        <a:spcBef>
                          <a:spcPts val="0"/>
                        </a:spcBef>
                        <a:spcAft>
                          <a:spcPts val="0"/>
                        </a:spcAft>
                        <a:buNone/>
                      </a:pPr>
                      <a:r>
                        <a:rPr b="1" lang="zh-TW" sz="2800">
                          <a:latin typeface="Century Gothic"/>
                          <a:ea typeface="Century Gothic"/>
                          <a:cs typeface="Century Gothic"/>
                          <a:sym typeface="Century Gothic"/>
                        </a:rPr>
                        <a:t>50分</a:t>
                      </a:r>
                      <a:endParaRPr b="1" sz="2800">
                        <a:latin typeface="Century Gothic"/>
                        <a:ea typeface="Century Gothic"/>
                        <a:cs typeface="Century Gothic"/>
                        <a:sym typeface="Century Gothic"/>
                      </a:endParaRPr>
                    </a:p>
                    <a:p>
                      <a:pPr indent="0" lvl="0" marL="0" marR="0" rtl="0" algn="ctr">
                        <a:spcBef>
                          <a:spcPts val="0"/>
                        </a:spcBef>
                        <a:spcAft>
                          <a:spcPts val="0"/>
                        </a:spcAft>
                        <a:buNone/>
                      </a:pPr>
                      <a:r>
                        <a:rPr b="1" lang="zh-TW" sz="2800">
                          <a:latin typeface="Century Gothic"/>
                          <a:ea typeface="Century Gothic"/>
                          <a:cs typeface="Century Gothic"/>
                          <a:sym typeface="Century Gothic"/>
                        </a:rPr>
                        <a:t>(50/</a:t>
                      </a:r>
                      <a:r>
                        <a:rPr b="1" lang="zh-TW" sz="2800">
                          <a:solidFill>
                            <a:srgbClr val="FF0000"/>
                          </a:solidFill>
                          <a:latin typeface="Century Gothic"/>
                          <a:ea typeface="Century Gothic"/>
                          <a:cs typeface="Century Gothic"/>
                          <a:sym typeface="Century Gothic"/>
                        </a:rPr>
                        <a:t>70</a:t>
                      </a:r>
                      <a:r>
                        <a:rPr b="1" lang="zh-TW" sz="2800">
                          <a:latin typeface="Century Gothic"/>
                          <a:ea typeface="Century Gothic"/>
                          <a:cs typeface="Century Gothic"/>
                          <a:sym typeface="Century Gothic"/>
                        </a:rPr>
                        <a:t>)</a:t>
                      </a:r>
                      <a:endParaRPr b="1" sz="2800">
                        <a:latin typeface="Century Gothic"/>
                        <a:ea typeface="Century Gothic"/>
                        <a:cs typeface="Century Gothic"/>
                        <a:sym typeface="Century Gothic"/>
                      </a:endParaRPr>
                    </a:p>
                  </a:txBody>
                  <a:tcPr marT="45725" marB="45725" marR="91450" marL="91450"/>
                </a:tc>
              </a:tr>
              <a:tr h="370850">
                <a:tc>
                  <a:txBody>
                    <a:bodyPr/>
                    <a:lstStyle/>
                    <a:p>
                      <a:pPr indent="0" lvl="0" marL="0" marR="0" rtl="0" algn="ctr">
                        <a:spcBef>
                          <a:spcPts val="0"/>
                        </a:spcBef>
                        <a:spcAft>
                          <a:spcPts val="0"/>
                        </a:spcAft>
                        <a:buNone/>
                      </a:pPr>
                      <a:r>
                        <a:rPr b="1" lang="zh-TW" sz="2800">
                          <a:latin typeface="Century Gothic"/>
                          <a:ea typeface="Century Gothic"/>
                          <a:cs typeface="Century Gothic"/>
                          <a:sym typeface="Century Gothic"/>
                        </a:rPr>
                        <a:t>獎勵紀錄</a:t>
                      </a:r>
                      <a:endParaRPr/>
                    </a:p>
                  </a:txBody>
                  <a:tcPr marT="45725" marB="45725" marR="91450" marL="91450"/>
                </a:tc>
                <a:tc>
                  <a:txBody>
                    <a:bodyPr/>
                    <a:lstStyle/>
                    <a:p>
                      <a:pPr indent="0" lvl="0" marL="0" marR="0" rtl="0" algn="ctr">
                        <a:spcBef>
                          <a:spcPts val="0"/>
                        </a:spcBef>
                        <a:spcAft>
                          <a:spcPts val="0"/>
                        </a:spcAft>
                        <a:buNone/>
                      </a:pPr>
                      <a:r>
                        <a:rPr b="1" lang="zh-TW" sz="2800">
                          <a:solidFill>
                            <a:srgbClr val="FF0000"/>
                          </a:solidFill>
                          <a:latin typeface="Century Gothic"/>
                          <a:ea typeface="Century Gothic"/>
                          <a:cs typeface="Century Gothic"/>
                          <a:sym typeface="Century Gothic"/>
                        </a:rPr>
                        <a:t>15</a:t>
                      </a:r>
                      <a:endParaRPr b="1" sz="2800">
                        <a:solidFill>
                          <a:srgbClr val="FF0000"/>
                        </a:solidFill>
                        <a:latin typeface="Century Gothic"/>
                        <a:ea typeface="Century Gothic"/>
                        <a:cs typeface="Century Gothic"/>
                        <a:sym typeface="Century Gothic"/>
                      </a:endParaRPr>
                    </a:p>
                  </a:txBody>
                  <a:tcPr marT="45725" marB="45725" marR="91450" marL="91450"/>
                </a:tc>
                <a:tc vMerge="1"/>
              </a:tr>
              <a:tr h="370850">
                <a:tc>
                  <a:txBody>
                    <a:bodyPr/>
                    <a:lstStyle/>
                    <a:p>
                      <a:pPr indent="0" lvl="0" marL="0" marR="0" rtl="0" algn="ctr">
                        <a:spcBef>
                          <a:spcPts val="0"/>
                        </a:spcBef>
                        <a:spcAft>
                          <a:spcPts val="0"/>
                        </a:spcAft>
                        <a:buNone/>
                      </a:pPr>
                      <a:r>
                        <a:rPr b="1" lang="zh-TW" sz="2800">
                          <a:latin typeface="Century Gothic"/>
                          <a:ea typeface="Century Gothic"/>
                          <a:cs typeface="Century Gothic"/>
                          <a:sym typeface="Century Gothic"/>
                        </a:rPr>
                        <a:t>服務學習</a:t>
                      </a:r>
                      <a:endParaRPr/>
                    </a:p>
                  </a:txBody>
                  <a:tcPr marT="45725" marB="45725" marR="91450" marL="91450"/>
                </a:tc>
                <a:tc>
                  <a:txBody>
                    <a:bodyPr/>
                    <a:lstStyle/>
                    <a:p>
                      <a:pPr indent="0" lvl="0" marL="0" marR="0" rtl="0" algn="ctr">
                        <a:spcBef>
                          <a:spcPts val="0"/>
                        </a:spcBef>
                        <a:spcAft>
                          <a:spcPts val="0"/>
                        </a:spcAft>
                        <a:buNone/>
                      </a:pPr>
                      <a:r>
                        <a:rPr b="1" lang="zh-TW" sz="2800">
                          <a:solidFill>
                            <a:srgbClr val="FF0000"/>
                          </a:solidFill>
                          <a:latin typeface="Century Gothic"/>
                          <a:ea typeface="Century Gothic"/>
                          <a:cs typeface="Century Gothic"/>
                          <a:sym typeface="Century Gothic"/>
                        </a:rPr>
                        <a:t>15</a:t>
                      </a:r>
                      <a:endParaRPr b="1" sz="2800">
                        <a:solidFill>
                          <a:srgbClr val="FF0000"/>
                        </a:solidFill>
                        <a:latin typeface="Century Gothic"/>
                        <a:ea typeface="Century Gothic"/>
                        <a:cs typeface="Century Gothic"/>
                        <a:sym typeface="Century Gothic"/>
                      </a:endParaRPr>
                    </a:p>
                  </a:txBody>
                  <a:tcPr marT="45725" marB="45725" marR="91450" marL="91450"/>
                </a:tc>
                <a:tc vMerge="1"/>
              </a:tr>
              <a:tr h="370850">
                <a:tc>
                  <a:txBody>
                    <a:bodyPr/>
                    <a:lstStyle/>
                    <a:p>
                      <a:pPr indent="0" lvl="0" marL="0" marR="0" rtl="0" algn="ctr">
                        <a:spcBef>
                          <a:spcPts val="0"/>
                        </a:spcBef>
                        <a:spcAft>
                          <a:spcPts val="0"/>
                        </a:spcAft>
                        <a:buNone/>
                      </a:pPr>
                      <a:r>
                        <a:rPr b="1" lang="zh-TW" sz="2800">
                          <a:latin typeface="Century Gothic"/>
                          <a:ea typeface="Century Gothic"/>
                          <a:cs typeface="Century Gothic"/>
                          <a:sym typeface="Century Gothic"/>
                        </a:rPr>
                        <a:t>社團參與</a:t>
                      </a:r>
                      <a:endParaRPr/>
                    </a:p>
                  </a:txBody>
                  <a:tcPr marT="45725" marB="45725" marR="91450" marL="91450"/>
                </a:tc>
                <a:tc>
                  <a:txBody>
                    <a:bodyPr/>
                    <a:lstStyle/>
                    <a:p>
                      <a:pPr indent="0" lvl="0" marL="0" marR="0" rtl="0" algn="ctr">
                        <a:spcBef>
                          <a:spcPts val="0"/>
                        </a:spcBef>
                        <a:spcAft>
                          <a:spcPts val="0"/>
                        </a:spcAft>
                        <a:buNone/>
                      </a:pPr>
                      <a:r>
                        <a:rPr b="1" lang="zh-TW" sz="2800">
                          <a:solidFill>
                            <a:srgbClr val="FF0000"/>
                          </a:solidFill>
                          <a:latin typeface="Century Gothic"/>
                          <a:ea typeface="Century Gothic"/>
                          <a:cs typeface="Century Gothic"/>
                          <a:sym typeface="Century Gothic"/>
                        </a:rPr>
                        <a:t>15</a:t>
                      </a:r>
                      <a:endParaRPr b="1" sz="2800">
                        <a:solidFill>
                          <a:srgbClr val="FF0000"/>
                        </a:solidFill>
                        <a:latin typeface="Century Gothic"/>
                        <a:ea typeface="Century Gothic"/>
                        <a:cs typeface="Century Gothic"/>
                        <a:sym typeface="Century Gothic"/>
                      </a:endParaRPr>
                    </a:p>
                  </a:txBody>
                  <a:tcPr marT="45725" marB="45725" marR="91450" marL="91450"/>
                </a:tc>
                <a:tc vMerge="1"/>
              </a:tr>
              <a:tr h="370850">
                <a:tc>
                  <a:txBody>
                    <a:bodyPr/>
                    <a:lstStyle/>
                    <a:p>
                      <a:pPr indent="0" lvl="0" marL="0" marR="0" rtl="0" algn="ctr">
                        <a:spcBef>
                          <a:spcPts val="0"/>
                        </a:spcBef>
                        <a:spcAft>
                          <a:spcPts val="0"/>
                        </a:spcAft>
                        <a:buNone/>
                      </a:pPr>
                      <a:r>
                        <a:rPr b="1" lang="zh-TW" sz="2800">
                          <a:latin typeface="Century Gothic"/>
                          <a:ea typeface="Century Gothic"/>
                          <a:cs typeface="Century Gothic"/>
                          <a:sym typeface="Century Gothic"/>
                        </a:rPr>
                        <a:t>體適能</a:t>
                      </a:r>
                      <a:endParaRPr/>
                    </a:p>
                  </a:txBody>
                  <a:tcPr marT="45725" marB="45725" marR="91450" marL="91450"/>
                </a:tc>
                <a:tc>
                  <a:txBody>
                    <a:bodyPr/>
                    <a:lstStyle/>
                    <a:p>
                      <a:pPr indent="0" lvl="0" marL="0" marR="0" rtl="0" algn="ctr">
                        <a:spcBef>
                          <a:spcPts val="0"/>
                        </a:spcBef>
                        <a:spcAft>
                          <a:spcPts val="0"/>
                        </a:spcAft>
                        <a:buNone/>
                      </a:pPr>
                      <a:r>
                        <a:rPr b="1" lang="zh-TW" sz="2800">
                          <a:solidFill>
                            <a:srgbClr val="FF0000"/>
                          </a:solidFill>
                          <a:latin typeface="Century Gothic"/>
                          <a:ea typeface="Century Gothic"/>
                          <a:cs typeface="Century Gothic"/>
                          <a:sym typeface="Century Gothic"/>
                        </a:rPr>
                        <a:t>10</a:t>
                      </a:r>
                      <a:endParaRPr b="1" sz="2800">
                        <a:solidFill>
                          <a:srgbClr val="FF0000"/>
                        </a:solidFill>
                        <a:latin typeface="Century Gothic"/>
                        <a:ea typeface="Century Gothic"/>
                        <a:cs typeface="Century Gothic"/>
                        <a:sym typeface="Century Gothic"/>
                      </a:endParaRPr>
                    </a:p>
                  </a:txBody>
                  <a:tcPr marT="45725" marB="45725" marR="91450" marL="91450"/>
                </a:tc>
                <a:tc vMerge="1"/>
              </a:tr>
              <a:tr h="370850">
                <a:tc>
                  <a:txBody>
                    <a:bodyPr/>
                    <a:lstStyle/>
                    <a:p>
                      <a:pPr indent="0" lvl="0" marL="0" marR="0" rtl="0" algn="ctr">
                        <a:spcBef>
                          <a:spcPts val="0"/>
                        </a:spcBef>
                        <a:spcAft>
                          <a:spcPts val="0"/>
                        </a:spcAft>
                        <a:buNone/>
                      </a:pPr>
                      <a:r>
                        <a:rPr b="1" lang="zh-TW" sz="2800">
                          <a:latin typeface="Century Gothic"/>
                          <a:ea typeface="Century Gothic"/>
                          <a:cs typeface="Century Gothic"/>
                          <a:sym typeface="Century Gothic"/>
                        </a:rPr>
                        <a:t>語言認證</a:t>
                      </a:r>
                      <a:endParaRPr/>
                    </a:p>
                  </a:txBody>
                  <a:tcPr marT="45725" marB="45725" marR="91450" marL="91450"/>
                </a:tc>
                <a:tc>
                  <a:txBody>
                    <a:bodyPr/>
                    <a:lstStyle/>
                    <a:p>
                      <a:pPr indent="0" lvl="0" marL="0" marR="0" rtl="0" algn="ctr">
                        <a:spcBef>
                          <a:spcPts val="0"/>
                        </a:spcBef>
                        <a:spcAft>
                          <a:spcPts val="0"/>
                        </a:spcAft>
                        <a:buNone/>
                      </a:pPr>
                      <a:r>
                        <a:rPr b="1" lang="zh-TW" sz="2800">
                          <a:solidFill>
                            <a:srgbClr val="FF0000"/>
                          </a:solidFill>
                          <a:latin typeface="Century Gothic"/>
                          <a:ea typeface="Century Gothic"/>
                          <a:cs typeface="Century Gothic"/>
                          <a:sym typeface="Century Gothic"/>
                        </a:rPr>
                        <a:t>5</a:t>
                      </a:r>
                      <a:endParaRPr b="1" sz="2800">
                        <a:solidFill>
                          <a:srgbClr val="FF0000"/>
                        </a:solidFill>
                        <a:latin typeface="Century Gothic"/>
                        <a:ea typeface="Century Gothic"/>
                        <a:cs typeface="Century Gothic"/>
                        <a:sym typeface="Century Gothic"/>
                      </a:endParaRPr>
                    </a:p>
                  </a:txBody>
                  <a:tcPr marT="45725" marB="45725" marR="91450" marL="91450"/>
                </a:tc>
                <a:tc vMerge="1"/>
              </a:tr>
            </a:tbl>
          </a:graphicData>
        </a:graphic>
      </p:graphicFrame>
      <p:sp>
        <p:nvSpPr>
          <p:cNvPr id="1188" name="Google Shape;1188;p11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120"/>
          <p:cNvSpPr txBox="1"/>
          <p:nvPr>
            <p:ph type="title"/>
          </p:nvPr>
        </p:nvSpPr>
        <p:spPr>
          <a:xfrm>
            <a:off x="1995488" y="488950"/>
            <a:ext cx="8802687" cy="863600"/>
          </a:xfrm>
          <a:prstGeom prst="rect">
            <a:avLst/>
          </a:prstGeom>
          <a:solidFill>
            <a:srgbClr val="7030A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rgbClr val="FFFF00"/>
                </a:solidFill>
                <a:latin typeface="DFKai-SB"/>
                <a:ea typeface="DFKai-SB"/>
                <a:cs typeface="DFKai-SB"/>
                <a:sym typeface="DFKai-SB"/>
              </a:rPr>
              <a:t>(九)多元學習-競賽成績1(10分)</a:t>
            </a:r>
            <a:endParaRPr sz="4000">
              <a:solidFill>
                <a:srgbClr val="FFFF00"/>
              </a:solidFill>
              <a:latin typeface="DFKai-SB"/>
              <a:ea typeface="DFKai-SB"/>
              <a:cs typeface="DFKai-SB"/>
              <a:sym typeface="DFKai-SB"/>
            </a:endParaRPr>
          </a:p>
        </p:txBody>
      </p:sp>
      <p:sp>
        <p:nvSpPr>
          <p:cNvPr id="1194" name="Google Shape;1194;p120"/>
          <p:cNvSpPr txBox="1"/>
          <p:nvPr>
            <p:ph idx="1" type="body"/>
          </p:nvPr>
        </p:nvSpPr>
        <p:spPr>
          <a:xfrm>
            <a:off x="2095500" y="1844675"/>
            <a:ext cx="8977313" cy="400685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200"/>
              <a:buChar char="🠶"/>
            </a:pPr>
            <a:r>
              <a:rPr lang="zh-TW" sz="3200">
                <a:solidFill>
                  <a:schemeClr val="dk1"/>
                </a:solidFill>
                <a:latin typeface="DFKai-SB"/>
                <a:ea typeface="DFKai-SB"/>
                <a:cs typeface="DFKai-SB"/>
                <a:sym typeface="DFKai-SB"/>
              </a:rPr>
              <a:t>分為國際性、全國性、縣市性(以競賽採計一覽表為主)</a:t>
            </a:r>
            <a:endParaRPr/>
          </a:p>
          <a:p>
            <a:pPr indent="-257175" lvl="0" marL="257175" rtl="0" algn="l">
              <a:spcBef>
                <a:spcPts val="750"/>
              </a:spcBef>
              <a:spcAft>
                <a:spcPts val="0"/>
              </a:spcAft>
              <a:buSzPts val="3200"/>
              <a:buChar char="🠶"/>
            </a:pPr>
            <a:r>
              <a:rPr lang="zh-TW" sz="3200">
                <a:solidFill>
                  <a:schemeClr val="dk1"/>
                </a:solidFill>
                <a:latin typeface="DFKai-SB"/>
                <a:ea typeface="DFKai-SB"/>
                <a:cs typeface="DFKai-SB"/>
                <a:sym typeface="DFKai-SB"/>
              </a:rPr>
              <a:t>團體賽分數折半計算。</a:t>
            </a:r>
            <a:endParaRPr sz="3200">
              <a:solidFill>
                <a:schemeClr val="dk1"/>
              </a:solidFill>
              <a:latin typeface="DFKai-SB"/>
              <a:ea typeface="DFKai-SB"/>
              <a:cs typeface="DFKai-SB"/>
              <a:sym typeface="DFKai-SB"/>
            </a:endParaRPr>
          </a:p>
          <a:p>
            <a:pPr indent="-257175" lvl="0" marL="257175" rtl="0" algn="l">
              <a:spcBef>
                <a:spcPts val="750"/>
              </a:spcBef>
              <a:spcAft>
                <a:spcPts val="0"/>
              </a:spcAft>
              <a:buSzPts val="3200"/>
              <a:buChar char="🠶"/>
            </a:pPr>
            <a:r>
              <a:rPr lang="zh-TW" sz="3200">
                <a:solidFill>
                  <a:schemeClr val="dk1"/>
                </a:solidFill>
                <a:latin typeface="DFKai-SB"/>
                <a:ea typeface="DFKai-SB"/>
                <a:cs typeface="DFKai-SB"/>
                <a:sym typeface="DFKai-SB"/>
              </a:rPr>
              <a:t>同一性質或同一項目之競賽，僅擇優計分一次</a:t>
            </a:r>
            <a:endParaRPr sz="3200">
              <a:solidFill>
                <a:schemeClr val="dk1"/>
              </a:solidFill>
              <a:latin typeface="DFKai-SB"/>
              <a:ea typeface="DFKai-SB"/>
              <a:cs typeface="DFKai-SB"/>
              <a:sym typeface="DFKai-SB"/>
            </a:endParaRPr>
          </a:p>
          <a:p>
            <a:pPr indent="-257175" lvl="0" marL="257175" rtl="0" algn="l">
              <a:spcBef>
                <a:spcPts val="750"/>
              </a:spcBef>
              <a:spcAft>
                <a:spcPts val="0"/>
              </a:spcAft>
              <a:buSzPts val="3200"/>
              <a:buChar char="🠶"/>
            </a:pPr>
            <a:r>
              <a:rPr lang="zh-TW" sz="3200">
                <a:solidFill>
                  <a:schemeClr val="dk1"/>
                </a:solidFill>
                <a:latin typeface="DFKai-SB"/>
                <a:ea typeface="DFKai-SB"/>
                <a:cs typeface="DFKai-SB"/>
                <a:sym typeface="DFKai-SB"/>
              </a:rPr>
              <a:t>由免試入學委員會進行競賽積分審查。</a:t>
            </a:r>
            <a:endParaRPr sz="3200">
              <a:solidFill>
                <a:schemeClr val="dk1"/>
              </a:solidFill>
              <a:latin typeface="DFKai-SB"/>
              <a:ea typeface="DFKai-SB"/>
              <a:cs typeface="DFKai-SB"/>
              <a:sym typeface="DFKai-SB"/>
            </a:endParaRPr>
          </a:p>
          <a:p>
            <a:pPr indent="-257175" lvl="0" marL="257175" rtl="0" algn="l">
              <a:spcBef>
                <a:spcPts val="750"/>
              </a:spcBef>
              <a:spcAft>
                <a:spcPts val="0"/>
              </a:spcAft>
              <a:buSzPts val="3200"/>
              <a:buChar char="🠶"/>
            </a:pPr>
            <a:r>
              <a:rPr lang="zh-TW" sz="3200">
                <a:solidFill>
                  <a:schemeClr val="dk1"/>
                </a:solidFill>
                <a:latin typeface="DFKai-SB"/>
                <a:ea typeface="DFKai-SB"/>
                <a:cs typeface="DFKai-SB"/>
                <a:sym typeface="DFKai-SB"/>
              </a:rPr>
              <a:t>競賽項目</a:t>
            </a:r>
            <a:r>
              <a:rPr lang="zh-TW" sz="3200">
                <a:solidFill>
                  <a:srgbClr val="006600"/>
                </a:solidFill>
                <a:latin typeface="DFKai-SB"/>
                <a:ea typeface="DFKai-SB"/>
                <a:cs typeface="DFKai-SB"/>
                <a:sym typeface="DFKai-SB"/>
              </a:rPr>
              <a:t>：</a:t>
            </a:r>
            <a:r>
              <a:rPr lang="zh-TW" sz="3200">
                <a:solidFill>
                  <a:srgbClr val="0000CC"/>
                </a:solidFill>
                <a:latin typeface="DFKai-SB"/>
                <a:ea typeface="DFKai-SB"/>
                <a:cs typeface="DFKai-SB"/>
                <a:sym typeface="DFKai-SB"/>
              </a:rPr>
              <a:t>科展、學科能力競賽、語文、藝能類、運動類競賽</a:t>
            </a:r>
            <a:endParaRPr/>
          </a:p>
        </p:txBody>
      </p:sp>
      <p:sp>
        <p:nvSpPr>
          <p:cNvPr id="1195" name="Google Shape;1195;p12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121"/>
          <p:cNvSpPr txBox="1"/>
          <p:nvPr>
            <p:ph idx="1" type="body"/>
          </p:nvPr>
        </p:nvSpPr>
        <p:spPr>
          <a:xfrm>
            <a:off x="2439988" y="1349375"/>
            <a:ext cx="8229600" cy="4805363"/>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200"/>
              <a:buChar char="🠶"/>
            </a:pPr>
            <a:r>
              <a:rPr b="1" lang="zh-TW" sz="3200" u="sng">
                <a:solidFill>
                  <a:schemeClr val="hlink"/>
                </a:solidFill>
                <a:latin typeface="DFKai-SB"/>
                <a:ea typeface="DFKai-SB"/>
                <a:cs typeface="DFKai-SB"/>
                <a:sym typeface="DFKai-SB"/>
                <a:hlinkClick r:id="rId3"/>
              </a:rPr>
              <a:t>全國性</a:t>
            </a:r>
            <a:r>
              <a:rPr b="1" lang="zh-TW" sz="3200">
                <a:solidFill>
                  <a:srgbClr val="F4B76B"/>
                </a:solidFill>
                <a:latin typeface="DFKai-SB"/>
                <a:ea typeface="DFKai-SB"/>
                <a:cs typeface="DFKai-SB"/>
                <a:sym typeface="DFKai-SB"/>
              </a:rPr>
              <a:t>、</a:t>
            </a:r>
            <a:r>
              <a:rPr b="1" lang="zh-TW" sz="3200" u="sng">
                <a:solidFill>
                  <a:schemeClr val="hlink"/>
                </a:solidFill>
                <a:latin typeface="DFKai-SB"/>
                <a:ea typeface="DFKai-SB"/>
                <a:cs typeface="DFKai-SB"/>
                <a:sym typeface="DFKai-SB"/>
                <a:hlinkClick r:id="rId4"/>
              </a:rPr>
              <a:t>國際性競賽</a:t>
            </a:r>
            <a:endParaRPr b="1" sz="3200">
              <a:solidFill>
                <a:schemeClr val="dk1"/>
              </a:solidFill>
              <a:latin typeface="DFKai-SB"/>
              <a:ea typeface="DFKai-SB"/>
              <a:cs typeface="DFKai-SB"/>
              <a:sym typeface="DFKai-SB"/>
            </a:endParaRPr>
          </a:p>
          <a:p>
            <a:pPr indent="-257175" lvl="0" marL="257175" rtl="0" algn="l">
              <a:spcBef>
                <a:spcPts val="750"/>
              </a:spcBef>
              <a:spcAft>
                <a:spcPts val="0"/>
              </a:spcAft>
              <a:buSzPts val="3200"/>
              <a:buChar char="🠶"/>
            </a:pPr>
            <a:r>
              <a:rPr b="1" lang="zh-TW" sz="3200" u="sng">
                <a:solidFill>
                  <a:schemeClr val="hlink"/>
                </a:solidFill>
                <a:latin typeface="DFKai-SB"/>
                <a:ea typeface="DFKai-SB"/>
                <a:cs typeface="DFKai-SB"/>
                <a:sym typeface="DFKai-SB"/>
                <a:hlinkClick r:id="rId5"/>
              </a:rPr>
              <a:t>臺南區十二年國民基本教育超額比序區域性縣市性競賽採計一覽表</a:t>
            </a:r>
            <a:endParaRPr b="1" sz="3200">
              <a:solidFill>
                <a:schemeClr val="dk1"/>
              </a:solidFill>
              <a:latin typeface="DFKai-SB"/>
              <a:ea typeface="DFKai-SB"/>
              <a:cs typeface="DFKai-SB"/>
              <a:sym typeface="DFKai-SB"/>
            </a:endParaRPr>
          </a:p>
          <a:p>
            <a:pPr indent="-257175" lvl="0" marL="257175" rtl="0" algn="l">
              <a:spcBef>
                <a:spcPts val="750"/>
              </a:spcBef>
              <a:spcAft>
                <a:spcPts val="0"/>
              </a:spcAft>
              <a:buSzPts val="3200"/>
              <a:buChar char="🠶"/>
            </a:pPr>
            <a:r>
              <a:rPr b="1" lang="zh-TW" sz="3200" u="sng">
                <a:solidFill>
                  <a:schemeClr val="hlink"/>
                </a:solidFill>
                <a:latin typeface="DFKai-SB"/>
                <a:ea typeface="DFKai-SB"/>
                <a:cs typeface="DFKai-SB"/>
                <a:sym typeface="DFKai-SB"/>
                <a:hlinkClick r:id="rId6"/>
              </a:rPr>
              <a:t>全國運動會選拔賽採計競賽項目表</a:t>
            </a:r>
            <a:endParaRPr b="1" sz="3200">
              <a:solidFill>
                <a:schemeClr val="dk1"/>
              </a:solidFill>
              <a:latin typeface="DFKai-SB"/>
              <a:ea typeface="DFKai-SB"/>
              <a:cs typeface="DFKai-SB"/>
              <a:sym typeface="DFKai-SB"/>
            </a:endParaRPr>
          </a:p>
          <a:p>
            <a:pPr indent="-257175" lvl="0" marL="257175" rtl="0" algn="l">
              <a:spcBef>
                <a:spcPts val="750"/>
              </a:spcBef>
              <a:spcAft>
                <a:spcPts val="0"/>
              </a:spcAft>
              <a:buSzPts val="3200"/>
              <a:buChar char="🠶"/>
            </a:pPr>
            <a:r>
              <a:rPr b="1" lang="zh-TW" sz="3200" u="sng">
                <a:solidFill>
                  <a:schemeClr val="hlink"/>
                </a:solidFill>
                <a:latin typeface="DFKai-SB"/>
                <a:ea typeface="DFKai-SB"/>
                <a:cs typeface="DFKai-SB"/>
                <a:sym typeface="DFKai-SB"/>
                <a:hlinkClick r:id="rId7"/>
              </a:rPr>
              <a:t>全民運動會選拔賽採計競賽項目表</a:t>
            </a:r>
            <a:endParaRPr b="1" sz="3200">
              <a:solidFill>
                <a:schemeClr val="dk1"/>
              </a:solidFill>
              <a:latin typeface="DFKai-SB"/>
              <a:ea typeface="DFKai-SB"/>
              <a:cs typeface="DFKai-SB"/>
              <a:sym typeface="DFKai-SB"/>
            </a:endParaRPr>
          </a:p>
          <a:p>
            <a:pPr indent="-257175" lvl="0" marL="257175" rtl="0" algn="l">
              <a:spcBef>
                <a:spcPts val="750"/>
              </a:spcBef>
              <a:spcAft>
                <a:spcPts val="0"/>
              </a:spcAft>
              <a:buSzPts val="3200"/>
              <a:buChar char="🠶"/>
            </a:pPr>
            <a:r>
              <a:rPr b="1" lang="zh-TW" sz="3200">
                <a:solidFill>
                  <a:schemeClr val="dk1"/>
                </a:solidFill>
                <a:latin typeface="DFKai-SB"/>
                <a:ea typeface="DFKai-SB"/>
                <a:cs typeface="DFKai-SB"/>
                <a:sym typeface="DFKai-SB"/>
              </a:rPr>
              <a:t>變更免試就學區學生、轉學生，以及本區至他區比賽並獲獎之學生其競賽成績採計須依本市正向表列項目，所獲獎之競賽，其名稱與正向表列相符者始予採計分數</a:t>
            </a:r>
            <a:endParaRPr b="1" sz="3200">
              <a:solidFill>
                <a:schemeClr val="dk1"/>
              </a:solidFill>
              <a:latin typeface="DFKai-SB"/>
              <a:ea typeface="DFKai-SB"/>
              <a:cs typeface="DFKai-SB"/>
              <a:sym typeface="DFKai-SB"/>
            </a:endParaRPr>
          </a:p>
          <a:p>
            <a:pPr indent="-53975" lvl="0" marL="257175" rtl="0" algn="l">
              <a:spcBef>
                <a:spcPts val="750"/>
              </a:spcBef>
              <a:spcAft>
                <a:spcPts val="0"/>
              </a:spcAft>
              <a:buSzPts val="3200"/>
              <a:buNone/>
            </a:pPr>
            <a:r>
              <a:t/>
            </a:r>
            <a:endParaRPr b="1" sz="3200">
              <a:solidFill>
                <a:schemeClr val="dk1"/>
              </a:solidFill>
              <a:latin typeface="DFKai-SB"/>
              <a:ea typeface="DFKai-SB"/>
              <a:cs typeface="DFKai-SB"/>
              <a:sym typeface="DFKai-SB"/>
            </a:endParaRPr>
          </a:p>
        </p:txBody>
      </p:sp>
      <p:sp>
        <p:nvSpPr>
          <p:cNvPr id="1201" name="Google Shape;1201;p121"/>
          <p:cNvSpPr txBox="1"/>
          <p:nvPr/>
        </p:nvSpPr>
        <p:spPr>
          <a:xfrm>
            <a:off x="1995488" y="331788"/>
            <a:ext cx="88026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(九)多元學習-競賽成績2(正向表列)</a:t>
            </a:r>
            <a:endParaRPr sz="4000">
              <a:solidFill>
                <a:srgbClr val="FFFF00"/>
              </a:solidFill>
              <a:latin typeface="DFKai-SB"/>
              <a:ea typeface="DFKai-SB"/>
              <a:cs typeface="DFKai-SB"/>
              <a:sym typeface="DFKai-SB"/>
            </a:endParaRPr>
          </a:p>
        </p:txBody>
      </p:sp>
      <p:sp>
        <p:nvSpPr>
          <p:cNvPr id="1202" name="Google Shape;1202;p12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122"/>
          <p:cNvSpPr txBox="1"/>
          <p:nvPr>
            <p:ph idx="1" type="body"/>
          </p:nvPr>
        </p:nvSpPr>
        <p:spPr>
          <a:xfrm>
            <a:off x="1991544" y="1628800"/>
            <a:ext cx="8752656" cy="4609182"/>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200"/>
              <a:buChar char="•"/>
            </a:pPr>
            <a:r>
              <a:rPr lang="zh-TW" sz="3200">
                <a:solidFill>
                  <a:srgbClr val="000066"/>
                </a:solidFill>
                <a:latin typeface="DFKai-SB"/>
                <a:ea typeface="DFKai-SB"/>
                <a:cs typeface="DFKai-SB"/>
                <a:sym typeface="DFKai-SB"/>
              </a:rPr>
              <a:t>競賽成績、語言認證由學生上網先行登錄獎狀及相關資料。</a:t>
            </a:r>
            <a:endParaRPr sz="3200">
              <a:solidFill>
                <a:srgbClr val="000066"/>
              </a:solidFill>
              <a:latin typeface="DFKai-SB"/>
              <a:ea typeface="DFKai-SB"/>
              <a:cs typeface="DFKai-SB"/>
              <a:sym typeface="DFKai-SB"/>
            </a:endParaRPr>
          </a:p>
          <a:p>
            <a:pPr indent="-257175" lvl="0" marL="257175" rtl="0" algn="l">
              <a:spcBef>
                <a:spcPts val="750"/>
              </a:spcBef>
              <a:spcAft>
                <a:spcPts val="0"/>
              </a:spcAft>
              <a:buSzPts val="3200"/>
              <a:buChar char="•"/>
            </a:pPr>
            <a:r>
              <a:rPr lang="zh-TW" sz="3200">
                <a:solidFill>
                  <a:srgbClr val="000066"/>
                </a:solidFill>
                <a:latin typeface="DFKai-SB"/>
                <a:ea typeface="DFKai-SB"/>
                <a:cs typeface="DFKai-SB"/>
                <a:sym typeface="DFKai-SB"/>
              </a:rPr>
              <a:t>再由學校將申請表及獎狀及相關資料送件至免試入學委員會審核後，由委員會直接將分數輸入系統中。</a:t>
            </a:r>
            <a:endParaRPr sz="3200">
              <a:solidFill>
                <a:srgbClr val="000066"/>
              </a:solidFill>
              <a:latin typeface="DFKai-SB"/>
              <a:ea typeface="DFKai-SB"/>
              <a:cs typeface="DFKai-SB"/>
              <a:sym typeface="DFKai-SB"/>
            </a:endParaRPr>
          </a:p>
          <a:p>
            <a:pPr indent="-257175" lvl="0" marL="257175" rtl="0" algn="l">
              <a:spcBef>
                <a:spcPts val="750"/>
              </a:spcBef>
              <a:spcAft>
                <a:spcPts val="0"/>
              </a:spcAft>
              <a:buSzPts val="3200"/>
              <a:buChar char="•"/>
            </a:pPr>
            <a:r>
              <a:rPr lang="zh-TW" sz="3200">
                <a:solidFill>
                  <a:srgbClr val="000066"/>
                </a:solidFill>
                <a:latin typeface="DFKai-SB"/>
                <a:ea typeface="DFKai-SB"/>
                <a:cs typeface="DFKai-SB"/>
                <a:sym typeface="DFKai-SB"/>
              </a:rPr>
              <a:t>競賽成績、獎勵紀錄、社團參與及服務學習、語言認證等項，不得因同一事由重複採計加。</a:t>
            </a:r>
            <a:endParaRPr sz="3200">
              <a:solidFill>
                <a:srgbClr val="000066"/>
              </a:solidFill>
              <a:latin typeface="DFKai-SB"/>
              <a:ea typeface="DFKai-SB"/>
              <a:cs typeface="DFKai-SB"/>
              <a:sym typeface="DFKai-SB"/>
            </a:endParaRPr>
          </a:p>
          <a:p>
            <a:pPr indent="-257175" lvl="0" marL="257175" rtl="0" algn="l">
              <a:spcBef>
                <a:spcPts val="750"/>
              </a:spcBef>
              <a:spcAft>
                <a:spcPts val="0"/>
              </a:spcAft>
              <a:buSzPts val="2800"/>
              <a:buChar char="•"/>
            </a:pPr>
            <a:r>
              <a:rPr lang="zh-TW" sz="2800">
                <a:solidFill>
                  <a:srgbClr val="C00000"/>
                </a:solidFill>
                <a:latin typeface="DFKai-SB"/>
                <a:ea typeface="DFKai-SB"/>
                <a:cs typeface="DFKai-SB"/>
                <a:sym typeface="DFKai-SB"/>
              </a:rPr>
              <a:t>科學展覽、各學科能力競賽、語文類競賽、藝能類競賽、運動類競賽</a:t>
            </a:r>
            <a:endParaRPr sz="2800">
              <a:solidFill>
                <a:srgbClr val="C00000"/>
              </a:solidFill>
              <a:latin typeface="DFKai-SB"/>
              <a:ea typeface="DFKai-SB"/>
              <a:cs typeface="DFKai-SB"/>
              <a:sym typeface="DFKai-SB"/>
            </a:endParaRPr>
          </a:p>
        </p:txBody>
      </p:sp>
      <p:sp>
        <p:nvSpPr>
          <p:cNvPr id="1208" name="Google Shape;1208;p122"/>
          <p:cNvSpPr txBox="1"/>
          <p:nvPr/>
        </p:nvSpPr>
        <p:spPr>
          <a:xfrm>
            <a:off x="1995488" y="331788"/>
            <a:ext cx="92344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(九)多元學習-競賽成績3</a:t>
            </a:r>
            <a:endParaRPr sz="4000">
              <a:solidFill>
                <a:srgbClr val="FFFF00"/>
              </a:solidFill>
              <a:latin typeface="DFKai-SB"/>
              <a:ea typeface="DFKai-SB"/>
              <a:cs typeface="DFKai-SB"/>
              <a:sym typeface="DFKai-SB"/>
            </a:endParaRPr>
          </a:p>
        </p:txBody>
      </p:sp>
      <p:sp>
        <p:nvSpPr>
          <p:cNvPr id="1209" name="Google Shape;1209;p12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123"/>
          <p:cNvSpPr txBox="1"/>
          <p:nvPr>
            <p:ph idx="1" type="body"/>
          </p:nvPr>
        </p:nvSpPr>
        <p:spPr>
          <a:xfrm>
            <a:off x="1677988" y="1541463"/>
            <a:ext cx="9234487" cy="3546475"/>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600"/>
              <a:buChar char="🠶"/>
            </a:pPr>
            <a:r>
              <a:rPr b="1" lang="zh-TW" sz="3600">
                <a:solidFill>
                  <a:schemeClr val="dk1"/>
                </a:solidFill>
                <a:latin typeface="DFKai-SB"/>
                <a:ea typeface="DFKai-SB"/>
                <a:cs typeface="DFKai-SB"/>
                <a:sym typeface="DFKai-SB"/>
              </a:rPr>
              <a:t>競賽成績(連同語言認證)學生網路填報：</a:t>
            </a:r>
            <a:endParaRPr b="1" sz="3600">
              <a:solidFill>
                <a:schemeClr val="dk1"/>
              </a:solidFill>
              <a:latin typeface="DFKai-SB"/>
              <a:ea typeface="DFKai-SB"/>
              <a:cs typeface="DFKai-SB"/>
              <a:sym typeface="DFKai-SB"/>
            </a:endParaRPr>
          </a:p>
          <a:p>
            <a:pPr indent="-214312" lvl="1" marL="557213" rtl="0" algn="l">
              <a:spcBef>
                <a:spcPts val="750"/>
              </a:spcBef>
              <a:spcAft>
                <a:spcPts val="0"/>
              </a:spcAft>
              <a:buSzPts val="2800"/>
              <a:buChar char="🠶"/>
            </a:pPr>
            <a:r>
              <a:rPr b="1" lang="zh-TW" sz="2800">
                <a:solidFill>
                  <a:schemeClr val="dk1"/>
                </a:solidFill>
                <a:latin typeface="DFKai-SB"/>
                <a:ea typeface="DFKai-SB"/>
                <a:cs typeface="DFKai-SB"/>
                <a:sym typeface="DFKai-SB"/>
              </a:rPr>
              <a:t>110年2月26日(五)至110年3月5日(五)</a:t>
            </a:r>
            <a:endParaRPr/>
          </a:p>
          <a:p>
            <a:pPr indent="-36512" lvl="1" marL="557213" rtl="0" algn="l">
              <a:spcBef>
                <a:spcPts val="750"/>
              </a:spcBef>
              <a:spcAft>
                <a:spcPts val="0"/>
              </a:spcAft>
              <a:buSzPts val="2800"/>
              <a:buNone/>
            </a:pPr>
            <a:r>
              <a:t/>
            </a:r>
            <a:endParaRPr b="1" sz="2800">
              <a:solidFill>
                <a:schemeClr val="dk1"/>
              </a:solidFill>
              <a:latin typeface="DFKai-SB"/>
              <a:ea typeface="DFKai-SB"/>
              <a:cs typeface="DFKai-SB"/>
              <a:sym typeface="DFKai-SB"/>
            </a:endParaRPr>
          </a:p>
          <a:p>
            <a:pPr indent="-257175" lvl="0" marL="257175" rtl="0" algn="l">
              <a:spcBef>
                <a:spcPts val="750"/>
              </a:spcBef>
              <a:spcAft>
                <a:spcPts val="0"/>
              </a:spcAft>
              <a:buSzPts val="3600"/>
              <a:buChar char="🠶"/>
            </a:pPr>
            <a:r>
              <a:rPr b="1" lang="zh-TW" sz="3600">
                <a:solidFill>
                  <a:schemeClr val="dk1"/>
                </a:solidFill>
                <a:latin typeface="DFKai-SB"/>
                <a:ea typeface="DFKai-SB"/>
                <a:cs typeface="DFKai-SB"/>
                <a:sym typeface="DFKai-SB"/>
              </a:rPr>
              <a:t>競賽成績(連同語言認證)審查資料送件：</a:t>
            </a:r>
            <a:endParaRPr b="1" sz="3600">
              <a:solidFill>
                <a:schemeClr val="dk1"/>
              </a:solidFill>
              <a:latin typeface="DFKai-SB"/>
              <a:ea typeface="DFKai-SB"/>
              <a:cs typeface="DFKai-SB"/>
              <a:sym typeface="DFKai-SB"/>
            </a:endParaRPr>
          </a:p>
          <a:p>
            <a:pPr indent="-214312" lvl="1" marL="557213" rtl="0" algn="l">
              <a:spcBef>
                <a:spcPts val="750"/>
              </a:spcBef>
              <a:spcAft>
                <a:spcPts val="0"/>
              </a:spcAft>
              <a:buSzPts val="2800"/>
              <a:buChar char="🠶"/>
            </a:pPr>
            <a:r>
              <a:rPr b="1" lang="zh-TW" sz="2800">
                <a:solidFill>
                  <a:schemeClr val="dk1"/>
                </a:solidFill>
                <a:latin typeface="DFKai-SB"/>
                <a:ea typeface="DFKai-SB"/>
                <a:cs typeface="DFKai-SB"/>
                <a:sym typeface="DFKai-SB"/>
              </a:rPr>
              <a:t>110年3月10日(三)至110年3月11日(四)</a:t>
            </a:r>
            <a:endParaRPr/>
          </a:p>
          <a:p>
            <a:pPr indent="-11112" lvl="1" marL="557213" rtl="0" algn="l">
              <a:spcBef>
                <a:spcPts val="750"/>
              </a:spcBef>
              <a:spcAft>
                <a:spcPts val="0"/>
              </a:spcAft>
              <a:buSzPts val="3200"/>
              <a:buNone/>
            </a:pPr>
            <a:r>
              <a:t/>
            </a:r>
            <a:endParaRPr b="1" sz="3200">
              <a:solidFill>
                <a:schemeClr val="dk1"/>
              </a:solidFill>
              <a:latin typeface="DFKai-SB"/>
              <a:ea typeface="DFKai-SB"/>
              <a:cs typeface="DFKai-SB"/>
              <a:sym typeface="DFKai-SB"/>
            </a:endParaRPr>
          </a:p>
        </p:txBody>
      </p:sp>
      <p:sp>
        <p:nvSpPr>
          <p:cNvPr id="1215" name="Google Shape;1215;p123"/>
          <p:cNvSpPr txBox="1"/>
          <p:nvPr/>
        </p:nvSpPr>
        <p:spPr>
          <a:xfrm>
            <a:off x="1995488" y="331788"/>
            <a:ext cx="92344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(九)多元學習-競賽成績3</a:t>
            </a:r>
            <a:endParaRPr sz="4000">
              <a:solidFill>
                <a:srgbClr val="FFFF00"/>
              </a:solidFill>
              <a:latin typeface="DFKai-SB"/>
              <a:ea typeface="DFKai-SB"/>
              <a:cs typeface="DFKai-SB"/>
              <a:sym typeface="DFKai-SB"/>
            </a:endParaRPr>
          </a:p>
        </p:txBody>
      </p:sp>
      <p:sp>
        <p:nvSpPr>
          <p:cNvPr id="1216" name="Google Shape;1216;p12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124"/>
          <p:cNvSpPr txBox="1"/>
          <p:nvPr>
            <p:ph idx="1" type="body"/>
          </p:nvPr>
        </p:nvSpPr>
        <p:spPr>
          <a:xfrm>
            <a:off x="2351088" y="1773238"/>
            <a:ext cx="8137525" cy="351790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200"/>
              <a:buChar char="🠶"/>
            </a:pPr>
            <a:r>
              <a:rPr lang="zh-TW" sz="3200">
                <a:solidFill>
                  <a:srgbClr val="FF0066"/>
                </a:solidFill>
                <a:latin typeface="DFKai-SB"/>
                <a:ea typeface="DFKai-SB"/>
                <a:cs typeface="DFKai-SB"/>
                <a:sym typeface="DFKai-SB"/>
              </a:rPr>
              <a:t>功過相抵後，無懲處紀錄者給予基本分3分。</a:t>
            </a:r>
            <a:endParaRPr sz="3200">
              <a:solidFill>
                <a:srgbClr val="FF0066"/>
              </a:solidFill>
              <a:latin typeface="DFKai-SB"/>
              <a:ea typeface="DFKai-SB"/>
              <a:cs typeface="DFKai-SB"/>
              <a:sym typeface="DFKai-SB"/>
            </a:endParaRPr>
          </a:p>
          <a:p>
            <a:pPr indent="-257175" lvl="0" marL="257175" rtl="0" algn="l">
              <a:spcBef>
                <a:spcPts val="750"/>
              </a:spcBef>
              <a:spcAft>
                <a:spcPts val="0"/>
              </a:spcAft>
              <a:buSzPts val="3200"/>
              <a:buChar char="🠶"/>
            </a:pPr>
            <a:r>
              <a:rPr lang="zh-TW" sz="3200">
                <a:solidFill>
                  <a:schemeClr val="dk1"/>
                </a:solidFill>
                <a:latin typeface="DFKai-SB"/>
                <a:ea typeface="DFKai-SB"/>
                <a:cs typeface="DFKai-SB"/>
                <a:sym typeface="DFKai-SB"/>
              </a:rPr>
              <a:t>嘉獎0.5分、小功1.5分、大功4.5分。</a:t>
            </a:r>
            <a:endParaRPr sz="3200">
              <a:solidFill>
                <a:schemeClr val="dk1"/>
              </a:solidFill>
              <a:latin typeface="DFKai-SB"/>
              <a:ea typeface="DFKai-SB"/>
              <a:cs typeface="DFKai-SB"/>
              <a:sym typeface="DFKai-SB"/>
            </a:endParaRPr>
          </a:p>
          <a:p>
            <a:pPr indent="-257175" lvl="0" marL="257175" rtl="0" algn="l">
              <a:spcBef>
                <a:spcPts val="750"/>
              </a:spcBef>
              <a:spcAft>
                <a:spcPts val="0"/>
              </a:spcAft>
              <a:buSzPts val="3200"/>
              <a:buChar char="🠶"/>
            </a:pPr>
            <a:r>
              <a:rPr lang="zh-TW" sz="3200">
                <a:solidFill>
                  <a:schemeClr val="dk1"/>
                </a:solidFill>
                <a:latin typeface="DFKai-SB"/>
                <a:ea typeface="DFKai-SB"/>
                <a:cs typeface="DFKai-SB"/>
                <a:sym typeface="DFKai-SB"/>
              </a:rPr>
              <a:t>警告-0.5分、小過-1.5分、大過-4.5分。</a:t>
            </a:r>
            <a:endParaRPr sz="3200">
              <a:solidFill>
                <a:schemeClr val="dk1"/>
              </a:solidFill>
              <a:latin typeface="DFKai-SB"/>
              <a:ea typeface="DFKai-SB"/>
              <a:cs typeface="DFKai-SB"/>
              <a:sym typeface="DFKai-SB"/>
            </a:endParaRPr>
          </a:p>
          <a:p>
            <a:pPr indent="-53975" lvl="0" marL="257175" rtl="0" algn="l">
              <a:spcBef>
                <a:spcPts val="750"/>
              </a:spcBef>
              <a:spcAft>
                <a:spcPts val="0"/>
              </a:spcAft>
              <a:buSzPts val="3200"/>
              <a:buNone/>
            </a:pPr>
            <a:r>
              <a:t/>
            </a:r>
            <a:endParaRPr sz="3200">
              <a:latin typeface="DFKai-SB"/>
              <a:ea typeface="DFKai-SB"/>
              <a:cs typeface="DFKai-SB"/>
              <a:sym typeface="DFKai-SB"/>
            </a:endParaRPr>
          </a:p>
        </p:txBody>
      </p:sp>
      <p:sp>
        <p:nvSpPr>
          <p:cNvPr id="1222" name="Google Shape;1222;p124"/>
          <p:cNvSpPr/>
          <p:nvPr/>
        </p:nvSpPr>
        <p:spPr>
          <a:xfrm>
            <a:off x="3868738" y="4122738"/>
            <a:ext cx="1295400" cy="601662"/>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3200">
                <a:solidFill>
                  <a:srgbClr val="000000"/>
                </a:solidFill>
                <a:latin typeface="DFKai-SB"/>
                <a:ea typeface="DFKai-SB"/>
                <a:cs typeface="DFKai-SB"/>
                <a:sym typeface="DFKai-SB"/>
              </a:rPr>
              <a:t>3分</a:t>
            </a:r>
            <a:endParaRPr/>
          </a:p>
        </p:txBody>
      </p:sp>
      <p:sp>
        <p:nvSpPr>
          <p:cNvPr id="1223" name="Google Shape;1223;p124"/>
          <p:cNvSpPr/>
          <p:nvPr/>
        </p:nvSpPr>
        <p:spPr>
          <a:xfrm>
            <a:off x="5164138" y="4122738"/>
            <a:ext cx="3132137" cy="601662"/>
          </a:xfrm>
          <a:prstGeom prst="rect">
            <a:avLst/>
          </a:pr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3600">
                <a:solidFill>
                  <a:srgbClr val="000000"/>
                </a:solidFill>
                <a:latin typeface="DFKai-SB"/>
                <a:ea typeface="DFKai-SB"/>
                <a:cs typeface="DFKai-SB"/>
                <a:sym typeface="DFKai-SB"/>
              </a:rPr>
              <a:t>12分</a:t>
            </a:r>
            <a:endParaRPr/>
          </a:p>
        </p:txBody>
      </p:sp>
      <p:sp>
        <p:nvSpPr>
          <p:cNvPr id="1224" name="Google Shape;1224;p124"/>
          <p:cNvSpPr txBox="1"/>
          <p:nvPr/>
        </p:nvSpPr>
        <p:spPr>
          <a:xfrm>
            <a:off x="3868738" y="4760913"/>
            <a:ext cx="1458912" cy="1076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133">
                <a:solidFill>
                  <a:srgbClr val="FF0066"/>
                </a:solidFill>
                <a:latin typeface="DFKai-SB"/>
                <a:ea typeface="DFKai-SB"/>
                <a:cs typeface="DFKai-SB"/>
                <a:sym typeface="DFKai-SB"/>
              </a:rPr>
              <a:t>功過相抵後，無懲處紀錄者</a:t>
            </a:r>
            <a:endParaRPr sz="2133">
              <a:solidFill>
                <a:srgbClr val="FF0066"/>
              </a:solidFill>
              <a:latin typeface="DFKai-SB"/>
              <a:ea typeface="DFKai-SB"/>
              <a:cs typeface="DFKai-SB"/>
              <a:sym typeface="DFKai-SB"/>
            </a:endParaRPr>
          </a:p>
        </p:txBody>
      </p:sp>
      <p:sp>
        <p:nvSpPr>
          <p:cNvPr id="1225" name="Google Shape;1225;p124"/>
          <p:cNvSpPr txBox="1"/>
          <p:nvPr/>
        </p:nvSpPr>
        <p:spPr>
          <a:xfrm>
            <a:off x="5681663" y="4816475"/>
            <a:ext cx="23241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rgbClr val="000000"/>
                </a:solidFill>
                <a:latin typeface="DFKai-SB"/>
                <a:ea typeface="DFKai-SB"/>
                <a:cs typeface="DFKai-SB"/>
                <a:sym typeface="DFKai-SB"/>
              </a:rPr>
              <a:t>至少24次嘉獎</a:t>
            </a:r>
            <a:endParaRPr/>
          </a:p>
        </p:txBody>
      </p:sp>
      <p:sp>
        <p:nvSpPr>
          <p:cNvPr id="1226" name="Google Shape;1226;p124"/>
          <p:cNvSpPr txBox="1"/>
          <p:nvPr/>
        </p:nvSpPr>
        <p:spPr>
          <a:xfrm>
            <a:off x="1884363" y="560388"/>
            <a:ext cx="88026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(九)多元學習-獎勵紀錄(15分)</a:t>
            </a:r>
            <a:endParaRPr sz="4000">
              <a:solidFill>
                <a:srgbClr val="FFFF00"/>
              </a:solidFill>
              <a:latin typeface="DFKai-SB"/>
              <a:ea typeface="DFKai-SB"/>
              <a:cs typeface="DFKai-SB"/>
              <a:sym typeface="DFKai-SB"/>
            </a:endParaRPr>
          </a:p>
        </p:txBody>
      </p:sp>
      <p:sp>
        <p:nvSpPr>
          <p:cNvPr id="1227" name="Google Shape;1227;p12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89"/>
          <p:cNvSpPr/>
          <p:nvPr/>
        </p:nvSpPr>
        <p:spPr>
          <a:xfrm>
            <a:off x="1524000" y="2781300"/>
            <a:ext cx="9144000" cy="2519363"/>
          </a:xfrm>
          <a:prstGeom prst="rect">
            <a:avLst/>
          </a:prstGeom>
          <a:solidFill>
            <a:srgbClr val="008000">
              <a:alpha val="6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3" name="Google Shape;833;p89"/>
          <p:cNvSpPr txBox="1"/>
          <p:nvPr>
            <p:ph type="title"/>
          </p:nvPr>
        </p:nvSpPr>
        <p:spPr>
          <a:xfrm>
            <a:off x="1771650" y="3244850"/>
            <a:ext cx="8896350" cy="13620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zh-TW" sz="6000">
                <a:solidFill>
                  <a:schemeClr val="lt1"/>
                </a:solidFill>
                <a:latin typeface="Arial"/>
                <a:ea typeface="Arial"/>
                <a:cs typeface="Arial"/>
                <a:sym typeface="Arial"/>
              </a:rPr>
              <a:t>十二年國教入學管道總覽</a:t>
            </a:r>
            <a:endParaRPr/>
          </a:p>
        </p:txBody>
      </p:sp>
      <p:pic>
        <p:nvPicPr>
          <p:cNvPr id="834" name="Google Shape;834;p89"/>
          <p:cNvPicPr preferRelativeResize="0"/>
          <p:nvPr/>
        </p:nvPicPr>
        <p:blipFill rotWithShape="1">
          <a:blip r:embed="rId3">
            <a:alphaModFix/>
          </a:blip>
          <a:srcRect b="0" l="0" r="0" t="0"/>
          <a:stretch/>
        </p:blipFill>
        <p:spPr>
          <a:xfrm>
            <a:off x="5219700" y="1196975"/>
            <a:ext cx="5432425" cy="1276350"/>
          </a:xfrm>
          <a:prstGeom prst="rect">
            <a:avLst/>
          </a:prstGeom>
          <a:noFill/>
          <a:ln>
            <a:noFill/>
          </a:ln>
        </p:spPr>
      </p:pic>
      <p:sp>
        <p:nvSpPr>
          <p:cNvPr id="835" name="Google Shape;835;p89"/>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125"/>
          <p:cNvSpPr txBox="1"/>
          <p:nvPr>
            <p:ph idx="1" type="body"/>
          </p:nvPr>
        </p:nvSpPr>
        <p:spPr>
          <a:xfrm>
            <a:off x="2268538" y="1763713"/>
            <a:ext cx="7705725" cy="2833687"/>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600"/>
              <a:buChar char="🠶"/>
            </a:pPr>
            <a:r>
              <a:rPr lang="zh-TW" sz="3600">
                <a:solidFill>
                  <a:schemeClr val="dk1"/>
                </a:solidFill>
                <a:latin typeface="DFKai-SB"/>
                <a:ea typeface="DFKai-SB"/>
                <a:cs typeface="DFKai-SB"/>
                <a:sym typeface="DFKai-SB"/>
              </a:rPr>
              <a:t>每學期滿16小時(節)以上，並經</a:t>
            </a:r>
            <a:r>
              <a:rPr b="1" lang="zh-TW" sz="3600" u="sng">
                <a:solidFill>
                  <a:srgbClr val="FF0000"/>
                </a:solidFill>
                <a:latin typeface="DFKai-SB"/>
                <a:ea typeface="DFKai-SB"/>
                <a:cs typeface="DFKai-SB"/>
                <a:sym typeface="DFKai-SB"/>
              </a:rPr>
              <a:t>教師評核通過者</a:t>
            </a:r>
            <a:r>
              <a:rPr lang="zh-TW" sz="3600">
                <a:solidFill>
                  <a:schemeClr val="dk1"/>
                </a:solidFill>
                <a:latin typeface="DFKai-SB"/>
                <a:ea typeface="DFKai-SB"/>
                <a:cs typeface="DFKai-SB"/>
                <a:sym typeface="DFKai-SB"/>
              </a:rPr>
              <a:t>給3分。</a:t>
            </a:r>
            <a:endParaRPr sz="3600">
              <a:solidFill>
                <a:schemeClr val="dk1"/>
              </a:solidFill>
              <a:latin typeface="DFKai-SB"/>
              <a:ea typeface="DFKai-SB"/>
              <a:cs typeface="DFKai-SB"/>
              <a:sym typeface="DFKai-SB"/>
            </a:endParaRPr>
          </a:p>
          <a:p>
            <a:pPr indent="-257175" lvl="0" marL="257175" rtl="0" algn="l">
              <a:spcBef>
                <a:spcPts val="750"/>
              </a:spcBef>
              <a:spcAft>
                <a:spcPts val="0"/>
              </a:spcAft>
              <a:buSzPts val="3600"/>
              <a:buChar char="🠶"/>
            </a:pPr>
            <a:r>
              <a:rPr lang="zh-TW" sz="3600">
                <a:solidFill>
                  <a:schemeClr val="dk1"/>
                </a:solidFill>
                <a:latin typeface="DFKai-SB"/>
                <a:ea typeface="DFKai-SB"/>
                <a:cs typeface="DFKai-SB"/>
                <a:sym typeface="DFKai-SB"/>
              </a:rPr>
              <a:t>技藝課程亦列為社團採計。</a:t>
            </a:r>
            <a:endParaRPr/>
          </a:p>
        </p:txBody>
      </p:sp>
      <p:sp>
        <p:nvSpPr>
          <p:cNvPr id="1233" name="Google Shape;1233;p125"/>
          <p:cNvSpPr txBox="1"/>
          <p:nvPr/>
        </p:nvSpPr>
        <p:spPr>
          <a:xfrm>
            <a:off x="1884363" y="546100"/>
            <a:ext cx="88026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(九)多元學習-社團參與(15分)</a:t>
            </a:r>
            <a:endParaRPr sz="4000">
              <a:solidFill>
                <a:srgbClr val="FFFF00"/>
              </a:solidFill>
              <a:latin typeface="DFKai-SB"/>
              <a:ea typeface="DFKai-SB"/>
              <a:cs typeface="DFKai-SB"/>
              <a:sym typeface="DFKai-SB"/>
            </a:endParaRPr>
          </a:p>
        </p:txBody>
      </p:sp>
      <p:sp>
        <p:nvSpPr>
          <p:cNvPr id="1234" name="Google Shape;1234;p12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26"/>
          <p:cNvSpPr txBox="1"/>
          <p:nvPr>
            <p:ph idx="1" type="body"/>
          </p:nvPr>
        </p:nvSpPr>
        <p:spPr>
          <a:xfrm>
            <a:off x="2352675" y="1655763"/>
            <a:ext cx="8027988" cy="2833687"/>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200"/>
              <a:buChar char="🠶"/>
            </a:pPr>
            <a:r>
              <a:rPr lang="zh-TW" sz="3200">
                <a:solidFill>
                  <a:schemeClr val="dk1"/>
                </a:solidFill>
                <a:latin typeface="DFKai-SB"/>
                <a:ea typeface="DFKai-SB"/>
                <a:cs typeface="DFKai-SB"/>
                <a:sym typeface="DFKai-SB"/>
              </a:rPr>
              <a:t>總時數以50小時計，每小時0.3分。</a:t>
            </a:r>
            <a:endParaRPr sz="3200">
              <a:solidFill>
                <a:schemeClr val="dk1"/>
              </a:solidFill>
              <a:latin typeface="DFKai-SB"/>
              <a:ea typeface="DFKai-SB"/>
              <a:cs typeface="DFKai-SB"/>
              <a:sym typeface="DFKai-SB"/>
            </a:endParaRPr>
          </a:p>
          <a:p>
            <a:pPr indent="-257175" lvl="0" marL="257175" rtl="0" algn="l">
              <a:spcBef>
                <a:spcPts val="750"/>
              </a:spcBef>
              <a:spcAft>
                <a:spcPts val="0"/>
              </a:spcAft>
              <a:buSzPts val="3200"/>
              <a:buChar char="🠶"/>
            </a:pPr>
            <a:r>
              <a:rPr lang="zh-TW" sz="3200">
                <a:solidFill>
                  <a:schemeClr val="dk1"/>
                </a:solidFill>
                <a:latin typeface="DFKai-SB"/>
                <a:ea typeface="DFKai-SB"/>
                <a:cs typeface="DFKai-SB"/>
                <a:sym typeface="DFKai-SB"/>
              </a:rPr>
              <a:t>分成三類：校內服務、學校與校外機構合作、校外服務(教育局之服務學習機構一覽表：</a:t>
            </a:r>
            <a:r>
              <a:rPr lang="zh-TW" u="sng">
                <a:solidFill>
                  <a:schemeClr val="hlink"/>
                </a:solidFill>
                <a:latin typeface="DFKai-SB"/>
                <a:ea typeface="DFKai-SB"/>
                <a:cs typeface="DFKai-SB"/>
                <a:sym typeface="DFKai-SB"/>
                <a:hlinkClick r:id="rId3"/>
              </a:rPr>
              <a:t>http://163.26.134.3/12service/12service.aspx</a:t>
            </a:r>
            <a:endParaRPr sz="3200">
              <a:solidFill>
                <a:srgbClr val="3333FF"/>
              </a:solidFill>
              <a:latin typeface="DFKai-SB"/>
              <a:ea typeface="DFKai-SB"/>
              <a:cs typeface="DFKai-SB"/>
              <a:sym typeface="DFKai-SB"/>
            </a:endParaRPr>
          </a:p>
          <a:p>
            <a:pPr indent="-257175" lvl="0" marL="257175" rtl="0" algn="l">
              <a:spcBef>
                <a:spcPts val="750"/>
              </a:spcBef>
              <a:spcAft>
                <a:spcPts val="0"/>
              </a:spcAft>
              <a:buSzPts val="3200"/>
              <a:buChar char="🠶"/>
            </a:pPr>
            <a:r>
              <a:rPr lang="zh-TW" sz="3200">
                <a:latin typeface="DFKai-SB"/>
                <a:ea typeface="DFKai-SB"/>
                <a:cs typeface="DFKai-SB"/>
                <a:sym typeface="DFKai-SB"/>
              </a:rPr>
              <a:t>校外服務學習</a:t>
            </a:r>
            <a:r>
              <a:rPr lang="zh-TW" sz="3200">
                <a:solidFill>
                  <a:srgbClr val="FF0000"/>
                </a:solidFill>
                <a:latin typeface="DFKai-SB"/>
                <a:ea typeface="DFKai-SB"/>
                <a:cs typeface="DFKai-SB"/>
                <a:sym typeface="DFKai-SB"/>
              </a:rPr>
              <a:t>需事先經家長同意後，向學校申請登記參加</a:t>
            </a:r>
            <a:r>
              <a:rPr lang="zh-TW" sz="3200">
                <a:latin typeface="DFKai-SB"/>
                <a:ea typeface="DFKai-SB"/>
                <a:cs typeface="DFKai-SB"/>
                <a:sym typeface="DFKai-SB"/>
              </a:rPr>
              <a:t>後，始得採計。</a:t>
            </a:r>
            <a:endParaRPr sz="3200">
              <a:latin typeface="DFKai-SB"/>
              <a:ea typeface="DFKai-SB"/>
              <a:cs typeface="DFKai-SB"/>
              <a:sym typeface="DFKai-SB"/>
            </a:endParaRPr>
          </a:p>
          <a:p>
            <a:pPr indent="-257175" lvl="0" marL="257175" rtl="0" algn="l">
              <a:spcBef>
                <a:spcPts val="750"/>
              </a:spcBef>
              <a:spcAft>
                <a:spcPts val="0"/>
              </a:spcAft>
              <a:buSzPts val="3200"/>
              <a:buChar char="🠶"/>
            </a:pPr>
            <a:r>
              <a:rPr lang="zh-TW" sz="3200">
                <a:latin typeface="DFKai-SB"/>
                <a:ea typeface="DFKai-SB"/>
                <a:cs typeface="DFKai-SB"/>
                <a:sym typeface="DFKai-SB"/>
              </a:rPr>
              <a:t>重考生的部分(依推動小組決議)</a:t>
            </a:r>
            <a:endParaRPr sz="3200">
              <a:latin typeface="DFKai-SB"/>
              <a:ea typeface="DFKai-SB"/>
              <a:cs typeface="DFKai-SB"/>
              <a:sym typeface="DFKai-SB"/>
            </a:endParaRPr>
          </a:p>
        </p:txBody>
      </p:sp>
      <p:sp>
        <p:nvSpPr>
          <p:cNvPr id="1240" name="Google Shape;1240;p126"/>
          <p:cNvSpPr txBox="1"/>
          <p:nvPr/>
        </p:nvSpPr>
        <p:spPr>
          <a:xfrm>
            <a:off x="1884363" y="460375"/>
            <a:ext cx="88026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(九)多元學習-服務學習1(15分)</a:t>
            </a:r>
            <a:endParaRPr sz="4000">
              <a:solidFill>
                <a:srgbClr val="FFFF00"/>
              </a:solidFill>
              <a:latin typeface="DFKai-SB"/>
              <a:ea typeface="DFKai-SB"/>
              <a:cs typeface="DFKai-SB"/>
              <a:sym typeface="DFKai-SB"/>
            </a:endParaRPr>
          </a:p>
        </p:txBody>
      </p:sp>
      <p:sp>
        <p:nvSpPr>
          <p:cNvPr id="1241" name="Google Shape;1241;p12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127"/>
          <p:cNvSpPr txBox="1"/>
          <p:nvPr>
            <p:ph idx="1" type="body"/>
          </p:nvPr>
        </p:nvSpPr>
        <p:spPr>
          <a:xfrm>
            <a:off x="3236913" y="1339850"/>
            <a:ext cx="6686550" cy="471488"/>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2800"/>
              <a:buChar char="🠶"/>
            </a:pPr>
            <a:r>
              <a:rPr lang="zh-TW" sz="2800">
                <a:latin typeface="DFKai-SB"/>
                <a:ea typeface="DFKai-SB"/>
                <a:cs typeface="DFKai-SB"/>
                <a:sym typeface="DFKai-SB"/>
              </a:rPr>
              <a:t>學生申請服務學習示意圖</a:t>
            </a:r>
            <a:endParaRPr/>
          </a:p>
        </p:txBody>
      </p:sp>
      <p:sp>
        <p:nvSpPr>
          <p:cNvPr id="1247" name="Google Shape;1247;p127"/>
          <p:cNvSpPr/>
          <p:nvPr/>
        </p:nvSpPr>
        <p:spPr>
          <a:xfrm>
            <a:off x="3179763" y="2470150"/>
            <a:ext cx="184150" cy="2984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33">
              <a:solidFill>
                <a:srgbClr val="000000"/>
              </a:solidFill>
              <a:latin typeface="Century Gothic"/>
              <a:ea typeface="Century Gothic"/>
              <a:cs typeface="Century Gothic"/>
              <a:sym typeface="Century Gothic"/>
            </a:endParaRPr>
          </a:p>
        </p:txBody>
      </p:sp>
      <p:sp>
        <p:nvSpPr>
          <p:cNvPr id="1248" name="Google Shape;1248;p127"/>
          <p:cNvSpPr/>
          <p:nvPr/>
        </p:nvSpPr>
        <p:spPr>
          <a:xfrm>
            <a:off x="3179763" y="4818063"/>
            <a:ext cx="184150" cy="2984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33">
              <a:solidFill>
                <a:srgbClr val="000000"/>
              </a:solidFill>
              <a:latin typeface="Century Gothic"/>
              <a:ea typeface="Century Gothic"/>
              <a:cs typeface="Century Gothic"/>
              <a:sym typeface="Century Gothic"/>
            </a:endParaRPr>
          </a:p>
        </p:txBody>
      </p:sp>
      <p:sp>
        <p:nvSpPr>
          <p:cNvPr id="1249" name="Google Shape;1249;p127"/>
          <p:cNvSpPr txBox="1"/>
          <p:nvPr/>
        </p:nvSpPr>
        <p:spPr>
          <a:xfrm>
            <a:off x="3727450" y="5767388"/>
            <a:ext cx="5141913" cy="67151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rgbClr val="FF0000"/>
                </a:solidFill>
                <a:latin typeface="DFKai-SB"/>
                <a:ea typeface="DFKai-SB"/>
                <a:cs typeface="DFKai-SB"/>
                <a:sym typeface="DFKai-SB"/>
              </a:rPr>
              <a:t>非上述服務學習機構之單位，請向教育局或學校申請列入市級或學校校外服務學習機構一覽表。</a:t>
            </a:r>
            <a:endParaRPr sz="1333">
              <a:solidFill>
                <a:srgbClr val="000000"/>
              </a:solidFill>
              <a:latin typeface="DFKai-SB"/>
              <a:ea typeface="DFKai-SB"/>
              <a:cs typeface="DFKai-SB"/>
              <a:sym typeface="DFKai-SB"/>
            </a:endParaRPr>
          </a:p>
        </p:txBody>
      </p:sp>
      <p:pic>
        <p:nvPicPr>
          <p:cNvPr id="1250" name="Google Shape;1250;p127"/>
          <p:cNvPicPr preferRelativeResize="0"/>
          <p:nvPr/>
        </p:nvPicPr>
        <p:blipFill rotWithShape="1">
          <a:blip r:embed="rId3">
            <a:alphaModFix/>
          </a:blip>
          <a:srcRect b="0" l="0" r="0" t="0"/>
          <a:stretch/>
        </p:blipFill>
        <p:spPr>
          <a:xfrm>
            <a:off x="2390775" y="1917700"/>
            <a:ext cx="7813675" cy="3744913"/>
          </a:xfrm>
          <a:prstGeom prst="rect">
            <a:avLst/>
          </a:prstGeom>
          <a:noFill/>
          <a:ln>
            <a:noFill/>
          </a:ln>
        </p:spPr>
      </p:pic>
      <p:sp>
        <p:nvSpPr>
          <p:cNvPr id="1251" name="Google Shape;1251;p127"/>
          <p:cNvSpPr txBox="1"/>
          <p:nvPr/>
        </p:nvSpPr>
        <p:spPr>
          <a:xfrm>
            <a:off x="1757363" y="393700"/>
            <a:ext cx="8804275"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(九)多元學習-服務學習2</a:t>
            </a:r>
            <a:endParaRPr sz="4000">
              <a:solidFill>
                <a:srgbClr val="FFFF00"/>
              </a:solidFill>
              <a:latin typeface="DFKai-SB"/>
              <a:ea typeface="DFKai-SB"/>
              <a:cs typeface="DFKai-SB"/>
              <a:sym typeface="DFKai-SB"/>
            </a:endParaRPr>
          </a:p>
        </p:txBody>
      </p:sp>
      <p:sp>
        <p:nvSpPr>
          <p:cNvPr id="1252" name="Google Shape;1252;p12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128"/>
          <p:cNvSpPr txBox="1"/>
          <p:nvPr>
            <p:ph idx="1" type="body"/>
          </p:nvPr>
        </p:nvSpPr>
        <p:spPr>
          <a:xfrm>
            <a:off x="2238375" y="3660775"/>
            <a:ext cx="7526338" cy="2681288"/>
          </a:xfrm>
          <a:prstGeom prst="rect">
            <a:avLst/>
          </a:prstGeom>
          <a:noFill/>
          <a:ln>
            <a:noFill/>
          </a:ln>
        </p:spPr>
        <p:txBody>
          <a:bodyPr anchorCtr="0" anchor="t" bIns="45700" lIns="91425" spcFirstLastPara="1" rIns="91425" wrap="square" tIns="45700">
            <a:noAutofit/>
          </a:bodyPr>
          <a:lstStyle/>
          <a:p>
            <a:pPr indent="-203200" lvl="0" marL="0" rtl="0" algn="l">
              <a:spcBef>
                <a:spcPts val="0"/>
              </a:spcBef>
              <a:spcAft>
                <a:spcPts val="0"/>
              </a:spcAft>
              <a:buSzPts val="3200"/>
              <a:buChar char="🠶"/>
            </a:pPr>
            <a:r>
              <a:rPr lang="zh-TW" sz="3200">
                <a:solidFill>
                  <a:schemeClr val="dk1"/>
                </a:solidFill>
                <a:latin typeface="DFKai-SB"/>
                <a:ea typeface="DFKai-SB"/>
                <a:cs typeface="DFKai-SB"/>
                <a:sym typeface="DFKai-SB"/>
              </a:rPr>
              <a:t>以個人完成四項檢測為原則，經醫院、學校或檢測站認定無法完成檢測者，得擇項檢測，按照計分標準予以計分。</a:t>
            </a:r>
            <a:endParaRPr sz="3200">
              <a:solidFill>
                <a:schemeClr val="dk1"/>
              </a:solidFill>
              <a:latin typeface="DFKai-SB"/>
              <a:ea typeface="DFKai-SB"/>
              <a:cs typeface="DFKai-SB"/>
              <a:sym typeface="DFKai-SB"/>
            </a:endParaRPr>
          </a:p>
          <a:p>
            <a:pPr indent="-203200" lvl="0" marL="0" rtl="0" algn="l">
              <a:spcBef>
                <a:spcPts val="750"/>
              </a:spcBef>
              <a:spcAft>
                <a:spcPts val="0"/>
              </a:spcAft>
              <a:buSzPts val="3200"/>
              <a:buChar char="🠶"/>
            </a:pPr>
            <a:r>
              <a:rPr lang="zh-TW" sz="3200">
                <a:solidFill>
                  <a:schemeClr val="dk1"/>
                </a:solidFill>
                <a:latin typeface="DFKai-SB"/>
                <a:ea typeface="DFKai-SB"/>
                <a:cs typeface="DFKai-SB"/>
                <a:sym typeface="DFKai-SB"/>
              </a:rPr>
              <a:t>身心障礙、重大傷病、體弱學生、學校專責小組認定不宜檢測之學生，以</a:t>
            </a:r>
            <a:r>
              <a:rPr lang="zh-TW" sz="3200">
                <a:solidFill>
                  <a:srgbClr val="FF0000"/>
                </a:solidFill>
                <a:latin typeface="DFKai-SB"/>
                <a:ea typeface="DFKai-SB"/>
                <a:cs typeface="DFKai-SB"/>
                <a:sym typeface="DFKai-SB"/>
              </a:rPr>
              <a:t>6分</a:t>
            </a:r>
            <a:r>
              <a:rPr lang="zh-TW" sz="3200">
                <a:solidFill>
                  <a:schemeClr val="dk1"/>
                </a:solidFill>
                <a:latin typeface="DFKai-SB"/>
                <a:ea typeface="DFKai-SB"/>
                <a:cs typeface="DFKai-SB"/>
                <a:sym typeface="DFKai-SB"/>
              </a:rPr>
              <a:t>計。</a:t>
            </a:r>
            <a:endParaRPr/>
          </a:p>
        </p:txBody>
      </p:sp>
      <p:graphicFrame>
        <p:nvGraphicFramePr>
          <p:cNvPr id="1258" name="Google Shape;1258;p128"/>
          <p:cNvGraphicFramePr/>
          <p:nvPr/>
        </p:nvGraphicFramePr>
        <p:xfrm>
          <a:off x="2238375" y="1579563"/>
          <a:ext cx="3000000" cy="3000000"/>
        </p:xfrm>
        <a:graphic>
          <a:graphicData uri="http://schemas.openxmlformats.org/drawingml/2006/table">
            <a:tbl>
              <a:tblPr>
                <a:noFill/>
                <a:tableStyleId>{080937F6-F163-481E-B2B0-98CAEE5C7077}</a:tableStyleId>
              </a:tblPr>
              <a:tblGrid>
                <a:gridCol w="1433700"/>
                <a:gridCol w="1458475"/>
                <a:gridCol w="1458475"/>
                <a:gridCol w="1458475"/>
                <a:gridCol w="1458475"/>
              </a:tblGrid>
              <a:tr h="1266325">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四項均</a:t>
                      </a:r>
                      <a:endParaRPr sz="2800" u="none" strike="noStrike">
                        <a:latin typeface="DFKai-SB"/>
                        <a:ea typeface="DFKai-SB"/>
                        <a:cs typeface="DFKai-SB"/>
                        <a:sym typeface="DFKai-SB"/>
                      </a:endParaRPr>
                    </a:p>
                    <a:p>
                      <a:pPr indent="0" lvl="0" marL="0" marR="0" rtl="0" algn="ctr">
                        <a:spcBef>
                          <a:spcPts val="0"/>
                        </a:spcBef>
                        <a:spcAft>
                          <a:spcPts val="0"/>
                        </a:spcAft>
                        <a:buNone/>
                      </a:pPr>
                      <a:r>
                        <a:rPr lang="zh-TW" sz="2800" u="none" strike="noStrike">
                          <a:latin typeface="DFKai-SB"/>
                          <a:ea typeface="DFKai-SB"/>
                          <a:cs typeface="DFKai-SB"/>
                          <a:sym typeface="DFKai-SB"/>
                        </a:rPr>
                        <a:t>未達門檻</a:t>
                      </a:r>
                      <a:endParaRPr b="0" i="0" sz="2800" u="none" strike="noStrike">
                        <a:solidFill>
                          <a:srgbClr val="000000"/>
                        </a:solidFill>
                        <a:latin typeface="DFKai-SB"/>
                        <a:ea typeface="DFKai-SB"/>
                        <a:cs typeface="DFKai-SB"/>
                        <a:sym typeface="DFKai-SB"/>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任兩項</a:t>
                      </a:r>
                      <a:endParaRPr sz="2800" u="none" strike="noStrike">
                        <a:latin typeface="DFKai-SB"/>
                        <a:ea typeface="DFKai-SB"/>
                        <a:cs typeface="DFKai-SB"/>
                        <a:sym typeface="DFKai-SB"/>
                      </a:endParaRPr>
                    </a:p>
                    <a:p>
                      <a:pPr indent="0" lvl="0" marL="0" marR="0" rtl="0" algn="ctr">
                        <a:spcBef>
                          <a:spcPts val="0"/>
                        </a:spcBef>
                        <a:spcAft>
                          <a:spcPts val="0"/>
                        </a:spcAft>
                        <a:buNone/>
                      </a:pPr>
                      <a:r>
                        <a:rPr lang="zh-TW" sz="2800" u="none" strike="noStrike">
                          <a:latin typeface="DFKai-SB"/>
                          <a:ea typeface="DFKai-SB"/>
                          <a:cs typeface="DFKai-SB"/>
                          <a:sym typeface="DFKai-SB"/>
                        </a:rPr>
                        <a:t>達門檻</a:t>
                      </a:r>
                      <a:endParaRPr b="0" i="0" sz="2800" u="none" strike="noStrike">
                        <a:solidFill>
                          <a:srgbClr val="000000"/>
                        </a:solidFill>
                        <a:latin typeface="DFKai-SB"/>
                        <a:ea typeface="DFKai-SB"/>
                        <a:cs typeface="DFKai-SB"/>
                        <a:sym typeface="DFKai-SB"/>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兩項達50</a:t>
                      </a:r>
                      <a:endParaRPr b="0" i="0" sz="2800" u="none" strike="noStrike">
                        <a:solidFill>
                          <a:srgbClr val="000000"/>
                        </a:solidFill>
                        <a:latin typeface="DFKai-SB"/>
                        <a:ea typeface="DFKai-SB"/>
                        <a:cs typeface="DFKai-SB"/>
                        <a:sym typeface="DFKai-SB"/>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兩項達75</a:t>
                      </a:r>
                      <a:endParaRPr b="0" i="0" sz="2800" u="none" strike="noStrike">
                        <a:solidFill>
                          <a:srgbClr val="000000"/>
                        </a:solidFill>
                        <a:latin typeface="DFKai-SB"/>
                        <a:ea typeface="DFKai-SB"/>
                        <a:cs typeface="DFKai-SB"/>
                        <a:sym typeface="DFKai-SB"/>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兩項達85</a:t>
                      </a:r>
                      <a:endParaRPr b="0" i="0" sz="2800" u="none" strike="noStrike">
                        <a:solidFill>
                          <a:srgbClr val="000000"/>
                        </a:solidFill>
                        <a:latin typeface="DFKai-SB"/>
                        <a:ea typeface="DFKai-SB"/>
                        <a:cs typeface="DFKai-SB"/>
                        <a:sym typeface="DFKai-SB"/>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6E8E3"/>
                    </a:solidFill>
                  </a:tcPr>
                </a:tc>
              </a:tr>
              <a:tr h="629150">
                <a:tc>
                  <a:txBody>
                    <a:bodyPr/>
                    <a:lstStyle/>
                    <a:p>
                      <a:pPr indent="0" lvl="0" marL="0" marR="0" rtl="0" algn="ctr">
                        <a:spcBef>
                          <a:spcPts val="0"/>
                        </a:spcBef>
                        <a:spcAft>
                          <a:spcPts val="0"/>
                        </a:spcAft>
                        <a:buNone/>
                      </a:pPr>
                      <a:r>
                        <a:rPr lang="zh-TW" sz="3600" u="none" strike="noStrike">
                          <a:latin typeface="DFKai-SB"/>
                          <a:ea typeface="DFKai-SB"/>
                          <a:cs typeface="DFKai-SB"/>
                          <a:sym typeface="DFKai-SB"/>
                        </a:rPr>
                        <a:t>4</a:t>
                      </a:r>
                      <a:endParaRPr b="0" i="0" sz="3600" u="none" strike="noStrike">
                        <a:solidFill>
                          <a:srgbClr val="000000"/>
                        </a:solidFill>
                        <a:latin typeface="DFKai-SB"/>
                        <a:ea typeface="DFKai-SB"/>
                        <a:cs typeface="DFKai-SB"/>
                        <a:sym typeface="DFKai-SB"/>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3600" u="none" strike="noStrike">
                          <a:latin typeface="DFKai-SB"/>
                          <a:ea typeface="DFKai-SB"/>
                          <a:cs typeface="DFKai-SB"/>
                          <a:sym typeface="DFKai-SB"/>
                        </a:rPr>
                        <a:t>6</a:t>
                      </a:r>
                      <a:endParaRPr b="0" i="0" sz="3600" u="none" strike="noStrike">
                        <a:solidFill>
                          <a:srgbClr val="000000"/>
                        </a:solidFill>
                        <a:latin typeface="DFKai-SB"/>
                        <a:ea typeface="DFKai-SB"/>
                        <a:cs typeface="DFKai-SB"/>
                        <a:sym typeface="DFKai-SB"/>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3600" u="none" strike="noStrike">
                          <a:latin typeface="DFKai-SB"/>
                          <a:ea typeface="DFKai-SB"/>
                          <a:cs typeface="DFKai-SB"/>
                          <a:sym typeface="DFKai-SB"/>
                        </a:rPr>
                        <a:t>8</a:t>
                      </a:r>
                      <a:endParaRPr b="0" i="0" sz="3600" u="none" strike="noStrike">
                        <a:solidFill>
                          <a:srgbClr val="000000"/>
                        </a:solidFill>
                        <a:latin typeface="DFKai-SB"/>
                        <a:ea typeface="DFKai-SB"/>
                        <a:cs typeface="DFKai-SB"/>
                        <a:sym typeface="DFKai-SB"/>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3600" u="none" strike="noStrike">
                          <a:latin typeface="DFKai-SB"/>
                          <a:ea typeface="DFKai-SB"/>
                          <a:cs typeface="DFKai-SB"/>
                          <a:sym typeface="DFKai-SB"/>
                        </a:rPr>
                        <a:t>9</a:t>
                      </a:r>
                      <a:endParaRPr b="0" i="0" sz="3600" u="none" strike="noStrike">
                        <a:solidFill>
                          <a:srgbClr val="000000"/>
                        </a:solidFill>
                        <a:latin typeface="DFKai-SB"/>
                        <a:ea typeface="DFKai-SB"/>
                        <a:cs typeface="DFKai-SB"/>
                        <a:sym typeface="DFKai-SB"/>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3600" u="none" strike="noStrike">
                          <a:latin typeface="DFKai-SB"/>
                          <a:ea typeface="DFKai-SB"/>
                          <a:cs typeface="DFKai-SB"/>
                          <a:sym typeface="DFKai-SB"/>
                        </a:rPr>
                        <a:t>10</a:t>
                      </a:r>
                      <a:endParaRPr b="0" i="0" sz="3600" u="none" strike="noStrike">
                        <a:solidFill>
                          <a:srgbClr val="000000"/>
                        </a:solidFill>
                        <a:latin typeface="DFKai-SB"/>
                        <a:ea typeface="DFKai-SB"/>
                        <a:cs typeface="DFKai-SB"/>
                        <a:sym typeface="DFKai-SB"/>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259" name="Google Shape;1259;p128"/>
          <p:cNvSpPr txBox="1"/>
          <p:nvPr/>
        </p:nvSpPr>
        <p:spPr>
          <a:xfrm>
            <a:off x="1757363" y="531813"/>
            <a:ext cx="8804275"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(九)多元學習-體適能(10分)</a:t>
            </a:r>
            <a:endParaRPr sz="4000">
              <a:solidFill>
                <a:srgbClr val="FFFF00"/>
              </a:solidFill>
              <a:latin typeface="DFKai-SB"/>
              <a:ea typeface="DFKai-SB"/>
              <a:cs typeface="DFKai-SB"/>
              <a:sym typeface="DFKai-SB"/>
            </a:endParaRPr>
          </a:p>
        </p:txBody>
      </p:sp>
      <p:sp>
        <p:nvSpPr>
          <p:cNvPr id="1260" name="Google Shape;1260;p12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129"/>
          <p:cNvSpPr txBox="1"/>
          <p:nvPr>
            <p:ph idx="1" type="body"/>
          </p:nvPr>
        </p:nvSpPr>
        <p:spPr>
          <a:xfrm>
            <a:off x="1757363" y="1536700"/>
            <a:ext cx="9701212" cy="2681288"/>
          </a:xfrm>
          <a:prstGeom prst="rect">
            <a:avLst/>
          </a:prstGeom>
          <a:noFill/>
          <a:ln>
            <a:noFill/>
          </a:ln>
        </p:spPr>
        <p:txBody>
          <a:bodyPr anchorCtr="0" anchor="t" bIns="45700" lIns="91425" spcFirstLastPara="1" rIns="91425" wrap="square" tIns="45700">
            <a:noAutofit/>
          </a:bodyPr>
          <a:lstStyle/>
          <a:p>
            <a:pPr indent="-203200" lvl="0" marL="0" rtl="0" algn="l">
              <a:spcBef>
                <a:spcPts val="0"/>
              </a:spcBef>
              <a:spcAft>
                <a:spcPts val="0"/>
              </a:spcAft>
              <a:buSzPts val="3200"/>
              <a:buChar char="🠶"/>
            </a:pPr>
            <a:r>
              <a:rPr lang="zh-TW" sz="3200">
                <a:solidFill>
                  <a:schemeClr val="dk1"/>
                </a:solidFill>
                <a:latin typeface="DFKai-SB"/>
                <a:ea typeface="DFKai-SB"/>
                <a:cs typeface="DFKai-SB"/>
                <a:sym typeface="DFKai-SB"/>
              </a:rPr>
              <a:t>語言認證原則採計「閩南語、客家語、原住民族語」以及「英語」，認證項目以正向表列採計內容為主。</a:t>
            </a:r>
            <a:endParaRPr sz="3200">
              <a:solidFill>
                <a:schemeClr val="dk1"/>
              </a:solidFill>
              <a:latin typeface="DFKai-SB"/>
              <a:ea typeface="DFKai-SB"/>
              <a:cs typeface="DFKai-SB"/>
              <a:sym typeface="DFKai-SB"/>
            </a:endParaRPr>
          </a:p>
          <a:p>
            <a:pPr indent="-203200" lvl="0" marL="0" rtl="0" algn="l">
              <a:spcBef>
                <a:spcPts val="750"/>
              </a:spcBef>
              <a:spcAft>
                <a:spcPts val="0"/>
              </a:spcAft>
              <a:buSzPts val="3200"/>
              <a:buChar char="🠶"/>
            </a:pPr>
            <a:r>
              <a:rPr lang="zh-TW" sz="3200">
                <a:solidFill>
                  <a:schemeClr val="dk1"/>
                </a:solidFill>
                <a:latin typeface="DFKai-SB"/>
                <a:ea typeface="DFKai-SB"/>
                <a:cs typeface="DFKai-SB"/>
                <a:sym typeface="DFKai-SB"/>
              </a:rPr>
              <a:t>語言認證目的為鼓勵自我精進，為收鼓勵之效，</a:t>
            </a:r>
            <a:r>
              <a:rPr lang="zh-TW" sz="3200">
                <a:solidFill>
                  <a:srgbClr val="FF0000"/>
                </a:solidFill>
                <a:latin typeface="DFKai-SB"/>
                <a:ea typeface="DFKai-SB"/>
                <a:cs typeface="DFKai-SB"/>
                <a:sym typeface="DFKai-SB"/>
              </a:rPr>
              <a:t>「閩南語、客家語、原住民族語」</a:t>
            </a:r>
            <a:r>
              <a:rPr lang="zh-TW" sz="3200">
                <a:solidFill>
                  <a:schemeClr val="dk1"/>
                </a:solidFill>
                <a:latin typeface="DFKai-SB"/>
                <a:ea typeface="DFKai-SB"/>
                <a:cs typeface="DFKai-SB"/>
                <a:sym typeface="DFKai-SB"/>
              </a:rPr>
              <a:t>獲</a:t>
            </a:r>
            <a:r>
              <a:rPr lang="zh-TW" sz="3200">
                <a:solidFill>
                  <a:srgbClr val="FF0000"/>
                </a:solidFill>
                <a:latin typeface="DFKai-SB"/>
                <a:ea typeface="DFKai-SB"/>
                <a:cs typeface="DFKai-SB"/>
                <a:sym typeface="DFKai-SB"/>
              </a:rPr>
              <a:t>基礎級以上</a:t>
            </a:r>
            <a:r>
              <a:rPr lang="zh-TW" sz="3200">
                <a:solidFill>
                  <a:schemeClr val="dk1"/>
                </a:solidFill>
                <a:latin typeface="DFKai-SB"/>
                <a:ea typeface="DFKai-SB"/>
                <a:cs typeface="DFKai-SB"/>
                <a:sym typeface="DFKai-SB"/>
              </a:rPr>
              <a:t>者均採計 5 分 ; 「</a:t>
            </a:r>
            <a:r>
              <a:rPr lang="zh-TW" sz="3200">
                <a:solidFill>
                  <a:srgbClr val="FF0000"/>
                </a:solidFill>
                <a:latin typeface="DFKai-SB"/>
                <a:ea typeface="DFKai-SB"/>
                <a:cs typeface="DFKai-SB"/>
                <a:sym typeface="DFKai-SB"/>
              </a:rPr>
              <a:t>英語</a:t>
            </a:r>
            <a:r>
              <a:rPr lang="zh-TW" sz="3200">
                <a:solidFill>
                  <a:schemeClr val="dk1"/>
                </a:solidFill>
                <a:latin typeface="DFKai-SB"/>
                <a:ea typeface="DFKai-SB"/>
                <a:cs typeface="DFKai-SB"/>
                <a:sym typeface="DFKai-SB"/>
              </a:rPr>
              <a:t>」採計標準參照</a:t>
            </a:r>
            <a:r>
              <a:rPr lang="zh-TW" sz="3200">
                <a:solidFill>
                  <a:srgbClr val="FF0000"/>
                </a:solidFill>
                <a:latin typeface="DFKai-SB"/>
                <a:ea typeface="DFKai-SB"/>
                <a:cs typeface="DFKai-SB"/>
                <a:sym typeface="DFKai-SB"/>
              </a:rPr>
              <a:t>CEF架構相當A2級以上</a:t>
            </a:r>
            <a:r>
              <a:rPr lang="zh-TW" sz="3200">
                <a:solidFill>
                  <a:schemeClr val="dk1"/>
                </a:solidFill>
                <a:latin typeface="DFKai-SB"/>
                <a:ea typeface="DFKai-SB"/>
                <a:cs typeface="DFKai-SB"/>
                <a:sym typeface="DFKai-SB"/>
              </a:rPr>
              <a:t>者，採計 5 分。</a:t>
            </a:r>
            <a:endParaRPr sz="3200">
              <a:solidFill>
                <a:schemeClr val="dk1"/>
              </a:solidFill>
              <a:latin typeface="DFKai-SB"/>
              <a:ea typeface="DFKai-SB"/>
              <a:cs typeface="DFKai-SB"/>
              <a:sym typeface="DFKai-SB"/>
            </a:endParaRPr>
          </a:p>
          <a:p>
            <a:pPr indent="-203200" lvl="0" marL="0" rtl="0" algn="l">
              <a:spcBef>
                <a:spcPts val="750"/>
              </a:spcBef>
              <a:spcAft>
                <a:spcPts val="0"/>
              </a:spcAft>
              <a:buSzPts val="3200"/>
              <a:buChar char="🠶"/>
            </a:pPr>
            <a:r>
              <a:rPr lang="zh-TW" sz="3200">
                <a:solidFill>
                  <a:schemeClr val="dk1"/>
                </a:solidFill>
                <a:latin typeface="DFKai-SB"/>
                <a:ea typeface="DFKai-SB"/>
                <a:cs typeface="DFKai-SB"/>
                <a:sym typeface="DFKai-SB"/>
              </a:rPr>
              <a:t>國中學生於報名該學年度免試入學，其提出之認證資料如</a:t>
            </a:r>
            <a:r>
              <a:rPr lang="zh-TW" sz="3200">
                <a:solidFill>
                  <a:srgbClr val="FF0000"/>
                </a:solidFill>
                <a:latin typeface="DFKai-SB"/>
                <a:ea typeface="DFKai-SB"/>
                <a:cs typeface="DFKai-SB"/>
                <a:sym typeface="DFKai-SB"/>
              </a:rPr>
              <a:t>非國中教育階段取得者，亦予採計 5 分</a:t>
            </a:r>
            <a:r>
              <a:rPr lang="zh-TW" sz="3200">
                <a:solidFill>
                  <a:schemeClr val="dk1"/>
                </a:solidFill>
                <a:latin typeface="DFKai-SB"/>
                <a:ea typeface="DFKai-SB"/>
                <a:cs typeface="DFKai-SB"/>
                <a:sym typeface="DFKai-SB"/>
              </a:rPr>
              <a:t>。</a:t>
            </a:r>
            <a:endParaRPr/>
          </a:p>
        </p:txBody>
      </p:sp>
      <p:sp>
        <p:nvSpPr>
          <p:cNvPr id="1266" name="Google Shape;1266;p129"/>
          <p:cNvSpPr txBox="1"/>
          <p:nvPr/>
        </p:nvSpPr>
        <p:spPr>
          <a:xfrm>
            <a:off x="1757363" y="531813"/>
            <a:ext cx="8804275"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(十)多元學習-語言認證(5分)</a:t>
            </a:r>
            <a:endParaRPr sz="4000">
              <a:solidFill>
                <a:srgbClr val="FFFF00"/>
              </a:solidFill>
              <a:latin typeface="DFKai-SB"/>
              <a:ea typeface="DFKai-SB"/>
              <a:cs typeface="DFKai-SB"/>
              <a:sym typeface="DFKai-SB"/>
            </a:endParaRPr>
          </a:p>
        </p:txBody>
      </p:sp>
      <p:sp>
        <p:nvSpPr>
          <p:cNvPr id="1267" name="Google Shape;1267;p12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130"/>
          <p:cNvSpPr txBox="1"/>
          <p:nvPr>
            <p:ph idx="1" type="body"/>
          </p:nvPr>
        </p:nvSpPr>
        <p:spPr>
          <a:xfrm>
            <a:off x="1757363" y="1536700"/>
            <a:ext cx="9701212" cy="2681288"/>
          </a:xfrm>
          <a:prstGeom prst="rect">
            <a:avLst/>
          </a:prstGeom>
          <a:noFill/>
          <a:ln>
            <a:noFill/>
          </a:ln>
        </p:spPr>
        <p:txBody>
          <a:bodyPr anchorCtr="0" anchor="t" bIns="45700" lIns="91425" spcFirstLastPara="1" rIns="91425" wrap="square" tIns="45700">
            <a:noAutofit/>
          </a:bodyPr>
          <a:lstStyle/>
          <a:p>
            <a:pPr indent="-203200" lvl="0" marL="0" rtl="0" algn="l">
              <a:spcBef>
                <a:spcPts val="0"/>
              </a:spcBef>
              <a:spcAft>
                <a:spcPts val="0"/>
              </a:spcAft>
              <a:buSzPts val="3200"/>
              <a:buChar char="🠶"/>
            </a:pPr>
            <a:r>
              <a:rPr lang="zh-TW" sz="3200">
                <a:solidFill>
                  <a:schemeClr val="dk1"/>
                </a:solidFill>
                <a:latin typeface="DFKai-SB"/>
                <a:ea typeface="DFKai-SB"/>
                <a:cs typeface="DFKai-SB"/>
                <a:sym typeface="DFKai-SB"/>
              </a:rPr>
              <a:t>閩南語採計項目：閩南語語言能力認證考試、中小學生臺語認證、全民臺語認證（專業版）。</a:t>
            </a:r>
            <a:endParaRPr/>
          </a:p>
          <a:p>
            <a:pPr indent="-203200" lvl="0" marL="0" rtl="0" algn="l">
              <a:spcBef>
                <a:spcPts val="750"/>
              </a:spcBef>
              <a:spcAft>
                <a:spcPts val="0"/>
              </a:spcAft>
              <a:buSzPts val="3200"/>
              <a:buChar char="🠶"/>
            </a:pPr>
            <a:r>
              <a:rPr lang="zh-TW" sz="3200">
                <a:solidFill>
                  <a:schemeClr val="dk1"/>
                </a:solidFill>
                <a:latin typeface="DFKai-SB"/>
                <a:ea typeface="DFKai-SB"/>
                <a:cs typeface="DFKai-SB"/>
                <a:sym typeface="DFKai-SB"/>
              </a:rPr>
              <a:t>客家語採計項目：客語能力認證考試。</a:t>
            </a:r>
            <a:endParaRPr/>
          </a:p>
          <a:p>
            <a:pPr indent="-203200" lvl="0" marL="0" rtl="0" algn="l">
              <a:spcBef>
                <a:spcPts val="750"/>
              </a:spcBef>
              <a:spcAft>
                <a:spcPts val="0"/>
              </a:spcAft>
              <a:buSzPts val="3200"/>
              <a:buChar char="🠶"/>
            </a:pPr>
            <a:r>
              <a:rPr lang="zh-TW" sz="3200">
                <a:solidFill>
                  <a:schemeClr val="dk1"/>
                </a:solidFill>
                <a:latin typeface="DFKai-SB"/>
                <a:ea typeface="DFKai-SB"/>
                <a:cs typeface="DFKai-SB"/>
                <a:sym typeface="DFKai-SB"/>
              </a:rPr>
              <a:t>原住民族語採計項目：原住民族語言能力認證測驗。</a:t>
            </a:r>
            <a:endParaRPr/>
          </a:p>
          <a:p>
            <a:pPr indent="-203200" lvl="0" marL="0" rtl="0" algn="l">
              <a:spcBef>
                <a:spcPts val="750"/>
              </a:spcBef>
              <a:spcAft>
                <a:spcPts val="0"/>
              </a:spcAft>
              <a:buSzPts val="3200"/>
              <a:buChar char="🠶"/>
            </a:pPr>
            <a:r>
              <a:rPr lang="zh-TW" sz="3200">
                <a:solidFill>
                  <a:schemeClr val="dk1"/>
                </a:solidFill>
                <a:latin typeface="DFKai-SB"/>
                <a:ea typeface="DFKai-SB"/>
                <a:cs typeface="DFKai-SB"/>
                <a:sym typeface="DFKai-SB"/>
              </a:rPr>
              <a:t>英語採計項目：全民英檢(GEPT)、托福Junior測驗(TOEFL Junior)、托福紙筆型態測驗(TOEFL ITP)、托福網路型態測驗(TOEFL iBT)、多益測驗(TOEIC)、劍橋國際英語認證(Cambridge Main Suite)、外語能力測驗(FLPT)、雅思國際英語測驗(IELTS) </a:t>
            </a:r>
            <a:endParaRPr/>
          </a:p>
          <a:p>
            <a:pPr indent="0" lvl="0" marL="0" rtl="0" algn="l">
              <a:spcBef>
                <a:spcPts val="750"/>
              </a:spcBef>
              <a:spcAft>
                <a:spcPts val="0"/>
              </a:spcAft>
              <a:buSzPts val="1800"/>
              <a:buNone/>
            </a:pPr>
            <a:r>
              <a:t/>
            </a:r>
            <a:endParaRPr/>
          </a:p>
          <a:p>
            <a:pPr indent="0" lvl="0" marL="0" rtl="0" algn="l">
              <a:spcBef>
                <a:spcPts val="750"/>
              </a:spcBef>
              <a:spcAft>
                <a:spcPts val="0"/>
              </a:spcAft>
              <a:buSzPts val="1800"/>
              <a:buNone/>
            </a:pPr>
            <a:r>
              <a:t/>
            </a:r>
            <a:endParaRPr/>
          </a:p>
          <a:p>
            <a:pPr indent="0" lvl="0" marL="0" rtl="0" algn="l">
              <a:spcBef>
                <a:spcPts val="750"/>
              </a:spcBef>
              <a:spcAft>
                <a:spcPts val="0"/>
              </a:spcAft>
              <a:buSzPts val="1800"/>
              <a:buNone/>
            </a:pPr>
            <a:r>
              <a:t/>
            </a:r>
            <a:endParaRPr/>
          </a:p>
        </p:txBody>
      </p:sp>
      <p:sp>
        <p:nvSpPr>
          <p:cNvPr id="1273" name="Google Shape;1273;p130"/>
          <p:cNvSpPr txBox="1"/>
          <p:nvPr/>
        </p:nvSpPr>
        <p:spPr>
          <a:xfrm>
            <a:off x="1757363" y="531813"/>
            <a:ext cx="9947275"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(十)多元學習-語言認證(5分)（正向表列）</a:t>
            </a:r>
            <a:endParaRPr/>
          </a:p>
        </p:txBody>
      </p:sp>
      <p:sp>
        <p:nvSpPr>
          <p:cNvPr id="1274" name="Google Shape;1274;p13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131"/>
          <p:cNvSpPr txBox="1"/>
          <p:nvPr>
            <p:ph type="title"/>
          </p:nvPr>
        </p:nvSpPr>
        <p:spPr>
          <a:xfrm>
            <a:off x="1931988" y="455613"/>
            <a:ext cx="9247187" cy="863600"/>
          </a:xfrm>
          <a:prstGeom prst="rect">
            <a:avLst/>
          </a:prstGeom>
          <a:solidFill>
            <a:srgbClr val="7030A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rgbClr val="FFFF00"/>
                </a:solidFill>
                <a:latin typeface="DFKai-SB"/>
                <a:ea typeface="DFKai-SB"/>
                <a:cs typeface="DFKai-SB"/>
                <a:sym typeface="DFKai-SB"/>
              </a:rPr>
              <a:t>(十一)就近入學(以仁德區為例)</a:t>
            </a:r>
            <a:endParaRPr sz="4000">
              <a:solidFill>
                <a:srgbClr val="FFFF00"/>
              </a:solidFill>
              <a:latin typeface="DFKai-SB"/>
              <a:ea typeface="DFKai-SB"/>
              <a:cs typeface="DFKai-SB"/>
              <a:sym typeface="DFKai-SB"/>
            </a:endParaRPr>
          </a:p>
        </p:txBody>
      </p:sp>
      <p:graphicFrame>
        <p:nvGraphicFramePr>
          <p:cNvPr id="1283" name="Google Shape;1283;p131"/>
          <p:cNvGraphicFramePr/>
          <p:nvPr/>
        </p:nvGraphicFramePr>
        <p:xfrm>
          <a:off x="1931988" y="1489075"/>
          <a:ext cx="3000000" cy="3000000"/>
        </p:xfrm>
        <a:graphic>
          <a:graphicData uri="http://schemas.openxmlformats.org/drawingml/2006/table">
            <a:tbl>
              <a:tblPr bandRow="1" firstCol="1" firstRow="1">
                <a:noFill/>
                <a:tableStyleId>{080937F6-F163-481E-B2B0-98CAEE5C7077}</a:tableStyleId>
              </a:tblPr>
              <a:tblGrid>
                <a:gridCol w="2074675"/>
                <a:gridCol w="7172525"/>
              </a:tblGrid>
              <a:tr h="1993075">
                <a:tc rowSpan="3">
                  <a:txBody>
                    <a:bodyPr/>
                    <a:lstStyle/>
                    <a:p>
                      <a:pPr indent="0" lvl="0" marL="0" marR="0" rtl="0" algn="ctr">
                        <a:spcBef>
                          <a:spcPts val="0"/>
                        </a:spcBef>
                        <a:spcAft>
                          <a:spcPts val="0"/>
                        </a:spcAft>
                        <a:buNone/>
                      </a:pPr>
                      <a:r>
                        <a:rPr lang="zh-TW" sz="2400">
                          <a:latin typeface="DFKai-SB"/>
                          <a:ea typeface="DFKai-SB"/>
                          <a:cs typeface="DFKai-SB"/>
                          <a:sym typeface="DFKai-SB"/>
                        </a:rPr>
                        <a:t>就近入學區</a:t>
                      </a:r>
                      <a:br>
                        <a:rPr lang="zh-TW" sz="2400">
                          <a:latin typeface="DFKai-SB"/>
                          <a:ea typeface="DFKai-SB"/>
                          <a:cs typeface="DFKai-SB"/>
                          <a:sym typeface="DFKai-SB"/>
                        </a:rPr>
                      </a:br>
                      <a:r>
                        <a:rPr lang="zh-TW" sz="2400">
                          <a:latin typeface="DFKai-SB"/>
                          <a:ea typeface="DFKai-SB"/>
                          <a:cs typeface="DFKai-SB"/>
                          <a:sym typeface="DFKai-SB"/>
                        </a:rPr>
                        <a:t>得10分</a:t>
                      </a:r>
                      <a:endParaRPr sz="4000">
                        <a:latin typeface="DFKai-SB"/>
                        <a:ea typeface="DFKai-SB"/>
                        <a:cs typeface="DFKai-SB"/>
                        <a:sym typeface="DFKai-SB"/>
                      </a:endParaRPr>
                    </a:p>
                  </a:txBody>
                  <a:tcPr marT="0" marB="0" marR="68575" marL="68575" anchor="ctr"/>
                </a:tc>
                <a:tc>
                  <a:txBody>
                    <a:bodyPr/>
                    <a:lstStyle/>
                    <a:p>
                      <a:pPr indent="0" lvl="0" marL="0" marR="0" rtl="0" algn="l">
                        <a:lnSpc>
                          <a:spcPct val="100000"/>
                        </a:lnSpc>
                        <a:spcBef>
                          <a:spcPts val="0"/>
                        </a:spcBef>
                        <a:spcAft>
                          <a:spcPts val="0"/>
                        </a:spcAft>
                        <a:buClr>
                          <a:schemeClr val="dk1"/>
                        </a:buClr>
                        <a:buSzPts val="2400"/>
                        <a:buFont typeface="DFKai-SB"/>
                        <a:buNone/>
                      </a:pPr>
                      <a:r>
                        <a:rPr b="0" lang="zh-TW" sz="2400">
                          <a:solidFill>
                            <a:schemeClr val="dk1"/>
                          </a:solidFill>
                          <a:latin typeface="DFKai-SB"/>
                          <a:ea typeface="DFKai-SB"/>
                          <a:cs typeface="DFKai-SB"/>
                          <a:sym typeface="DFKai-SB"/>
                        </a:rPr>
                        <a:t>國立玉井工商、國立曾文家商、國立曾文農工、</a:t>
                      </a:r>
                      <a:endParaRPr b="0" sz="2400">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a:solidFill>
                            <a:schemeClr val="dk1"/>
                          </a:solidFill>
                          <a:latin typeface="DFKai-SB"/>
                          <a:ea typeface="DFKai-SB"/>
                          <a:cs typeface="DFKai-SB"/>
                          <a:sym typeface="DFKai-SB"/>
                        </a:rPr>
                        <a:t>市立土城高中、市立大灣高中、市立永仁高中、</a:t>
                      </a:r>
                      <a:endParaRPr b="0" sz="2400">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a:solidFill>
                            <a:schemeClr val="dk1"/>
                          </a:solidFill>
                          <a:latin typeface="DFKai-SB"/>
                          <a:ea typeface="DFKai-SB"/>
                          <a:cs typeface="DFKai-SB"/>
                          <a:sym typeface="DFKai-SB"/>
                        </a:rPr>
                        <a:t>國立南大附中、國立新化高中、國立新化高工、</a:t>
                      </a:r>
                      <a:endParaRPr b="0" sz="2400">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a:solidFill>
                            <a:schemeClr val="dk1"/>
                          </a:solidFill>
                          <a:latin typeface="DFKai-SB"/>
                          <a:ea typeface="DFKai-SB"/>
                          <a:cs typeface="DFKai-SB"/>
                          <a:sym typeface="DFKai-SB"/>
                        </a:rPr>
                        <a:t>國立新豐高中、市立南寧高中</a:t>
                      </a:r>
                      <a:endParaRPr b="0" sz="2400">
                        <a:solidFill>
                          <a:schemeClr val="dk1"/>
                        </a:solidFill>
                        <a:latin typeface="DFKai-SB"/>
                        <a:ea typeface="DFKai-SB"/>
                        <a:cs typeface="DFKai-SB"/>
                        <a:sym typeface="DFKai-SB"/>
                      </a:endParaRPr>
                    </a:p>
                  </a:txBody>
                  <a:tcPr marT="0" marB="0" marR="68575" marL="68575" anchor="ctr">
                    <a:solidFill>
                      <a:srgbClr val="F6F6E7"/>
                    </a:solidFill>
                  </a:tcPr>
                </a:tc>
              </a:tr>
              <a:tr h="1097325">
                <a:tc vMerge="1"/>
                <a:tc>
                  <a:txBody>
                    <a:bodyPr/>
                    <a:lstStyle/>
                    <a:p>
                      <a:pPr indent="0" lvl="0" marL="0" marR="0" rtl="0" algn="l">
                        <a:spcBef>
                          <a:spcPts val="0"/>
                        </a:spcBef>
                        <a:spcAft>
                          <a:spcPts val="0"/>
                        </a:spcAft>
                        <a:buNone/>
                      </a:pPr>
                      <a:r>
                        <a:rPr lang="zh-TW" sz="2400">
                          <a:latin typeface="DFKai-SB"/>
                          <a:ea typeface="DFKai-SB"/>
                          <a:cs typeface="DFKai-SB"/>
                          <a:sym typeface="DFKai-SB"/>
                        </a:rPr>
                        <a:t>全區型學校：</a:t>
                      </a:r>
                      <a:endParaRPr sz="2400">
                        <a:latin typeface="DFKai-SB"/>
                        <a:ea typeface="DFKai-SB"/>
                        <a:cs typeface="DFKai-SB"/>
                        <a:sym typeface="DFKai-SB"/>
                      </a:endParaRPr>
                    </a:p>
                    <a:p>
                      <a:pPr indent="0" lvl="0" marL="0" marR="0" rtl="0" algn="l">
                        <a:spcBef>
                          <a:spcPts val="0"/>
                        </a:spcBef>
                        <a:spcAft>
                          <a:spcPts val="0"/>
                        </a:spcAft>
                        <a:buNone/>
                      </a:pPr>
                      <a:r>
                        <a:rPr lang="zh-TW" sz="2400">
                          <a:latin typeface="DFKai-SB"/>
                          <a:ea typeface="DFKai-SB"/>
                          <a:cs typeface="DFKai-SB"/>
                          <a:sym typeface="DFKai-SB"/>
                        </a:rPr>
                        <a:t>臺南一中、臺南女中、臺南二中、家齊女中、</a:t>
                      </a:r>
                      <a:endParaRPr sz="2400">
                        <a:latin typeface="DFKai-SB"/>
                        <a:ea typeface="DFKai-SB"/>
                        <a:cs typeface="DFKai-SB"/>
                        <a:sym typeface="DFKai-SB"/>
                      </a:endParaRPr>
                    </a:p>
                    <a:p>
                      <a:pPr indent="0" lvl="0" marL="0" marR="0" rtl="0" algn="l">
                        <a:spcBef>
                          <a:spcPts val="0"/>
                        </a:spcBef>
                        <a:spcAft>
                          <a:spcPts val="0"/>
                        </a:spcAft>
                        <a:buNone/>
                      </a:pPr>
                      <a:r>
                        <a:rPr lang="zh-TW" sz="2400">
                          <a:latin typeface="DFKai-SB"/>
                          <a:ea typeface="DFKai-SB"/>
                          <a:cs typeface="DFKai-SB"/>
                          <a:sym typeface="DFKai-SB"/>
                        </a:rPr>
                        <a:t>南科實中、臺南高工、臺南高商、臺南海事</a:t>
                      </a:r>
                      <a:endParaRPr sz="4000">
                        <a:latin typeface="DFKai-SB"/>
                        <a:ea typeface="DFKai-SB"/>
                        <a:cs typeface="DFKai-SB"/>
                        <a:sym typeface="DFKai-SB"/>
                      </a:endParaRPr>
                    </a:p>
                  </a:txBody>
                  <a:tcPr marT="0" marB="0" marR="68575" marL="68575" anchor="ctr"/>
                </a:tc>
              </a:tr>
              <a:tr h="708200">
                <a:tc vMerge="1"/>
                <a:tc>
                  <a:txBody>
                    <a:bodyPr/>
                    <a:lstStyle/>
                    <a:p>
                      <a:pPr indent="0" lvl="0" marL="0" marR="0" rtl="0" algn="l">
                        <a:spcBef>
                          <a:spcPts val="0"/>
                        </a:spcBef>
                        <a:spcAft>
                          <a:spcPts val="0"/>
                        </a:spcAft>
                        <a:buNone/>
                      </a:pPr>
                      <a:r>
                        <a:rPr lang="zh-TW" sz="2400">
                          <a:latin typeface="DFKai-SB"/>
                          <a:ea typeface="DFKai-SB"/>
                          <a:cs typeface="DFKai-SB"/>
                          <a:sym typeface="DFKai-SB"/>
                        </a:rPr>
                        <a:t>私立高中職：所有私立高中、所有私立高職</a:t>
                      </a:r>
                      <a:endParaRPr sz="4000">
                        <a:latin typeface="DFKai-SB"/>
                        <a:ea typeface="DFKai-SB"/>
                        <a:cs typeface="DFKai-SB"/>
                        <a:sym typeface="DFKai-SB"/>
                      </a:endParaRPr>
                    </a:p>
                  </a:txBody>
                  <a:tcPr marT="0" marB="0" marR="68575" marL="68575" anchor="ctr"/>
                </a:tc>
              </a:tr>
              <a:tr h="1375050">
                <a:tc>
                  <a:txBody>
                    <a:bodyPr/>
                    <a:lstStyle/>
                    <a:p>
                      <a:pPr indent="0" lvl="0" marL="0" marR="0" rtl="0" algn="ctr">
                        <a:spcBef>
                          <a:spcPts val="0"/>
                        </a:spcBef>
                        <a:spcAft>
                          <a:spcPts val="0"/>
                        </a:spcAft>
                        <a:buNone/>
                      </a:pPr>
                      <a:r>
                        <a:rPr lang="zh-TW" sz="2400">
                          <a:latin typeface="DFKai-SB"/>
                          <a:ea typeface="DFKai-SB"/>
                          <a:cs typeface="DFKai-SB"/>
                          <a:sym typeface="DFKai-SB"/>
                        </a:rPr>
                        <a:t>非就近入學</a:t>
                      </a:r>
                      <a:br>
                        <a:rPr lang="zh-TW" sz="2400">
                          <a:latin typeface="DFKai-SB"/>
                          <a:ea typeface="DFKai-SB"/>
                          <a:cs typeface="DFKai-SB"/>
                          <a:sym typeface="DFKai-SB"/>
                        </a:rPr>
                      </a:br>
                      <a:r>
                        <a:rPr lang="zh-TW" sz="2400">
                          <a:latin typeface="DFKai-SB"/>
                          <a:ea typeface="DFKai-SB"/>
                          <a:cs typeface="DFKai-SB"/>
                          <a:sym typeface="DFKai-SB"/>
                        </a:rPr>
                        <a:t>得0分</a:t>
                      </a:r>
                      <a:endParaRPr sz="4000">
                        <a:latin typeface="DFKai-SB"/>
                        <a:ea typeface="DFKai-SB"/>
                        <a:cs typeface="DFKai-SB"/>
                        <a:sym typeface="DFKai-SB"/>
                      </a:endParaRPr>
                    </a:p>
                  </a:txBody>
                  <a:tcPr marT="0" marB="0" marR="68575" marL="68575" anchor="ctr"/>
                </a:tc>
                <a:tc>
                  <a:txBody>
                    <a:bodyPr/>
                    <a:lstStyle/>
                    <a:p>
                      <a:pPr indent="0" lvl="0" marL="0" marR="0" rtl="0" algn="l">
                        <a:lnSpc>
                          <a:spcPct val="100000"/>
                        </a:lnSpc>
                        <a:spcBef>
                          <a:spcPts val="0"/>
                        </a:spcBef>
                        <a:spcAft>
                          <a:spcPts val="0"/>
                        </a:spcAft>
                        <a:buClr>
                          <a:schemeClr val="dk1"/>
                        </a:buClr>
                        <a:buSzPts val="2400"/>
                        <a:buFont typeface="DFKai-SB"/>
                        <a:buNone/>
                      </a:pPr>
                      <a:r>
                        <a:rPr b="0" lang="zh-TW" sz="2400">
                          <a:solidFill>
                            <a:schemeClr val="dk1"/>
                          </a:solidFill>
                          <a:latin typeface="DFKai-SB"/>
                          <a:ea typeface="DFKai-SB"/>
                          <a:cs typeface="DFKai-SB"/>
                          <a:sym typeface="DFKai-SB"/>
                        </a:rPr>
                        <a:t>國立白河商工、國立後壁高中、國立新營高中、</a:t>
                      </a:r>
                      <a:endParaRPr b="0" sz="2400">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a:solidFill>
                            <a:schemeClr val="dk1"/>
                          </a:solidFill>
                          <a:latin typeface="DFKai-SB"/>
                          <a:ea typeface="DFKai-SB"/>
                          <a:cs typeface="DFKai-SB"/>
                          <a:sym typeface="DFKai-SB"/>
                        </a:rPr>
                        <a:t>國立新營高工、國立北門高中、國立北門農工、</a:t>
                      </a:r>
                      <a:endParaRPr b="0" sz="2400">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a:solidFill>
                            <a:schemeClr val="dk1"/>
                          </a:solidFill>
                          <a:latin typeface="DFKai-SB"/>
                          <a:ea typeface="DFKai-SB"/>
                          <a:cs typeface="DFKai-SB"/>
                          <a:sym typeface="DFKai-SB"/>
                        </a:rPr>
                        <a:t>國立善化高中</a:t>
                      </a:r>
                      <a:endParaRPr b="0" sz="2400">
                        <a:solidFill>
                          <a:schemeClr val="dk1"/>
                        </a:solidFill>
                        <a:latin typeface="DFKai-SB"/>
                        <a:ea typeface="DFKai-SB"/>
                        <a:cs typeface="DFKai-SB"/>
                        <a:sym typeface="DFKai-SB"/>
                      </a:endParaRPr>
                    </a:p>
                  </a:txBody>
                  <a:tcPr marT="0" marB="0" marR="68575" marL="68575" anchor="ctr"/>
                </a:tc>
              </a:tr>
            </a:tbl>
          </a:graphicData>
        </a:graphic>
      </p:graphicFrame>
      <p:sp>
        <p:nvSpPr>
          <p:cNvPr id="1284" name="Google Shape;1284;p13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132"/>
          <p:cNvSpPr txBox="1"/>
          <p:nvPr>
            <p:ph type="title"/>
          </p:nvPr>
        </p:nvSpPr>
        <p:spPr>
          <a:xfrm>
            <a:off x="1931988" y="455613"/>
            <a:ext cx="9247187" cy="863600"/>
          </a:xfrm>
          <a:prstGeom prst="rect">
            <a:avLst/>
          </a:prstGeom>
          <a:solidFill>
            <a:srgbClr val="7030A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rgbClr val="FFFF00"/>
                </a:solidFill>
                <a:latin typeface="DFKai-SB"/>
                <a:ea typeface="DFKai-SB"/>
                <a:cs typeface="DFKai-SB"/>
                <a:sym typeface="DFKai-SB"/>
              </a:rPr>
              <a:t>(十一)就近入學(以東區為例)</a:t>
            </a:r>
            <a:endParaRPr sz="4000">
              <a:solidFill>
                <a:srgbClr val="FFFF00"/>
              </a:solidFill>
              <a:latin typeface="DFKai-SB"/>
              <a:ea typeface="DFKai-SB"/>
              <a:cs typeface="DFKai-SB"/>
              <a:sym typeface="DFKai-SB"/>
            </a:endParaRPr>
          </a:p>
        </p:txBody>
      </p:sp>
      <p:sp>
        <p:nvSpPr>
          <p:cNvPr id="1293" name="Google Shape;1293;p13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graphicFrame>
        <p:nvGraphicFramePr>
          <p:cNvPr id="1294" name="Google Shape;1294;p132"/>
          <p:cNvGraphicFramePr/>
          <p:nvPr/>
        </p:nvGraphicFramePr>
        <p:xfrm>
          <a:off x="2030413" y="1482725"/>
          <a:ext cx="3000000" cy="3000000"/>
        </p:xfrm>
        <a:graphic>
          <a:graphicData uri="http://schemas.openxmlformats.org/drawingml/2006/table">
            <a:tbl>
              <a:tblPr bandRow="1" firstCol="1" firstRow="1">
                <a:noFill/>
                <a:tableStyleId>{080937F6-F163-481E-B2B0-98CAEE5C7077}</a:tableStyleId>
              </a:tblPr>
              <a:tblGrid>
                <a:gridCol w="1944675"/>
                <a:gridCol w="6723075"/>
              </a:tblGrid>
              <a:tr h="2194625">
                <a:tc rowSpan="3">
                  <a:txBody>
                    <a:bodyPr/>
                    <a:lstStyle/>
                    <a:p>
                      <a:pPr indent="0" lvl="0" marL="0" marR="0" rtl="0" algn="ctr">
                        <a:spcBef>
                          <a:spcPts val="0"/>
                        </a:spcBef>
                        <a:spcAft>
                          <a:spcPts val="0"/>
                        </a:spcAft>
                        <a:buNone/>
                      </a:pPr>
                      <a:r>
                        <a:rPr lang="zh-TW" sz="2400" u="none" cap="none" strike="noStrike">
                          <a:latin typeface="DFKai-SB"/>
                          <a:ea typeface="DFKai-SB"/>
                          <a:cs typeface="DFKai-SB"/>
                          <a:sym typeface="DFKai-SB"/>
                        </a:rPr>
                        <a:t>就近入學區</a:t>
                      </a:r>
                      <a:br>
                        <a:rPr lang="zh-TW" sz="2400" u="none" cap="none" strike="noStrike">
                          <a:latin typeface="DFKai-SB"/>
                          <a:ea typeface="DFKai-SB"/>
                          <a:cs typeface="DFKai-SB"/>
                          <a:sym typeface="DFKai-SB"/>
                        </a:rPr>
                      </a:br>
                      <a:r>
                        <a:rPr lang="zh-TW" sz="2400" u="none" cap="none" strike="noStrike">
                          <a:latin typeface="DFKai-SB"/>
                          <a:ea typeface="DFKai-SB"/>
                          <a:cs typeface="DFKai-SB"/>
                          <a:sym typeface="DFKai-SB"/>
                        </a:rPr>
                        <a:t>得10分</a:t>
                      </a:r>
                      <a:endParaRPr sz="4000" u="none" cap="none" strike="noStrike">
                        <a:latin typeface="DFKai-SB"/>
                        <a:ea typeface="DFKai-SB"/>
                        <a:cs typeface="DFKai-SB"/>
                        <a:sym typeface="DFKai-SB"/>
                      </a:endParaRPr>
                    </a:p>
                  </a:txBody>
                  <a:tcPr marT="0" marB="0" marR="68600" marL="68600" anchor="ctr"/>
                </a:tc>
                <a:tc>
                  <a:txBody>
                    <a:bodyPr/>
                    <a:lstStyle/>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國立玉井工商、國立曾文家商、國立曾文農工、</a:t>
                      </a:r>
                      <a:endParaRPr b="0" sz="24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市立土城高中、市立大灣高中、市立永仁高中、</a:t>
                      </a:r>
                      <a:endParaRPr b="0" sz="24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國立南大附中、國立新化高中、國立新化高工、</a:t>
                      </a:r>
                      <a:endParaRPr b="0" sz="24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國立新豐高中、市立南寧高中、國立新營高中、</a:t>
                      </a:r>
                      <a:endParaRPr/>
                    </a:p>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國立新營高工、國立北門高中、國立北門農工、</a:t>
                      </a:r>
                      <a:endParaRPr/>
                    </a:p>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國立善化高中</a:t>
                      </a:r>
                      <a:endParaRPr b="0" sz="2400" u="none" cap="none" strike="noStrike">
                        <a:solidFill>
                          <a:schemeClr val="dk1"/>
                        </a:solidFill>
                        <a:latin typeface="DFKai-SB"/>
                        <a:ea typeface="DFKai-SB"/>
                        <a:cs typeface="DFKai-SB"/>
                        <a:sym typeface="DFKai-SB"/>
                      </a:endParaRPr>
                    </a:p>
                  </a:txBody>
                  <a:tcPr marT="0" marB="0" marR="68600" marL="68600" anchor="ctr">
                    <a:solidFill>
                      <a:srgbClr val="F6F6E7"/>
                    </a:solidFill>
                  </a:tcPr>
                </a:tc>
              </a:tr>
              <a:tr h="1097350">
                <a:tc vMerge="1"/>
                <a:tc>
                  <a:txBody>
                    <a:bodyPr/>
                    <a:lstStyle/>
                    <a:p>
                      <a:pPr indent="0" lvl="0" marL="0" marR="0" rtl="0" algn="l">
                        <a:spcBef>
                          <a:spcPts val="0"/>
                        </a:spcBef>
                        <a:spcAft>
                          <a:spcPts val="0"/>
                        </a:spcAft>
                        <a:buNone/>
                      </a:pPr>
                      <a:r>
                        <a:rPr lang="zh-TW" sz="2400" u="none" cap="none" strike="noStrike">
                          <a:latin typeface="DFKai-SB"/>
                          <a:ea typeface="DFKai-SB"/>
                          <a:cs typeface="DFKai-SB"/>
                          <a:sym typeface="DFKai-SB"/>
                        </a:rPr>
                        <a:t>全區型學校：</a:t>
                      </a:r>
                      <a:endParaRPr sz="2400" u="none" cap="none" strike="noStrike">
                        <a:latin typeface="DFKai-SB"/>
                        <a:ea typeface="DFKai-SB"/>
                        <a:cs typeface="DFKai-SB"/>
                        <a:sym typeface="DFKai-SB"/>
                      </a:endParaRPr>
                    </a:p>
                    <a:p>
                      <a:pPr indent="0" lvl="0" marL="0" marR="0" rtl="0" algn="l">
                        <a:spcBef>
                          <a:spcPts val="0"/>
                        </a:spcBef>
                        <a:spcAft>
                          <a:spcPts val="0"/>
                        </a:spcAft>
                        <a:buNone/>
                      </a:pPr>
                      <a:r>
                        <a:rPr lang="zh-TW" sz="2400" u="none" cap="none" strike="noStrike">
                          <a:latin typeface="DFKai-SB"/>
                          <a:ea typeface="DFKai-SB"/>
                          <a:cs typeface="DFKai-SB"/>
                          <a:sym typeface="DFKai-SB"/>
                        </a:rPr>
                        <a:t>臺南一中、臺南女中、臺南二中、家齊女中、</a:t>
                      </a:r>
                      <a:endParaRPr sz="2400" u="none" cap="none" strike="noStrike">
                        <a:latin typeface="DFKai-SB"/>
                        <a:ea typeface="DFKai-SB"/>
                        <a:cs typeface="DFKai-SB"/>
                        <a:sym typeface="DFKai-SB"/>
                      </a:endParaRPr>
                    </a:p>
                    <a:p>
                      <a:pPr indent="0" lvl="0" marL="0" marR="0" rtl="0" algn="l">
                        <a:spcBef>
                          <a:spcPts val="0"/>
                        </a:spcBef>
                        <a:spcAft>
                          <a:spcPts val="0"/>
                        </a:spcAft>
                        <a:buNone/>
                      </a:pPr>
                      <a:r>
                        <a:rPr lang="zh-TW" sz="2400" u="none" cap="none" strike="noStrike">
                          <a:latin typeface="DFKai-SB"/>
                          <a:ea typeface="DFKai-SB"/>
                          <a:cs typeface="DFKai-SB"/>
                          <a:sym typeface="DFKai-SB"/>
                        </a:rPr>
                        <a:t>南科實中、臺南高工、臺南高商、臺南海事</a:t>
                      </a:r>
                      <a:endParaRPr sz="4000" u="none" cap="none" strike="noStrike">
                        <a:latin typeface="DFKai-SB"/>
                        <a:ea typeface="DFKai-SB"/>
                        <a:cs typeface="DFKai-SB"/>
                        <a:sym typeface="DFKai-SB"/>
                      </a:endParaRPr>
                    </a:p>
                  </a:txBody>
                  <a:tcPr marT="0" marB="0" marR="68600" marL="68600" anchor="ctr"/>
                </a:tc>
              </a:tr>
              <a:tr h="708225">
                <a:tc vMerge="1"/>
                <a:tc>
                  <a:txBody>
                    <a:bodyPr/>
                    <a:lstStyle/>
                    <a:p>
                      <a:pPr indent="0" lvl="0" marL="0" marR="0" rtl="0" algn="l">
                        <a:spcBef>
                          <a:spcPts val="0"/>
                        </a:spcBef>
                        <a:spcAft>
                          <a:spcPts val="0"/>
                        </a:spcAft>
                        <a:buNone/>
                      </a:pPr>
                      <a:r>
                        <a:rPr lang="zh-TW" sz="2400" u="none" cap="none" strike="noStrike">
                          <a:latin typeface="DFKai-SB"/>
                          <a:ea typeface="DFKai-SB"/>
                          <a:cs typeface="DFKai-SB"/>
                          <a:sym typeface="DFKai-SB"/>
                        </a:rPr>
                        <a:t>私立高中職：所有私立高中、所有私立高職</a:t>
                      </a:r>
                      <a:endParaRPr sz="4000" u="none" cap="none" strike="noStrike">
                        <a:latin typeface="DFKai-SB"/>
                        <a:ea typeface="DFKai-SB"/>
                        <a:cs typeface="DFKai-SB"/>
                        <a:sym typeface="DFKai-SB"/>
                      </a:endParaRPr>
                    </a:p>
                  </a:txBody>
                  <a:tcPr marT="0" marB="0" marR="68600" marL="68600" anchor="ctr"/>
                </a:tc>
              </a:tr>
              <a:tr h="1375100">
                <a:tc>
                  <a:txBody>
                    <a:bodyPr/>
                    <a:lstStyle/>
                    <a:p>
                      <a:pPr indent="0" lvl="0" marL="0" marR="0" rtl="0" algn="ctr">
                        <a:spcBef>
                          <a:spcPts val="0"/>
                        </a:spcBef>
                        <a:spcAft>
                          <a:spcPts val="0"/>
                        </a:spcAft>
                        <a:buNone/>
                      </a:pPr>
                      <a:r>
                        <a:rPr lang="zh-TW" sz="2400" u="none" cap="none" strike="noStrike">
                          <a:latin typeface="DFKai-SB"/>
                          <a:ea typeface="DFKai-SB"/>
                          <a:cs typeface="DFKai-SB"/>
                          <a:sym typeface="DFKai-SB"/>
                        </a:rPr>
                        <a:t>非就近入學</a:t>
                      </a:r>
                      <a:br>
                        <a:rPr lang="zh-TW" sz="2400" u="none" cap="none" strike="noStrike">
                          <a:latin typeface="DFKai-SB"/>
                          <a:ea typeface="DFKai-SB"/>
                          <a:cs typeface="DFKai-SB"/>
                          <a:sym typeface="DFKai-SB"/>
                        </a:rPr>
                      </a:br>
                      <a:r>
                        <a:rPr lang="zh-TW" sz="2400" u="none" cap="none" strike="noStrike">
                          <a:latin typeface="DFKai-SB"/>
                          <a:ea typeface="DFKai-SB"/>
                          <a:cs typeface="DFKai-SB"/>
                          <a:sym typeface="DFKai-SB"/>
                        </a:rPr>
                        <a:t>得0分</a:t>
                      </a:r>
                      <a:endParaRPr sz="4000" u="none" cap="none" strike="noStrike">
                        <a:latin typeface="DFKai-SB"/>
                        <a:ea typeface="DFKai-SB"/>
                        <a:cs typeface="DFKai-SB"/>
                        <a:sym typeface="DFKai-SB"/>
                      </a:endParaRPr>
                    </a:p>
                  </a:txBody>
                  <a:tcPr marT="0" marB="0" marR="68600" marL="68600" anchor="ctr"/>
                </a:tc>
                <a:tc>
                  <a:txBody>
                    <a:bodyPr/>
                    <a:lstStyle/>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國立白河商工、國立後壁高中</a:t>
                      </a:r>
                      <a:endParaRPr b="0" sz="2400" u="none" cap="none" strike="noStrike">
                        <a:solidFill>
                          <a:schemeClr val="dk1"/>
                        </a:solidFill>
                        <a:latin typeface="DFKai-SB"/>
                        <a:ea typeface="DFKai-SB"/>
                        <a:cs typeface="DFKai-SB"/>
                        <a:sym typeface="DFKai-SB"/>
                      </a:endParaRPr>
                    </a:p>
                  </a:txBody>
                  <a:tcPr marT="0" marB="0" marR="68600" marL="68600"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133"/>
          <p:cNvSpPr txBox="1"/>
          <p:nvPr>
            <p:ph type="title"/>
          </p:nvPr>
        </p:nvSpPr>
        <p:spPr>
          <a:xfrm>
            <a:off x="1931988" y="455613"/>
            <a:ext cx="9247187" cy="863600"/>
          </a:xfrm>
          <a:prstGeom prst="rect">
            <a:avLst/>
          </a:prstGeom>
          <a:solidFill>
            <a:srgbClr val="7030A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rgbClr val="FFFF00"/>
                </a:solidFill>
                <a:latin typeface="DFKai-SB"/>
                <a:ea typeface="DFKai-SB"/>
                <a:cs typeface="DFKai-SB"/>
                <a:sym typeface="DFKai-SB"/>
              </a:rPr>
              <a:t>(十一)就近入學(以安平區為例)</a:t>
            </a:r>
            <a:endParaRPr sz="4000">
              <a:solidFill>
                <a:srgbClr val="FFFF00"/>
              </a:solidFill>
              <a:latin typeface="DFKai-SB"/>
              <a:ea typeface="DFKai-SB"/>
              <a:cs typeface="DFKai-SB"/>
              <a:sym typeface="DFKai-SB"/>
            </a:endParaRPr>
          </a:p>
        </p:txBody>
      </p:sp>
      <p:sp>
        <p:nvSpPr>
          <p:cNvPr id="1303" name="Google Shape;1303;p13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graphicFrame>
        <p:nvGraphicFramePr>
          <p:cNvPr id="1304" name="Google Shape;1304;p133"/>
          <p:cNvGraphicFramePr/>
          <p:nvPr/>
        </p:nvGraphicFramePr>
        <p:xfrm>
          <a:off x="2030413" y="1482725"/>
          <a:ext cx="3000000" cy="3000000"/>
        </p:xfrm>
        <a:graphic>
          <a:graphicData uri="http://schemas.openxmlformats.org/drawingml/2006/table">
            <a:tbl>
              <a:tblPr bandRow="1" firstCol="1" firstRow="1">
                <a:noFill/>
                <a:tableStyleId>{080937F6-F163-481E-B2B0-98CAEE5C7077}</a:tableStyleId>
              </a:tblPr>
              <a:tblGrid>
                <a:gridCol w="1944675"/>
                <a:gridCol w="6723075"/>
              </a:tblGrid>
              <a:tr h="1993075">
                <a:tc rowSpan="3">
                  <a:txBody>
                    <a:bodyPr/>
                    <a:lstStyle/>
                    <a:p>
                      <a:pPr indent="0" lvl="0" marL="0" marR="0" rtl="0" algn="ctr">
                        <a:spcBef>
                          <a:spcPts val="0"/>
                        </a:spcBef>
                        <a:spcAft>
                          <a:spcPts val="0"/>
                        </a:spcAft>
                        <a:buNone/>
                      </a:pPr>
                      <a:r>
                        <a:rPr lang="zh-TW" sz="2400" u="none" cap="none" strike="noStrike">
                          <a:latin typeface="DFKai-SB"/>
                          <a:ea typeface="DFKai-SB"/>
                          <a:cs typeface="DFKai-SB"/>
                          <a:sym typeface="DFKai-SB"/>
                        </a:rPr>
                        <a:t>就近入學區</a:t>
                      </a:r>
                      <a:br>
                        <a:rPr lang="zh-TW" sz="2400" u="none" cap="none" strike="noStrike">
                          <a:latin typeface="DFKai-SB"/>
                          <a:ea typeface="DFKai-SB"/>
                          <a:cs typeface="DFKai-SB"/>
                          <a:sym typeface="DFKai-SB"/>
                        </a:rPr>
                      </a:br>
                      <a:r>
                        <a:rPr lang="zh-TW" sz="2400" u="none" cap="none" strike="noStrike">
                          <a:latin typeface="DFKai-SB"/>
                          <a:ea typeface="DFKai-SB"/>
                          <a:cs typeface="DFKai-SB"/>
                          <a:sym typeface="DFKai-SB"/>
                        </a:rPr>
                        <a:t>得10分</a:t>
                      </a:r>
                      <a:endParaRPr sz="4000" u="none" cap="none" strike="noStrike">
                        <a:latin typeface="DFKai-SB"/>
                        <a:ea typeface="DFKai-SB"/>
                        <a:cs typeface="DFKai-SB"/>
                        <a:sym typeface="DFKai-SB"/>
                      </a:endParaRPr>
                    </a:p>
                  </a:txBody>
                  <a:tcPr marT="0" marB="0" marR="68600" marL="68600" anchor="ctr"/>
                </a:tc>
                <a:tc>
                  <a:txBody>
                    <a:bodyPr/>
                    <a:lstStyle/>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國立玉井工商、國立曾文家商、國立曾文農工、</a:t>
                      </a:r>
                      <a:endParaRPr b="0" sz="24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市立土城高中、市立大灣高中、市立永仁高中、</a:t>
                      </a:r>
                      <a:endParaRPr b="0" sz="24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國立南大附中、國立新化高中、國立新化高工、</a:t>
                      </a:r>
                      <a:endParaRPr b="0" sz="24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國立新豐高中、市立南寧高中、國立新營高中、</a:t>
                      </a:r>
                      <a:endParaRPr/>
                    </a:p>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國立新營高工、國立北門高中、國立北門農工、</a:t>
                      </a:r>
                      <a:endParaRPr b="0" sz="2400" u="none" cap="none" strike="noStrike">
                        <a:solidFill>
                          <a:schemeClr val="dk1"/>
                        </a:solidFill>
                        <a:latin typeface="DFKai-SB"/>
                        <a:ea typeface="DFKai-SB"/>
                        <a:cs typeface="DFKai-SB"/>
                        <a:sym typeface="DFKai-SB"/>
                      </a:endParaRPr>
                    </a:p>
                  </a:txBody>
                  <a:tcPr marT="0" marB="0" marR="68600" marL="68600" anchor="ctr">
                    <a:solidFill>
                      <a:srgbClr val="F6F6E7"/>
                    </a:solidFill>
                  </a:tcPr>
                </a:tc>
              </a:tr>
              <a:tr h="1097325">
                <a:tc vMerge="1"/>
                <a:tc>
                  <a:txBody>
                    <a:bodyPr/>
                    <a:lstStyle/>
                    <a:p>
                      <a:pPr indent="0" lvl="0" marL="0" marR="0" rtl="0" algn="l">
                        <a:spcBef>
                          <a:spcPts val="0"/>
                        </a:spcBef>
                        <a:spcAft>
                          <a:spcPts val="0"/>
                        </a:spcAft>
                        <a:buNone/>
                      </a:pPr>
                      <a:r>
                        <a:rPr lang="zh-TW" sz="2400" u="none" cap="none" strike="noStrike">
                          <a:latin typeface="DFKai-SB"/>
                          <a:ea typeface="DFKai-SB"/>
                          <a:cs typeface="DFKai-SB"/>
                          <a:sym typeface="DFKai-SB"/>
                        </a:rPr>
                        <a:t>全區型學校：</a:t>
                      </a:r>
                      <a:endParaRPr sz="2400" u="none" cap="none" strike="noStrike">
                        <a:latin typeface="DFKai-SB"/>
                        <a:ea typeface="DFKai-SB"/>
                        <a:cs typeface="DFKai-SB"/>
                        <a:sym typeface="DFKai-SB"/>
                      </a:endParaRPr>
                    </a:p>
                    <a:p>
                      <a:pPr indent="0" lvl="0" marL="0" marR="0" rtl="0" algn="l">
                        <a:spcBef>
                          <a:spcPts val="0"/>
                        </a:spcBef>
                        <a:spcAft>
                          <a:spcPts val="0"/>
                        </a:spcAft>
                        <a:buNone/>
                      </a:pPr>
                      <a:r>
                        <a:rPr lang="zh-TW" sz="2400" u="none" cap="none" strike="noStrike">
                          <a:latin typeface="DFKai-SB"/>
                          <a:ea typeface="DFKai-SB"/>
                          <a:cs typeface="DFKai-SB"/>
                          <a:sym typeface="DFKai-SB"/>
                        </a:rPr>
                        <a:t>臺南一中、臺南女中、臺南二中、家齊女中、</a:t>
                      </a:r>
                      <a:endParaRPr sz="2400" u="none" cap="none" strike="noStrike">
                        <a:latin typeface="DFKai-SB"/>
                        <a:ea typeface="DFKai-SB"/>
                        <a:cs typeface="DFKai-SB"/>
                        <a:sym typeface="DFKai-SB"/>
                      </a:endParaRPr>
                    </a:p>
                    <a:p>
                      <a:pPr indent="0" lvl="0" marL="0" marR="0" rtl="0" algn="l">
                        <a:spcBef>
                          <a:spcPts val="0"/>
                        </a:spcBef>
                        <a:spcAft>
                          <a:spcPts val="0"/>
                        </a:spcAft>
                        <a:buNone/>
                      </a:pPr>
                      <a:r>
                        <a:rPr lang="zh-TW" sz="2400" u="none" cap="none" strike="noStrike">
                          <a:latin typeface="DFKai-SB"/>
                          <a:ea typeface="DFKai-SB"/>
                          <a:cs typeface="DFKai-SB"/>
                          <a:sym typeface="DFKai-SB"/>
                        </a:rPr>
                        <a:t>南科實中、臺南高工、臺南高商、臺南海事</a:t>
                      </a:r>
                      <a:endParaRPr sz="4000" u="none" cap="none" strike="noStrike">
                        <a:latin typeface="DFKai-SB"/>
                        <a:ea typeface="DFKai-SB"/>
                        <a:cs typeface="DFKai-SB"/>
                        <a:sym typeface="DFKai-SB"/>
                      </a:endParaRPr>
                    </a:p>
                  </a:txBody>
                  <a:tcPr marT="0" marB="0" marR="68600" marL="68600" anchor="ctr"/>
                </a:tc>
              </a:tr>
              <a:tr h="708200">
                <a:tc vMerge="1"/>
                <a:tc>
                  <a:txBody>
                    <a:bodyPr/>
                    <a:lstStyle/>
                    <a:p>
                      <a:pPr indent="0" lvl="0" marL="0" marR="0" rtl="0" algn="l">
                        <a:spcBef>
                          <a:spcPts val="0"/>
                        </a:spcBef>
                        <a:spcAft>
                          <a:spcPts val="0"/>
                        </a:spcAft>
                        <a:buNone/>
                      </a:pPr>
                      <a:r>
                        <a:rPr lang="zh-TW" sz="2400" u="none" cap="none" strike="noStrike">
                          <a:latin typeface="DFKai-SB"/>
                          <a:ea typeface="DFKai-SB"/>
                          <a:cs typeface="DFKai-SB"/>
                          <a:sym typeface="DFKai-SB"/>
                        </a:rPr>
                        <a:t>私立高中職：所有私立高中、所有私立高職</a:t>
                      </a:r>
                      <a:endParaRPr sz="4000" u="none" cap="none" strike="noStrike">
                        <a:latin typeface="DFKai-SB"/>
                        <a:ea typeface="DFKai-SB"/>
                        <a:cs typeface="DFKai-SB"/>
                        <a:sym typeface="DFKai-SB"/>
                      </a:endParaRPr>
                    </a:p>
                  </a:txBody>
                  <a:tcPr marT="0" marB="0" marR="68600" marL="68600" anchor="ctr"/>
                </a:tc>
              </a:tr>
              <a:tr h="1375050">
                <a:tc>
                  <a:txBody>
                    <a:bodyPr/>
                    <a:lstStyle/>
                    <a:p>
                      <a:pPr indent="0" lvl="0" marL="0" marR="0" rtl="0" algn="ctr">
                        <a:spcBef>
                          <a:spcPts val="0"/>
                        </a:spcBef>
                        <a:spcAft>
                          <a:spcPts val="0"/>
                        </a:spcAft>
                        <a:buNone/>
                      </a:pPr>
                      <a:r>
                        <a:rPr lang="zh-TW" sz="2400" u="none" cap="none" strike="noStrike">
                          <a:latin typeface="DFKai-SB"/>
                          <a:ea typeface="DFKai-SB"/>
                          <a:cs typeface="DFKai-SB"/>
                          <a:sym typeface="DFKai-SB"/>
                        </a:rPr>
                        <a:t>非就近入學</a:t>
                      </a:r>
                      <a:br>
                        <a:rPr lang="zh-TW" sz="2400" u="none" cap="none" strike="noStrike">
                          <a:latin typeface="DFKai-SB"/>
                          <a:ea typeface="DFKai-SB"/>
                          <a:cs typeface="DFKai-SB"/>
                          <a:sym typeface="DFKai-SB"/>
                        </a:rPr>
                      </a:br>
                      <a:r>
                        <a:rPr lang="zh-TW" sz="2400" u="none" cap="none" strike="noStrike">
                          <a:latin typeface="DFKai-SB"/>
                          <a:ea typeface="DFKai-SB"/>
                          <a:cs typeface="DFKai-SB"/>
                          <a:sym typeface="DFKai-SB"/>
                        </a:rPr>
                        <a:t>得0分</a:t>
                      </a:r>
                      <a:endParaRPr sz="4000" u="none" cap="none" strike="noStrike">
                        <a:latin typeface="DFKai-SB"/>
                        <a:ea typeface="DFKai-SB"/>
                        <a:cs typeface="DFKai-SB"/>
                        <a:sym typeface="DFKai-SB"/>
                      </a:endParaRPr>
                    </a:p>
                  </a:txBody>
                  <a:tcPr marT="0" marB="0" marR="68600" marL="68600" anchor="ctr"/>
                </a:tc>
                <a:tc>
                  <a:txBody>
                    <a:bodyPr/>
                    <a:lstStyle/>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國立白河商工、國立後壁高中、國立玉井工商、</a:t>
                      </a:r>
                      <a:endParaRPr b="0" sz="2400" u="none" cap="none" strike="noStrike">
                        <a:solidFill>
                          <a:schemeClr val="dk1"/>
                        </a:solidFill>
                        <a:latin typeface="DFKai-SB"/>
                        <a:ea typeface="DFKai-SB"/>
                        <a:cs typeface="DFKai-SB"/>
                        <a:sym typeface="DFKai-SB"/>
                      </a:endParaRPr>
                    </a:p>
                    <a:p>
                      <a:pPr indent="0" lvl="0" marL="0" marR="0" rtl="0" algn="l">
                        <a:lnSpc>
                          <a:spcPct val="100000"/>
                        </a:lnSpc>
                        <a:spcBef>
                          <a:spcPts val="0"/>
                        </a:spcBef>
                        <a:spcAft>
                          <a:spcPts val="0"/>
                        </a:spcAft>
                        <a:buClr>
                          <a:schemeClr val="dk1"/>
                        </a:buClr>
                        <a:buSzPts val="2400"/>
                        <a:buFont typeface="DFKai-SB"/>
                        <a:buNone/>
                      </a:pPr>
                      <a:r>
                        <a:rPr b="0" lang="zh-TW" sz="2400" u="none" cap="none" strike="noStrike">
                          <a:solidFill>
                            <a:schemeClr val="dk1"/>
                          </a:solidFill>
                          <a:latin typeface="DFKai-SB"/>
                          <a:ea typeface="DFKai-SB"/>
                          <a:cs typeface="DFKai-SB"/>
                          <a:sym typeface="DFKai-SB"/>
                        </a:rPr>
                        <a:t>國立善化高中</a:t>
                      </a:r>
                      <a:endParaRPr b="0" sz="2400" u="none" cap="none" strike="noStrike">
                        <a:solidFill>
                          <a:schemeClr val="dk1"/>
                        </a:solidFill>
                        <a:latin typeface="DFKai-SB"/>
                        <a:ea typeface="DFKai-SB"/>
                        <a:cs typeface="DFKai-SB"/>
                        <a:sym typeface="DFKai-SB"/>
                      </a:endParaRPr>
                    </a:p>
                  </a:txBody>
                  <a:tcPr marT="0" marB="0" marR="68600" marL="68600"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sp>
        <p:nvSpPr>
          <p:cNvPr id="1312" name="Google Shape;1312;p134"/>
          <p:cNvSpPr txBox="1"/>
          <p:nvPr>
            <p:ph type="title"/>
          </p:nvPr>
        </p:nvSpPr>
        <p:spPr>
          <a:xfrm>
            <a:off x="1931988" y="455613"/>
            <a:ext cx="9247187" cy="863600"/>
          </a:xfrm>
          <a:prstGeom prst="rect">
            <a:avLst/>
          </a:prstGeom>
          <a:solidFill>
            <a:srgbClr val="7030A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rgbClr val="FFFF00"/>
                </a:solidFill>
                <a:latin typeface="DFKai-SB"/>
                <a:ea typeface="DFKai-SB"/>
                <a:cs typeface="DFKai-SB"/>
                <a:sym typeface="DFKai-SB"/>
              </a:rPr>
              <a:t>(十二)國中教育會考</a:t>
            </a:r>
            <a:endParaRPr/>
          </a:p>
        </p:txBody>
      </p:sp>
      <p:sp>
        <p:nvSpPr>
          <p:cNvPr id="1313" name="Google Shape;1313;p134"/>
          <p:cNvSpPr txBox="1"/>
          <p:nvPr>
            <p:ph idx="1" type="body"/>
          </p:nvPr>
        </p:nvSpPr>
        <p:spPr>
          <a:xfrm>
            <a:off x="1931988" y="1546775"/>
            <a:ext cx="8229600" cy="500618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Font typeface="DFKai-SB"/>
              <a:buChar char="•"/>
            </a:pPr>
            <a:r>
              <a:rPr lang="zh-TW" sz="3200">
                <a:solidFill>
                  <a:srgbClr val="000066"/>
                </a:solidFill>
                <a:latin typeface="DFKai-SB"/>
                <a:ea typeface="DFKai-SB"/>
                <a:cs typeface="DFKai-SB"/>
                <a:sym typeface="DFKai-SB"/>
              </a:rPr>
              <a:t>會考題目依據九年一貫課程綱要命題，重於融會貫通的基本題型。</a:t>
            </a:r>
            <a:endParaRPr/>
          </a:p>
          <a:p>
            <a:pPr indent="-342900" lvl="0" marL="342900" rtl="0" algn="l">
              <a:spcBef>
                <a:spcPts val="1000"/>
              </a:spcBef>
              <a:spcAft>
                <a:spcPts val="0"/>
              </a:spcAft>
              <a:buSzPts val="3200"/>
              <a:buFont typeface="DFKai-SB"/>
              <a:buChar char="•"/>
            </a:pPr>
            <a:r>
              <a:rPr lang="zh-TW" sz="3200">
                <a:solidFill>
                  <a:srgbClr val="000066"/>
                </a:solidFill>
                <a:latin typeface="DFKai-SB"/>
                <a:ea typeface="DFKai-SB"/>
                <a:cs typeface="DFKai-SB"/>
                <a:sym typeface="DFKai-SB"/>
              </a:rPr>
              <a:t>採標準參照，分為精熟(6分)、基礎(4分) 、待加強(2分) 3個等級，不僅較易達到，也不用分分計較。</a:t>
            </a:r>
            <a:endParaRPr sz="3200">
              <a:solidFill>
                <a:srgbClr val="000066"/>
              </a:solidFill>
              <a:latin typeface="DFKai-SB"/>
              <a:ea typeface="DFKai-SB"/>
              <a:cs typeface="DFKai-SB"/>
              <a:sym typeface="DFKai-SB"/>
            </a:endParaRPr>
          </a:p>
          <a:p>
            <a:pPr indent="-342900" lvl="0" marL="342900" rtl="0" algn="l">
              <a:spcBef>
                <a:spcPts val="1000"/>
              </a:spcBef>
              <a:spcAft>
                <a:spcPts val="0"/>
              </a:spcAft>
              <a:buSzPts val="3200"/>
              <a:buFont typeface="DFKai-SB"/>
              <a:buChar char="•"/>
            </a:pPr>
            <a:r>
              <a:rPr lang="zh-TW" sz="3200">
                <a:solidFill>
                  <a:srgbClr val="000066"/>
                </a:solidFill>
                <a:latin typeface="DFKai-SB"/>
                <a:ea typeface="DFKai-SB"/>
                <a:cs typeface="DFKai-SB"/>
                <a:sym typeface="DFKai-SB"/>
              </a:rPr>
              <a:t>考試日期：110/5/15(六)-110/5/16(日)</a:t>
            </a:r>
            <a:endParaRPr/>
          </a:p>
          <a:p>
            <a:pPr indent="-342900" lvl="0" marL="342900" rtl="0" algn="l">
              <a:spcBef>
                <a:spcPts val="1000"/>
              </a:spcBef>
              <a:spcAft>
                <a:spcPts val="0"/>
              </a:spcAft>
              <a:buSzPts val="3200"/>
              <a:buFont typeface="DFKai-SB"/>
              <a:buChar char="•"/>
            </a:pPr>
            <a:r>
              <a:rPr lang="zh-TW" sz="3200">
                <a:solidFill>
                  <a:srgbClr val="FF0000"/>
                </a:solidFill>
                <a:latin typeface="DFKai-SB"/>
                <a:ea typeface="DFKai-SB"/>
                <a:cs typeface="DFKai-SB"/>
                <a:sym typeface="DFKai-SB"/>
              </a:rPr>
              <a:t>此項分數於放榜後，由免試入學委員會直接將會考成績轉入免試入學作業系統。</a:t>
            </a:r>
            <a:endParaRPr/>
          </a:p>
        </p:txBody>
      </p:sp>
      <p:sp>
        <p:nvSpPr>
          <p:cNvPr id="1314" name="Google Shape;1314;p13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90"/>
          <p:cNvSpPr txBox="1"/>
          <p:nvPr>
            <p:ph type="title"/>
          </p:nvPr>
        </p:nvSpPr>
        <p:spPr>
          <a:xfrm>
            <a:off x="2965450" y="192088"/>
            <a:ext cx="6683375" cy="9604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solidFill>
                  <a:srgbClr val="0000FF"/>
                </a:solidFill>
                <a:latin typeface="Arial"/>
                <a:ea typeface="Arial"/>
                <a:cs typeface="Arial"/>
                <a:sym typeface="Arial"/>
              </a:rPr>
              <a:t>12年國教入學管道</a:t>
            </a:r>
            <a:r>
              <a:rPr lang="zh-TW" sz="3100">
                <a:solidFill>
                  <a:srgbClr val="0000FF"/>
                </a:solidFill>
                <a:latin typeface="Arial"/>
                <a:ea typeface="Arial"/>
                <a:cs typeface="Arial"/>
                <a:sym typeface="Arial"/>
              </a:rPr>
              <a:t>(高級中等學校)</a:t>
            </a:r>
            <a:endParaRPr>
              <a:solidFill>
                <a:srgbClr val="0000FF"/>
              </a:solidFill>
              <a:latin typeface="Arial"/>
              <a:ea typeface="Arial"/>
              <a:cs typeface="Arial"/>
              <a:sym typeface="Arial"/>
            </a:endParaRPr>
          </a:p>
        </p:txBody>
      </p:sp>
      <p:sp>
        <p:nvSpPr>
          <p:cNvPr id="841" name="Google Shape;841;p9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graphicFrame>
        <p:nvGraphicFramePr>
          <p:cNvPr id="842" name="Google Shape;842;p90"/>
          <p:cNvGraphicFramePr/>
          <p:nvPr/>
        </p:nvGraphicFramePr>
        <p:xfrm>
          <a:off x="1739900" y="787400"/>
          <a:ext cx="3000000" cy="3000000"/>
        </p:xfrm>
        <a:graphic>
          <a:graphicData uri="http://schemas.openxmlformats.org/drawingml/2006/table">
            <a:tbl>
              <a:tblPr bandRow="1" firstCol="1" firstRow="1">
                <a:noFill/>
                <a:tableStyleId>{080937F6-F163-481E-B2B0-98CAEE5C7077}</a:tableStyleId>
              </a:tblPr>
              <a:tblGrid>
                <a:gridCol w="564475"/>
                <a:gridCol w="627750"/>
                <a:gridCol w="627750"/>
                <a:gridCol w="627750"/>
                <a:gridCol w="627750"/>
                <a:gridCol w="627750"/>
                <a:gridCol w="565575"/>
                <a:gridCol w="564475"/>
                <a:gridCol w="565575"/>
                <a:gridCol w="510825"/>
                <a:gridCol w="591300"/>
                <a:gridCol w="565575"/>
                <a:gridCol w="546675"/>
                <a:gridCol w="510825"/>
                <a:gridCol w="510825"/>
                <a:gridCol w="546675"/>
                <a:gridCol w="546675"/>
              </a:tblGrid>
              <a:tr h="607800">
                <a:tc rowSpan="3">
                  <a:txBody>
                    <a:bodyPr/>
                    <a:lstStyle/>
                    <a:p>
                      <a:pPr indent="0" lvl="0" marL="0" marR="0" rtl="0" algn="ctr">
                        <a:spcBef>
                          <a:spcPts val="0"/>
                        </a:spcBef>
                        <a:spcAft>
                          <a:spcPts val="0"/>
                        </a:spcAft>
                        <a:buNone/>
                      </a:pPr>
                      <a:r>
                        <a:rPr lang="zh-TW" sz="2800" u="none" cap="none" strike="noStrike">
                          <a:solidFill>
                            <a:srgbClr val="FEF79C"/>
                          </a:solidFill>
                          <a:latin typeface="DFKai-SB"/>
                          <a:ea typeface="DFKai-SB"/>
                          <a:cs typeface="DFKai-SB"/>
                          <a:sym typeface="DFKai-SB"/>
                        </a:rPr>
                        <a:t>身心障礙適性輔導安置</a:t>
                      </a:r>
                      <a:endParaRPr sz="2800" u="none" cap="none" strike="noStrike">
                        <a:solidFill>
                          <a:srgbClr val="FEF79C"/>
                        </a:solidFill>
                        <a:latin typeface="DFKai-SB"/>
                        <a:ea typeface="DFKai-SB"/>
                        <a:cs typeface="DFKai-SB"/>
                        <a:sym typeface="DFKai-SB"/>
                      </a:endParaRPr>
                    </a:p>
                  </a:txBody>
                  <a:tcPr marT="0" marB="0" marR="51425" marL="51425" anchor="ctr">
                    <a:solidFill>
                      <a:srgbClr val="E80011"/>
                    </a:solidFill>
                  </a:tcPr>
                </a:tc>
                <a:tc gridSpan="5">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免試入學</a:t>
                      </a:r>
                      <a:endParaRPr sz="3200" u="none" cap="none" strike="noStrike">
                        <a:solidFill>
                          <a:srgbClr val="FEF79C"/>
                        </a:solidFill>
                        <a:latin typeface="DFKai-SB"/>
                        <a:ea typeface="DFKai-SB"/>
                        <a:cs typeface="DFKai-SB"/>
                        <a:sym typeface="DFKai-SB"/>
                      </a:endParaRPr>
                    </a:p>
                  </a:txBody>
                  <a:tcPr marT="0" marB="0" marR="51425" marL="51425" anchor="ctr">
                    <a:solidFill>
                      <a:srgbClr val="65932E"/>
                    </a:solidFill>
                  </a:tcPr>
                </a:tc>
                <a:tc hMerge="1"/>
                <a:tc hMerge="1"/>
                <a:tc hMerge="1"/>
                <a:tc hMerge="1"/>
                <a:tc gridSpan="5">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特色招生</a:t>
                      </a:r>
                      <a:endParaRPr sz="3200" u="none" cap="none" strike="noStrike">
                        <a:solidFill>
                          <a:srgbClr val="FEF79C"/>
                        </a:solidFill>
                        <a:latin typeface="DFKai-SB"/>
                        <a:ea typeface="DFKai-SB"/>
                        <a:cs typeface="DFKai-SB"/>
                        <a:sym typeface="DFKai-SB"/>
                      </a:endParaRPr>
                    </a:p>
                  </a:txBody>
                  <a:tcPr marT="0" marB="0" marR="51425" marL="51425" anchor="ctr">
                    <a:solidFill>
                      <a:srgbClr val="A493C6"/>
                    </a:solidFill>
                  </a:tcPr>
                </a:tc>
                <a:tc hMerge="1"/>
                <a:tc hMerge="1"/>
                <a:tc hMerge="1"/>
                <a:tc hMerge="1"/>
                <a:tc gridSpan="6">
                  <a:txBody>
                    <a:bodyPr/>
                    <a:lstStyle/>
                    <a:p>
                      <a:pPr indent="0" lvl="0" marL="0" marR="0" rtl="0" algn="ctr">
                        <a:spcBef>
                          <a:spcPts val="0"/>
                        </a:spcBef>
                        <a:spcAft>
                          <a:spcPts val="0"/>
                        </a:spcAft>
                        <a:buNone/>
                      </a:pPr>
                      <a:r>
                        <a:rPr lang="zh-TW" sz="3200" u="none" cap="none" strike="noStrike">
                          <a:solidFill>
                            <a:srgbClr val="FFF0A0"/>
                          </a:solidFill>
                          <a:latin typeface="DFKai-SB"/>
                          <a:ea typeface="DFKai-SB"/>
                          <a:cs typeface="DFKai-SB"/>
                          <a:sym typeface="DFKai-SB"/>
                        </a:rPr>
                        <a:t>其他</a:t>
                      </a:r>
                      <a:endParaRPr sz="3200" u="none" cap="none" strike="noStrike">
                        <a:solidFill>
                          <a:srgbClr val="FFF0A0"/>
                        </a:solidFill>
                        <a:latin typeface="DFKai-SB"/>
                        <a:ea typeface="DFKai-SB"/>
                        <a:cs typeface="DFKai-SB"/>
                        <a:sym typeface="DFKai-SB"/>
                      </a:endParaRPr>
                    </a:p>
                  </a:txBody>
                  <a:tcPr marT="0" marB="0" marR="51425" marL="51425" anchor="ctr">
                    <a:solidFill>
                      <a:srgbClr val="BB582F"/>
                    </a:solidFill>
                  </a:tcPr>
                </a:tc>
                <a:tc hMerge="1"/>
                <a:tc hMerge="1"/>
                <a:tc hMerge="1"/>
                <a:tc hMerge="1"/>
                <a:tc hMerge="1"/>
              </a:tr>
              <a:tr h="764475">
                <a:tc vMerge="1"/>
                <a:tc rowSpan="2">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學習區完全免試</a:t>
                      </a:r>
                      <a:endParaRPr sz="3200" u="none" cap="none" strike="noStrike">
                        <a:solidFill>
                          <a:srgbClr val="FEF79C"/>
                        </a:solidFill>
                        <a:latin typeface="DFKai-SB"/>
                        <a:ea typeface="DFKai-SB"/>
                        <a:cs typeface="DFKai-SB"/>
                        <a:sym typeface="DFKai-SB"/>
                      </a:endParaRPr>
                    </a:p>
                  </a:txBody>
                  <a:tcPr marT="0" marB="0" marR="51425" marL="51425">
                    <a:solidFill>
                      <a:srgbClr val="65932E"/>
                    </a:solidFill>
                  </a:tcPr>
                </a:tc>
                <a:tc rowSpan="2">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校內直升</a:t>
                      </a:r>
                      <a:endParaRPr sz="3200" u="none" cap="none" strike="noStrike">
                        <a:solidFill>
                          <a:srgbClr val="FEF79C"/>
                        </a:solidFill>
                        <a:latin typeface="DFKai-SB"/>
                        <a:ea typeface="DFKai-SB"/>
                        <a:cs typeface="DFKai-SB"/>
                        <a:sym typeface="DFKai-SB"/>
                      </a:endParaRPr>
                    </a:p>
                  </a:txBody>
                  <a:tcPr marT="0" marB="0" marR="51425" marL="51425">
                    <a:solidFill>
                      <a:srgbClr val="65932E"/>
                    </a:solidFill>
                  </a:tcPr>
                </a:tc>
                <a:tc rowSpan="2">
                  <a:txBody>
                    <a:bodyPr/>
                    <a:lstStyle/>
                    <a:p>
                      <a:pPr indent="0" lvl="0" marL="0" marR="0" rtl="0" algn="ctr">
                        <a:spcBef>
                          <a:spcPts val="0"/>
                        </a:spcBef>
                        <a:spcAft>
                          <a:spcPts val="0"/>
                        </a:spcAft>
                        <a:buNone/>
                      </a:pPr>
                      <a:r>
                        <a:rPr lang="zh-TW" sz="2800" u="none" cap="none" strike="noStrike">
                          <a:solidFill>
                            <a:srgbClr val="FEF79C"/>
                          </a:solidFill>
                          <a:latin typeface="DFKai-SB"/>
                          <a:ea typeface="DFKai-SB"/>
                          <a:cs typeface="DFKai-SB"/>
                          <a:sym typeface="DFKai-SB"/>
                        </a:rPr>
                        <a:t>就學區免試</a:t>
                      </a:r>
                      <a:endParaRPr sz="2800" u="none" cap="none" strike="noStrike">
                        <a:solidFill>
                          <a:srgbClr val="FEF79C"/>
                        </a:solidFill>
                        <a:latin typeface="DFKai-SB"/>
                        <a:ea typeface="DFKai-SB"/>
                        <a:cs typeface="DFKai-SB"/>
                        <a:sym typeface="DFKai-SB"/>
                      </a:endParaRPr>
                    </a:p>
                    <a:p>
                      <a:pPr indent="0" lvl="0" marL="0" marR="0" rtl="0" algn="ctr">
                        <a:spcBef>
                          <a:spcPts val="0"/>
                        </a:spcBef>
                        <a:spcAft>
                          <a:spcPts val="0"/>
                        </a:spcAft>
                        <a:buNone/>
                      </a:pPr>
                      <a:r>
                        <a:rPr lang="zh-TW" sz="2400" u="none" cap="none" strike="noStrike">
                          <a:solidFill>
                            <a:srgbClr val="FFC000"/>
                          </a:solidFill>
                          <a:latin typeface="DFKai-SB"/>
                          <a:ea typeface="DFKai-SB"/>
                          <a:cs typeface="DFKai-SB"/>
                          <a:sym typeface="DFKai-SB"/>
                        </a:rPr>
                        <a:t>含產特</a:t>
                      </a:r>
                      <a:endParaRPr sz="2400" u="none" cap="none" strike="noStrike">
                        <a:solidFill>
                          <a:srgbClr val="FFC000"/>
                        </a:solidFill>
                        <a:latin typeface="DFKai-SB"/>
                        <a:ea typeface="DFKai-SB"/>
                        <a:cs typeface="DFKai-SB"/>
                        <a:sym typeface="DFKai-SB"/>
                      </a:endParaRPr>
                    </a:p>
                    <a:p>
                      <a:pPr indent="0" lvl="0" marL="0" marR="0" rtl="0" algn="ctr">
                        <a:spcBef>
                          <a:spcPts val="0"/>
                        </a:spcBef>
                        <a:spcAft>
                          <a:spcPts val="0"/>
                        </a:spcAft>
                        <a:buNone/>
                      </a:pPr>
                      <a:r>
                        <a:rPr lang="zh-TW" sz="2400" u="none" cap="none" strike="noStrike">
                          <a:solidFill>
                            <a:srgbClr val="FFC000"/>
                          </a:solidFill>
                          <a:latin typeface="DFKai-SB"/>
                          <a:ea typeface="DFKai-SB"/>
                          <a:cs typeface="DFKai-SB"/>
                          <a:sym typeface="DFKai-SB"/>
                        </a:rPr>
                        <a:t>及</a:t>
                      </a:r>
                      <a:endParaRPr sz="2400" u="none" cap="none" strike="noStrike">
                        <a:solidFill>
                          <a:srgbClr val="FFC000"/>
                        </a:solidFill>
                        <a:latin typeface="DFKai-SB"/>
                        <a:ea typeface="DFKai-SB"/>
                        <a:cs typeface="DFKai-SB"/>
                        <a:sym typeface="DFKai-SB"/>
                      </a:endParaRPr>
                    </a:p>
                    <a:p>
                      <a:pPr indent="0" lvl="0" marL="0" marR="0" rtl="0" algn="ctr">
                        <a:spcBef>
                          <a:spcPts val="0"/>
                        </a:spcBef>
                        <a:spcAft>
                          <a:spcPts val="0"/>
                        </a:spcAft>
                        <a:buNone/>
                      </a:pPr>
                      <a:r>
                        <a:rPr lang="zh-TW" sz="2400" u="none" cap="none" strike="noStrike">
                          <a:solidFill>
                            <a:srgbClr val="FFC000"/>
                          </a:solidFill>
                          <a:latin typeface="DFKai-SB"/>
                          <a:ea typeface="DFKai-SB"/>
                          <a:cs typeface="DFKai-SB"/>
                          <a:sym typeface="DFKai-SB"/>
                        </a:rPr>
                        <a:t>進修學校</a:t>
                      </a:r>
                      <a:endParaRPr sz="2400" u="none" cap="none" strike="noStrike">
                        <a:solidFill>
                          <a:srgbClr val="FFC000"/>
                        </a:solidFill>
                        <a:latin typeface="DFKai-SB"/>
                        <a:ea typeface="DFKai-SB"/>
                        <a:cs typeface="DFKai-SB"/>
                        <a:sym typeface="DFKai-SB"/>
                      </a:endParaRPr>
                    </a:p>
                  </a:txBody>
                  <a:tcPr marT="0" marB="0" marR="51425" marL="51425">
                    <a:solidFill>
                      <a:srgbClr val="65932E"/>
                    </a:solidFill>
                  </a:tcPr>
                </a:tc>
                <a:tc rowSpan="2">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技優甄審</a:t>
                      </a:r>
                      <a:endParaRPr sz="3200" u="none" cap="none" strike="noStrike">
                        <a:solidFill>
                          <a:srgbClr val="FEF79C"/>
                        </a:solidFill>
                        <a:latin typeface="DFKai-SB"/>
                        <a:ea typeface="DFKai-SB"/>
                        <a:cs typeface="DFKai-SB"/>
                        <a:sym typeface="DFKai-SB"/>
                      </a:endParaRPr>
                    </a:p>
                  </a:txBody>
                  <a:tcPr marT="0" marB="0" marR="51425" marL="51425">
                    <a:solidFill>
                      <a:srgbClr val="65932E"/>
                    </a:solidFill>
                  </a:tcPr>
                </a:tc>
                <a:tc rowSpan="2">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單獨招生</a:t>
                      </a:r>
                      <a:endParaRPr sz="3200" u="none" cap="none" strike="noStrike">
                        <a:solidFill>
                          <a:srgbClr val="FEF79C"/>
                        </a:solidFill>
                        <a:latin typeface="DFKai-SB"/>
                        <a:ea typeface="DFKai-SB"/>
                        <a:cs typeface="DFKai-SB"/>
                        <a:sym typeface="DFKai-SB"/>
                      </a:endParaRPr>
                    </a:p>
                    <a:p>
                      <a:pPr indent="0" lvl="0" marL="0" marR="0" rtl="0" algn="ctr">
                        <a:spcBef>
                          <a:spcPts val="0"/>
                        </a:spcBef>
                        <a:spcAft>
                          <a:spcPts val="0"/>
                        </a:spcAft>
                        <a:buNone/>
                      </a:pPr>
                      <a:r>
                        <a:rPr lang="zh-TW" sz="2400" u="none" cap="none" strike="noStrike">
                          <a:solidFill>
                            <a:srgbClr val="FFC000"/>
                          </a:solidFill>
                          <a:latin typeface="DFKai-SB"/>
                          <a:ea typeface="DFKai-SB"/>
                          <a:cs typeface="DFKai-SB"/>
                          <a:sym typeface="DFKai-SB"/>
                        </a:rPr>
                        <a:t>含園區生及進修學校</a:t>
                      </a:r>
                      <a:endParaRPr sz="2400" u="none" cap="none" strike="noStrike">
                        <a:solidFill>
                          <a:srgbClr val="FFC000"/>
                        </a:solidFill>
                        <a:latin typeface="DFKai-SB"/>
                        <a:ea typeface="DFKai-SB"/>
                        <a:cs typeface="DFKai-SB"/>
                        <a:sym typeface="DFKai-SB"/>
                      </a:endParaRPr>
                    </a:p>
                  </a:txBody>
                  <a:tcPr marT="0" marB="0" marR="51425" marL="51425">
                    <a:solidFill>
                      <a:srgbClr val="65932E"/>
                    </a:solidFill>
                  </a:tcPr>
                </a:tc>
                <a:tc gridSpan="4">
                  <a:txBody>
                    <a:bodyPr/>
                    <a:lstStyle/>
                    <a:p>
                      <a:pPr indent="0" lvl="0" marL="0" marR="0" rtl="0" algn="ctr">
                        <a:spcBef>
                          <a:spcPts val="0"/>
                        </a:spcBef>
                        <a:spcAft>
                          <a:spcPts val="0"/>
                        </a:spcAft>
                        <a:buNone/>
                      </a:pPr>
                      <a:r>
                        <a:rPr lang="zh-TW" sz="3600" u="none" cap="none" strike="noStrike">
                          <a:solidFill>
                            <a:srgbClr val="FEF79C"/>
                          </a:solidFill>
                          <a:latin typeface="DFKai-SB"/>
                          <a:ea typeface="DFKai-SB"/>
                          <a:cs typeface="DFKai-SB"/>
                          <a:sym typeface="DFKai-SB"/>
                        </a:rPr>
                        <a:t>甄選入學</a:t>
                      </a:r>
                      <a:endParaRPr sz="3600" u="none" cap="none" strike="noStrike">
                        <a:solidFill>
                          <a:srgbClr val="FEF79C"/>
                        </a:solidFill>
                        <a:latin typeface="DFKai-SB"/>
                        <a:ea typeface="DFKai-SB"/>
                        <a:cs typeface="DFKai-SB"/>
                        <a:sym typeface="DFKai-SB"/>
                      </a:endParaRPr>
                    </a:p>
                  </a:txBody>
                  <a:tcPr marT="0" marB="0" marR="51425" marL="51425" anchor="ctr">
                    <a:solidFill>
                      <a:srgbClr val="A493C6"/>
                    </a:solidFill>
                  </a:tcPr>
                </a:tc>
                <a:tc hMerge="1"/>
                <a:tc hMerge="1"/>
                <a:tc hMerge="1"/>
                <a:tc rowSpan="2">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考試分發入學</a:t>
                      </a:r>
                      <a:endParaRPr sz="3200" u="none" cap="none" strike="noStrike">
                        <a:solidFill>
                          <a:srgbClr val="FEF79C"/>
                        </a:solidFill>
                        <a:latin typeface="DFKai-SB"/>
                        <a:ea typeface="DFKai-SB"/>
                        <a:cs typeface="DFKai-SB"/>
                        <a:sym typeface="DFKai-SB"/>
                      </a:endParaRPr>
                    </a:p>
                  </a:txBody>
                  <a:tcPr marT="0" marB="0" marR="51425" marL="51425">
                    <a:solidFill>
                      <a:srgbClr val="910885"/>
                    </a:solidFill>
                  </a:tcPr>
                </a:tc>
                <a:tc rowSpan="2">
                  <a:txBody>
                    <a:bodyPr/>
                    <a:lstStyle/>
                    <a:p>
                      <a:pPr indent="0" lvl="0" marL="0" marR="0" rtl="0" algn="ctr">
                        <a:spcBef>
                          <a:spcPts val="0"/>
                        </a:spcBef>
                        <a:spcAft>
                          <a:spcPts val="0"/>
                        </a:spcAft>
                        <a:buNone/>
                      </a:pPr>
                      <a:r>
                        <a:rPr lang="zh-TW" sz="3200" u="none" cap="none" strike="noStrike">
                          <a:solidFill>
                            <a:srgbClr val="FFF0A0"/>
                          </a:solidFill>
                          <a:latin typeface="DFKai-SB"/>
                          <a:ea typeface="DFKai-SB"/>
                          <a:cs typeface="DFKai-SB"/>
                          <a:sym typeface="DFKai-SB"/>
                        </a:rPr>
                        <a:t>實用技能班</a:t>
                      </a:r>
                      <a:endParaRPr sz="3200" u="none" cap="none" strike="noStrike">
                        <a:solidFill>
                          <a:srgbClr val="FFF0A0"/>
                        </a:solidFill>
                        <a:latin typeface="DFKai-SB"/>
                        <a:ea typeface="DFKai-SB"/>
                        <a:cs typeface="DFKai-SB"/>
                        <a:sym typeface="DFKai-SB"/>
                      </a:endParaRPr>
                    </a:p>
                    <a:p>
                      <a:pPr indent="0" lvl="0" marL="0" marR="0" rtl="0" algn="ctr">
                        <a:spcBef>
                          <a:spcPts val="0"/>
                        </a:spcBef>
                        <a:spcAft>
                          <a:spcPts val="0"/>
                        </a:spcAft>
                        <a:buNone/>
                      </a:pPr>
                      <a:r>
                        <a:rPr lang="zh-TW" sz="3200" u="none" cap="none" strike="noStrike">
                          <a:solidFill>
                            <a:srgbClr val="FFF0A0"/>
                          </a:solidFill>
                          <a:latin typeface="DFKai-SB"/>
                          <a:ea typeface="DFKai-SB"/>
                          <a:cs typeface="DFKai-SB"/>
                          <a:sym typeface="DFKai-SB"/>
                        </a:rPr>
                        <a:t>學程</a:t>
                      </a:r>
                      <a:endParaRPr sz="3200" u="none" cap="none" strike="noStrike">
                        <a:solidFill>
                          <a:srgbClr val="FFF0A0"/>
                        </a:solidFill>
                        <a:latin typeface="DFKai-SB"/>
                        <a:ea typeface="DFKai-SB"/>
                        <a:cs typeface="DFKai-SB"/>
                        <a:sym typeface="DFKai-SB"/>
                      </a:endParaRPr>
                    </a:p>
                  </a:txBody>
                  <a:tcPr marT="0" marB="0" marR="51425" marL="51425" anchor="ctr">
                    <a:solidFill>
                      <a:srgbClr val="BB582F"/>
                    </a:solidFill>
                  </a:tcPr>
                </a:tc>
                <a:tc rowSpan="2">
                  <a:txBody>
                    <a:bodyPr/>
                    <a:lstStyle/>
                    <a:p>
                      <a:pPr indent="0" lvl="0" marL="0" marR="0" rtl="0" algn="ctr">
                        <a:spcBef>
                          <a:spcPts val="0"/>
                        </a:spcBef>
                        <a:spcAft>
                          <a:spcPts val="0"/>
                        </a:spcAft>
                        <a:buNone/>
                      </a:pPr>
                      <a:r>
                        <a:rPr lang="zh-TW" sz="3200" u="none" cap="none" strike="noStrike">
                          <a:solidFill>
                            <a:srgbClr val="FFF0A0"/>
                          </a:solidFill>
                          <a:latin typeface="DFKai-SB"/>
                          <a:ea typeface="DFKai-SB"/>
                          <a:cs typeface="DFKai-SB"/>
                          <a:sym typeface="DFKai-SB"/>
                        </a:rPr>
                        <a:t>建教合作班</a:t>
                      </a:r>
                      <a:endParaRPr sz="3200" u="none" cap="none" strike="noStrike">
                        <a:solidFill>
                          <a:srgbClr val="FFF0A0"/>
                        </a:solidFill>
                        <a:latin typeface="DFKai-SB"/>
                        <a:ea typeface="DFKai-SB"/>
                        <a:cs typeface="DFKai-SB"/>
                        <a:sym typeface="DFKai-SB"/>
                      </a:endParaRPr>
                    </a:p>
                  </a:txBody>
                  <a:tcPr marT="0" marB="0" marR="51425" marL="51425" anchor="ctr">
                    <a:solidFill>
                      <a:srgbClr val="BB582F"/>
                    </a:solidFill>
                  </a:tcPr>
                </a:tc>
                <a:tc gridSpan="3">
                  <a:txBody>
                    <a:bodyPr/>
                    <a:lstStyle/>
                    <a:p>
                      <a:pPr indent="0" lvl="0" marL="0" marR="0" rtl="0" algn="ctr">
                        <a:spcBef>
                          <a:spcPts val="0"/>
                        </a:spcBef>
                        <a:spcAft>
                          <a:spcPts val="0"/>
                        </a:spcAft>
                        <a:buNone/>
                      </a:pPr>
                      <a:r>
                        <a:rPr lang="zh-TW" sz="2800" u="none" cap="none" strike="noStrike">
                          <a:solidFill>
                            <a:srgbClr val="FFF0A0"/>
                          </a:solidFill>
                          <a:latin typeface="DFKai-SB"/>
                          <a:ea typeface="DFKai-SB"/>
                          <a:cs typeface="DFKai-SB"/>
                          <a:sym typeface="DFKai-SB"/>
                        </a:rPr>
                        <a:t>體育績優</a:t>
                      </a:r>
                      <a:endParaRPr sz="2800" u="none" cap="none" strike="noStrike">
                        <a:solidFill>
                          <a:srgbClr val="FFF0A0"/>
                        </a:solidFill>
                        <a:latin typeface="DFKai-SB"/>
                        <a:ea typeface="DFKai-SB"/>
                        <a:cs typeface="DFKai-SB"/>
                        <a:sym typeface="DFKai-SB"/>
                      </a:endParaRPr>
                    </a:p>
                  </a:txBody>
                  <a:tcPr marT="0" marB="0" marR="51425" marL="51425" anchor="ctr">
                    <a:solidFill>
                      <a:srgbClr val="BB582F"/>
                    </a:solidFill>
                  </a:tcPr>
                </a:tc>
                <a:tc hMerge="1"/>
                <a:tc hMerge="1"/>
                <a:tc rowSpan="2">
                  <a:txBody>
                    <a:bodyPr/>
                    <a:lstStyle/>
                    <a:p>
                      <a:pPr indent="0" lvl="0" marL="0" marR="0" rtl="0" algn="ctr">
                        <a:spcBef>
                          <a:spcPts val="0"/>
                        </a:spcBef>
                        <a:spcAft>
                          <a:spcPts val="0"/>
                        </a:spcAft>
                        <a:buNone/>
                      </a:pPr>
                      <a:r>
                        <a:rPr lang="zh-TW" sz="3200" u="none" cap="none" strike="noStrike">
                          <a:solidFill>
                            <a:srgbClr val="FFF0A0"/>
                          </a:solidFill>
                          <a:latin typeface="DFKai-SB"/>
                          <a:ea typeface="DFKai-SB"/>
                          <a:cs typeface="DFKai-SB"/>
                          <a:sym typeface="DFKai-SB"/>
                        </a:rPr>
                        <a:t>未受獎補助私校單獨招生</a:t>
                      </a:r>
                      <a:endParaRPr sz="3200" u="none" cap="none" strike="noStrike">
                        <a:solidFill>
                          <a:srgbClr val="FFF0A0"/>
                        </a:solidFill>
                        <a:latin typeface="DFKai-SB"/>
                        <a:ea typeface="DFKai-SB"/>
                        <a:cs typeface="DFKai-SB"/>
                        <a:sym typeface="DFKai-SB"/>
                      </a:endParaRPr>
                    </a:p>
                  </a:txBody>
                  <a:tcPr marT="0" marB="0" marR="51425" marL="51425" anchor="ctr">
                    <a:solidFill>
                      <a:srgbClr val="BB582F"/>
                    </a:solidFill>
                  </a:tcPr>
                </a:tc>
              </a:tr>
              <a:tr h="4599900">
                <a:tc vMerge="1"/>
                <a:tc vMerge="1"/>
                <a:tc vMerge="1"/>
                <a:tc vMerge="1"/>
                <a:tc vMerge="1"/>
                <a:tc vMerge="1"/>
                <a:tc>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科學班</a:t>
                      </a:r>
                      <a:endParaRPr/>
                    </a:p>
                  </a:txBody>
                  <a:tcPr marT="0" marB="0" marR="51425" marL="51425">
                    <a:solidFill>
                      <a:srgbClr val="A493C6"/>
                    </a:solidFill>
                  </a:tcPr>
                </a:tc>
                <a:tc>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藝術才能班</a:t>
                      </a:r>
                      <a:endParaRPr/>
                    </a:p>
                  </a:txBody>
                  <a:tcPr marT="0" marB="0" marR="51425" marL="51425">
                    <a:solidFill>
                      <a:srgbClr val="A493C6"/>
                    </a:solidFill>
                  </a:tcPr>
                </a:tc>
                <a:tc>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職業類群科</a:t>
                      </a:r>
                      <a:endParaRPr/>
                    </a:p>
                  </a:txBody>
                  <a:tcPr marT="0" marB="0" marR="51425" marL="51425">
                    <a:solidFill>
                      <a:srgbClr val="A493C6"/>
                    </a:solidFill>
                  </a:tcPr>
                </a:tc>
                <a:tc>
                  <a:txBody>
                    <a:bodyPr/>
                    <a:lstStyle/>
                    <a:p>
                      <a:pPr indent="0" lvl="0" marL="0" marR="0" rtl="0" algn="ctr">
                        <a:spcBef>
                          <a:spcPts val="0"/>
                        </a:spcBef>
                        <a:spcAft>
                          <a:spcPts val="0"/>
                        </a:spcAft>
                        <a:buNone/>
                      </a:pPr>
                      <a:r>
                        <a:rPr lang="zh-TW" sz="3200" u="none" cap="none" strike="noStrike">
                          <a:solidFill>
                            <a:srgbClr val="FEF79C"/>
                          </a:solidFill>
                          <a:latin typeface="DFKai-SB"/>
                          <a:ea typeface="DFKai-SB"/>
                          <a:cs typeface="DFKai-SB"/>
                          <a:sym typeface="DFKai-SB"/>
                        </a:rPr>
                        <a:t>體育班</a:t>
                      </a:r>
                      <a:endParaRPr/>
                    </a:p>
                  </a:txBody>
                  <a:tcPr marT="0" marB="0" marR="51425" marL="51425">
                    <a:solidFill>
                      <a:srgbClr val="A493C6"/>
                    </a:solidFill>
                  </a:tcPr>
                </a:tc>
                <a:tc vMerge="1"/>
                <a:tc vMerge="1"/>
                <a:tc vMerge="1"/>
                <a:tc>
                  <a:txBody>
                    <a:bodyPr/>
                    <a:lstStyle/>
                    <a:p>
                      <a:pPr indent="0" lvl="0" marL="0" marR="0" rtl="0" algn="ctr">
                        <a:spcBef>
                          <a:spcPts val="0"/>
                        </a:spcBef>
                        <a:spcAft>
                          <a:spcPts val="0"/>
                        </a:spcAft>
                        <a:buNone/>
                      </a:pPr>
                      <a:r>
                        <a:rPr lang="zh-TW" sz="3200" u="none" cap="none" strike="noStrike">
                          <a:solidFill>
                            <a:srgbClr val="FFF0A0"/>
                          </a:solidFill>
                          <a:latin typeface="DFKai-SB"/>
                          <a:ea typeface="DFKai-SB"/>
                          <a:cs typeface="DFKai-SB"/>
                          <a:sym typeface="DFKai-SB"/>
                        </a:rPr>
                        <a:t>獨招</a:t>
                      </a:r>
                      <a:endParaRPr sz="3200" u="none" cap="none" strike="noStrike">
                        <a:solidFill>
                          <a:srgbClr val="FFF0A0"/>
                        </a:solidFill>
                        <a:latin typeface="DFKai-SB"/>
                        <a:ea typeface="DFKai-SB"/>
                        <a:cs typeface="DFKai-SB"/>
                        <a:sym typeface="DFKai-SB"/>
                      </a:endParaRPr>
                    </a:p>
                  </a:txBody>
                  <a:tcPr marT="0" marB="0" marR="51425" marL="51425" anchor="ctr">
                    <a:solidFill>
                      <a:srgbClr val="BB582F"/>
                    </a:solidFill>
                  </a:tcPr>
                </a:tc>
                <a:tc>
                  <a:txBody>
                    <a:bodyPr/>
                    <a:lstStyle/>
                    <a:p>
                      <a:pPr indent="0" lvl="0" marL="0" marR="0" rtl="0" algn="ctr">
                        <a:spcBef>
                          <a:spcPts val="0"/>
                        </a:spcBef>
                        <a:spcAft>
                          <a:spcPts val="0"/>
                        </a:spcAft>
                        <a:buNone/>
                      </a:pPr>
                      <a:r>
                        <a:rPr lang="zh-TW" sz="3200" u="none" cap="none" strike="noStrike">
                          <a:solidFill>
                            <a:srgbClr val="FFF0A0"/>
                          </a:solidFill>
                          <a:latin typeface="DFKai-SB"/>
                          <a:ea typeface="DFKai-SB"/>
                          <a:cs typeface="DFKai-SB"/>
                          <a:sym typeface="DFKai-SB"/>
                        </a:rPr>
                        <a:t>甄試</a:t>
                      </a:r>
                      <a:endParaRPr sz="3200" u="none" cap="none" strike="noStrike">
                        <a:solidFill>
                          <a:srgbClr val="FFF0A0"/>
                        </a:solidFill>
                        <a:latin typeface="DFKai-SB"/>
                        <a:ea typeface="DFKai-SB"/>
                        <a:cs typeface="DFKai-SB"/>
                        <a:sym typeface="DFKai-SB"/>
                      </a:endParaRPr>
                    </a:p>
                  </a:txBody>
                  <a:tcPr marT="0" marB="0" marR="51425" marL="51425" anchor="ctr">
                    <a:solidFill>
                      <a:srgbClr val="BB582F"/>
                    </a:solidFill>
                  </a:tcPr>
                </a:tc>
                <a:tc>
                  <a:txBody>
                    <a:bodyPr/>
                    <a:lstStyle/>
                    <a:p>
                      <a:pPr indent="0" lvl="0" marL="0" marR="0" rtl="0" algn="ctr">
                        <a:spcBef>
                          <a:spcPts val="0"/>
                        </a:spcBef>
                        <a:spcAft>
                          <a:spcPts val="0"/>
                        </a:spcAft>
                        <a:buNone/>
                      </a:pPr>
                      <a:r>
                        <a:rPr lang="zh-TW" sz="3200" u="none" cap="none" strike="noStrike">
                          <a:solidFill>
                            <a:srgbClr val="FFF0A0"/>
                          </a:solidFill>
                          <a:latin typeface="DFKai-SB"/>
                          <a:ea typeface="DFKai-SB"/>
                          <a:cs typeface="DFKai-SB"/>
                          <a:sym typeface="DFKai-SB"/>
                        </a:rPr>
                        <a:t>甄審</a:t>
                      </a:r>
                      <a:endParaRPr sz="3200" u="none" cap="none" strike="noStrike">
                        <a:solidFill>
                          <a:srgbClr val="FFF0A0"/>
                        </a:solidFill>
                        <a:latin typeface="DFKai-SB"/>
                        <a:ea typeface="DFKai-SB"/>
                        <a:cs typeface="DFKai-SB"/>
                        <a:sym typeface="DFKai-SB"/>
                      </a:endParaRPr>
                    </a:p>
                  </a:txBody>
                  <a:tcPr marT="0" marB="0" marR="51425" marL="51425" anchor="ctr">
                    <a:solidFill>
                      <a:srgbClr val="BB582F"/>
                    </a:solidFill>
                  </a:tcPr>
                </a:tc>
                <a:tc vMerge="1"/>
              </a:tr>
            </a:tbl>
          </a:graphicData>
        </a:graphic>
      </p:graphicFrame>
      <p:cxnSp>
        <p:nvCxnSpPr>
          <p:cNvPr id="843" name="Google Shape;843;p90"/>
          <p:cNvCxnSpPr/>
          <p:nvPr/>
        </p:nvCxnSpPr>
        <p:spPr>
          <a:xfrm>
            <a:off x="7934325" y="1514475"/>
            <a:ext cx="17463" cy="3186113"/>
          </a:xfrm>
          <a:prstGeom prst="straightConnector1">
            <a:avLst/>
          </a:prstGeom>
          <a:noFill/>
          <a:ln cap="flat" cmpd="sng" w="95250">
            <a:solidFill>
              <a:schemeClr val="lt1"/>
            </a:solidFill>
            <a:prstDash val="solid"/>
            <a:round/>
            <a:headEnd len="sm" w="sm" type="none"/>
            <a:tailEnd len="sm" w="sm" type="none"/>
          </a:ln>
        </p:spPr>
      </p:cxn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pic>
        <p:nvPicPr>
          <p:cNvPr id="1319" name="Google Shape;1319;p135"/>
          <p:cNvPicPr preferRelativeResize="0"/>
          <p:nvPr/>
        </p:nvPicPr>
        <p:blipFill rotWithShape="1">
          <a:blip r:embed="rId3">
            <a:alphaModFix/>
          </a:blip>
          <a:srcRect b="0" l="0" r="0" t="0"/>
          <a:stretch/>
        </p:blipFill>
        <p:spPr>
          <a:xfrm>
            <a:off x="1952625" y="1938339"/>
            <a:ext cx="8286750" cy="2981325"/>
          </a:xfrm>
          <a:prstGeom prst="rect">
            <a:avLst/>
          </a:prstGeom>
          <a:noFill/>
          <a:ln>
            <a:noFill/>
          </a:ln>
        </p:spPr>
      </p:pic>
      <p:sp>
        <p:nvSpPr>
          <p:cNvPr id="1320" name="Google Shape;1320;p135"/>
          <p:cNvSpPr txBox="1"/>
          <p:nvPr/>
        </p:nvSpPr>
        <p:spPr>
          <a:xfrm>
            <a:off x="2207569" y="1353564"/>
            <a:ext cx="387798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3600">
                <a:solidFill>
                  <a:srgbClr val="C00000"/>
                </a:solidFill>
                <a:latin typeface="Arial"/>
                <a:ea typeface="Arial"/>
                <a:cs typeface="Arial"/>
                <a:sym typeface="Arial"/>
              </a:rPr>
              <a:t>教育會考加註標記</a:t>
            </a:r>
            <a:endParaRPr/>
          </a:p>
        </p:txBody>
      </p:sp>
      <p:sp>
        <p:nvSpPr>
          <p:cNvPr id="1321" name="Google Shape;1321;p135"/>
          <p:cNvSpPr txBox="1"/>
          <p:nvPr/>
        </p:nvSpPr>
        <p:spPr>
          <a:xfrm>
            <a:off x="1931988" y="455613"/>
            <a:ext cx="92471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000">
                <a:solidFill>
                  <a:srgbClr val="FFFF00"/>
                </a:solidFill>
                <a:latin typeface="DFKai-SB"/>
                <a:ea typeface="DFKai-SB"/>
                <a:cs typeface="DFKai-SB"/>
                <a:sym typeface="DFKai-SB"/>
              </a:rPr>
              <a:t>(十二)國中教育會考</a:t>
            </a:r>
            <a:endParaRPr/>
          </a:p>
        </p:txBody>
      </p:sp>
      <p:sp>
        <p:nvSpPr>
          <p:cNvPr id="1322" name="Google Shape;1322;p13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graphicFrame>
        <p:nvGraphicFramePr>
          <p:cNvPr id="1327" name="Google Shape;1327;p136"/>
          <p:cNvGraphicFramePr/>
          <p:nvPr/>
        </p:nvGraphicFramePr>
        <p:xfrm>
          <a:off x="2576513" y="1284288"/>
          <a:ext cx="3000000" cy="3000000"/>
        </p:xfrm>
        <a:graphic>
          <a:graphicData uri="http://schemas.openxmlformats.org/drawingml/2006/table">
            <a:tbl>
              <a:tblPr>
                <a:noFill/>
                <a:tableStyleId>{080937F6-F163-481E-B2B0-98CAEE5C7077}</a:tableStyleId>
              </a:tblPr>
              <a:tblGrid>
                <a:gridCol w="1543175"/>
                <a:gridCol w="622725"/>
                <a:gridCol w="622725"/>
                <a:gridCol w="622725"/>
                <a:gridCol w="622725"/>
                <a:gridCol w="622725"/>
                <a:gridCol w="622725"/>
                <a:gridCol w="1260975"/>
              </a:tblGrid>
              <a:tr h="640700">
                <a:tc>
                  <a:txBody>
                    <a:bodyPr/>
                    <a:lstStyle/>
                    <a:p>
                      <a:pPr indent="0" lvl="0" marL="0" marR="0" rtl="0" algn="ctr">
                        <a:spcBef>
                          <a:spcPts val="0"/>
                        </a:spcBef>
                        <a:spcAft>
                          <a:spcPts val="0"/>
                        </a:spcAft>
                        <a:buNone/>
                      </a:pPr>
                      <a:r>
                        <a:rPr lang="zh-TW" sz="3200" u="none" cap="none" strike="noStrike">
                          <a:latin typeface="DFKai-SB"/>
                          <a:ea typeface="DFKai-SB"/>
                          <a:cs typeface="DFKai-SB"/>
                          <a:sym typeface="DFKai-SB"/>
                        </a:rPr>
                        <a:t>等級</a:t>
                      </a:r>
                      <a:endParaRPr b="0" i="0" sz="3200" u="none" cap="none" strike="noStrike">
                        <a:solidFill>
                          <a:srgbClr val="000000"/>
                        </a:solidFill>
                        <a:latin typeface="DFKai-SB"/>
                        <a:ea typeface="DFKai-SB"/>
                        <a:cs typeface="DFKai-SB"/>
                        <a:sym typeface="DFKai-SB"/>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c gridSpan="3">
                  <a:txBody>
                    <a:bodyPr/>
                    <a:lstStyle/>
                    <a:p>
                      <a:pPr indent="0" lvl="0" marL="0" marR="0" rtl="0" algn="ctr">
                        <a:spcBef>
                          <a:spcPts val="0"/>
                        </a:spcBef>
                        <a:spcAft>
                          <a:spcPts val="0"/>
                        </a:spcAft>
                        <a:buNone/>
                      </a:pPr>
                      <a:r>
                        <a:rPr lang="zh-TW" sz="3200" u="none" cap="none" strike="noStrike">
                          <a:latin typeface="DFKai-SB"/>
                          <a:ea typeface="DFKai-SB"/>
                          <a:cs typeface="DFKai-SB"/>
                          <a:sym typeface="DFKai-SB"/>
                        </a:rPr>
                        <a:t>精熟</a:t>
                      </a:r>
                      <a:endParaRPr b="0" i="0" sz="3200" u="none" cap="none" strike="noStrike">
                        <a:solidFill>
                          <a:srgbClr val="000000"/>
                        </a:solidFill>
                        <a:latin typeface="DFKai-SB"/>
                        <a:ea typeface="DFKai-SB"/>
                        <a:cs typeface="DFKai-SB"/>
                        <a:sym typeface="DFKai-SB"/>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c hMerge="1"/>
                <a:tc hMerge="1"/>
                <a:tc gridSpan="3">
                  <a:txBody>
                    <a:bodyPr/>
                    <a:lstStyle/>
                    <a:p>
                      <a:pPr indent="0" lvl="0" marL="0" marR="0" rtl="0" algn="ctr">
                        <a:spcBef>
                          <a:spcPts val="0"/>
                        </a:spcBef>
                        <a:spcAft>
                          <a:spcPts val="0"/>
                        </a:spcAft>
                        <a:buNone/>
                      </a:pPr>
                      <a:r>
                        <a:rPr lang="zh-TW" sz="3200" u="none" cap="none" strike="noStrike">
                          <a:latin typeface="DFKai-SB"/>
                          <a:ea typeface="DFKai-SB"/>
                          <a:cs typeface="DFKai-SB"/>
                          <a:sym typeface="DFKai-SB"/>
                        </a:rPr>
                        <a:t>基礎</a:t>
                      </a:r>
                      <a:endParaRPr b="0" i="0" sz="3200" u="none" cap="none" strike="noStrike">
                        <a:solidFill>
                          <a:srgbClr val="000000"/>
                        </a:solidFill>
                        <a:latin typeface="DFKai-SB"/>
                        <a:ea typeface="DFKai-SB"/>
                        <a:cs typeface="DFKai-SB"/>
                        <a:sym typeface="DFKai-SB"/>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c hMerge="1"/>
                <a:tc hMerge="1"/>
                <a:tc>
                  <a:txBody>
                    <a:bodyPr/>
                    <a:lstStyle/>
                    <a:p>
                      <a:pPr indent="0" lvl="0" marL="0" marR="0" rtl="0" algn="ctr">
                        <a:spcBef>
                          <a:spcPts val="0"/>
                        </a:spcBef>
                        <a:spcAft>
                          <a:spcPts val="0"/>
                        </a:spcAft>
                        <a:buNone/>
                      </a:pPr>
                      <a:r>
                        <a:rPr lang="zh-TW" sz="3200" u="none" cap="none" strike="noStrike">
                          <a:latin typeface="DFKai-SB"/>
                          <a:ea typeface="DFKai-SB"/>
                          <a:cs typeface="DFKai-SB"/>
                          <a:sym typeface="DFKai-SB"/>
                        </a:rPr>
                        <a:t>待加強</a:t>
                      </a:r>
                      <a:endParaRPr b="0" i="0" sz="3200" u="none" cap="none" strike="noStrike">
                        <a:solidFill>
                          <a:srgbClr val="000000"/>
                        </a:solidFill>
                        <a:latin typeface="DFKai-SB"/>
                        <a:ea typeface="DFKai-SB"/>
                        <a:cs typeface="DFKai-SB"/>
                        <a:sym typeface="DFKai-SB"/>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r>
              <a:tr h="589675">
                <a:tc>
                  <a:txBody>
                    <a:bodyPr/>
                    <a:lstStyle/>
                    <a:p>
                      <a:pPr indent="0" lvl="0" marL="0" marR="0" rtl="0" algn="ctr">
                        <a:spcBef>
                          <a:spcPts val="0"/>
                        </a:spcBef>
                        <a:spcAft>
                          <a:spcPts val="0"/>
                        </a:spcAft>
                        <a:buNone/>
                      </a:pPr>
                      <a:r>
                        <a:rPr lang="zh-TW" sz="3200" u="none" cap="none" strike="noStrike">
                          <a:latin typeface="DFKai-SB"/>
                          <a:ea typeface="DFKai-SB"/>
                          <a:cs typeface="DFKai-SB"/>
                          <a:sym typeface="DFKai-SB"/>
                        </a:rPr>
                        <a:t>等級</a:t>
                      </a:r>
                      <a:endParaRPr b="0" i="0" sz="3200" u="none" cap="none" strike="noStrike">
                        <a:solidFill>
                          <a:srgbClr val="000000"/>
                        </a:solidFill>
                        <a:latin typeface="DFKai-SB"/>
                        <a:ea typeface="DFKai-SB"/>
                        <a:cs typeface="DFKai-SB"/>
                        <a:sym typeface="DFKai-SB"/>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c gridSpan="3">
                  <a:txBody>
                    <a:bodyPr/>
                    <a:lstStyle/>
                    <a:p>
                      <a:pPr indent="0" lvl="0" marL="0" marR="0" rtl="0" algn="ctr">
                        <a:spcBef>
                          <a:spcPts val="0"/>
                        </a:spcBef>
                        <a:spcAft>
                          <a:spcPts val="0"/>
                        </a:spcAft>
                        <a:buNone/>
                      </a:pPr>
                      <a:r>
                        <a:rPr lang="zh-TW" sz="3200" u="none" cap="none" strike="noStrike">
                          <a:latin typeface="Times New Roman"/>
                          <a:ea typeface="Times New Roman"/>
                          <a:cs typeface="Times New Roman"/>
                          <a:sym typeface="Times New Roman"/>
                        </a:rPr>
                        <a:t>A</a:t>
                      </a:r>
                      <a:endParaRPr b="0" i="0" sz="3200" u="none" cap="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c hMerge="1"/>
                <a:tc hMerge="1"/>
                <a:tc gridSpan="3">
                  <a:txBody>
                    <a:bodyPr/>
                    <a:lstStyle/>
                    <a:p>
                      <a:pPr indent="0" lvl="0" marL="0" marR="0" rtl="0" algn="ctr">
                        <a:spcBef>
                          <a:spcPts val="0"/>
                        </a:spcBef>
                        <a:spcAft>
                          <a:spcPts val="0"/>
                        </a:spcAft>
                        <a:buNone/>
                      </a:pPr>
                      <a:r>
                        <a:rPr lang="zh-TW" sz="3200" u="none" cap="none" strike="noStrike">
                          <a:latin typeface="Times New Roman"/>
                          <a:ea typeface="Times New Roman"/>
                          <a:cs typeface="Times New Roman"/>
                          <a:sym typeface="Times New Roman"/>
                        </a:rPr>
                        <a:t>B</a:t>
                      </a:r>
                      <a:endParaRPr b="0" i="0" sz="3200" u="none" cap="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c hMerge="1"/>
                <a:tc hMerge="1"/>
                <a:tc>
                  <a:txBody>
                    <a:bodyPr/>
                    <a:lstStyle/>
                    <a:p>
                      <a:pPr indent="0" lvl="0" marL="0" marR="0" rtl="0" algn="ctr">
                        <a:spcBef>
                          <a:spcPts val="0"/>
                        </a:spcBef>
                        <a:spcAft>
                          <a:spcPts val="0"/>
                        </a:spcAft>
                        <a:buNone/>
                      </a:pPr>
                      <a:r>
                        <a:rPr lang="zh-TW" sz="3200" u="none" cap="none" strike="noStrike">
                          <a:latin typeface="Times New Roman"/>
                          <a:ea typeface="Times New Roman"/>
                          <a:cs typeface="Times New Roman"/>
                          <a:sym typeface="Times New Roman"/>
                        </a:rPr>
                        <a:t>C</a:t>
                      </a:r>
                      <a:endParaRPr b="0" i="0" sz="3200" u="none" cap="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r>
              <a:tr h="613750">
                <a:tc>
                  <a:txBody>
                    <a:bodyPr/>
                    <a:lstStyle/>
                    <a:p>
                      <a:pPr indent="0" lvl="0" marL="0" marR="0" rtl="0" algn="ctr">
                        <a:spcBef>
                          <a:spcPts val="0"/>
                        </a:spcBef>
                        <a:spcAft>
                          <a:spcPts val="0"/>
                        </a:spcAft>
                        <a:buNone/>
                      </a:pPr>
                      <a:r>
                        <a:rPr lang="zh-TW" sz="3200" u="none" cap="none" strike="noStrike">
                          <a:latin typeface="DFKai-SB"/>
                          <a:ea typeface="DFKai-SB"/>
                          <a:cs typeface="DFKai-SB"/>
                          <a:sym typeface="DFKai-SB"/>
                        </a:rPr>
                        <a:t>積分</a:t>
                      </a:r>
                      <a:endParaRPr b="0" i="0" sz="3200" u="none" cap="none" strike="noStrike">
                        <a:solidFill>
                          <a:srgbClr val="000000"/>
                        </a:solidFill>
                        <a:latin typeface="DFKai-SB"/>
                        <a:ea typeface="DFKai-SB"/>
                        <a:cs typeface="DFKai-SB"/>
                        <a:sym typeface="DFKai-SB"/>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c gridSpan="3">
                  <a:txBody>
                    <a:bodyPr/>
                    <a:lstStyle/>
                    <a:p>
                      <a:pPr indent="0" lvl="0" marL="0" marR="0" rtl="0" algn="ctr">
                        <a:spcBef>
                          <a:spcPts val="0"/>
                        </a:spcBef>
                        <a:spcAft>
                          <a:spcPts val="0"/>
                        </a:spcAft>
                        <a:buNone/>
                      </a:pPr>
                      <a:r>
                        <a:rPr lang="zh-TW" sz="3200" u="none" cap="none" strike="noStrike">
                          <a:latin typeface="Times New Roman"/>
                          <a:ea typeface="Times New Roman"/>
                          <a:cs typeface="Times New Roman"/>
                          <a:sym typeface="Times New Roman"/>
                        </a:rPr>
                        <a:t>6</a:t>
                      </a:r>
                      <a:endParaRPr b="0" i="0" sz="3200" u="none" cap="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c hMerge="1"/>
                <a:tc hMerge="1"/>
                <a:tc gridSpan="3">
                  <a:txBody>
                    <a:bodyPr/>
                    <a:lstStyle/>
                    <a:p>
                      <a:pPr indent="0" lvl="0" marL="0" marR="0" rtl="0" algn="ctr">
                        <a:spcBef>
                          <a:spcPts val="0"/>
                        </a:spcBef>
                        <a:spcAft>
                          <a:spcPts val="0"/>
                        </a:spcAft>
                        <a:buNone/>
                      </a:pPr>
                      <a:r>
                        <a:rPr lang="zh-TW" sz="3200" u="none" cap="none" strike="noStrike">
                          <a:latin typeface="Times New Roman"/>
                          <a:ea typeface="Times New Roman"/>
                          <a:cs typeface="Times New Roman"/>
                          <a:sym typeface="Times New Roman"/>
                        </a:rPr>
                        <a:t>4</a:t>
                      </a:r>
                      <a:endParaRPr b="0" i="0" sz="3200" u="none" cap="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c hMerge="1"/>
                <a:tc hMerge="1"/>
                <a:tc>
                  <a:txBody>
                    <a:bodyPr/>
                    <a:lstStyle/>
                    <a:p>
                      <a:pPr indent="0" lvl="0" marL="0" marR="0" rtl="0" algn="ctr">
                        <a:spcBef>
                          <a:spcPts val="0"/>
                        </a:spcBef>
                        <a:spcAft>
                          <a:spcPts val="0"/>
                        </a:spcAft>
                        <a:buNone/>
                      </a:pPr>
                      <a:r>
                        <a:rPr lang="zh-TW" sz="3200" u="none" cap="none" strike="noStrike">
                          <a:latin typeface="Times New Roman"/>
                          <a:ea typeface="Times New Roman"/>
                          <a:cs typeface="Times New Roman"/>
                          <a:sym typeface="Times New Roman"/>
                        </a:rPr>
                        <a:t>2</a:t>
                      </a:r>
                      <a:endParaRPr b="0" i="0" sz="3200" u="none" cap="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5FEB4"/>
                    </a:solidFill>
                  </a:tcPr>
                </a:tc>
              </a:tr>
              <a:tr h="780525">
                <a:tc>
                  <a:txBody>
                    <a:bodyPr/>
                    <a:lstStyle/>
                    <a:p>
                      <a:pPr indent="0" lvl="0" marL="0" marR="0" rtl="0" algn="ctr">
                        <a:spcBef>
                          <a:spcPts val="0"/>
                        </a:spcBef>
                        <a:spcAft>
                          <a:spcPts val="0"/>
                        </a:spcAft>
                        <a:buNone/>
                      </a:pPr>
                      <a:r>
                        <a:rPr b="0" i="0" lang="zh-TW" sz="3200" u="none" cap="none" strike="noStrike">
                          <a:solidFill>
                            <a:srgbClr val="000000"/>
                          </a:solidFill>
                          <a:latin typeface="DFKai-SB"/>
                          <a:ea typeface="DFKai-SB"/>
                          <a:cs typeface="DFKai-SB"/>
                          <a:sym typeface="DFKai-SB"/>
                        </a:rPr>
                        <a:t>標註</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000" u="none" cap="none" strike="noStrike">
                          <a:solidFill>
                            <a:srgbClr val="000000"/>
                          </a:solidFill>
                          <a:latin typeface="Times New Roman"/>
                          <a:ea typeface="Times New Roman"/>
                          <a:cs typeface="Times New Roman"/>
                          <a:sym typeface="Times New Roman"/>
                        </a:rPr>
                        <a:t>A++</a:t>
                      </a:r>
                      <a:endParaRPr b="0" i="0" sz="3200" u="none" cap="none" strike="noStrike">
                        <a:solidFill>
                          <a:srgbClr val="000000"/>
                        </a:solidFill>
                        <a:latin typeface="Times New Roman"/>
                        <a:ea typeface="Times New Roman"/>
                        <a:cs typeface="Times New Roman"/>
                        <a:sym typeface="Times New Roman"/>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000" u="none" cap="none" strike="noStrike">
                          <a:solidFill>
                            <a:srgbClr val="000000"/>
                          </a:solidFill>
                          <a:latin typeface="Times New Roman"/>
                          <a:ea typeface="Times New Roman"/>
                          <a:cs typeface="Times New Roman"/>
                          <a:sym typeface="Times New Roman"/>
                        </a:rPr>
                        <a:t>A+</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000" u="none" cap="none" strike="noStrike">
                          <a:solidFill>
                            <a:srgbClr val="000000"/>
                          </a:solidFill>
                          <a:latin typeface="Times New Roman"/>
                          <a:ea typeface="Times New Roman"/>
                          <a:cs typeface="Times New Roman"/>
                          <a:sym typeface="Times New Roman"/>
                        </a:rPr>
                        <a:t>A</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000" u="none" cap="none" strike="noStrike">
                          <a:solidFill>
                            <a:srgbClr val="000000"/>
                          </a:solidFill>
                          <a:latin typeface="Times New Roman"/>
                          <a:ea typeface="Times New Roman"/>
                          <a:cs typeface="Times New Roman"/>
                          <a:sym typeface="Times New Roman"/>
                        </a:rPr>
                        <a:t>B++</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000" u="none" cap="none" strike="noStrike">
                          <a:solidFill>
                            <a:srgbClr val="000000"/>
                          </a:solidFill>
                          <a:latin typeface="Times New Roman"/>
                          <a:ea typeface="Times New Roman"/>
                          <a:cs typeface="Times New Roman"/>
                          <a:sym typeface="Times New Roman"/>
                        </a:rPr>
                        <a:t>B+</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000" u="none" cap="none" strike="noStrike">
                          <a:solidFill>
                            <a:srgbClr val="000000"/>
                          </a:solidFill>
                          <a:latin typeface="Times New Roman"/>
                          <a:ea typeface="Times New Roman"/>
                          <a:cs typeface="Times New Roman"/>
                          <a:sym typeface="Times New Roman"/>
                        </a:rPr>
                        <a:t>B</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000" u="none" cap="none" strike="noStrike">
                          <a:solidFill>
                            <a:srgbClr val="000000"/>
                          </a:solidFill>
                          <a:latin typeface="Times New Roman"/>
                          <a:ea typeface="Times New Roman"/>
                          <a:cs typeface="Times New Roman"/>
                          <a:sym typeface="Times New Roman"/>
                        </a:rPr>
                        <a:t>C</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0525">
                <a:tc>
                  <a:txBody>
                    <a:bodyPr/>
                    <a:lstStyle/>
                    <a:p>
                      <a:pPr indent="0" lvl="0" marL="0" marR="0" rtl="0" algn="ctr">
                        <a:spcBef>
                          <a:spcPts val="0"/>
                        </a:spcBef>
                        <a:spcAft>
                          <a:spcPts val="0"/>
                        </a:spcAft>
                        <a:buNone/>
                      </a:pPr>
                      <a:r>
                        <a:rPr b="0" i="0" lang="zh-TW" sz="3200" u="none" cap="none" strike="noStrike">
                          <a:solidFill>
                            <a:srgbClr val="000000"/>
                          </a:solidFill>
                          <a:latin typeface="DFKai-SB"/>
                          <a:ea typeface="DFKai-SB"/>
                          <a:cs typeface="DFKai-SB"/>
                          <a:sym typeface="DFKai-SB"/>
                        </a:rPr>
                        <a:t>積點</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3200" u="none" cap="none" strike="noStrike">
                          <a:solidFill>
                            <a:srgbClr val="000000"/>
                          </a:solidFill>
                          <a:latin typeface="Times New Roman"/>
                          <a:ea typeface="Times New Roman"/>
                          <a:cs typeface="Times New Roman"/>
                          <a:sym typeface="Times New Roman"/>
                        </a:rPr>
                        <a:t>7</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3200" u="none" cap="none" strike="noStrike">
                          <a:solidFill>
                            <a:srgbClr val="000000"/>
                          </a:solidFill>
                          <a:latin typeface="Times New Roman"/>
                          <a:ea typeface="Times New Roman"/>
                          <a:cs typeface="Times New Roman"/>
                          <a:sym typeface="Times New Roman"/>
                        </a:rPr>
                        <a:t>6</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3200" u="none" cap="none" strike="noStrike">
                          <a:solidFill>
                            <a:srgbClr val="000000"/>
                          </a:solidFill>
                          <a:latin typeface="Times New Roman"/>
                          <a:ea typeface="Times New Roman"/>
                          <a:cs typeface="Times New Roman"/>
                          <a:sym typeface="Times New Roman"/>
                        </a:rPr>
                        <a:t>5</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3200" u="none" cap="none" strike="noStrike">
                          <a:solidFill>
                            <a:srgbClr val="000000"/>
                          </a:solidFill>
                          <a:latin typeface="Times New Roman"/>
                          <a:ea typeface="Times New Roman"/>
                          <a:cs typeface="Times New Roman"/>
                          <a:sym typeface="Times New Roman"/>
                        </a:rPr>
                        <a:t>4</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3200" u="none" cap="none" strike="noStrike">
                          <a:solidFill>
                            <a:srgbClr val="000000"/>
                          </a:solidFill>
                          <a:latin typeface="Times New Roman"/>
                          <a:ea typeface="Times New Roman"/>
                          <a:cs typeface="Times New Roman"/>
                          <a:sym typeface="Times New Roman"/>
                        </a:rPr>
                        <a:t>3</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3200" u="none" cap="none" strike="noStrike">
                          <a:solidFill>
                            <a:srgbClr val="000000"/>
                          </a:solidFill>
                          <a:latin typeface="Times New Roman"/>
                          <a:ea typeface="Times New Roman"/>
                          <a:cs typeface="Times New Roman"/>
                          <a:sym typeface="Times New Roman"/>
                        </a:rPr>
                        <a:t>2</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3200" u="none" cap="none" strike="noStrike">
                          <a:solidFill>
                            <a:srgbClr val="000000"/>
                          </a:solidFill>
                          <a:latin typeface="Times New Roman"/>
                          <a:ea typeface="Times New Roman"/>
                          <a:cs typeface="Times New Roman"/>
                          <a:sym typeface="Times New Roman"/>
                        </a:rPr>
                        <a:t>1</a:t>
                      </a:r>
                      <a:endParaRPr/>
                    </a:p>
                  </a:txBody>
                  <a:tcPr marT="4775"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r>
            </a:tbl>
          </a:graphicData>
        </a:graphic>
      </p:graphicFrame>
      <p:sp>
        <p:nvSpPr>
          <p:cNvPr id="1328" name="Google Shape;1328;p136"/>
          <p:cNvSpPr txBox="1"/>
          <p:nvPr/>
        </p:nvSpPr>
        <p:spPr>
          <a:xfrm>
            <a:off x="2349500" y="501650"/>
            <a:ext cx="9023350" cy="650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2626"/>
              </a:buClr>
              <a:buSzPts val="3600"/>
              <a:buFont typeface="Noto Sans Symbols"/>
              <a:buNone/>
            </a:pPr>
            <a:r>
              <a:rPr b="1" i="0" lang="zh-TW" sz="3600" u="none" cap="none" strike="noStrike">
                <a:solidFill>
                  <a:srgbClr val="262626"/>
                </a:solidFill>
                <a:latin typeface="DFKai-SB"/>
                <a:ea typeface="DFKai-SB"/>
                <a:cs typeface="DFKai-SB"/>
                <a:sym typeface="DFKai-SB"/>
              </a:rPr>
              <a:t>教育會考-臺南區</a:t>
            </a:r>
            <a:r>
              <a:rPr b="1" i="0" lang="zh-TW" sz="3600" u="none" cap="none" strike="noStrike">
                <a:solidFill>
                  <a:srgbClr val="000000"/>
                </a:solidFill>
                <a:latin typeface="DFKai-SB"/>
                <a:ea typeface="DFKai-SB"/>
                <a:cs typeface="DFKai-SB"/>
                <a:sym typeface="DFKai-SB"/>
              </a:rPr>
              <a:t>採計方式</a:t>
            </a:r>
            <a:endParaRPr b="0" i="0" sz="3600" u="none" cap="none" strike="noStrike">
              <a:solidFill>
                <a:srgbClr val="262626"/>
              </a:solidFill>
              <a:latin typeface="DFKai-SB"/>
              <a:ea typeface="DFKai-SB"/>
              <a:cs typeface="DFKai-SB"/>
              <a:sym typeface="DFKai-SB"/>
            </a:endParaRPr>
          </a:p>
        </p:txBody>
      </p:sp>
      <p:graphicFrame>
        <p:nvGraphicFramePr>
          <p:cNvPr id="1329" name="Google Shape;1329;p136"/>
          <p:cNvGraphicFramePr/>
          <p:nvPr/>
        </p:nvGraphicFramePr>
        <p:xfrm>
          <a:off x="2576513" y="5008563"/>
          <a:ext cx="3000000" cy="3000000"/>
        </p:xfrm>
        <a:graphic>
          <a:graphicData uri="http://schemas.openxmlformats.org/drawingml/2006/table">
            <a:tbl>
              <a:tblPr>
                <a:noFill/>
                <a:tableStyleId>{080937F6-F163-481E-B2B0-98CAEE5C7077}</a:tableStyleId>
              </a:tblPr>
              <a:tblGrid>
                <a:gridCol w="1543175"/>
                <a:gridCol w="713900"/>
                <a:gridCol w="713900"/>
                <a:gridCol w="713900"/>
                <a:gridCol w="713900"/>
                <a:gridCol w="713900"/>
                <a:gridCol w="713900"/>
                <a:gridCol w="713900"/>
              </a:tblGrid>
              <a:tr h="780250">
                <a:tc>
                  <a:txBody>
                    <a:bodyPr/>
                    <a:lstStyle/>
                    <a:p>
                      <a:pPr indent="0" lvl="0" marL="0" marR="0" rtl="0" algn="ctr">
                        <a:spcBef>
                          <a:spcPts val="0"/>
                        </a:spcBef>
                        <a:spcAft>
                          <a:spcPts val="0"/>
                        </a:spcAft>
                        <a:buNone/>
                      </a:pPr>
                      <a:r>
                        <a:rPr b="0" i="0" lang="zh-TW" sz="2800" u="none" cap="none" strike="noStrike">
                          <a:solidFill>
                            <a:srgbClr val="000000"/>
                          </a:solidFill>
                          <a:latin typeface="DFKai-SB"/>
                          <a:ea typeface="DFKai-SB"/>
                          <a:cs typeface="DFKai-SB"/>
                          <a:sym typeface="DFKai-SB"/>
                        </a:rPr>
                        <a:t>作文級分</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6</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5</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4</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3</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2</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1</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0</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0250">
                <a:tc>
                  <a:txBody>
                    <a:bodyPr/>
                    <a:lstStyle/>
                    <a:p>
                      <a:pPr indent="0" lvl="0" marL="0" marR="0" rtl="0" algn="ctr">
                        <a:spcBef>
                          <a:spcPts val="0"/>
                        </a:spcBef>
                        <a:spcAft>
                          <a:spcPts val="0"/>
                        </a:spcAft>
                        <a:buNone/>
                      </a:pPr>
                      <a:r>
                        <a:rPr b="0" i="0" lang="zh-TW" sz="3200" u="none" cap="none" strike="noStrike">
                          <a:solidFill>
                            <a:srgbClr val="000000"/>
                          </a:solidFill>
                          <a:latin typeface="DFKai-SB"/>
                          <a:ea typeface="DFKai-SB"/>
                          <a:cs typeface="DFKai-SB"/>
                          <a:sym typeface="DFKai-SB"/>
                        </a:rPr>
                        <a:t>積點</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1</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0.8</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0.6</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0.4</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0.2</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0.1</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c>
                  <a:txBody>
                    <a:bodyPr/>
                    <a:lstStyle/>
                    <a:p>
                      <a:pPr indent="0" lvl="0" marL="0" marR="0" rtl="0" algn="ctr">
                        <a:spcBef>
                          <a:spcPts val="0"/>
                        </a:spcBef>
                        <a:spcAft>
                          <a:spcPts val="0"/>
                        </a:spcAft>
                        <a:buNone/>
                      </a:pPr>
                      <a:r>
                        <a:rPr b="0" i="0" lang="zh-TW" sz="2800" u="none" cap="none" strike="noStrike">
                          <a:solidFill>
                            <a:srgbClr val="000000"/>
                          </a:solidFill>
                          <a:latin typeface="Times New Roman"/>
                          <a:ea typeface="Times New Roman"/>
                          <a:cs typeface="Times New Roman"/>
                          <a:sym typeface="Times New Roman"/>
                        </a:rPr>
                        <a:t>0</a:t>
                      </a:r>
                      <a:endParaRPr/>
                    </a:p>
                  </a:txBody>
                  <a:tcPr marT="4750" marB="0" marR="4775" marL="4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FF"/>
                    </a:solidFill>
                  </a:tcPr>
                </a:tc>
              </a:tr>
            </a:tbl>
          </a:graphicData>
        </a:graphic>
      </p:graphicFrame>
      <p:sp>
        <p:nvSpPr>
          <p:cNvPr id="1330" name="Google Shape;1330;p136"/>
          <p:cNvSpPr/>
          <p:nvPr/>
        </p:nvSpPr>
        <p:spPr>
          <a:xfrm>
            <a:off x="2576513" y="1284288"/>
            <a:ext cx="6540500" cy="1830387"/>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sp>
        <p:nvSpPr>
          <p:cNvPr id="1331" name="Google Shape;1331;p136"/>
          <p:cNvSpPr txBox="1"/>
          <p:nvPr/>
        </p:nvSpPr>
        <p:spPr>
          <a:xfrm>
            <a:off x="9228138" y="1782763"/>
            <a:ext cx="2851150" cy="1076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Arial"/>
              <a:buNone/>
            </a:pPr>
            <a:r>
              <a:rPr b="0" i="0" lang="zh-TW" sz="3200" u="none" cap="none" strike="noStrike">
                <a:solidFill>
                  <a:srgbClr val="FF0000"/>
                </a:solidFill>
                <a:latin typeface="Arial"/>
                <a:ea typeface="Arial"/>
                <a:cs typeface="Arial"/>
                <a:sym typeface="Arial"/>
              </a:rPr>
              <a:t>總積「分」</a:t>
            </a:r>
            <a:endParaRPr b="0"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3200"/>
              <a:buFont typeface="Arial"/>
              <a:buNone/>
            </a:pPr>
            <a:r>
              <a:rPr b="0" i="0" lang="zh-TW" sz="3200" u="none" cap="none" strike="noStrike">
                <a:solidFill>
                  <a:srgbClr val="FF0000"/>
                </a:solidFill>
                <a:latin typeface="Arial"/>
                <a:ea typeface="Arial"/>
                <a:cs typeface="Arial"/>
                <a:sym typeface="Arial"/>
              </a:rPr>
              <a:t>(滿分30分)</a:t>
            </a:r>
            <a:endParaRPr b="0" i="0" sz="3200" u="none" cap="none" strike="noStrike">
              <a:solidFill>
                <a:srgbClr val="FF0000"/>
              </a:solidFill>
              <a:latin typeface="Arial"/>
              <a:ea typeface="Arial"/>
              <a:cs typeface="Arial"/>
              <a:sym typeface="Arial"/>
            </a:endParaRPr>
          </a:p>
        </p:txBody>
      </p:sp>
      <p:sp>
        <p:nvSpPr>
          <p:cNvPr id="1332" name="Google Shape;1332;p136"/>
          <p:cNvSpPr/>
          <p:nvPr/>
        </p:nvSpPr>
        <p:spPr>
          <a:xfrm>
            <a:off x="2576513" y="3182938"/>
            <a:ext cx="6540500" cy="3375025"/>
          </a:xfrm>
          <a:prstGeom prst="rect">
            <a:avLst/>
          </a:prstGeom>
          <a:noFill/>
          <a:ln cap="flat" cmpd="sng" w="76200">
            <a:solidFill>
              <a:srgbClr val="3333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3939FF"/>
              </a:solidFill>
              <a:latin typeface="Century Gothic"/>
              <a:ea typeface="Century Gothic"/>
              <a:cs typeface="Century Gothic"/>
              <a:sym typeface="Century Gothic"/>
            </a:endParaRPr>
          </a:p>
        </p:txBody>
      </p:sp>
      <p:sp>
        <p:nvSpPr>
          <p:cNvPr id="1333" name="Google Shape;1333;p136"/>
          <p:cNvSpPr txBox="1"/>
          <p:nvPr/>
        </p:nvSpPr>
        <p:spPr>
          <a:xfrm>
            <a:off x="9228138" y="4310063"/>
            <a:ext cx="2851150" cy="2000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Arial"/>
              <a:buNone/>
            </a:pPr>
            <a:r>
              <a:rPr b="0" i="0" lang="zh-TW" sz="3200" u="none" cap="none" strike="noStrike">
                <a:solidFill>
                  <a:srgbClr val="FF0000"/>
                </a:solidFill>
                <a:latin typeface="Arial"/>
                <a:ea typeface="Arial"/>
                <a:cs typeface="Arial"/>
                <a:sym typeface="Arial"/>
              </a:rPr>
              <a:t>總積「點」</a:t>
            </a:r>
            <a:endParaRPr b="0"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3200"/>
              <a:buFont typeface="Arial"/>
              <a:buNone/>
            </a:pPr>
            <a:r>
              <a:rPr b="0" i="0" lang="zh-TW" sz="3200" u="none" cap="none" strike="noStrike">
                <a:solidFill>
                  <a:srgbClr val="FF0000"/>
                </a:solidFill>
                <a:latin typeface="Arial"/>
                <a:ea typeface="Arial"/>
                <a:cs typeface="Arial"/>
                <a:sym typeface="Arial"/>
              </a:rPr>
              <a:t>(最高36積點)</a:t>
            </a:r>
            <a:endParaRPr/>
          </a:p>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800"/>
              <a:buFont typeface="Arial"/>
              <a:buNone/>
            </a:pPr>
            <a:r>
              <a:rPr b="0" i="0" lang="zh-TW" sz="2800" u="none" cap="none" strike="noStrike">
                <a:solidFill>
                  <a:srgbClr val="FF0000"/>
                </a:solidFill>
                <a:latin typeface="Arial"/>
                <a:ea typeface="Arial"/>
                <a:cs typeface="Arial"/>
                <a:sym typeface="Arial"/>
              </a:rPr>
              <a:t>同分比序時使用</a:t>
            </a:r>
            <a:endParaRPr b="0" i="0" sz="3200" u="none" cap="none" strike="noStrike">
              <a:solidFill>
                <a:srgbClr val="FF0000"/>
              </a:solidFill>
              <a:latin typeface="Arial"/>
              <a:ea typeface="Arial"/>
              <a:cs typeface="Arial"/>
              <a:sym typeface="Arial"/>
            </a:endParaRPr>
          </a:p>
        </p:txBody>
      </p:sp>
      <p:sp>
        <p:nvSpPr>
          <p:cNvPr id="1334" name="Google Shape;1334;p13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137"/>
          <p:cNvSpPr txBox="1"/>
          <p:nvPr>
            <p:ph type="title"/>
          </p:nvPr>
        </p:nvSpPr>
        <p:spPr>
          <a:xfrm>
            <a:off x="1931988" y="1319213"/>
            <a:ext cx="5293568" cy="4786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2800"/>
              <a:t>考試科目、時間及題數</a:t>
            </a:r>
            <a:endParaRPr/>
          </a:p>
        </p:txBody>
      </p:sp>
      <p:graphicFrame>
        <p:nvGraphicFramePr>
          <p:cNvPr id="1340" name="Google Shape;1340;p137"/>
          <p:cNvGraphicFramePr/>
          <p:nvPr/>
        </p:nvGraphicFramePr>
        <p:xfrm>
          <a:off x="1931988" y="1780259"/>
          <a:ext cx="3000000" cy="3000000"/>
        </p:xfrm>
        <a:graphic>
          <a:graphicData uri="http://schemas.openxmlformats.org/drawingml/2006/table">
            <a:tbl>
              <a:tblPr>
                <a:noFill/>
                <a:tableStyleId>{DFD3BC40-3D3A-440E-ABE1-3D936114DA0A}</a:tableStyleId>
              </a:tblPr>
              <a:tblGrid>
                <a:gridCol w="1703025"/>
                <a:gridCol w="2189600"/>
                <a:gridCol w="2027400"/>
                <a:gridCol w="1784125"/>
              </a:tblGrid>
              <a:tr h="628375">
                <a:tc>
                  <a:txBody>
                    <a:bodyPr/>
                    <a:lstStyle/>
                    <a:p>
                      <a:pPr indent="0" lvl="0" marL="0" marR="0" rtl="0" algn="ctr">
                        <a:spcBef>
                          <a:spcPts val="0"/>
                        </a:spcBef>
                        <a:spcAft>
                          <a:spcPts val="0"/>
                        </a:spcAft>
                        <a:buNone/>
                      </a:pPr>
                      <a:r>
                        <a:rPr b="1" lang="zh-TW" sz="2400" u="none" cap="none" strike="noStrike">
                          <a:solidFill>
                            <a:schemeClr val="lt1"/>
                          </a:solidFill>
                          <a:latin typeface="Times New Roman"/>
                          <a:ea typeface="Times New Roman"/>
                          <a:cs typeface="Times New Roman"/>
                          <a:sym typeface="Times New Roman"/>
                        </a:rPr>
                        <a:t>考試科目</a:t>
                      </a:r>
                      <a:endParaRPr sz="2400" u="none" cap="none" strike="noStrike">
                        <a:solidFill>
                          <a:schemeClr val="lt1"/>
                        </a:solidFill>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solidFill>
                      <a:srgbClr val="E36C09"/>
                    </a:solidFill>
                  </a:tcPr>
                </a:tc>
                <a:tc>
                  <a:txBody>
                    <a:bodyPr/>
                    <a:lstStyle/>
                    <a:p>
                      <a:pPr indent="0" lvl="0" marL="0" marR="0" rtl="0" algn="ctr">
                        <a:spcBef>
                          <a:spcPts val="0"/>
                        </a:spcBef>
                        <a:spcAft>
                          <a:spcPts val="0"/>
                        </a:spcAft>
                        <a:buNone/>
                      </a:pPr>
                      <a:r>
                        <a:rPr b="1" lang="zh-TW" sz="2400" u="none" cap="none" strike="noStrike">
                          <a:solidFill>
                            <a:schemeClr val="lt1"/>
                          </a:solidFill>
                          <a:latin typeface="Times New Roman"/>
                          <a:ea typeface="Times New Roman"/>
                          <a:cs typeface="Times New Roman"/>
                          <a:sym typeface="Times New Roman"/>
                        </a:rPr>
                        <a:t>題型</a:t>
                      </a:r>
                      <a:endParaRPr sz="2400" u="none" cap="none" strike="noStrike">
                        <a:solidFill>
                          <a:schemeClr val="lt1"/>
                        </a:solidFill>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solidFill>
                      <a:srgbClr val="E36C09"/>
                    </a:solidFill>
                  </a:tcPr>
                </a:tc>
                <a:tc>
                  <a:txBody>
                    <a:bodyPr/>
                    <a:lstStyle/>
                    <a:p>
                      <a:pPr indent="0" lvl="0" marL="0" marR="0" rtl="0" algn="ctr">
                        <a:spcBef>
                          <a:spcPts val="0"/>
                        </a:spcBef>
                        <a:spcAft>
                          <a:spcPts val="0"/>
                        </a:spcAft>
                        <a:buNone/>
                      </a:pPr>
                      <a:r>
                        <a:rPr b="1" lang="zh-TW" sz="2400" u="none" cap="none" strike="noStrike">
                          <a:solidFill>
                            <a:schemeClr val="lt1"/>
                          </a:solidFill>
                          <a:latin typeface="Times New Roman"/>
                          <a:ea typeface="Times New Roman"/>
                          <a:cs typeface="Times New Roman"/>
                          <a:sym typeface="Times New Roman"/>
                        </a:rPr>
                        <a:t>題數</a:t>
                      </a:r>
                      <a:endParaRPr sz="2400" u="none" cap="none" strike="noStrike">
                        <a:solidFill>
                          <a:schemeClr val="lt1"/>
                        </a:solidFill>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solidFill>
                      <a:srgbClr val="E36C09"/>
                    </a:solidFill>
                  </a:tcPr>
                </a:tc>
                <a:tc>
                  <a:txBody>
                    <a:bodyPr/>
                    <a:lstStyle/>
                    <a:p>
                      <a:pPr indent="0" lvl="0" marL="0" marR="0" rtl="0" algn="ctr">
                        <a:spcBef>
                          <a:spcPts val="0"/>
                        </a:spcBef>
                        <a:spcAft>
                          <a:spcPts val="0"/>
                        </a:spcAft>
                        <a:buNone/>
                      </a:pPr>
                      <a:r>
                        <a:rPr b="1" lang="zh-TW" sz="2400" u="none" cap="none" strike="noStrike">
                          <a:solidFill>
                            <a:schemeClr val="lt1"/>
                          </a:solidFill>
                          <a:latin typeface="Times New Roman"/>
                          <a:ea typeface="Times New Roman"/>
                          <a:cs typeface="Times New Roman"/>
                          <a:sym typeface="Times New Roman"/>
                        </a:rPr>
                        <a:t>考試時間</a:t>
                      </a:r>
                      <a:endParaRPr sz="2400" u="none" cap="none" strike="noStrike">
                        <a:solidFill>
                          <a:schemeClr val="lt1"/>
                        </a:solidFill>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solidFill>
                      <a:srgbClr val="E36C09"/>
                    </a:solidFill>
                  </a:tcPr>
                </a:tc>
              </a:tr>
              <a:tr h="551500">
                <a:tc>
                  <a:txBody>
                    <a:bodyPr/>
                    <a:lstStyle/>
                    <a:p>
                      <a:pPr indent="0" lvl="0" marL="0" marR="0" rtl="0" algn="ctr">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國　文</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4選1</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45～50題</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70分鐘</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r>
              <a:tr h="551500">
                <a:tc rowSpan="2">
                  <a:txBody>
                    <a:bodyPr/>
                    <a:lstStyle/>
                    <a:p>
                      <a:pPr indent="0" lvl="0" marL="0" marR="0" rtl="0" algn="ctr">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英  語</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4選1（閱讀）</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40～45題</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FF0000"/>
                          </a:solidFill>
                          <a:latin typeface="Times New Roman"/>
                          <a:ea typeface="Times New Roman"/>
                          <a:cs typeface="Times New Roman"/>
                          <a:sym typeface="Times New Roman"/>
                        </a:rPr>
                        <a:t>60</a:t>
                      </a:r>
                      <a:r>
                        <a:rPr lang="zh-TW" sz="2400" u="none" cap="none" strike="noStrike">
                          <a:solidFill>
                            <a:srgbClr val="000000"/>
                          </a:solidFill>
                          <a:latin typeface="Times New Roman"/>
                          <a:ea typeface="Times New Roman"/>
                          <a:cs typeface="Times New Roman"/>
                          <a:sym typeface="Times New Roman"/>
                        </a:rPr>
                        <a:t>分鐘</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r>
              <a:tr h="551500">
                <a:tc vMerge="1"/>
                <a:tc>
                  <a:txBody>
                    <a:bodyPr/>
                    <a:lstStyle/>
                    <a:p>
                      <a:pPr indent="0" lvl="0" marL="0" marR="0" rtl="0" algn="ctr">
                        <a:spcBef>
                          <a:spcPts val="0"/>
                        </a:spcBef>
                        <a:spcAft>
                          <a:spcPts val="0"/>
                        </a:spcAft>
                        <a:buNone/>
                      </a:pPr>
                      <a:r>
                        <a:rPr lang="zh-TW" sz="2400" u="none" cap="none" strike="noStrike">
                          <a:solidFill>
                            <a:srgbClr val="FF0000"/>
                          </a:solidFill>
                          <a:latin typeface="Times New Roman"/>
                          <a:ea typeface="Times New Roman"/>
                          <a:cs typeface="Times New Roman"/>
                          <a:sym typeface="Times New Roman"/>
                        </a:rPr>
                        <a:t>3選1（聽力）</a:t>
                      </a:r>
                      <a:endParaRPr sz="2400" u="none" cap="none" strike="noStrike">
                        <a:solidFill>
                          <a:srgbClr val="FF0000"/>
                        </a:solidFill>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20～30題</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FF0000"/>
                          </a:solidFill>
                          <a:latin typeface="Times New Roman"/>
                          <a:ea typeface="Times New Roman"/>
                          <a:cs typeface="Times New Roman"/>
                          <a:sym typeface="Times New Roman"/>
                        </a:rPr>
                        <a:t>25</a:t>
                      </a:r>
                      <a:r>
                        <a:rPr lang="zh-TW" sz="2400" u="none" cap="none" strike="noStrike">
                          <a:solidFill>
                            <a:srgbClr val="000000"/>
                          </a:solidFill>
                          <a:latin typeface="Times New Roman"/>
                          <a:ea typeface="Times New Roman"/>
                          <a:cs typeface="Times New Roman"/>
                          <a:sym typeface="Times New Roman"/>
                        </a:rPr>
                        <a:t>分鐘</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r>
              <a:tr h="551500">
                <a:tc rowSpan="2">
                  <a:txBody>
                    <a:bodyPr/>
                    <a:lstStyle/>
                    <a:p>
                      <a:pPr indent="0" lvl="0" marL="0" marR="0" rtl="0" algn="ctr">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數　學</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4選1</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25～30題</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rowSpan="2">
                  <a:txBody>
                    <a:bodyPr/>
                    <a:lstStyle/>
                    <a:p>
                      <a:pPr indent="0" lvl="0" marL="0" marR="0" rtl="0" algn="ctr">
                        <a:spcBef>
                          <a:spcPts val="0"/>
                        </a:spcBef>
                        <a:spcAft>
                          <a:spcPts val="0"/>
                        </a:spcAft>
                        <a:buNone/>
                      </a:pPr>
                      <a:r>
                        <a:rPr lang="zh-TW" sz="2400" u="none" cap="none" strike="noStrike">
                          <a:solidFill>
                            <a:srgbClr val="FF0000"/>
                          </a:solidFill>
                          <a:latin typeface="Times New Roman"/>
                          <a:ea typeface="Times New Roman"/>
                          <a:cs typeface="Times New Roman"/>
                          <a:sym typeface="Times New Roman"/>
                        </a:rPr>
                        <a:t>80</a:t>
                      </a:r>
                      <a:r>
                        <a:rPr lang="zh-TW" sz="2400" u="none" cap="none" strike="noStrike">
                          <a:solidFill>
                            <a:srgbClr val="000000"/>
                          </a:solidFill>
                          <a:latin typeface="Times New Roman"/>
                          <a:ea typeface="Times New Roman"/>
                          <a:cs typeface="Times New Roman"/>
                          <a:sym typeface="Times New Roman"/>
                        </a:rPr>
                        <a:t>分鐘</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r>
              <a:tr h="551500">
                <a:tc vMerge="1"/>
                <a:tc>
                  <a:txBody>
                    <a:bodyPr/>
                    <a:lstStyle/>
                    <a:p>
                      <a:pPr indent="0" lvl="0" marL="0" marR="0" rtl="0" algn="ctr">
                        <a:spcBef>
                          <a:spcPts val="0"/>
                        </a:spcBef>
                        <a:spcAft>
                          <a:spcPts val="0"/>
                        </a:spcAft>
                        <a:buNone/>
                      </a:pPr>
                      <a:r>
                        <a:rPr lang="zh-TW" sz="2400" u="none" cap="none" strike="noStrike">
                          <a:solidFill>
                            <a:srgbClr val="FF0000"/>
                          </a:solidFill>
                          <a:latin typeface="Times New Roman"/>
                          <a:ea typeface="Times New Roman"/>
                          <a:cs typeface="Times New Roman"/>
                          <a:sym typeface="Times New Roman"/>
                        </a:rPr>
                        <a:t>非選擇題</a:t>
                      </a:r>
                      <a:endParaRPr sz="2400" u="none" cap="none" strike="noStrike">
                        <a:solidFill>
                          <a:srgbClr val="FF0000"/>
                        </a:solidFill>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2題</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vMerge="1"/>
              </a:tr>
              <a:tr h="551500">
                <a:tc>
                  <a:txBody>
                    <a:bodyPr/>
                    <a:lstStyle/>
                    <a:p>
                      <a:pPr indent="0" lvl="0" marL="0" marR="0" rtl="0" algn="ctr">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社　會</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4選1</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60～70題</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70分鐘</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r>
              <a:tr h="551500">
                <a:tc>
                  <a:txBody>
                    <a:bodyPr/>
                    <a:lstStyle/>
                    <a:p>
                      <a:pPr indent="0" lvl="0" marL="0" marR="0" rtl="0" algn="ctr">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自　然</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4選1</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50～60題</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70分鐘</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r>
              <a:tr h="551500">
                <a:tc>
                  <a:txBody>
                    <a:bodyPr/>
                    <a:lstStyle/>
                    <a:p>
                      <a:pPr indent="0" lvl="0" marL="0" marR="0" rtl="0" algn="ctr">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寫作測驗</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FF0000"/>
                          </a:solidFill>
                          <a:latin typeface="Times New Roman"/>
                          <a:ea typeface="Times New Roman"/>
                          <a:cs typeface="Times New Roman"/>
                          <a:sym typeface="Times New Roman"/>
                        </a:rPr>
                        <a:t>引導寫作</a:t>
                      </a:r>
                      <a:endParaRPr sz="2400" u="none" cap="none" strike="noStrike">
                        <a:solidFill>
                          <a:srgbClr val="FF0000"/>
                        </a:solidFill>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000000"/>
                          </a:solidFill>
                          <a:latin typeface="Times New Roman"/>
                          <a:ea typeface="Times New Roman"/>
                          <a:cs typeface="Times New Roman"/>
                          <a:sym typeface="Times New Roman"/>
                        </a:rPr>
                        <a:t>1題</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u="none" cap="none" strike="noStrike">
                          <a:solidFill>
                            <a:srgbClr val="FF0000"/>
                          </a:solidFill>
                          <a:latin typeface="Times New Roman"/>
                          <a:ea typeface="Times New Roman"/>
                          <a:cs typeface="Times New Roman"/>
                          <a:sym typeface="Times New Roman"/>
                        </a:rPr>
                        <a:t>50</a:t>
                      </a:r>
                      <a:r>
                        <a:rPr lang="zh-TW" sz="2400" u="none" cap="none" strike="noStrike">
                          <a:solidFill>
                            <a:srgbClr val="000000"/>
                          </a:solidFill>
                          <a:latin typeface="Times New Roman"/>
                          <a:ea typeface="Times New Roman"/>
                          <a:cs typeface="Times New Roman"/>
                          <a:sym typeface="Times New Roman"/>
                        </a:rPr>
                        <a:t>分鐘</a:t>
                      </a:r>
                      <a:endParaRPr sz="2400" u="none" cap="none" strike="noStrike">
                        <a:latin typeface="Calibri"/>
                        <a:ea typeface="Calibri"/>
                        <a:cs typeface="Calibri"/>
                        <a:sym typeface="Calibri"/>
                      </a:endParaRPr>
                    </a:p>
                  </a:txBody>
                  <a:tcPr marT="19050" marB="19050" marR="19050" marL="19050" anchor="ctr">
                    <a:lnL cap="flat" cmpd="sng" w="19050">
                      <a:solidFill>
                        <a:srgbClr val="974806"/>
                      </a:solidFill>
                      <a:prstDash val="solid"/>
                      <a:round/>
                      <a:headEnd len="sm" w="sm" type="none"/>
                      <a:tailEnd len="sm" w="sm" type="none"/>
                    </a:lnL>
                    <a:lnR cap="flat" cmpd="sng" w="19050">
                      <a:solidFill>
                        <a:srgbClr val="974806"/>
                      </a:solidFill>
                      <a:prstDash val="solid"/>
                      <a:round/>
                      <a:headEnd len="sm" w="sm" type="none"/>
                      <a:tailEnd len="sm" w="sm" type="none"/>
                    </a:lnR>
                    <a:lnT cap="flat" cmpd="sng" w="19050">
                      <a:solidFill>
                        <a:srgbClr val="974806"/>
                      </a:solidFill>
                      <a:prstDash val="solid"/>
                      <a:round/>
                      <a:headEnd len="sm" w="sm" type="none"/>
                      <a:tailEnd len="sm" w="sm" type="none"/>
                    </a:lnT>
                    <a:lnB cap="flat" cmpd="sng" w="19050">
                      <a:solidFill>
                        <a:srgbClr val="974806"/>
                      </a:solidFill>
                      <a:prstDash val="solid"/>
                      <a:round/>
                      <a:headEnd len="sm" w="sm" type="none"/>
                      <a:tailEnd len="sm" w="sm" type="none"/>
                    </a:lnB>
                  </a:tcPr>
                </a:tc>
              </a:tr>
            </a:tbl>
          </a:graphicData>
        </a:graphic>
      </p:graphicFrame>
      <p:sp>
        <p:nvSpPr>
          <p:cNvPr id="1341" name="Google Shape;1341;p137"/>
          <p:cNvSpPr txBox="1"/>
          <p:nvPr/>
        </p:nvSpPr>
        <p:spPr>
          <a:xfrm>
            <a:off x="1931988" y="455613"/>
            <a:ext cx="92471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000">
                <a:solidFill>
                  <a:srgbClr val="FFFF00"/>
                </a:solidFill>
                <a:latin typeface="DFKai-SB"/>
                <a:ea typeface="DFKai-SB"/>
                <a:cs typeface="DFKai-SB"/>
                <a:sym typeface="DFKai-SB"/>
              </a:rPr>
              <a:t>(十二)國中教育會考</a:t>
            </a:r>
            <a:endParaRPr sz="4000">
              <a:solidFill>
                <a:srgbClr val="FFFF00"/>
              </a:solidFill>
              <a:latin typeface="DFKai-SB"/>
              <a:ea typeface="DFKai-SB"/>
              <a:cs typeface="DFKai-SB"/>
              <a:sym typeface="DFKai-SB"/>
            </a:endParaRPr>
          </a:p>
        </p:txBody>
      </p:sp>
      <p:sp>
        <p:nvSpPr>
          <p:cNvPr id="1342" name="Google Shape;1342;p13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graphicFrame>
        <p:nvGraphicFramePr>
          <p:cNvPr id="1347" name="Google Shape;1347;p138"/>
          <p:cNvGraphicFramePr/>
          <p:nvPr/>
        </p:nvGraphicFramePr>
        <p:xfrm>
          <a:off x="1981200" y="1391509"/>
          <a:ext cx="3000000" cy="3000000"/>
        </p:xfrm>
        <a:graphic>
          <a:graphicData uri="http://schemas.openxmlformats.org/drawingml/2006/table">
            <a:tbl>
              <a:tblPr>
                <a:noFill/>
                <a:tableStyleId>{DFD3BC40-3D3A-440E-ABE1-3D936114DA0A}</a:tableStyleId>
              </a:tblPr>
              <a:tblGrid>
                <a:gridCol w="2057400"/>
                <a:gridCol w="2057400"/>
                <a:gridCol w="2057400"/>
                <a:gridCol w="2057400"/>
              </a:tblGrid>
              <a:tr h="457200">
                <a:tc gridSpan="2">
                  <a:txBody>
                    <a:bodyPr/>
                    <a:lstStyle/>
                    <a:p>
                      <a:pPr indent="0" lvl="0" marL="0" marR="0" rtl="0" algn="ctr">
                        <a:lnSpc>
                          <a:spcPct val="125000"/>
                        </a:lnSpc>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110年5月15日（六）</a:t>
                      </a:r>
                      <a:endParaRPr sz="24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hMerge="1"/>
                <a:tc gridSpan="2">
                  <a:txBody>
                    <a:bodyPr/>
                    <a:lstStyle/>
                    <a:p>
                      <a:pPr indent="0" lvl="0" marL="0" marR="0" rtl="0" algn="ctr">
                        <a:lnSpc>
                          <a:spcPct val="125000"/>
                        </a:lnSpc>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110年5月16日（日）</a:t>
                      </a:r>
                      <a:endParaRPr sz="24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hMerge="1"/>
              </a:tr>
              <a:tr h="411475">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🕭08:20-　08:30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B5BDAC"/>
                    </a:solidFill>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考試說明</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B5BDAC"/>
                    </a:solidFill>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🕭08:20-　08:30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FFFF99"/>
                    </a:solidFill>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考試說明</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FFFF99"/>
                    </a:solidFill>
                  </a:tcPr>
                </a:tc>
              </a:tr>
              <a:tr h="457200">
                <a:tc>
                  <a:txBody>
                    <a:bodyPr/>
                    <a:lstStyle/>
                    <a:p>
                      <a:pPr indent="0" lvl="0" marL="0" marR="0" rtl="0" algn="ctr">
                        <a:lnSpc>
                          <a:spcPct val="125000"/>
                        </a:lnSpc>
                        <a:spcBef>
                          <a:spcPts val="0"/>
                        </a:spcBef>
                        <a:spcAft>
                          <a:spcPts val="0"/>
                        </a:spcAft>
                        <a:buNone/>
                      </a:pPr>
                      <a:r>
                        <a:rPr b="1" lang="zh-TW" sz="2000" u="none" cap="none" strike="noStrike">
                          <a:solidFill>
                            <a:srgbClr val="000000"/>
                          </a:solidFill>
                          <a:latin typeface="Times New Roman"/>
                          <a:ea typeface="Times New Roman"/>
                          <a:cs typeface="Times New Roman"/>
                          <a:sym typeface="Times New Roman"/>
                        </a:rPr>
                        <a:t>🕭08:30-🕭09:40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B5BDAC"/>
                    </a:solidFill>
                  </a:tcPr>
                </a:tc>
                <a:tc>
                  <a:txBody>
                    <a:bodyPr/>
                    <a:lstStyle/>
                    <a:p>
                      <a:pPr indent="0" lvl="0" marL="0" marR="0" rtl="0" algn="ctr">
                        <a:lnSpc>
                          <a:spcPct val="125000"/>
                        </a:lnSpc>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社    會</a:t>
                      </a:r>
                      <a:endParaRPr sz="24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B5BDAC"/>
                    </a:solidFill>
                  </a:tcPr>
                </a:tc>
                <a:tc>
                  <a:txBody>
                    <a:bodyPr/>
                    <a:lstStyle/>
                    <a:p>
                      <a:pPr indent="0" lvl="0" marL="0" marR="0" rtl="0" algn="ctr">
                        <a:lnSpc>
                          <a:spcPct val="125000"/>
                        </a:lnSpc>
                        <a:spcBef>
                          <a:spcPts val="0"/>
                        </a:spcBef>
                        <a:spcAft>
                          <a:spcPts val="0"/>
                        </a:spcAft>
                        <a:buNone/>
                      </a:pPr>
                      <a:r>
                        <a:rPr b="1" lang="zh-TW" sz="2000" u="none" cap="none" strike="noStrike">
                          <a:solidFill>
                            <a:srgbClr val="000000"/>
                          </a:solidFill>
                          <a:latin typeface="Times New Roman"/>
                          <a:ea typeface="Times New Roman"/>
                          <a:cs typeface="Times New Roman"/>
                          <a:sym typeface="Times New Roman"/>
                        </a:rPr>
                        <a:t>🕭08:30-🕭09:40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FFFF99"/>
                    </a:solidFill>
                  </a:tcPr>
                </a:tc>
                <a:tc>
                  <a:txBody>
                    <a:bodyPr/>
                    <a:lstStyle/>
                    <a:p>
                      <a:pPr indent="0" lvl="0" marL="0" marR="0" rtl="0" algn="ctr">
                        <a:lnSpc>
                          <a:spcPct val="125000"/>
                        </a:lnSpc>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自    然</a:t>
                      </a:r>
                      <a:endParaRPr sz="24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FFFF99"/>
                    </a:solidFill>
                  </a:tcPr>
                </a:tc>
              </a:tr>
              <a:tr h="411475">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　09:40-　10:20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休息</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　09:40-　10:20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休息</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r>
              <a:tr h="411475">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🕭10:20-　10:30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FF99CC"/>
                    </a:solidFill>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考試說明</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FF99CC"/>
                    </a:solidFill>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🕭10:20-　10:30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00FF00"/>
                    </a:solidFill>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考試說明</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00FF00"/>
                    </a:solidFill>
                  </a:tcPr>
                </a:tc>
              </a:tr>
              <a:tr h="457200">
                <a:tc>
                  <a:txBody>
                    <a:bodyPr/>
                    <a:lstStyle/>
                    <a:p>
                      <a:pPr indent="0" lvl="0" marL="0" marR="0" rtl="0" algn="ctr">
                        <a:lnSpc>
                          <a:spcPct val="125000"/>
                        </a:lnSpc>
                        <a:spcBef>
                          <a:spcPts val="0"/>
                        </a:spcBef>
                        <a:spcAft>
                          <a:spcPts val="0"/>
                        </a:spcAft>
                        <a:buNone/>
                      </a:pPr>
                      <a:r>
                        <a:rPr b="1" lang="zh-TW" sz="2000" u="none" cap="none" strike="noStrike">
                          <a:solidFill>
                            <a:srgbClr val="000000"/>
                          </a:solidFill>
                          <a:latin typeface="Times New Roman"/>
                          <a:ea typeface="Times New Roman"/>
                          <a:cs typeface="Times New Roman"/>
                          <a:sym typeface="Times New Roman"/>
                        </a:rPr>
                        <a:t>🕭10:30-🕭11:50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FF99CC"/>
                    </a:solidFill>
                  </a:tcPr>
                </a:tc>
                <a:tc>
                  <a:txBody>
                    <a:bodyPr/>
                    <a:lstStyle/>
                    <a:p>
                      <a:pPr indent="0" lvl="0" marL="0" marR="0" rtl="0" algn="ctr">
                        <a:lnSpc>
                          <a:spcPct val="125000"/>
                        </a:lnSpc>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數    學</a:t>
                      </a:r>
                      <a:endParaRPr sz="24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FF99CC"/>
                    </a:solidFill>
                  </a:tcPr>
                </a:tc>
                <a:tc>
                  <a:txBody>
                    <a:bodyPr/>
                    <a:lstStyle/>
                    <a:p>
                      <a:pPr indent="0" lvl="0" marL="0" marR="0" rtl="0" algn="ctr">
                        <a:lnSpc>
                          <a:spcPct val="125000"/>
                        </a:lnSpc>
                        <a:spcBef>
                          <a:spcPts val="0"/>
                        </a:spcBef>
                        <a:spcAft>
                          <a:spcPts val="0"/>
                        </a:spcAft>
                        <a:buNone/>
                      </a:pPr>
                      <a:r>
                        <a:rPr b="1" lang="zh-TW" sz="2000" u="none" cap="none" strike="noStrike">
                          <a:solidFill>
                            <a:srgbClr val="000000"/>
                          </a:solidFill>
                          <a:latin typeface="Times New Roman"/>
                          <a:ea typeface="Times New Roman"/>
                          <a:cs typeface="Times New Roman"/>
                          <a:sym typeface="Times New Roman"/>
                        </a:rPr>
                        <a:t>🕭10:30-🕭11:30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00FF00"/>
                    </a:solidFill>
                  </a:tcPr>
                </a:tc>
                <a:tc>
                  <a:txBody>
                    <a:bodyPr/>
                    <a:lstStyle/>
                    <a:p>
                      <a:pPr indent="0" lvl="0" marL="0" marR="0" rtl="0" algn="ctr">
                        <a:lnSpc>
                          <a:spcPct val="125000"/>
                        </a:lnSpc>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英語（閱讀）</a:t>
                      </a:r>
                      <a:endParaRPr sz="24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00FF00"/>
                    </a:solidFill>
                  </a:tcPr>
                </a:tc>
              </a:tr>
              <a:tr h="411475">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　11:50-　13:40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午休 </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　11:30-　12:00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休息</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r>
              <a:tr h="411475">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🕭13:40-　13:50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99CCFF"/>
                    </a:solidFill>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考試說明</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99CCFF"/>
                    </a:solidFill>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🕭12:00-　12:05</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E1CEB3"/>
                    </a:solidFill>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考試說明</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E1CEB3"/>
                    </a:solidFill>
                  </a:tcPr>
                </a:tc>
              </a:tr>
              <a:tr h="457200">
                <a:tc>
                  <a:txBody>
                    <a:bodyPr/>
                    <a:lstStyle/>
                    <a:p>
                      <a:pPr indent="0" lvl="0" marL="0" marR="0" rtl="0" algn="ctr">
                        <a:lnSpc>
                          <a:spcPct val="125000"/>
                        </a:lnSpc>
                        <a:spcBef>
                          <a:spcPts val="0"/>
                        </a:spcBef>
                        <a:spcAft>
                          <a:spcPts val="0"/>
                        </a:spcAft>
                        <a:buNone/>
                      </a:pPr>
                      <a:r>
                        <a:rPr b="1" lang="zh-TW" sz="2000" u="none" cap="none" strike="noStrike">
                          <a:solidFill>
                            <a:srgbClr val="000000"/>
                          </a:solidFill>
                          <a:latin typeface="Times New Roman"/>
                          <a:ea typeface="Times New Roman"/>
                          <a:cs typeface="Times New Roman"/>
                          <a:sym typeface="Times New Roman"/>
                        </a:rPr>
                        <a:t>🕭13:50-🕭15:00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99CCFF"/>
                    </a:solidFill>
                  </a:tcPr>
                </a:tc>
                <a:tc>
                  <a:txBody>
                    <a:bodyPr/>
                    <a:lstStyle/>
                    <a:p>
                      <a:pPr indent="0" lvl="0" marL="0" marR="0" rtl="0" algn="ctr">
                        <a:lnSpc>
                          <a:spcPct val="125000"/>
                        </a:lnSpc>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國    文</a:t>
                      </a:r>
                      <a:endParaRPr sz="24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99CCFF"/>
                    </a:solidFill>
                  </a:tcPr>
                </a:tc>
                <a:tc>
                  <a:txBody>
                    <a:bodyPr/>
                    <a:lstStyle/>
                    <a:p>
                      <a:pPr indent="0" lvl="0" marL="0" marR="0" rtl="0" algn="ctr">
                        <a:lnSpc>
                          <a:spcPct val="125000"/>
                        </a:lnSpc>
                        <a:spcBef>
                          <a:spcPts val="0"/>
                        </a:spcBef>
                        <a:spcAft>
                          <a:spcPts val="0"/>
                        </a:spcAft>
                        <a:buNone/>
                      </a:pPr>
                      <a:r>
                        <a:rPr b="1" lang="zh-TW" sz="2000" u="none" cap="none" strike="noStrike">
                          <a:solidFill>
                            <a:srgbClr val="000000"/>
                          </a:solidFill>
                          <a:latin typeface="Times New Roman"/>
                          <a:ea typeface="Times New Roman"/>
                          <a:cs typeface="Times New Roman"/>
                          <a:sym typeface="Times New Roman"/>
                        </a:rPr>
                        <a:t>🕭12:05-🕭12:30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E1CEB3"/>
                    </a:solidFill>
                  </a:tcPr>
                </a:tc>
                <a:tc>
                  <a:txBody>
                    <a:bodyPr/>
                    <a:lstStyle/>
                    <a:p>
                      <a:pPr indent="0" lvl="0" marL="0" marR="0" rtl="0" algn="ctr">
                        <a:lnSpc>
                          <a:spcPct val="125000"/>
                        </a:lnSpc>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英語（聽力）</a:t>
                      </a:r>
                      <a:endParaRPr sz="24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rgbClr val="E1CEB3"/>
                    </a:solidFill>
                  </a:tcPr>
                </a:tc>
              </a:tr>
              <a:tr h="442525">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　15:00-　15:40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休息</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gridSpan="2" rowSpan="3">
                  <a:txBody>
                    <a:bodyPr/>
                    <a:lstStyle/>
                    <a:p>
                      <a:pPr indent="0" lvl="0" marL="0" marR="0" rtl="0" algn="ctr">
                        <a:lnSpc>
                          <a:spcPct val="125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tcPr>
                </a:tc>
                <a:tc rowSpan="3" hMerge="1"/>
              </a:tr>
              <a:tr h="411475">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🕭15:40-　15:50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chemeClr val="lt1"/>
                    </a:solidFill>
                  </a:tcPr>
                </a:tc>
                <a:tc>
                  <a:txBody>
                    <a:bodyPr/>
                    <a:lstStyle/>
                    <a:p>
                      <a:pPr indent="0" lvl="0" marL="0" marR="0" rtl="0" algn="ctr">
                        <a:lnSpc>
                          <a:spcPct val="125000"/>
                        </a:lnSpc>
                        <a:spcBef>
                          <a:spcPts val="0"/>
                        </a:spcBef>
                        <a:spcAft>
                          <a:spcPts val="0"/>
                        </a:spcAft>
                        <a:buNone/>
                      </a:pPr>
                      <a:r>
                        <a:rPr lang="zh-TW" sz="2000" u="none" cap="none" strike="noStrike">
                          <a:solidFill>
                            <a:srgbClr val="000000"/>
                          </a:solidFill>
                          <a:latin typeface="Times New Roman"/>
                          <a:ea typeface="Times New Roman"/>
                          <a:cs typeface="Times New Roman"/>
                          <a:sym typeface="Times New Roman"/>
                        </a:rPr>
                        <a:t>考試說明</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chemeClr val="lt1"/>
                    </a:solidFill>
                  </a:tcPr>
                </a:tc>
                <a:tc gridSpan="2" vMerge="1"/>
                <a:tc hMerge="1" vMerge="1"/>
              </a:tr>
              <a:tr h="457200">
                <a:tc>
                  <a:txBody>
                    <a:bodyPr/>
                    <a:lstStyle/>
                    <a:p>
                      <a:pPr indent="0" lvl="0" marL="0" marR="0" rtl="0" algn="ctr">
                        <a:lnSpc>
                          <a:spcPct val="125000"/>
                        </a:lnSpc>
                        <a:spcBef>
                          <a:spcPts val="0"/>
                        </a:spcBef>
                        <a:spcAft>
                          <a:spcPts val="0"/>
                        </a:spcAft>
                        <a:buNone/>
                      </a:pPr>
                      <a:r>
                        <a:rPr b="1" lang="zh-TW" sz="2000" u="none" cap="none" strike="noStrike">
                          <a:solidFill>
                            <a:srgbClr val="000000"/>
                          </a:solidFill>
                          <a:latin typeface="Times New Roman"/>
                          <a:ea typeface="Times New Roman"/>
                          <a:cs typeface="Times New Roman"/>
                          <a:sym typeface="Times New Roman"/>
                        </a:rPr>
                        <a:t>🕭15:50-🕭16:40</a:t>
                      </a:r>
                      <a:endParaRPr sz="20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chemeClr val="lt1"/>
                    </a:solidFill>
                  </a:tcPr>
                </a:tc>
                <a:tc>
                  <a:txBody>
                    <a:bodyPr/>
                    <a:lstStyle/>
                    <a:p>
                      <a:pPr indent="0" lvl="0" marL="0" marR="0" rtl="0" algn="ctr">
                        <a:lnSpc>
                          <a:spcPct val="125000"/>
                        </a:lnSpc>
                        <a:spcBef>
                          <a:spcPts val="0"/>
                        </a:spcBef>
                        <a:spcAft>
                          <a:spcPts val="0"/>
                        </a:spcAft>
                        <a:buNone/>
                      </a:pPr>
                      <a:r>
                        <a:rPr b="1" lang="zh-TW" sz="2400" u="none" cap="none" strike="noStrike">
                          <a:solidFill>
                            <a:srgbClr val="000000"/>
                          </a:solidFill>
                          <a:latin typeface="Times New Roman"/>
                          <a:ea typeface="Times New Roman"/>
                          <a:cs typeface="Times New Roman"/>
                          <a:sym typeface="Times New Roman"/>
                        </a:rPr>
                        <a:t>寫作測驗</a:t>
                      </a:r>
                      <a:endParaRPr sz="2400" u="none" cap="none" strike="noStrike">
                        <a:latin typeface="Times New Roman"/>
                        <a:ea typeface="Times New Roman"/>
                        <a:cs typeface="Times New Roman"/>
                        <a:sym typeface="Times New Roman"/>
                      </a:endParaRPr>
                    </a:p>
                  </a:txBody>
                  <a:tcPr marT="0" marB="0" marR="17675" marL="17675" anchor="ctr">
                    <a:lnL cap="flat" cmpd="sng" w="28575">
                      <a:solidFill>
                        <a:srgbClr val="42493A"/>
                      </a:solidFill>
                      <a:prstDash val="solid"/>
                      <a:round/>
                      <a:headEnd len="sm" w="sm" type="none"/>
                      <a:tailEnd len="sm" w="sm" type="none"/>
                    </a:lnL>
                    <a:lnR cap="flat" cmpd="sng" w="28575">
                      <a:solidFill>
                        <a:srgbClr val="42493A"/>
                      </a:solidFill>
                      <a:prstDash val="solid"/>
                      <a:round/>
                      <a:headEnd len="sm" w="sm" type="none"/>
                      <a:tailEnd len="sm" w="sm" type="none"/>
                    </a:lnR>
                    <a:lnT cap="flat" cmpd="sng" w="28575">
                      <a:solidFill>
                        <a:srgbClr val="42493A"/>
                      </a:solidFill>
                      <a:prstDash val="solid"/>
                      <a:round/>
                      <a:headEnd len="sm" w="sm" type="none"/>
                      <a:tailEnd len="sm" w="sm" type="none"/>
                    </a:lnT>
                    <a:lnB cap="flat" cmpd="sng" w="28575">
                      <a:solidFill>
                        <a:srgbClr val="42493A"/>
                      </a:solidFill>
                      <a:prstDash val="solid"/>
                      <a:round/>
                      <a:headEnd len="sm" w="sm" type="none"/>
                      <a:tailEnd len="sm" w="sm" type="none"/>
                    </a:lnB>
                    <a:solidFill>
                      <a:schemeClr val="lt1"/>
                    </a:solidFill>
                  </a:tcPr>
                </a:tc>
                <a:tc gridSpan="2" vMerge="1"/>
                <a:tc hMerge="1" vMerge="1"/>
              </a:tr>
            </a:tbl>
          </a:graphicData>
        </a:graphic>
      </p:graphicFrame>
      <p:sp>
        <p:nvSpPr>
          <p:cNvPr id="1348" name="Google Shape;1348;p138"/>
          <p:cNvSpPr txBox="1"/>
          <p:nvPr/>
        </p:nvSpPr>
        <p:spPr>
          <a:xfrm>
            <a:off x="1931988" y="455613"/>
            <a:ext cx="92471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000">
                <a:solidFill>
                  <a:srgbClr val="FFFF00"/>
                </a:solidFill>
                <a:latin typeface="DFKai-SB"/>
                <a:ea typeface="DFKai-SB"/>
                <a:cs typeface="DFKai-SB"/>
                <a:sym typeface="DFKai-SB"/>
              </a:rPr>
              <a:t>(十二)國中教育會考</a:t>
            </a:r>
            <a:endParaRPr/>
          </a:p>
        </p:txBody>
      </p:sp>
      <p:sp>
        <p:nvSpPr>
          <p:cNvPr id="1349" name="Google Shape;1349;p13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pic>
        <p:nvPicPr>
          <p:cNvPr id="1354" name="Google Shape;1354;p139"/>
          <p:cNvPicPr preferRelativeResize="0"/>
          <p:nvPr/>
        </p:nvPicPr>
        <p:blipFill rotWithShape="1">
          <a:blip r:embed="rId3">
            <a:alphaModFix/>
          </a:blip>
          <a:srcRect b="0" l="0" r="0" t="0"/>
          <a:stretch/>
        </p:blipFill>
        <p:spPr>
          <a:xfrm>
            <a:off x="0" y="0"/>
            <a:ext cx="12192000" cy="68484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40"/>
          <p:cNvSpPr txBox="1"/>
          <p:nvPr>
            <p:ph type="title"/>
          </p:nvPr>
        </p:nvSpPr>
        <p:spPr>
          <a:xfrm>
            <a:off x="1566863" y="0"/>
            <a:ext cx="9772650" cy="835025"/>
          </a:xfrm>
          <a:prstGeom prst="rect">
            <a:avLst/>
          </a:prstGeom>
          <a:solidFill>
            <a:srgbClr val="7030A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rgbClr val="FFFF00"/>
                </a:solidFill>
                <a:latin typeface="DFKai-SB"/>
                <a:ea typeface="DFKai-SB"/>
                <a:cs typeface="DFKai-SB"/>
                <a:sym typeface="DFKai-SB"/>
              </a:rPr>
              <a:t>(十二)免試入學報名流程</a:t>
            </a:r>
            <a:endParaRPr/>
          </a:p>
        </p:txBody>
      </p:sp>
      <p:sp>
        <p:nvSpPr>
          <p:cNvPr id="1360" name="Google Shape;1360;p140"/>
          <p:cNvSpPr/>
          <p:nvPr/>
        </p:nvSpPr>
        <p:spPr>
          <a:xfrm>
            <a:off x="1790700" y="5233988"/>
            <a:ext cx="2444750" cy="1219200"/>
          </a:xfrm>
          <a:prstGeom prst="rect">
            <a:avLst/>
          </a:prstGeom>
          <a:gradFill>
            <a:gsLst>
              <a:gs pos="0">
                <a:srgbClr val="BD574B"/>
              </a:gs>
              <a:gs pos="100000">
                <a:srgbClr val="AA3722"/>
              </a:gs>
            </a:gsLst>
            <a:lin ang="5400000" scaled="0"/>
          </a:gra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rgbClr val="FFFFFF"/>
                </a:solidFill>
                <a:latin typeface="DFKai-SB"/>
                <a:ea typeface="DFKai-SB"/>
                <a:cs typeface="DFKai-SB"/>
                <a:sym typeface="DFKai-SB"/>
              </a:rPr>
              <a:t>參加國中教育會考</a:t>
            </a:r>
            <a:endParaRPr/>
          </a:p>
        </p:txBody>
      </p:sp>
      <p:sp>
        <p:nvSpPr>
          <p:cNvPr id="1361" name="Google Shape;1361;p140"/>
          <p:cNvSpPr/>
          <p:nvPr/>
        </p:nvSpPr>
        <p:spPr>
          <a:xfrm>
            <a:off x="1790700" y="1420813"/>
            <a:ext cx="2444750" cy="1223962"/>
          </a:xfrm>
          <a:prstGeom prst="rect">
            <a:avLst/>
          </a:prstGeom>
          <a:solidFill>
            <a:srgbClr val="734308"/>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rgbClr val="FFFFFF"/>
                </a:solidFill>
                <a:latin typeface="DFKai-SB"/>
                <a:ea typeface="DFKai-SB"/>
                <a:cs typeface="DFKai-SB"/>
                <a:sym typeface="DFKai-SB"/>
              </a:rPr>
              <a:t>多元學習表現</a:t>
            </a:r>
            <a:endParaRPr sz="1800">
              <a:solidFill>
                <a:srgbClr val="FFFFFF"/>
              </a:solidFill>
              <a:latin typeface="DFKai-SB"/>
              <a:ea typeface="DFKai-SB"/>
              <a:cs typeface="DFKai-SB"/>
              <a:sym typeface="DFKai-SB"/>
            </a:endParaRPr>
          </a:p>
          <a:p>
            <a:pPr indent="0" lvl="0" marL="0" marR="0" rtl="0" algn="ctr">
              <a:spcBef>
                <a:spcPts val="0"/>
              </a:spcBef>
              <a:spcAft>
                <a:spcPts val="0"/>
              </a:spcAft>
              <a:buNone/>
            </a:pPr>
            <a:r>
              <a:rPr lang="zh-TW" sz="1800">
                <a:solidFill>
                  <a:srgbClr val="FFFFFF"/>
                </a:solidFill>
                <a:latin typeface="DFKai-SB"/>
                <a:ea typeface="DFKai-SB"/>
                <a:cs typeface="DFKai-SB"/>
                <a:sym typeface="DFKai-SB"/>
              </a:rPr>
              <a:t>競賽成績審查</a:t>
            </a:r>
            <a:endParaRPr/>
          </a:p>
        </p:txBody>
      </p:sp>
      <p:sp>
        <p:nvSpPr>
          <p:cNvPr id="1362" name="Google Shape;1362;p140"/>
          <p:cNvSpPr/>
          <p:nvPr/>
        </p:nvSpPr>
        <p:spPr>
          <a:xfrm>
            <a:off x="1790700" y="3346450"/>
            <a:ext cx="2444750" cy="1223963"/>
          </a:xfrm>
          <a:prstGeom prst="rect">
            <a:avLst/>
          </a:prstGeom>
          <a:solidFill>
            <a:srgbClr val="734308"/>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rgbClr val="FFFFFF"/>
                </a:solidFill>
                <a:latin typeface="DFKai-SB"/>
                <a:ea typeface="DFKai-SB"/>
                <a:cs typeface="DFKai-SB"/>
                <a:sym typeface="DFKai-SB"/>
              </a:rPr>
              <a:t>申請變更就學區</a:t>
            </a:r>
            <a:endParaRPr sz="1800">
              <a:solidFill>
                <a:srgbClr val="FFFFFF"/>
              </a:solidFill>
              <a:latin typeface="DFKai-SB"/>
              <a:ea typeface="DFKai-SB"/>
              <a:cs typeface="DFKai-SB"/>
              <a:sym typeface="DFKai-SB"/>
            </a:endParaRPr>
          </a:p>
          <a:p>
            <a:pPr indent="0" lvl="0" marL="0" marR="0" rtl="0" algn="ctr">
              <a:spcBef>
                <a:spcPts val="0"/>
              </a:spcBef>
              <a:spcAft>
                <a:spcPts val="0"/>
              </a:spcAft>
              <a:buNone/>
            </a:pPr>
            <a:r>
              <a:t/>
            </a:r>
            <a:endParaRPr sz="1067">
              <a:solidFill>
                <a:srgbClr val="FFFFFF"/>
              </a:solidFill>
              <a:latin typeface="DFKai-SB"/>
              <a:ea typeface="DFKai-SB"/>
              <a:cs typeface="DFKai-SB"/>
              <a:sym typeface="DFKai-SB"/>
            </a:endParaRPr>
          </a:p>
          <a:p>
            <a:pPr indent="0" lvl="0" marL="0" marR="0" rtl="0" algn="ctr">
              <a:spcBef>
                <a:spcPts val="0"/>
              </a:spcBef>
              <a:spcAft>
                <a:spcPts val="0"/>
              </a:spcAft>
              <a:buNone/>
            </a:pPr>
            <a:r>
              <a:rPr lang="zh-TW" sz="1800">
                <a:solidFill>
                  <a:srgbClr val="FFFFFF"/>
                </a:solidFill>
                <a:latin typeface="DFKai-SB"/>
                <a:ea typeface="DFKai-SB"/>
                <a:cs typeface="DFKai-SB"/>
                <a:sym typeface="DFKai-SB"/>
              </a:rPr>
              <a:t>(有需要者申請)</a:t>
            </a:r>
            <a:endParaRPr sz="1800">
              <a:solidFill>
                <a:srgbClr val="FFFFFF"/>
              </a:solidFill>
              <a:latin typeface="DFKai-SB"/>
              <a:ea typeface="DFKai-SB"/>
              <a:cs typeface="DFKai-SB"/>
              <a:sym typeface="DFKai-SB"/>
            </a:endParaRPr>
          </a:p>
        </p:txBody>
      </p:sp>
      <p:cxnSp>
        <p:nvCxnSpPr>
          <p:cNvPr id="1363" name="Google Shape;1363;p140"/>
          <p:cNvCxnSpPr>
            <a:stCxn id="1362" idx="2"/>
            <a:endCxn id="1360" idx="0"/>
          </p:cNvCxnSpPr>
          <p:nvPr/>
        </p:nvCxnSpPr>
        <p:spPr>
          <a:xfrm>
            <a:off x="3013075" y="4570413"/>
            <a:ext cx="0" cy="663600"/>
          </a:xfrm>
          <a:prstGeom prst="straightConnector1">
            <a:avLst/>
          </a:prstGeom>
          <a:noFill/>
          <a:ln cap="flat" cmpd="sng" w="63500">
            <a:solidFill>
              <a:srgbClr val="DC8011"/>
            </a:solidFill>
            <a:prstDash val="solid"/>
            <a:round/>
            <a:headEnd len="sm" w="sm" type="none"/>
            <a:tailEnd len="med" w="med" type="triangle"/>
          </a:ln>
        </p:spPr>
      </p:cxnSp>
      <p:cxnSp>
        <p:nvCxnSpPr>
          <p:cNvPr id="1364" name="Google Shape;1364;p140"/>
          <p:cNvCxnSpPr>
            <a:stCxn id="1361" idx="2"/>
          </p:cNvCxnSpPr>
          <p:nvPr/>
        </p:nvCxnSpPr>
        <p:spPr>
          <a:xfrm>
            <a:off x="3013075" y="2644775"/>
            <a:ext cx="0" cy="701700"/>
          </a:xfrm>
          <a:prstGeom prst="straightConnector1">
            <a:avLst/>
          </a:prstGeom>
          <a:noFill/>
          <a:ln cap="flat" cmpd="sng" w="63500">
            <a:solidFill>
              <a:srgbClr val="DC8011"/>
            </a:solidFill>
            <a:prstDash val="solid"/>
            <a:round/>
            <a:headEnd len="sm" w="sm" type="none"/>
            <a:tailEnd len="med" w="med" type="triangle"/>
          </a:ln>
        </p:spPr>
      </p:cxnSp>
      <p:sp>
        <p:nvSpPr>
          <p:cNvPr id="1365" name="Google Shape;1365;p140"/>
          <p:cNvSpPr/>
          <p:nvPr/>
        </p:nvSpPr>
        <p:spPr>
          <a:xfrm>
            <a:off x="4868863" y="1420813"/>
            <a:ext cx="2397125" cy="1223962"/>
          </a:xfrm>
          <a:prstGeom prst="rect">
            <a:avLst/>
          </a:prstGeom>
          <a:solidFill>
            <a:srgbClr val="734308"/>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rgbClr val="FFFFFF"/>
                </a:solidFill>
                <a:latin typeface="DFKai-SB"/>
                <a:ea typeface="DFKai-SB"/>
                <a:cs typeface="DFKai-SB"/>
                <a:sym typeface="DFKai-SB"/>
              </a:rPr>
              <a:t>個別序位查詢</a:t>
            </a:r>
            <a:endParaRPr/>
          </a:p>
        </p:txBody>
      </p:sp>
      <p:sp>
        <p:nvSpPr>
          <p:cNvPr id="1366" name="Google Shape;1366;p140"/>
          <p:cNvSpPr/>
          <p:nvPr/>
        </p:nvSpPr>
        <p:spPr>
          <a:xfrm>
            <a:off x="4868863" y="3313113"/>
            <a:ext cx="2397125" cy="1225550"/>
          </a:xfrm>
          <a:prstGeom prst="rect">
            <a:avLst/>
          </a:prstGeom>
          <a:solidFill>
            <a:srgbClr val="734308"/>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rgbClr val="FFFFFF"/>
                </a:solidFill>
                <a:latin typeface="DFKai-SB"/>
                <a:ea typeface="DFKai-SB"/>
                <a:cs typeface="DFKai-SB"/>
                <a:sym typeface="DFKai-SB"/>
              </a:rPr>
              <a:t>選填志願</a:t>
            </a:r>
            <a:endParaRPr/>
          </a:p>
        </p:txBody>
      </p:sp>
      <p:sp>
        <p:nvSpPr>
          <p:cNvPr id="1367" name="Google Shape;1367;p140"/>
          <p:cNvSpPr/>
          <p:nvPr/>
        </p:nvSpPr>
        <p:spPr>
          <a:xfrm>
            <a:off x="4873625" y="5233988"/>
            <a:ext cx="2397125" cy="1223962"/>
          </a:xfrm>
          <a:prstGeom prst="rect">
            <a:avLst/>
          </a:prstGeom>
          <a:solidFill>
            <a:srgbClr val="734308"/>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000">
                <a:solidFill>
                  <a:srgbClr val="FFFFFF"/>
                </a:solidFill>
                <a:latin typeface="DFKai-SB"/>
                <a:ea typeface="DFKai-SB"/>
                <a:cs typeface="DFKai-SB"/>
                <a:sym typeface="DFKai-SB"/>
              </a:rPr>
              <a:t>報名</a:t>
            </a:r>
            <a:endParaRPr sz="2000">
              <a:solidFill>
                <a:srgbClr val="FFFFFF"/>
              </a:solidFill>
              <a:latin typeface="DFKai-SB"/>
              <a:ea typeface="DFKai-SB"/>
              <a:cs typeface="DFKai-SB"/>
              <a:sym typeface="DFKai-SB"/>
            </a:endParaRPr>
          </a:p>
          <a:p>
            <a:pPr indent="0" lvl="0" marL="0" marR="0" rtl="0" algn="ctr">
              <a:spcBef>
                <a:spcPts val="0"/>
              </a:spcBef>
              <a:spcAft>
                <a:spcPts val="0"/>
              </a:spcAft>
              <a:buNone/>
            </a:pPr>
            <a:r>
              <a:rPr lang="zh-TW" sz="2000">
                <a:solidFill>
                  <a:srgbClr val="FFFFFF"/>
                </a:solidFill>
                <a:latin typeface="DFKai-SB"/>
                <a:ea typeface="DFKai-SB"/>
                <a:cs typeface="DFKai-SB"/>
                <a:sym typeface="DFKai-SB"/>
              </a:rPr>
              <a:t>集體報名</a:t>
            </a:r>
            <a:endParaRPr sz="2000">
              <a:solidFill>
                <a:srgbClr val="FFFFFF"/>
              </a:solidFill>
              <a:latin typeface="DFKai-SB"/>
              <a:ea typeface="DFKai-SB"/>
              <a:cs typeface="DFKai-SB"/>
              <a:sym typeface="DFKai-SB"/>
            </a:endParaRPr>
          </a:p>
          <a:p>
            <a:pPr indent="0" lvl="0" marL="0" marR="0" rtl="0" algn="ctr">
              <a:spcBef>
                <a:spcPts val="0"/>
              </a:spcBef>
              <a:spcAft>
                <a:spcPts val="0"/>
              </a:spcAft>
              <a:buNone/>
            </a:pPr>
            <a:r>
              <a:rPr lang="zh-TW" sz="2000">
                <a:solidFill>
                  <a:srgbClr val="FFFFFF"/>
                </a:solidFill>
                <a:latin typeface="DFKai-SB"/>
                <a:ea typeface="DFKai-SB"/>
                <a:cs typeface="DFKai-SB"/>
                <a:sym typeface="DFKai-SB"/>
              </a:rPr>
              <a:t>個別報名</a:t>
            </a:r>
            <a:endParaRPr/>
          </a:p>
        </p:txBody>
      </p:sp>
      <p:cxnSp>
        <p:nvCxnSpPr>
          <p:cNvPr id="1368" name="Google Shape;1368;p140"/>
          <p:cNvCxnSpPr>
            <a:stCxn id="1360" idx="3"/>
            <a:endCxn id="1365" idx="1"/>
          </p:cNvCxnSpPr>
          <p:nvPr/>
        </p:nvCxnSpPr>
        <p:spPr>
          <a:xfrm flipH="1" rot="10800000">
            <a:off x="4235450" y="2032688"/>
            <a:ext cx="633300" cy="3810900"/>
          </a:xfrm>
          <a:prstGeom prst="bentConnector3">
            <a:avLst>
              <a:gd fmla="val 50009" name="adj1"/>
            </a:avLst>
          </a:prstGeom>
          <a:noFill/>
          <a:ln cap="flat" cmpd="sng" w="63500">
            <a:solidFill>
              <a:srgbClr val="DC8011"/>
            </a:solidFill>
            <a:prstDash val="solid"/>
            <a:round/>
            <a:headEnd len="sm" w="sm" type="none"/>
            <a:tailEnd len="med" w="med" type="triangle"/>
          </a:ln>
        </p:spPr>
      </p:cxnSp>
      <p:cxnSp>
        <p:nvCxnSpPr>
          <p:cNvPr id="1369" name="Google Shape;1369;p140"/>
          <p:cNvCxnSpPr>
            <a:stCxn id="1365" idx="2"/>
            <a:endCxn id="1366" idx="0"/>
          </p:cNvCxnSpPr>
          <p:nvPr/>
        </p:nvCxnSpPr>
        <p:spPr>
          <a:xfrm>
            <a:off x="6067425" y="2644775"/>
            <a:ext cx="0" cy="668400"/>
          </a:xfrm>
          <a:prstGeom prst="straightConnector1">
            <a:avLst/>
          </a:prstGeom>
          <a:noFill/>
          <a:ln cap="flat" cmpd="sng" w="63500">
            <a:solidFill>
              <a:srgbClr val="DC8011"/>
            </a:solidFill>
            <a:prstDash val="solid"/>
            <a:round/>
            <a:headEnd len="sm" w="sm" type="none"/>
            <a:tailEnd len="med" w="med" type="triangle"/>
          </a:ln>
        </p:spPr>
      </p:cxnSp>
      <p:cxnSp>
        <p:nvCxnSpPr>
          <p:cNvPr id="1370" name="Google Shape;1370;p140"/>
          <p:cNvCxnSpPr>
            <a:stCxn id="1366" idx="2"/>
            <a:endCxn id="1367" idx="0"/>
          </p:cNvCxnSpPr>
          <p:nvPr/>
        </p:nvCxnSpPr>
        <p:spPr>
          <a:xfrm>
            <a:off x="6067425" y="4538663"/>
            <a:ext cx="4800" cy="695400"/>
          </a:xfrm>
          <a:prstGeom prst="straightConnector1">
            <a:avLst/>
          </a:prstGeom>
          <a:noFill/>
          <a:ln cap="flat" cmpd="sng" w="63500">
            <a:solidFill>
              <a:srgbClr val="DC8011"/>
            </a:solidFill>
            <a:prstDash val="solid"/>
            <a:round/>
            <a:headEnd len="sm" w="sm" type="none"/>
            <a:tailEnd len="med" w="med" type="triangle"/>
          </a:ln>
        </p:spPr>
      </p:cxnSp>
      <p:sp>
        <p:nvSpPr>
          <p:cNvPr id="1371" name="Google Shape;1371;p140"/>
          <p:cNvSpPr/>
          <p:nvPr/>
        </p:nvSpPr>
        <p:spPr>
          <a:xfrm>
            <a:off x="8058150" y="1385888"/>
            <a:ext cx="2397125" cy="1225550"/>
          </a:xfrm>
          <a:prstGeom prst="rect">
            <a:avLst/>
          </a:prstGeom>
          <a:solidFill>
            <a:srgbClr val="432918"/>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800">
                <a:solidFill>
                  <a:srgbClr val="FFFFFF"/>
                </a:solidFill>
                <a:latin typeface="DFKai-SB"/>
                <a:ea typeface="DFKai-SB"/>
                <a:cs typeface="DFKai-SB"/>
                <a:sym typeface="DFKai-SB"/>
              </a:rPr>
              <a:t>放榜</a:t>
            </a:r>
            <a:endParaRPr/>
          </a:p>
        </p:txBody>
      </p:sp>
      <p:sp>
        <p:nvSpPr>
          <p:cNvPr id="1372" name="Google Shape;1372;p140"/>
          <p:cNvSpPr/>
          <p:nvPr/>
        </p:nvSpPr>
        <p:spPr>
          <a:xfrm>
            <a:off x="8058150" y="3313113"/>
            <a:ext cx="2397125" cy="1225550"/>
          </a:xfrm>
          <a:prstGeom prst="rect">
            <a:avLst/>
          </a:prstGeom>
          <a:solidFill>
            <a:srgbClr val="432918"/>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800">
                <a:solidFill>
                  <a:srgbClr val="FFFFFF"/>
                </a:solidFill>
                <a:latin typeface="DFKai-SB"/>
                <a:ea typeface="DFKai-SB"/>
                <a:cs typeface="DFKai-SB"/>
                <a:sym typeface="DFKai-SB"/>
              </a:rPr>
              <a:t>報到</a:t>
            </a:r>
            <a:endParaRPr/>
          </a:p>
        </p:txBody>
      </p:sp>
      <p:sp>
        <p:nvSpPr>
          <p:cNvPr id="1373" name="Google Shape;1373;p140"/>
          <p:cNvSpPr/>
          <p:nvPr/>
        </p:nvSpPr>
        <p:spPr>
          <a:xfrm>
            <a:off x="8040688" y="5237163"/>
            <a:ext cx="2397125" cy="1223962"/>
          </a:xfrm>
          <a:prstGeom prst="rect">
            <a:avLst/>
          </a:prstGeom>
          <a:solidFill>
            <a:srgbClr val="432918"/>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rgbClr val="FFFFFF"/>
                </a:solidFill>
                <a:latin typeface="DFKai-SB"/>
                <a:ea typeface="DFKai-SB"/>
                <a:cs typeface="DFKai-SB"/>
                <a:sym typeface="DFKai-SB"/>
              </a:rPr>
              <a:t>放棄錄取資格</a:t>
            </a:r>
            <a:endParaRPr/>
          </a:p>
        </p:txBody>
      </p:sp>
      <p:cxnSp>
        <p:nvCxnSpPr>
          <p:cNvPr id="1374" name="Google Shape;1374;p140"/>
          <p:cNvCxnSpPr>
            <a:stCxn id="1371" idx="2"/>
            <a:endCxn id="1372" idx="0"/>
          </p:cNvCxnSpPr>
          <p:nvPr/>
        </p:nvCxnSpPr>
        <p:spPr>
          <a:xfrm>
            <a:off x="9256713" y="2611438"/>
            <a:ext cx="0" cy="701700"/>
          </a:xfrm>
          <a:prstGeom prst="straightConnector1">
            <a:avLst/>
          </a:prstGeom>
          <a:noFill/>
          <a:ln cap="flat" cmpd="sng" w="63500">
            <a:solidFill>
              <a:srgbClr val="DC8011"/>
            </a:solidFill>
            <a:prstDash val="solid"/>
            <a:round/>
            <a:headEnd len="sm" w="sm" type="none"/>
            <a:tailEnd len="med" w="med" type="triangle"/>
          </a:ln>
        </p:spPr>
      </p:cxnSp>
      <p:cxnSp>
        <p:nvCxnSpPr>
          <p:cNvPr id="1375" name="Google Shape;1375;p140"/>
          <p:cNvCxnSpPr/>
          <p:nvPr/>
        </p:nvCxnSpPr>
        <p:spPr>
          <a:xfrm>
            <a:off x="9239250" y="4533900"/>
            <a:ext cx="0" cy="703263"/>
          </a:xfrm>
          <a:prstGeom prst="straightConnector1">
            <a:avLst/>
          </a:prstGeom>
          <a:noFill/>
          <a:ln cap="flat" cmpd="sng" w="63500">
            <a:solidFill>
              <a:srgbClr val="DC8011"/>
            </a:solidFill>
            <a:prstDash val="solid"/>
            <a:round/>
            <a:headEnd len="sm" w="sm" type="none"/>
            <a:tailEnd len="med" w="med" type="triangle"/>
          </a:ln>
        </p:spPr>
      </p:cxnSp>
      <p:cxnSp>
        <p:nvCxnSpPr>
          <p:cNvPr id="1376" name="Google Shape;1376;p140"/>
          <p:cNvCxnSpPr>
            <a:stCxn id="1367" idx="3"/>
            <a:endCxn id="1371" idx="1"/>
          </p:cNvCxnSpPr>
          <p:nvPr/>
        </p:nvCxnSpPr>
        <p:spPr>
          <a:xfrm flipH="1" rot="10800000">
            <a:off x="7270750" y="1998769"/>
            <a:ext cx="787500" cy="3847200"/>
          </a:xfrm>
          <a:prstGeom prst="bentConnector3">
            <a:avLst>
              <a:gd fmla="val 49994" name="adj1"/>
            </a:avLst>
          </a:prstGeom>
          <a:noFill/>
          <a:ln cap="flat" cmpd="sng" w="63500">
            <a:solidFill>
              <a:srgbClr val="DC8011"/>
            </a:solidFill>
            <a:prstDash val="solid"/>
            <a:round/>
            <a:headEnd len="sm" w="sm" type="none"/>
            <a:tailEnd len="med" w="med" type="triangle"/>
          </a:ln>
        </p:spPr>
      </p:cxnSp>
      <p:sp>
        <p:nvSpPr>
          <p:cNvPr id="1377" name="Google Shape;1377;p140"/>
          <p:cNvSpPr txBox="1"/>
          <p:nvPr/>
        </p:nvSpPr>
        <p:spPr>
          <a:xfrm>
            <a:off x="1566863" y="942975"/>
            <a:ext cx="1011872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DFKai-SB"/>
                <a:ea typeface="DFKai-SB"/>
                <a:cs typeface="DFKai-SB"/>
                <a:sym typeface="DFKai-SB"/>
              </a:rPr>
              <a:t>(多元學習表現分數原採計期間自七上開學日起，至九下開學前一日止)</a:t>
            </a:r>
            <a:endParaRPr sz="1800">
              <a:solidFill>
                <a:schemeClr val="dk1"/>
              </a:solidFill>
              <a:latin typeface="DFKai-SB"/>
              <a:ea typeface="DFKai-SB"/>
              <a:cs typeface="DFKai-SB"/>
              <a:sym typeface="DFKai-SB"/>
            </a:endParaRPr>
          </a:p>
        </p:txBody>
      </p:sp>
      <p:sp>
        <p:nvSpPr>
          <p:cNvPr id="1378" name="Google Shape;1378;p14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41"/>
          <p:cNvSpPr txBox="1"/>
          <p:nvPr>
            <p:ph type="ctrTitle"/>
          </p:nvPr>
        </p:nvSpPr>
        <p:spPr>
          <a:xfrm>
            <a:off x="1946275" y="3794125"/>
            <a:ext cx="10363200" cy="147002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zh-TW" sz="5400">
                <a:solidFill>
                  <a:srgbClr val="C00000"/>
                </a:solidFill>
                <a:latin typeface="Arial"/>
                <a:ea typeface="Arial"/>
                <a:cs typeface="Arial"/>
                <a:sym typeface="Arial"/>
              </a:rPr>
              <a:t>免試入學之個別序位</a:t>
            </a:r>
            <a:endParaRPr/>
          </a:p>
        </p:txBody>
      </p:sp>
      <p:sp>
        <p:nvSpPr>
          <p:cNvPr id="1384" name="Google Shape;1384;p141"/>
          <p:cNvSpPr txBox="1"/>
          <p:nvPr>
            <p:ph idx="12" type="sldNum"/>
          </p:nvPr>
        </p:nvSpPr>
        <p:spPr>
          <a:xfrm>
            <a:off x="531813" y="4529138"/>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grpSp>
        <p:nvGrpSpPr>
          <p:cNvPr id="1390" name="Google Shape;1390;p142"/>
          <p:cNvGrpSpPr/>
          <p:nvPr/>
        </p:nvGrpSpPr>
        <p:grpSpPr>
          <a:xfrm>
            <a:off x="1595438" y="836613"/>
            <a:ext cx="9037637" cy="5905500"/>
            <a:chOff x="72008" y="44624"/>
            <a:chExt cx="9036496" cy="6696744"/>
          </a:xfrm>
        </p:grpSpPr>
        <p:sp>
          <p:nvSpPr>
            <p:cNvPr id="1391" name="Google Shape;1391;p142"/>
            <p:cNvSpPr/>
            <p:nvPr/>
          </p:nvSpPr>
          <p:spPr>
            <a:xfrm>
              <a:off x="72008" y="44624"/>
              <a:ext cx="9036496" cy="6696744"/>
            </a:xfrm>
            <a:prstGeom prst="bevel">
              <a:avLst>
                <a:gd fmla="val 2964" name="adj"/>
              </a:avLst>
            </a:prstGeom>
            <a:solidFill>
              <a:srgbClr val="BAA79F"/>
            </a:solidFill>
            <a:ln cap="flat" cmpd="sng" w="38100">
              <a:solidFill>
                <a:srgbClr val="7F4F2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000">
                  <a:solidFill>
                    <a:srgbClr val="000000"/>
                  </a:solidFill>
                  <a:latin typeface="Microsoft JhengHei"/>
                  <a:ea typeface="Microsoft JhengHei"/>
                  <a:cs typeface="Microsoft JhengHei"/>
                  <a:sym typeface="Microsoft JhengHei"/>
                </a:rPr>
                <a:t>「110學年度○○就學區學生免試入學超額比序（未含志願序）</a:t>
              </a:r>
              <a:endParaRPr b="1" sz="2000">
                <a:solidFill>
                  <a:srgbClr val="000000"/>
                </a:solidFill>
                <a:latin typeface="Microsoft JhengHei"/>
                <a:ea typeface="Microsoft JhengHei"/>
                <a:cs typeface="Microsoft JhengHei"/>
                <a:sym typeface="Microsoft JhengHei"/>
              </a:endParaRPr>
            </a:p>
            <a:p>
              <a:pPr indent="0" lvl="0" marL="0" marR="0" rtl="0" algn="ctr">
                <a:spcBef>
                  <a:spcPts val="0"/>
                </a:spcBef>
                <a:spcAft>
                  <a:spcPts val="0"/>
                </a:spcAft>
                <a:buNone/>
              </a:pPr>
              <a:r>
                <a:rPr b="1" lang="zh-TW" sz="2000" u="sng">
                  <a:solidFill>
                    <a:srgbClr val="FF0000"/>
                  </a:solidFill>
                  <a:latin typeface="Microsoft JhengHei"/>
                  <a:ea typeface="Microsoft JhengHei"/>
                  <a:cs typeface="Microsoft JhengHei"/>
                  <a:sym typeface="Microsoft JhengHei"/>
                </a:rPr>
                <a:t>個別序位</a:t>
              </a:r>
              <a:r>
                <a:rPr b="1" lang="zh-TW" sz="2000">
                  <a:solidFill>
                    <a:srgbClr val="000000"/>
                  </a:solidFill>
                  <a:latin typeface="Microsoft JhengHei"/>
                  <a:ea typeface="Microsoft JhengHei"/>
                  <a:cs typeface="Microsoft JhengHei"/>
                  <a:sym typeface="Microsoft JhengHei"/>
                </a:rPr>
                <a:t>之比率及累積人數區間</a:t>
              </a:r>
              <a:r>
                <a:rPr lang="zh-TW" sz="2000">
                  <a:solidFill>
                    <a:srgbClr val="000000"/>
                  </a:solidFill>
                  <a:latin typeface="Microsoft JhengHei"/>
                  <a:ea typeface="Microsoft JhengHei"/>
                  <a:cs typeface="Microsoft JhengHei"/>
                  <a:sym typeface="Microsoft JhengHei"/>
                </a:rPr>
                <a:t>」</a:t>
              </a:r>
              <a:r>
                <a:rPr b="1" lang="zh-TW" sz="2000">
                  <a:solidFill>
                    <a:srgbClr val="000000"/>
                  </a:solidFill>
                  <a:latin typeface="Microsoft JhengHei"/>
                  <a:ea typeface="Microsoft JhengHei"/>
                  <a:cs typeface="Microsoft JhengHei"/>
                  <a:sym typeface="Microsoft JhengHei"/>
                </a:rPr>
                <a:t>查詢服務</a:t>
              </a:r>
              <a:endParaRPr sz="2000">
                <a:solidFill>
                  <a:srgbClr val="000000"/>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000">
                  <a:solidFill>
                    <a:srgbClr val="000000"/>
                  </a:solidFill>
                  <a:latin typeface="DFKai-SB"/>
                  <a:ea typeface="DFKai-SB"/>
                  <a:cs typeface="DFKai-SB"/>
                  <a:sym typeface="DFKai-SB"/>
                </a:rPr>
                <a:t>說明：</a:t>
              </a:r>
              <a:r>
                <a:rPr lang="zh-TW" sz="2000">
                  <a:solidFill>
                    <a:srgbClr val="000000"/>
                  </a:solidFill>
                  <a:latin typeface="Arial"/>
                  <a:ea typeface="Arial"/>
                  <a:cs typeface="Arial"/>
                  <a:sym typeface="Arial"/>
                </a:rPr>
                <a:t>以下服務資訊</a:t>
              </a:r>
              <a:endParaRPr b="1" sz="2000">
                <a:solidFill>
                  <a:srgbClr val="000000"/>
                </a:solidFill>
                <a:latin typeface="DFKai-SB"/>
                <a:ea typeface="DFKai-SB"/>
                <a:cs typeface="DFKai-SB"/>
                <a:sym typeface="DFKai-SB"/>
              </a:endParaRPr>
            </a:p>
            <a:p>
              <a:pPr indent="0" lvl="0" marL="0" marR="0" rtl="0" algn="l">
                <a:spcBef>
                  <a:spcPts val="0"/>
                </a:spcBef>
                <a:spcAft>
                  <a:spcPts val="0"/>
                </a:spcAft>
                <a:buNone/>
              </a:pPr>
              <a:r>
                <a:rPr lang="zh-TW" sz="2000">
                  <a:solidFill>
                    <a:srgbClr val="000000"/>
                  </a:solidFill>
                  <a:latin typeface="DFKai-SB"/>
                  <a:ea typeface="DFKai-SB"/>
                  <a:cs typeface="DFKai-SB"/>
                  <a:sym typeface="DFKai-SB"/>
                </a:rPr>
                <a:t>1.</a:t>
              </a:r>
              <a:r>
                <a:rPr b="1" lang="zh-TW" sz="2000" u="sng">
                  <a:solidFill>
                    <a:srgbClr val="000000"/>
                  </a:solidFill>
                  <a:latin typeface="DFKai-SB"/>
                  <a:ea typeface="DFKai-SB"/>
                  <a:cs typeface="DFKai-SB"/>
                  <a:sym typeface="DFKai-SB"/>
                </a:rPr>
                <a:t>因為免試入學尚未報名，故以國中教育會考報名人數為計算基準</a:t>
              </a:r>
              <a:r>
                <a:rPr lang="zh-TW" sz="2000">
                  <a:solidFill>
                    <a:srgbClr val="000000"/>
                  </a:solidFill>
                  <a:latin typeface="DFKai-SB"/>
                  <a:ea typeface="DFKai-SB"/>
                  <a:cs typeface="DFKai-SB"/>
                  <a:sym typeface="DFKai-SB"/>
                </a:rPr>
                <a:t>。</a:t>
              </a:r>
              <a:endParaRPr sz="2000">
                <a:solidFill>
                  <a:srgbClr val="000000"/>
                </a:solidFill>
                <a:latin typeface="DFKai-SB"/>
                <a:ea typeface="DFKai-SB"/>
                <a:cs typeface="DFKai-SB"/>
                <a:sym typeface="DFKai-SB"/>
              </a:endParaRPr>
            </a:p>
            <a:p>
              <a:pPr indent="0" lvl="0" marL="0" marR="0" rtl="0" algn="l">
                <a:spcBef>
                  <a:spcPts val="0"/>
                </a:spcBef>
                <a:spcAft>
                  <a:spcPts val="0"/>
                </a:spcAft>
                <a:buNone/>
              </a:pPr>
              <a:r>
                <a:rPr lang="zh-TW" sz="2000">
                  <a:solidFill>
                    <a:srgbClr val="000000"/>
                  </a:solidFill>
                  <a:latin typeface="DFKai-SB"/>
                  <a:ea typeface="DFKai-SB"/>
                  <a:cs typeface="DFKai-SB"/>
                  <a:sym typeface="DFKai-SB"/>
                </a:rPr>
                <a:t>2.根據該區超額比序項目之分配及比序順次，計算該區學生之整體表現，由前至後排序，並以每一區間比率</a:t>
              </a:r>
              <a:r>
                <a:rPr lang="zh-TW" sz="2400">
                  <a:solidFill>
                    <a:srgbClr val="FF0000"/>
                  </a:solidFill>
                  <a:latin typeface="DFKai-SB"/>
                  <a:ea typeface="DFKai-SB"/>
                  <a:cs typeface="DFKai-SB"/>
                  <a:sym typeface="DFKai-SB"/>
                </a:rPr>
                <a:t>不低於百分之一</a:t>
              </a:r>
              <a:r>
                <a:rPr lang="zh-TW" sz="2000">
                  <a:solidFill>
                    <a:srgbClr val="000000"/>
                  </a:solidFill>
                  <a:latin typeface="DFKai-SB"/>
                  <a:ea typeface="DFKai-SB"/>
                  <a:cs typeface="DFKai-SB"/>
                  <a:sym typeface="DFKai-SB"/>
                </a:rPr>
                <a:t>且</a:t>
              </a:r>
              <a:r>
                <a:rPr lang="zh-TW" sz="2400">
                  <a:solidFill>
                    <a:srgbClr val="FF0000"/>
                  </a:solidFill>
                  <a:latin typeface="DFKai-SB"/>
                  <a:ea typeface="DFKai-SB"/>
                  <a:cs typeface="DFKai-SB"/>
                  <a:sym typeface="DFKai-SB"/>
                </a:rPr>
                <a:t>人數不少於一百人</a:t>
              </a:r>
              <a:r>
                <a:rPr lang="zh-TW" sz="2000">
                  <a:solidFill>
                    <a:srgbClr val="000000"/>
                  </a:solidFill>
                  <a:latin typeface="DFKai-SB"/>
                  <a:ea typeface="DFKai-SB"/>
                  <a:cs typeface="DFKai-SB"/>
                  <a:sym typeface="DFKai-SB"/>
                </a:rPr>
                <a:t>，計算其個別序位所屬區間，其比率均算至小數點第二位，第三位以下四捨五入，另就序位比率為後百分之二十以下者，得以同一比率區間呈現。</a:t>
              </a:r>
              <a:endParaRPr sz="2000">
                <a:solidFill>
                  <a:srgbClr val="000000"/>
                </a:solidFill>
                <a:latin typeface="DFKai-SB"/>
                <a:ea typeface="DFKai-SB"/>
                <a:cs typeface="DFKai-SB"/>
                <a:sym typeface="DFKai-SB"/>
              </a:endParaRPr>
            </a:p>
            <a:p>
              <a:pPr indent="0" lvl="0" marL="0" marR="0" rtl="0" algn="l">
                <a:spcBef>
                  <a:spcPts val="0"/>
                </a:spcBef>
                <a:spcAft>
                  <a:spcPts val="0"/>
                </a:spcAft>
                <a:buNone/>
              </a:pPr>
              <a:r>
                <a:rPr lang="zh-TW" sz="2000">
                  <a:solidFill>
                    <a:srgbClr val="000000"/>
                  </a:solidFill>
                  <a:latin typeface="DFKai-SB"/>
                  <a:ea typeface="DFKai-SB"/>
                  <a:cs typeface="DFKai-SB"/>
                  <a:sym typeface="DFKai-SB"/>
                </a:rPr>
                <a:t>3.僅供個人進行志願選填參考，任何個人、團體、學校或機關不得蒐集處理、公開呈現或做其他目的之使用。</a:t>
              </a:r>
              <a:endParaRPr/>
            </a:p>
            <a:p>
              <a:pPr indent="0" lvl="0" marL="0" marR="0" rtl="0" algn="l">
                <a:spcBef>
                  <a:spcPts val="0"/>
                </a:spcBef>
                <a:spcAft>
                  <a:spcPts val="0"/>
                </a:spcAft>
                <a:buNone/>
              </a:pPr>
              <a:r>
                <a:rPr lang="zh-TW" sz="2000">
                  <a:solidFill>
                    <a:srgbClr val="000000"/>
                  </a:solidFill>
                  <a:latin typeface="DFKai-SB"/>
                  <a:ea typeface="DFKai-SB"/>
                  <a:cs typeface="DFKai-SB"/>
                  <a:sym typeface="DFKai-SB"/>
                </a:rPr>
                <a:t>4.於選填志願時提供參考外，</a:t>
              </a:r>
              <a:r>
                <a:rPr b="1" lang="zh-TW" sz="2000" u="sng">
                  <a:solidFill>
                    <a:srgbClr val="000000"/>
                  </a:solidFill>
                  <a:latin typeface="DFKai-SB"/>
                  <a:ea typeface="DFKai-SB"/>
                  <a:cs typeface="DFKai-SB"/>
                  <a:sym typeface="DFKai-SB"/>
                </a:rPr>
                <a:t>務必考量國中學生生涯輔導紀錄手冊及生涯發展規劃書，並參酌以往免試入學志願選填試探後，學校所給予之輔導建議，依照興趣、性向和能力，將志願序填滿，以選擇適宜的學校就近入學</a:t>
              </a:r>
              <a:r>
                <a:rPr lang="zh-TW" sz="2000">
                  <a:solidFill>
                    <a:srgbClr val="000000"/>
                  </a:solidFill>
                  <a:latin typeface="DFKai-SB"/>
                  <a:ea typeface="DFKai-SB"/>
                  <a:cs typeface="DFKai-SB"/>
                  <a:sym typeface="DFKai-SB"/>
                </a:rPr>
                <a:t>。</a:t>
              </a:r>
              <a:endParaRPr b="1" sz="2000">
                <a:solidFill>
                  <a:srgbClr val="000000"/>
                </a:solidFill>
                <a:latin typeface="DFKai-SB"/>
                <a:ea typeface="DFKai-SB"/>
                <a:cs typeface="DFKai-SB"/>
                <a:sym typeface="DFKai-SB"/>
              </a:endParaRPr>
            </a:p>
          </p:txBody>
        </p:sp>
        <p:sp>
          <p:nvSpPr>
            <p:cNvPr id="1392" name="Google Shape;1392;p142"/>
            <p:cNvSpPr/>
            <p:nvPr/>
          </p:nvSpPr>
          <p:spPr>
            <a:xfrm>
              <a:off x="1475656" y="4925055"/>
              <a:ext cx="6480720" cy="1800200"/>
            </a:xfrm>
            <a:prstGeom prst="roundRect">
              <a:avLst>
                <a:gd fmla="val 16667" name="adj"/>
              </a:avLst>
            </a:prstGeom>
            <a:solidFill>
              <a:srgbClr val="D4A39F"/>
            </a:solidFill>
            <a:ln cap="rnd" cmpd="sng" w="9525">
              <a:solidFill>
                <a:srgbClr val="AE39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400">
                  <a:solidFill>
                    <a:srgbClr val="FF0000"/>
                  </a:solidFill>
                  <a:latin typeface="DFKai-SB"/>
                  <a:ea typeface="DFKai-SB"/>
                  <a:cs typeface="DFKai-SB"/>
                  <a:sym typeface="DFKai-SB"/>
                </a:rPr>
                <a:t>學生：身分證字號：_________</a:t>
              </a:r>
              <a:endParaRPr b="1" sz="2400">
                <a:solidFill>
                  <a:srgbClr val="FF0000"/>
                </a:solidFill>
                <a:latin typeface="DFKai-SB"/>
                <a:ea typeface="DFKai-SB"/>
                <a:cs typeface="DFKai-SB"/>
                <a:sym typeface="DFKai-SB"/>
              </a:endParaRPr>
            </a:p>
            <a:p>
              <a:pPr indent="0" lvl="0" marL="0" marR="0" rtl="0" algn="l">
                <a:spcBef>
                  <a:spcPts val="0"/>
                </a:spcBef>
                <a:spcAft>
                  <a:spcPts val="0"/>
                </a:spcAft>
                <a:buNone/>
              </a:pPr>
              <a:r>
                <a:rPr lang="zh-TW" sz="2400">
                  <a:solidFill>
                    <a:srgbClr val="000000"/>
                  </a:solidFill>
                  <a:latin typeface="DFKai-SB"/>
                  <a:ea typeface="DFKai-SB"/>
                  <a:cs typeface="DFKai-SB"/>
                  <a:sym typeface="DFKai-SB"/>
                </a:rPr>
                <a:t>個別序位之比率及累積人數區間：</a:t>
              </a:r>
              <a:endParaRPr/>
            </a:p>
            <a:p>
              <a:pPr indent="0" lvl="0" marL="0" marR="0" rtl="0" algn="l">
                <a:spcBef>
                  <a:spcPts val="0"/>
                </a:spcBef>
                <a:spcAft>
                  <a:spcPts val="0"/>
                </a:spcAft>
                <a:buNone/>
              </a:pPr>
              <a:r>
                <a:rPr lang="zh-TW" sz="2400">
                  <a:solidFill>
                    <a:srgbClr val="000000"/>
                  </a:solidFill>
                  <a:latin typeface="DFKai-SB"/>
                  <a:ea typeface="DFKai-SB"/>
                  <a:cs typeface="DFKai-SB"/>
                  <a:sym typeface="DFKai-SB"/>
                </a:rPr>
                <a:t>比率區間：％～％；</a:t>
              </a:r>
              <a:endParaRPr/>
            </a:p>
            <a:p>
              <a:pPr indent="0" lvl="0" marL="0" marR="0" rtl="0" algn="l">
                <a:spcBef>
                  <a:spcPts val="0"/>
                </a:spcBef>
                <a:spcAft>
                  <a:spcPts val="0"/>
                </a:spcAft>
                <a:buNone/>
              </a:pPr>
              <a:r>
                <a:rPr lang="zh-TW" sz="2400">
                  <a:solidFill>
                    <a:srgbClr val="000000"/>
                  </a:solidFill>
                  <a:latin typeface="DFKai-SB"/>
                  <a:ea typeface="DFKai-SB"/>
                  <a:cs typeface="DFKai-SB"/>
                  <a:sym typeface="DFKai-SB"/>
                </a:rPr>
                <a:t>累積人數區間：人～人。</a:t>
              </a:r>
              <a:endParaRPr sz="2400">
                <a:solidFill>
                  <a:srgbClr val="000000"/>
                </a:solidFill>
                <a:latin typeface="Arial"/>
                <a:ea typeface="Arial"/>
                <a:cs typeface="Arial"/>
                <a:sym typeface="Arial"/>
              </a:endParaRPr>
            </a:p>
          </p:txBody>
        </p:sp>
      </p:grpSp>
      <p:sp>
        <p:nvSpPr>
          <p:cNvPr id="1393" name="Google Shape;1393;p142"/>
          <p:cNvSpPr/>
          <p:nvPr/>
        </p:nvSpPr>
        <p:spPr>
          <a:xfrm>
            <a:off x="1816100" y="325438"/>
            <a:ext cx="793115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rgbClr val="000000"/>
                </a:solidFill>
                <a:latin typeface="Microsoft JhengHei"/>
                <a:ea typeface="Microsoft JhengHei"/>
                <a:cs typeface="Microsoft JhengHei"/>
                <a:sym typeface="Microsoft JhengHei"/>
              </a:rPr>
              <a:t>表三：110學年度臺南就學區學生免試入學</a:t>
            </a:r>
            <a:r>
              <a:rPr b="1" lang="zh-TW" sz="2400">
                <a:solidFill>
                  <a:srgbClr val="FF0000"/>
                </a:solidFill>
                <a:latin typeface="Microsoft JhengHei"/>
                <a:ea typeface="Microsoft JhengHei"/>
                <a:cs typeface="Microsoft JhengHei"/>
                <a:sym typeface="Microsoft JhengHei"/>
              </a:rPr>
              <a:t>個別序位</a:t>
            </a:r>
            <a:r>
              <a:rPr b="1" lang="zh-TW" sz="2400">
                <a:solidFill>
                  <a:srgbClr val="000000"/>
                </a:solidFill>
                <a:latin typeface="Microsoft JhengHei"/>
                <a:ea typeface="Microsoft JhengHei"/>
                <a:cs typeface="Microsoft JhengHei"/>
                <a:sym typeface="Microsoft JhengHei"/>
              </a:rPr>
              <a:t>表</a:t>
            </a:r>
            <a:endParaRPr/>
          </a:p>
        </p:txBody>
      </p:sp>
      <p:sp>
        <p:nvSpPr>
          <p:cNvPr id="1394" name="Google Shape;1394;p14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143"/>
          <p:cNvSpPr txBox="1"/>
          <p:nvPr>
            <p:ph type="title"/>
          </p:nvPr>
        </p:nvSpPr>
        <p:spPr>
          <a:xfrm>
            <a:off x="1981200" y="512763"/>
            <a:ext cx="8912225" cy="1279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zh-TW" sz="3600">
                <a:solidFill>
                  <a:srgbClr val="000000"/>
                </a:solidFill>
                <a:latin typeface="Microsoft JhengHei"/>
                <a:ea typeface="Microsoft JhengHei"/>
                <a:cs typeface="Microsoft JhengHei"/>
                <a:sym typeface="Microsoft JhengHei"/>
              </a:rPr>
              <a:t>個別序位分數</a:t>
            </a:r>
            <a:endParaRPr/>
          </a:p>
        </p:txBody>
      </p:sp>
      <p:graphicFrame>
        <p:nvGraphicFramePr>
          <p:cNvPr id="1401" name="Google Shape;1401;p143"/>
          <p:cNvGraphicFramePr/>
          <p:nvPr/>
        </p:nvGraphicFramePr>
        <p:xfrm>
          <a:off x="1981200" y="1152525"/>
          <a:ext cx="3000000" cy="3000000"/>
        </p:xfrm>
        <a:graphic>
          <a:graphicData uri="http://schemas.openxmlformats.org/drawingml/2006/table">
            <a:tbl>
              <a:tblPr>
                <a:noFill/>
                <a:tableStyleId>{DFD3BC40-3D3A-440E-ABE1-3D936114DA0A}</a:tableStyleId>
              </a:tblPr>
              <a:tblGrid>
                <a:gridCol w="2332050"/>
                <a:gridCol w="2333625"/>
                <a:gridCol w="1781175"/>
                <a:gridCol w="1782750"/>
              </a:tblGrid>
              <a:tr h="473125">
                <a:tc gridSpan="2">
                  <a:txBody>
                    <a:bodyPr/>
                    <a:lstStyle/>
                    <a:p>
                      <a:pPr indent="0" lvl="0" marL="0" marR="0" rtl="0" algn="ctr">
                        <a:lnSpc>
                          <a:spcPct val="83333"/>
                        </a:lnSpc>
                        <a:spcBef>
                          <a:spcPts val="0"/>
                        </a:spcBef>
                        <a:spcAft>
                          <a:spcPts val="0"/>
                        </a:spcAft>
                        <a:buClr>
                          <a:srgbClr val="000000"/>
                        </a:buClr>
                        <a:buSzPts val="1800"/>
                        <a:buFont typeface="DFKai-SB"/>
                        <a:buNone/>
                      </a:pPr>
                      <a:r>
                        <a:rPr b="0" i="0" lang="zh-TW" sz="1800" u="none" cap="none" strike="noStrike">
                          <a:solidFill>
                            <a:srgbClr val="000000"/>
                          </a:solidFill>
                          <a:latin typeface="DFKai-SB"/>
                          <a:ea typeface="DFKai-SB"/>
                          <a:cs typeface="DFKai-SB"/>
                          <a:sym typeface="DFKai-SB"/>
                        </a:rPr>
                        <a:t>比序項目</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49276"/>
                    </a:solidFill>
                  </a:tcPr>
                </a:tc>
                <a:tc hMerge="1"/>
                <a:tc>
                  <a:txBody>
                    <a:bodyPr/>
                    <a:lstStyle/>
                    <a:p>
                      <a:pPr indent="0" lvl="0" marL="0" marR="0" rtl="0" algn="ctr">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個別序位表</a:t>
                      </a:r>
                      <a:endParaRPr b="0" i="0" sz="1800" u="none" cap="none" strike="noStrike">
                        <a:solidFill>
                          <a:srgbClr val="00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49276"/>
                    </a:solidFill>
                  </a:tcPr>
                </a:tc>
                <a:tc>
                  <a:txBody>
                    <a:bodyPr/>
                    <a:lstStyle/>
                    <a:p>
                      <a:pPr indent="0" lvl="0" marL="0" marR="0" rtl="0" algn="ctr">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選填志願時出現</a:t>
                      </a:r>
                      <a:endParaRPr b="0" i="0" sz="1800" u="none" cap="none" strike="noStrike">
                        <a:solidFill>
                          <a:srgbClr val="00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49276"/>
                    </a:solidFill>
                  </a:tcPr>
                </a:tc>
              </a:tr>
              <a:tr h="381025">
                <a:tc>
                  <a:txBody>
                    <a:bodyPr/>
                    <a:lstStyle/>
                    <a:p>
                      <a:pPr indent="0" lvl="0" marL="0" marR="0" rtl="0" algn="l">
                        <a:lnSpc>
                          <a:spcPct val="93750"/>
                        </a:lnSpc>
                        <a:spcBef>
                          <a:spcPts val="0"/>
                        </a:spcBef>
                        <a:spcAft>
                          <a:spcPts val="0"/>
                        </a:spcAft>
                        <a:buClr>
                          <a:srgbClr val="FF0000"/>
                        </a:buClr>
                        <a:buSzPts val="1600"/>
                        <a:buFont typeface="DFKai-SB"/>
                        <a:buNone/>
                      </a:pPr>
                      <a:r>
                        <a:rPr b="0" i="0" lang="zh-TW" sz="1600" u="none" cap="none" strike="noStrike">
                          <a:solidFill>
                            <a:srgbClr val="FF0000"/>
                          </a:solidFill>
                          <a:latin typeface="DFKai-SB"/>
                          <a:ea typeface="DFKai-SB"/>
                          <a:cs typeface="DFKai-SB"/>
                          <a:sym typeface="DFKai-SB"/>
                        </a:rPr>
                        <a:t>1.志願序</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c>
                  <a:txBody>
                    <a:bodyPr/>
                    <a:lstStyle/>
                    <a:p>
                      <a:pPr indent="0" lvl="0" marL="0" marR="0" rtl="0" algn="l">
                        <a:lnSpc>
                          <a:spcPct val="93750"/>
                        </a:lnSpc>
                        <a:spcBef>
                          <a:spcPts val="0"/>
                        </a:spcBef>
                        <a:spcAft>
                          <a:spcPts val="0"/>
                        </a:spcAft>
                        <a:buClr>
                          <a:srgbClr val="FF0000"/>
                        </a:buClr>
                        <a:buSzPts val="1600"/>
                        <a:buFont typeface="DFKai-SB"/>
                        <a:buNone/>
                      </a:pPr>
                      <a:r>
                        <a:rPr b="0" i="0" lang="zh-TW" sz="1600" u="none" cap="none" strike="noStrike">
                          <a:solidFill>
                            <a:srgbClr val="FF0000"/>
                          </a:solidFill>
                          <a:latin typeface="DFKai-SB"/>
                          <a:ea typeface="DFKai-SB"/>
                          <a:cs typeface="DFKai-SB"/>
                          <a:sym typeface="DFKai-SB"/>
                        </a:rPr>
                        <a:t>志願序</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c>
                  <a:txBody>
                    <a:bodyPr/>
                    <a:lstStyle/>
                    <a:p>
                      <a:pPr indent="0" lvl="0" marL="0" marR="0" rtl="0" algn="ctr">
                        <a:lnSpc>
                          <a:spcPct val="93750"/>
                        </a:lnSpc>
                        <a:spcBef>
                          <a:spcPts val="0"/>
                        </a:spcBef>
                        <a:spcAft>
                          <a:spcPts val="0"/>
                        </a:spcAft>
                        <a:buClr>
                          <a:srgbClr val="FF0000"/>
                        </a:buClr>
                        <a:buSzPts val="1600"/>
                        <a:buFont typeface="DFKai-SB"/>
                        <a:buNone/>
                      </a:pPr>
                      <a:r>
                        <a:rPr b="0" i="0" lang="zh-TW" sz="1600" u="none" cap="none" strike="noStrike">
                          <a:solidFill>
                            <a:srgbClr val="FF0000"/>
                          </a:solidFill>
                          <a:latin typeface="DFKai-SB"/>
                          <a:ea typeface="DFKai-SB"/>
                          <a:cs typeface="DFKai-SB"/>
                          <a:sym typeface="DFKai-SB"/>
                        </a:rPr>
                        <a:t> </a:t>
                      </a:r>
                      <a:endParaRPr b="0" i="0" sz="1600" u="none" cap="none" strike="noStrike">
                        <a:solidFill>
                          <a:srgbClr val="FF0000"/>
                        </a:solidFill>
                        <a:latin typeface="DFKai-SB"/>
                        <a:ea typeface="DFKai-SB"/>
                        <a:cs typeface="DFKai-SB"/>
                        <a:sym typeface="DFKai-SB"/>
                      </a:endParaRPr>
                    </a:p>
                    <a:p>
                      <a:pPr indent="0" lvl="0" marL="0" marR="0" rtl="0" algn="ctr">
                        <a:lnSpc>
                          <a:spcPct val="107142"/>
                        </a:lnSpc>
                        <a:spcBef>
                          <a:spcPts val="0"/>
                        </a:spcBef>
                        <a:spcAft>
                          <a:spcPts val="0"/>
                        </a:spcAft>
                        <a:buClr>
                          <a:srgbClr val="FF0000"/>
                        </a:buClr>
                        <a:buSzPts val="1400"/>
                        <a:buFont typeface="DFKai-SB"/>
                        <a:buNone/>
                      </a:pPr>
                      <a:r>
                        <a:rPr b="0" i="0" lang="zh-TW" sz="1400" u="none" cap="none" strike="noStrike">
                          <a:solidFill>
                            <a:srgbClr val="FF0000"/>
                          </a:solidFill>
                          <a:latin typeface="DFKai-SB"/>
                          <a:ea typeface="DFKai-SB"/>
                          <a:cs typeface="DFKai-SB"/>
                          <a:sym typeface="DFKai-SB"/>
                        </a:rPr>
                        <a:t> </a:t>
                      </a:r>
                      <a:endParaRPr b="0" i="0" sz="1600" u="none" cap="none" strike="noStrike">
                        <a:solidFill>
                          <a:srgbClr val="FF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c>
                  <a:txBody>
                    <a:bodyPr/>
                    <a:lstStyle/>
                    <a:p>
                      <a:pPr indent="0" lvl="0" marL="0" marR="0" rtl="0" algn="ctr">
                        <a:lnSpc>
                          <a:spcPct val="93750"/>
                        </a:lnSpc>
                        <a:spcBef>
                          <a:spcPts val="0"/>
                        </a:spcBef>
                        <a:spcAft>
                          <a:spcPts val="0"/>
                        </a:spcAft>
                        <a:buClr>
                          <a:srgbClr val="FF0000"/>
                        </a:buClr>
                        <a:buSzPts val="1600"/>
                        <a:buFont typeface="DFKai-SB"/>
                        <a:buNone/>
                      </a:pPr>
                      <a:r>
                        <a:rPr b="0" i="0" lang="zh-TW" sz="1600" u="none" cap="none" strike="noStrike">
                          <a:solidFill>
                            <a:srgbClr val="FF0000"/>
                          </a:solidFill>
                          <a:latin typeface="DFKai-SB"/>
                          <a:ea typeface="DFKai-SB"/>
                          <a:cs typeface="DFKai-SB"/>
                          <a:sym typeface="DFKai-SB"/>
                        </a:rPr>
                        <a:t>10</a:t>
                      </a:r>
                      <a:endParaRPr b="0" i="0" sz="1600" u="none" cap="none" strike="noStrike">
                        <a:solidFill>
                          <a:srgbClr val="FF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r>
              <a:tr h="295325">
                <a:tc rowSpan="6">
                  <a:txBody>
                    <a:bodyPr/>
                    <a:lstStyle/>
                    <a:p>
                      <a:pPr indent="0" lvl="0" marL="0" marR="0" rtl="0" algn="l">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2.多元學習表現</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a:txBody>
                    <a:bodyPr/>
                    <a:lstStyle/>
                    <a:p>
                      <a:pPr indent="0" lvl="0" marL="0" marR="0" rtl="0" algn="l">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競賽成績</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rowSpan="6">
                  <a:txBody>
                    <a:bodyPr/>
                    <a:lstStyle/>
                    <a:p>
                      <a:pPr indent="0" lvl="0" marL="0" marR="0" rtl="0" algn="ctr">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50</a:t>
                      </a:r>
                      <a:endParaRPr b="0" i="0" sz="1600" u="none" cap="none" strike="noStrike">
                        <a:solidFill>
                          <a:srgbClr val="00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rowSpan="6">
                  <a:txBody>
                    <a:bodyPr/>
                    <a:lstStyle/>
                    <a:p>
                      <a:pPr indent="0" lvl="0" marL="0" marR="0" rtl="0" algn="ctr">
                        <a:lnSpc>
                          <a:spcPct val="107142"/>
                        </a:lnSpc>
                        <a:spcBef>
                          <a:spcPts val="0"/>
                        </a:spcBef>
                        <a:spcAft>
                          <a:spcPts val="0"/>
                        </a:spcAft>
                        <a:buClr>
                          <a:srgbClr val="000000"/>
                        </a:buClr>
                        <a:buSzPts val="1400"/>
                        <a:buFont typeface="DFKai-SB"/>
                        <a:buNone/>
                      </a:pPr>
                      <a:r>
                        <a:rPr b="0" i="0" lang="zh-TW" sz="1400" u="none" cap="none" strike="noStrike">
                          <a:solidFill>
                            <a:srgbClr val="000000"/>
                          </a:solidFill>
                          <a:latin typeface="DFKai-SB"/>
                          <a:ea typeface="DFKai-SB"/>
                          <a:cs typeface="DFKai-SB"/>
                          <a:sym typeface="DFKai-SB"/>
                        </a:rPr>
                        <a:t> </a:t>
                      </a:r>
                      <a:endParaRPr b="0" i="0" sz="1600" u="none" cap="none" strike="noStrike">
                        <a:solidFill>
                          <a:srgbClr val="00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r>
              <a:tr h="295325">
                <a:tc vMerge="1"/>
                <a:tc>
                  <a:txBody>
                    <a:bodyPr/>
                    <a:lstStyle/>
                    <a:p>
                      <a:pPr indent="0" lvl="0" marL="0" marR="0" rtl="0" algn="l">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獎勵紀錄</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vMerge="1"/>
                <a:tc vMerge="1"/>
              </a:tr>
              <a:tr h="295325">
                <a:tc vMerge="1"/>
                <a:tc>
                  <a:txBody>
                    <a:bodyPr/>
                    <a:lstStyle/>
                    <a:p>
                      <a:pPr indent="0" lvl="0" marL="0" marR="0" rtl="0" algn="l">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社團參與</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vMerge="1"/>
                <a:tc vMerge="1"/>
              </a:tr>
              <a:tr h="295325">
                <a:tc vMerge="1"/>
                <a:tc>
                  <a:txBody>
                    <a:bodyPr/>
                    <a:lstStyle/>
                    <a:p>
                      <a:pPr indent="0" lvl="0" marL="0" marR="0" rtl="0" algn="l">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服務學習</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vMerge="1"/>
                <a:tc vMerge="1"/>
              </a:tr>
              <a:tr h="295325">
                <a:tc vMerge="1"/>
                <a:tc>
                  <a:txBody>
                    <a:bodyPr/>
                    <a:lstStyle/>
                    <a:p>
                      <a:pPr indent="0" lvl="0" marL="0" marR="0" rtl="0" algn="l">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體適能</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vMerge="1"/>
                <a:tc vMerge="1"/>
              </a:tr>
              <a:tr h="295325">
                <a:tc vMerge="1"/>
                <a:tc>
                  <a:txBody>
                    <a:bodyPr/>
                    <a:lstStyle/>
                    <a:p>
                      <a:pPr indent="0" lvl="0" marL="0" marR="0" rtl="0" algn="l">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語言認證</a:t>
                      </a:r>
                      <a:endParaRPr b="0" i="0" sz="1600" u="none" cap="none" strike="noStrike">
                        <a:solidFill>
                          <a:srgbClr val="00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vMerge="1"/>
                <a:tc vMerge="1"/>
              </a:tr>
              <a:tr h="393750">
                <a:tc gridSpan="2">
                  <a:txBody>
                    <a:bodyPr/>
                    <a:lstStyle/>
                    <a:p>
                      <a:pPr indent="0" lvl="0" marL="0" marR="0" rtl="0" algn="l">
                        <a:lnSpc>
                          <a:spcPct val="93750"/>
                        </a:lnSpc>
                        <a:spcBef>
                          <a:spcPts val="0"/>
                        </a:spcBef>
                        <a:spcAft>
                          <a:spcPts val="0"/>
                        </a:spcAft>
                        <a:buClr>
                          <a:srgbClr val="FF0000"/>
                        </a:buClr>
                        <a:buSzPts val="1600"/>
                        <a:buFont typeface="DFKai-SB"/>
                        <a:buNone/>
                      </a:pPr>
                      <a:r>
                        <a:rPr b="0" i="0" lang="zh-TW" sz="1600" u="none" cap="none" strike="noStrike">
                          <a:solidFill>
                            <a:srgbClr val="FF0000"/>
                          </a:solidFill>
                          <a:latin typeface="DFKai-SB"/>
                          <a:ea typeface="DFKai-SB"/>
                          <a:cs typeface="DFKai-SB"/>
                          <a:sym typeface="DFKai-SB"/>
                        </a:rPr>
                        <a:t>3.就近入學</a:t>
                      </a:r>
                      <a:endParaRPr b="0" i="0" sz="1600" u="none" cap="none" strike="noStrike">
                        <a:solidFill>
                          <a:srgbClr val="00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hMerge="1"/>
                <a:tc>
                  <a:txBody>
                    <a:bodyPr/>
                    <a:lstStyle/>
                    <a:p>
                      <a:pPr indent="0" lvl="0" marL="0" marR="0" rtl="0" algn="ctr">
                        <a:lnSpc>
                          <a:spcPct val="93750"/>
                        </a:lnSpc>
                        <a:spcBef>
                          <a:spcPts val="0"/>
                        </a:spcBef>
                        <a:spcAft>
                          <a:spcPts val="0"/>
                        </a:spcAft>
                        <a:buClr>
                          <a:schemeClr val="dk1"/>
                        </a:buClr>
                        <a:buSzPts val="1600"/>
                        <a:buFont typeface="Century Gothic"/>
                        <a:buNone/>
                      </a:pPr>
                      <a:r>
                        <a:t/>
                      </a:r>
                      <a:endParaRPr b="0" i="0" sz="1600" u="none" cap="none" strike="noStrike">
                        <a:solidFill>
                          <a:srgbClr val="00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a:txBody>
                    <a:bodyPr/>
                    <a:lstStyle/>
                    <a:p>
                      <a:pPr indent="0" lvl="0" marL="0" marR="0" rtl="0" algn="ctr">
                        <a:lnSpc>
                          <a:spcPct val="93750"/>
                        </a:lnSpc>
                        <a:spcBef>
                          <a:spcPts val="0"/>
                        </a:spcBef>
                        <a:spcAft>
                          <a:spcPts val="0"/>
                        </a:spcAft>
                        <a:buClr>
                          <a:srgbClr val="FF0000"/>
                        </a:buClr>
                        <a:buSzPts val="1600"/>
                        <a:buFont typeface="DFKai-SB"/>
                        <a:buNone/>
                      </a:pPr>
                      <a:r>
                        <a:rPr b="0" i="0" lang="zh-TW" sz="1600" u="none" cap="none" strike="noStrike">
                          <a:solidFill>
                            <a:srgbClr val="FF0000"/>
                          </a:solidFill>
                          <a:latin typeface="DFKai-SB"/>
                          <a:ea typeface="DFKai-SB"/>
                          <a:cs typeface="DFKai-SB"/>
                          <a:sym typeface="DFKai-SB"/>
                        </a:rPr>
                        <a:t>10</a:t>
                      </a:r>
                      <a:endParaRPr b="0" i="0" sz="1600" u="none" cap="none" strike="noStrike">
                        <a:solidFill>
                          <a:srgbClr val="FF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r>
              <a:tr h="287250">
                <a:tc gridSpan="2">
                  <a:txBody>
                    <a:bodyPr/>
                    <a:lstStyle/>
                    <a:p>
                      <a:pPr indent="0" lvl="0" marL="0" marR="0" rtl="0" algn="l">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4.國中教育會考</a:t>
                      </a:r>
                      <a:endParaRPr b="0" i="0" sz="1600" u="none" cap="none" strike="noStrike">
                        <a:solidFill>
                          <a:srgbClr val="FF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c hMerge="1"/>
                <a:tc>
                  <a:txBody>
                    <a:bodyPr/>
                    <a:lstStyle/>
                    <a:p>
                      <a:pPr indent="0" lvl="0" marL="0" marR="0" rtl="0" algn="ctr">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30</a:t>
                      </a:r>
                      <a:endParaRPr b="0" i="0" sz="1600" u="none" cap="none" strike="noStrike">
                        <a:solidFill>
                          <a:srgbClr val="FF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c>
                  <a:txBody>
                    <a:bodyPr/>
                    <a:lstStyle/>
                    <a:p>
                      <a:pPr indent="0" lvl="0" marL="0" marR="0" rtl="0" algn="ctr">
                        <a:lnSpc>
                          <a:spcPct val="93750"/>
                        </a:lnSpc>
                        <a:spcBef>
                          <a:spcPts val="0"/>
                        </a:spcBef>
                        <a:spcAft>
                          <a:spcPts val="0"/>
                        </a:spcAft>
                        <a:buClr>
                          <a:schemeClr val="dk1"/>
                        </a:buClr>
                        <a:buSzPts val="1600"/>
                        <a:buFont typeface="Century Gothic"/>
                        <a:buNone/>
                      </a:pPr>
                      <a:r>
                        <a:t/>
                      </a:r>
                      <a:endParaRPr b="0" i="0" sz="1600" u="none" cap="none" strike="noStrike">
                        <a:solidFill>
                          <a:srgbClr val="FF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r>
              <a:tr h="287250">
                <a:tc gridSpan="2">
                  <a:txBody>
                    <a:bodyPr/>
                    <a:lstStyle/>
                    <a:p>
                      <a:pPr indent="0" lvl="0" marL="0" marR="0" rtl="0" algn="l">
                        <a:lnSpc>
                          <a:spcPct val="93750"/>
                        </a:lnSpc>
                        <a:spcBef>
                          <a:spcPts val="0"/>
                        </a:spcBef>
                        <a:spcAft>
                          <a:spcPts val="0"/>
                        </a:spcAft>
                        <a:buClr>
                          <a:schemeClr val="dk1"/>
                        </a:buClr>
                        <a:buSzPts val="1600"/>
                        <a:buFont typeface="Century Gothic"/>
                        <a:buNone/>
                      </a:pPr>
                      <a:r>
                        <a:t/>
                      </a:r>
                      <a:endParaRPr b="0" i="0" sz="1600" u="none" cap="none" strike="noStrike">
                        <a:solidFill>
                          <a:srgbClr val="00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hMerge="1"/>
                <a:tc>
                  <a:txBody>
                    <a:bodyPr/>
                    <a:lstStyle/>
                    <a:p>
                      <a:pPr indent="0" lvl="0" marL="0" marR="0" rtl="0" algn="ctr">
                        <a:lnSpc>
                          <a:spcPct val="93750"/>
                        </a:lnSpc>
                        <a:spcBef>
                          <a:spcPts val="0"/>
                        </a:spcBef>
                        <a:spcAft>
                          <a:spcPts val="0"/>
                        </a:spcAft>
                        <a:buClr>
                          <a:schemeClr val="dk1"/>
                        </a:buClr>
                        <a:buSzPts val="1600"/>
                        <a:buFont typeface="Century Gothic"/>
                        <a:buNone/>
                      </a:pPr>
                      <a:r>
                        <a:t/>
                      </a:r>
                      <a:endParaRPr b="0" i="0" sz="1600" u="none" cap="none" strike="noStrike">
                        <a:solidFill>
                          <a:srgbClr val="00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c>
                  <a:txBody>
                    <a:bodyPr/>
                    <a:lstStyle/>
                    <a:p>
                      <a:pPr indent="0" lvl="0" marL="0" marR="0" rtl="0" algn="ctr">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 </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6E9E4"/>
                    </a:solidFill>
                  </a:tcPr>
                </a:tc>
              </a:tr>
              <a:tr h="341100">
                <a:tc gridSpan="2">
                  <a:txBody>
                    <a:bodyPr/>
                    <a:lstStyle/>
                    <a:p>
                      <a:pPr indent="0" lvl="0" marL="0" marR="0" rtl="0" algn="ctr">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總分：100分</a:t>
                      </a:r>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c hMerge="1"/>
                <a:tc>
                  <a:txBody>
                    <a:bodyPr/>
                    <a:lstStyle/>
                    <a:p>
                      <a:pPr indent="0" lvl="0" marL="0" marR="0" rtl="0" algn="ctr">
                        <a:lnSpc>
                          <a:spcPct val="93750"/>
                        </a:lnSpc>
                        <a:spcBef>
                          <a:spcPts val="0"/>
                        </a:spcBef>
                        <a:spcAft>
                          <a:spcPts val="0"/>
                        </a:spcAft>
                        <a:buClr>
                          <a:srgbClr val="000000"/>
                        </a:buClr>
                        <a:buSzPts val="1600"/>
                        <a:buFont typeface="DFKai-SB"/>
                        <a:buNone/>
                      </a:pPr>
                      <a:r>
                        <a:rPr b="0" i="0" lang="zh-TW" sz="1600" u="none" cap="none" strike="noStrike">
                          <a:solidFill>
                            <a:srgbClr val="000000"/>
                          </a:solidFill>
                          <a:latin typeface="DFKai-SB"/>
                          <a:ea typeface="DFKai-SB"/>
                          <a:cs typeface="DFKai-SB"/>
                          <a:sym typeface="DFKai-SB"/>
                        </a:rPr>
                        <a:t>80</a:t>
                      </a:r>
                      <a:endParaRPr b="0" i="0" sz="1600" u="none" cap="none" strike="noStrike">
                        <a:solidFill>
                          <a:srgbClr val="00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c>
                  <a:txBody>
                    <a:bodyPr/>
                    <a:lstStyle/>
                    <a:p>
                      <a:pPr indent="0" lvl="0" marL="0" marR="0" rtl="0" algn="ctr">
                        <a:lnSpc>
                          <a:spcPct val="93750"/>
                        </a:lnSpc>
                        <a:spcBef>
                          <a:spcPts val="0"/>
                        </a:spcBef>
                        <a:spcAft>
                          <a:spcPts val="0"/>
                        </a:spcAft>
                        <a:buClr>
                          <a:srgbClr val="FF0000"/>
                        </a:buClr>
                        <a:buSzPts val="1600"/>
                        <a:buFont typeface="DFKai-SB"/>
                        <a:buNone/>
                      </a:pPr>
                      <a:r>
                        <a:rPr b="0" i="0" lang="zh-TW" sz="1600" u="none" cap="none" strike="noStrike">
                          <a:solidFill>
                            <a:srgbClr val="FF0000"/>
                          </a:solidFill>
                          <a:latin typeface="DFKai-SB"/>
                          <a:ea typeface="DFKai-SB"/>
                          <a:cs typeface="DFKai-SB"/>
                          <a:sym typeface="DFKai-SB"/>
                        </a:rPr>
                        <a:t>20</a:t>
                      </a:r>
                      <a:endParaRPr b="0" i="0" sz="1600" u="none" cap="none" strike="noStrike">
                        <a:solidFill>
                          <a:srgbClr val="FF0000"/>
                        </a:solidFill>
                        <a:latin typeface="DFKai-SB"/>
                        <a:ea typeface="DFKai-SB"/>
                        <a:cs typeface="DFKai-SB"/>
                        <a:sym typeface="DFKai-SB"/>
                      </a:endParaRPr>
                    </a:p>
                  </a:txBody>
                  <a:tcPr marT="0" marB="0" marR="17775" marL="17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AEDE7"/>
                    </a:solidFill>
                  </a:tcPr>
                </a:tc>
              </a:tr>
            </a:tbl>
          </a:graphicData>
        </a:graphic>
      </p:graphicFrame>
      <p:sp>
        <p:nvSpPr>
          <p:cNvPr id="1402" name="Google Shape;1402;p143"/>
          <p:cNvSpPr/>
          <p:nvPr/>
        </p:nvSpPr>
        <p:spPr>
          <a:xfrm>
            <a:off x="6672263" y="1152525"/>
            <a:ext cx="1800225" cy="3935413"/>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03" name="Google Shape;1403;p14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144"/>
          <p:cNvSpPr txBox="1"/>
          <p:nvPr>
            <p:ph idx="1" type="body"/>
          </p:nvPr>
        </p:nvSpPr>
        <p:spPr>
          <a:xfrm>
            <a:off x="1874838" y="969963"/>
            <a:ext cx="8229600" cy="4926012"/>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2400"/>
              <a:buFont typeface="DFKai-SB"/>
              <a:buChar char="•"/>
            </a:pPr>
            <a:r>
              <a:rPr lang="zh-TW" sz="2400">
                <a:latin typeface="DFKai-SB"/>
                <a:ea typeface="DFKai-SB"/>
                <a:cs typeface="DFKai-SB"/>
                <a:sym typeface="DFKai-SB"/>
              </a:rPr>
              <a:t>選填期間，登入志願選填系統時可以看到以下資訊</a:t>
            </a:r>
            <a:br>
              <a:rPr lang="zh-TW">
                <a:latin typeface="DFKai-SB"/>
                <a:ea typeface="DFKai-SB"/>
                <a:cs typeface="DFKai-SB"/>
                <a:sym typeface="DFKai-SB"/>
              </a:rPr>
            </a:br>
            <a:endParaRPr>
              <a:latin typeface="DFKai-SB"/>
              <a:ea typeface="DFKai-SB"/>
              <a:cs typeface="DFKai-SB"/>
              <a:sym typeface="DFKai-SB"/>
            </a:endParaRPr>
          </a:p>
        </p:txBody>
      </p:sp>
      <p:sp>
        <p:nvSpPr>
          <p:cNvPr id="1410" name="Google Shape;1410;p144"/>
          <p:cNvSpPr/>
          <p:nvPr/>
        </p:nvSpPr>
        <p:spPr>
          <a:xfrm>
            <a:off x="1889125" y="1484313"/>
            <a:ext cx="8712200" cy="2592387"/>
          </a:xfrm>
          <a:prstGeom prst="bevel">
            <a:avLst>
              <a:gd fmla="val 2964" name="adj"/>
            </a:avLst>
          </a:prstGeom>
          <a:solidFill>
            <a:srgbClr val="BAA79F"/>
          </a:solidFill>
          <a:ln cap="flat" cmpd="sng" w="38100">
            <a:solidFill>
              <a:srgbClr val="7F4F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3200">
                <a:solidFill>
                  <a:srgbClr val="FF0000"/>
                </a:solidFill>
                <a:latin typeface="DFKai-SB"/>
                <a:ea typeface="DFKai-SB"/>
                <a:cs typeface="DFKai-SB"/>
                <a:sym typeface="DFKai-SB"/>
              </a:rPr>
              <a:t>學生：</a:t>
            </a:r>
            <a:r>
              <a:rPr b="1" lang="zh-TW" sz="3200" u="sng">
                <a:solidFill>
                  <a:srgbClr val="FF0000"/>
                </a:solidFill>
                <a:latin typeface="DFKai-SB"/>
                <a:ea typeface="DFKai-SB"/>
                <a:cs typeface="DFKai-SB"/>
                <a:sym typeface="DFKai-SB"/>
              </a:rPr>
              <a:t>王大明</a:t>
            </a:r>
            <a:r>
              <a:rPr b="1" lang="zh-TW" sz="3200">
                <a:solidFill>
                  <a:srgbClr val="FF0000"/>
                </a:solidFill>
                <a:latin typeface="DFKai-SB"/>
                <a:ea typeface="DFKai-SB"/>
                <a:cs typeface="DFKai-SB"/>
                <a:sym typeface="DFKai-SB"/>
              </a:rPr>
              <a:t>    身分證字號：</a:t>
            </a:r>
            <a:r>
              <a:rPr b="1" lang="zh-TW" sz="3200" u="sng">
                <a:solidFill>
                  <a:srgbClr val="FF0000"/>
                </a:solidFill>
                <a:latin typeface="DFKai-SB"/>
                <a:ea typeface="DFKai-SB"/>
                <a:cs typeface="DFKai-SB"/>
                <a:sym typeface="DFKai-SB"/>
              </a:rPr>
              <a:t>R123456789</a:t>
            </a:r>
            <a:endParaRPr b="1" sz="3200">
              <a:solidFill>
                <a:srgbClr val="FF0000"/>
              </a:solidFill>
              <a:latin typeface="DFKai-SB"/>
              <a:ea typeface="DFKai-SB"/>
              <a:cs typeface="DFKai-SB"/>
              <a:sym typeface="DFKai-SB"/>
            </a:endParaRPr>
          </a:p>
          <a:p>
            <a:pPr indent="0" lvl="0" marL="0" marR="0" rtl="0" algn="l">
              <a:spcBef>
                <a:spcPts val="0"/>
              </a:spcBef>
              <a:spcAft>
                <a:spcPts val="0"/>
              </a:spcAft>
              <a:buNone/>
            </a:pPr>
            <a:r>
              <a:rPr lang="zh-TW" sz="3200">
                <a:solidFill>
                  <a:srgbClr val="000000"/>
                </a:solidFill>
                <a:latin typeface="DFKai-SB"/>
                <a:ea typeface="DFKai-SB"/>
                <a:cs typeface="DFKai-SB"/>
                <a:sym typeface="DFKai-SB"/>
              </a:rPr>
              <a:t>個別序位之比率及累積人數區間：</a:t>
            </a:r>
            <a:endParaRPr/>
          </a:p>
          <a:p>
            <a:pPr indent="0" lvl="0" marL="0" marR="0" rtl="0" algn="l">
              <a:spcBef>
                <a:spcPts val="0"/>
              </a:spcBef>
              <a:spcAft>
                <a:spcPts val="0"/>
              </a:spcAft>
              <a:buNone/>
            </a:pPr>
            <a:r>
              <a:rPr lang="zh-TW" sz="3200">
                <a:solidFill>
                  <a:srgbClr val="000000"/>
                </a:solidFill>
                <a:latin typeface="DFKai-SB"/>
                <a:ea typeface="DFKai-SB"/>
                <a:cs typeface="DFKai-SB"/>
                <a:sym typeface="DFKai-SB"/>
              </a:rPr>
              <a:t>比    率區間：</a:t>
            </a:r>
            <a:r>
              <a:rPr lang="zh-TW" sz="3200" u="sng">
                <a:solidFill>
                  <a:srgbClr val="000000"/>
                </a:solidFill>
                <a:latin typeface="DFKai-SB"/>
                <a:ea typeface="DFKai-SB"/>
                <a:cs typeface="DFKai-SB"/>
                <a:sym typeface="DFKai-SB"/>
              </a:rPr>
              <a:t>  </a:t>
            </a:r>
            <a:r>
              <a:rPr lang="zh-TW" sz="3200" u="sng">
                <a:solidFill>
                  <a:srgbClr val="FF0000"/>
                </a:solidFill>
                <a:latin typeface="DFKai-SB"/>
                <a:ea typeface="DFKai-SB"/>
                <a:cs typeface="DFKai-SB"/>
                <a:sym typeface="DFKai-SB"/>
              </a:rPr>
              <a:t>2.36</a:t>
            </a:r>
            <a:r>
              <a:rPr lang="zh-TW" sz="3200" u="sng">
                <a:solidFill>
                  <a:srgbClr val="000000"/>
                </a:solidFill>
                <a:latin typeface="DFKai-SB"/>
                <a:ea typeface="DFKai-SB"/>
                <a:cs typeface="DFKai-SB"/>
                <a:sym typeface="DFKai-SB"/>
              </a:rPr>
              <a:t>  </a:t>
            </a:r>
            <a:r>
              <a:rPr lang="zh-TW" sz="3200">
                <a:solidFill>
                  <a:srgbClr val="000000"/>
                </a:solidFill>
                <a:latin typeface="DFKai-SB"/>
                <a:ea typeface="DFKai-SB"/>
                <a:cs typeface="DFKai-SB"/>
                <a:sym typeface="DFKai-SB"/>
              </a:rPr>
              <a:t>％～</a:t>
            </a:r>
            <a:r>
              <a:rPr lang="zh-TW" sz="3200" u="sng">
                <a:solidFill>
                  <a:srgbClr val="000000"/>
                </a:solidFill>
                <a:latin typeface="DFKai-SB"/>
                <a:ea typeface="DFKai-SB"/>
                <a:cs typeface="DFKai-SB"/>
                <a:sym typeface="DFKai-SB"/>
              </a:rPr>
              <a:t> </a:t>
            </a:r>
            <a:r>
              <a:rPr lang="zh-TW" sz="3200" u="sng">
                <a:solidFill>
                  <a:srgbClr val="FF0000"/>
                </a:solidFill>
                <a:latin typeface="DFKai-SB"/>
                <a:ea typeface="DFKai-SB"/>
                <a:cs typeface="DFKai-SB"/>
                <a:sym typeface="DFKai-SB"/>
              </a:rPr>
              <a:t>3.37</a:t>
            </a:r>
            <a:r>
              <a:rPr lang="zh-TW" sz="3200" u="sng">
                <a:solidFill>
                  <a:srgbClr val="000000"/>
                </a:solidFill>
                <a:latin typeface="DFKai-SB"/>
                <a:ea typeface="DFKai-SB"/>
                <a:cs typeface="DFKai-SB"/>
                <a:sym typeface="DFKai-SB"/>
              </a:rPr>
              <a:t>  </a:t>
            </a:r>
            <a:r>
              <a:rPr lang="zh-TW" sz="3200">
                <a:solidFill>
                  <a:srgbClr val="000000"/>
                </a:solidFill>
                <a:latin typeface="DFKai-SB"/>
                <a:ea typeface="DFKai-SB"/>
                <a:cs typeface="DFKai-SB"/>
                <a:sym typeface="DFKai-SB"/>
              </a:rPr>
              <a:t>％；</a:t>
            </a:r>
            <a:endParaRPr/>
          </a:p>
          <a:p>
            <a:pPr indent="0" lvl="0" marL="0" marR="0" rtl="0" algn="l">
              <a:spcBef>
                <a:spcPts val="0"/>
              </a:spcBef>
              <a:spcAft>
                <a:spcPts val="0"/>
              </a:spcAft>
              <a:buNone/>
            </a:pPr>
            <a:r>
              <a:rPr lang="zh-TW" sz="3200">
                <a:solidFill>
                  <a:srgbClr val="000000"/>
                </a:solidFill>
                <a:latin typeface="DFKai-SB"/>
                <a:ea typeface="DFKai-SB"/>
                <a:cs typeface="DFKai-SB"/>
                <a:sym typeface="DFKai-SB"/>
              </a:rPr>
              <a:t>累積人數區間：</a:t>
            </a:r>
            <a:r>
              <a:rPr lang="zh-TW" sz="3200" u="sng">
                <a:solidFill>
                  <a:srgbClr val="000000"/>
                </a:solidFill>
                <a:latin typeface="DFKai-SB"/>
                <a:ea typeface="DFKai-SB"/>
                <a:cs typeface="DFKai-SB"/>
                <a:sym typeface="DFKai-SB"/>
              </a:rPr>
              <a:t>  </a:t>
            </a:r>
            <a:r>
              <a:rPr lang="zh-TW" sz="3200" u="sng">
                <a:solidFill>
                  <a:srgbClr val="FF0000"/>
                </a:solidFill>
                <a:latin typeface="DFKai-SB"/>
                <a:ea typeface="DFKai-SB"/>
                <a:cs typeface="DFKai-SB"/>
                <a:sym typeface="DFKai-SB"/>
              </a:rPr>
              <a:t>236</a:t>
            </a:r>
            <a:r>
              <a:rPr lang="zh-TW" sz="3200" u="sng">
                <a:solidFill>
                  <a:srgbClr val="000000"/>
                </a:solidFill>
                <a:latin typeface="DFKai-SB"/>
                <a:ea typeface="DFKai-SB"/>
                <a:cs typeface="DFKai-SB"/>
                <a:sym typeface="DFKai-SB"/>
              </a:rPr>
              <a:t>   </a:t>
            </a:r>
            <a:r>
              <a:rPr lang="zh-TW" sz="3200">
                <a:solidFill>
                  <a:srgbClr val="000000"/>
                </a:solidFill>
                <a:latin typeface="DFKai-SB"/>
                <a:ea typeface="DFKai-SB"/>
                <a:cs typeface="DFKai-SB"/>
                <a:sym typeface="DFKai-SB"/>
              </a:rPr>
              <a:t>人～</a:t>
            </a:r>
            <a:r>
              <a:rPr lang="zh-TW" sz="3200" u="sng">
                <a:solidFill>
                  <a:srgbClr val="000000"/>
                </a:solidFill>
                <a:latin typeface="DFKai-SB"/>
                <a:ea typeface="DFKai-SB"/>
                <a:cs typeface="DFKai-SB"/>
                <a:sym typeface="DFKai-SB"/>
              </a:rPr>
              <a:t>  </a:t>
            </a:r>
            <a:r>
              <a:rPr lang="zh-TW" sz="3200" u="sng">
                <a:solidFill>
                  <a:srgbClr val="FF0000"/>
                </a:solidFill>
                <a:latin typeface="DFKai-SB"/>
                <a:ea typeface="DFKai-SB"/>
                <a:cs typeface="DFKai-SB"/>
                <a:sym typeface="DFKai-SB"/>
              </a:rPr>
              <a:t>337</a:t>
            </a:r>
            <a:r>
              <a:rPr lang="zh-TW" sz="3200" u="sng">
                <a:solidFill>
                  <a:srgbClr val="000000"/>
                </a:solidFill>
                <a:latin typeface="DFKai-SB"/>
                <a:ea typeface="DFKai-SB"/>
                <a:cs typeface="DFKai-SB"/>
                <a:sym typeface="DFKai-SB"/>
              </a:rPr>
              <a:t>  </a:t>
            </a:r>
            <a:r>
              <a:rPr lang="zh-TW" sz="3200">
                <a:solidFill>
                  <a:srgbClr val="000000"/>
                </a:solidFill>
                <a:latin typeface="DFKai-SB"/>
                <a:ea typeface="DFKai-SB"/>
                <a:cs typeface="DFKai-SB"/>
                <a:sym typeface="DFKai-SB"/>
              </a:rPr>
              <a:t>人。</a:t>
            </a:r>
            <a:endParaRPr/>
          </a:p>
        </p:txBody>
      </p:sp>
      <p:sp>
        <p:nvSpPr>
          <p:cNvPr id="1411" name="Google Shape;1411;p144"/>
          <p:cNvSpPr/>
          <p:nvPr/>
        </p:nvSpPr>
        <p:spPr>
          <a:xfrm>
            <a:off x="1874838" y="200025"/>
            <a:ext cx="951230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4000">
                <a:solidFill>
                  <a:srgbClr val="FF0000"/>
                </a:solidFill>
                <a:latin typeface="Microsoft JhengHei"/>
                <a:ea typeface="Microsoft JhengHei"/>
                <a:cs typeface="Microsoft JhengHei"/>
                <a:sym typeface="Microsoft JhengHei"/>
              </a:rPr>
              <a:t>臺南就學區</a:t>
            </a:r>
            <a:r>
              <a:rPr b="1" lang="zh-TW" sz="3600">
                <a:solidFill>
                  <a:srgbClr val="000000"/>
                </a:solidFill>
                <a:latin typeface="Microsoft JhengHei"/>
                <a:ea typeface="Microsoft JhengHei"/>
                <a:cs typeface="Microsoft JhengHei"/>
                <a:sym typeface="Microsoft JhengHei"/>
              </a:rPr>
              <a:t>學生免試入學</a:t>
            </a:r>
            <a:r>
              <a:rPr b="1" lang="zh-TW" sz="3600">
                <a:solidFill>
                  <a:srgbClr val="FF0000"/>
                </a:solidFill>
                <a:latin typeface="Microsoft JhengHei"/>
                <a:ea typeface="Microsoft JhengHei"/>
                <a:cs typeface="Microsoft JhengHei"/>
                <a:sym typeface="Microsoft JhengHei"/>
              </a:rPr>
              <a:t>個別序位</a:t>
            </a:r>
            <a:r>
              <a:rPr b="1" lang="zh-TW" sz="3600">
                <a:solidFill>
                  <a:srgbClr val="000000"/>
                </a:solidFill>
                <a:latin typeface="Microsoft JhengHei"/>
                <a:ea typeface="Microsoft JhengHei"/>
                <a:cs typeface="Microsoft JhengHei"/>
                <a:sym typeface="Microsoft JhengHei"/>
              </a:rPr>
              <a:t>表示例</a:t>
            </a:r>
            <a:endParaRPr/>
          </a:p>
        </p:txBody>
      </p:sp>
      <p:sp>
        <p:nvSpPr>
          <p:cNvPr id="1412" name="Google Shape;1412;p144"/>
          <p:cNvSpPr txBox="1"/>
          <p:nvPr/>
        </p:nvSpPr>
        <p:spPr>
          <a:xfrm>
            <a:off x="1914525" y="4443413"/>
            <a:ext cx="8362950" cy="2308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400">
                <a:solidFill>
                  <a:srgbClr val="000000"/>
                </a:solidFill>
                <a:latin typeface="DFKai-SB"/>
                <a:ea typeface="DFKai-SB"/>
                <a:cs typeface="DFKai-SB"/>
                <a:sym typeface="DFKai-SB"/>
              </a:rPr>
              <a:t>1.學生分數(</a:t>
            </a:r>
            <a:r>
              <a:rPr lang="zh-TW" sz="2400">
                <a:solidFill>
                  <a:srgbClr val="FF0000"/>
                </a:solidFill>
                <a:latin typeface="DFKai-SB"/>
                <a:ea typeface="DFKai-SB"/>
                <a:cs typeface="DFKai-SB"/>
                <a:sym typeface="DFKai-SB"/>
              </a:rPr>
              <a:t>77分</a:t>
            </a:r>
            <a:r>
              <a:rPr lang="zh-TW" sz="2400">
                <a:solidFill>
                  <a:srgbClr val="000000"/>
                </a:solidFill>
                <a:latin typeface="DFKai-SB"/>
                <a:ea typeface="DFKai-SB"/>
                <a:cs typeface="DFKai-SB"/>
                <a:sym typeface="DFKai-SB"/>
              </a:rPr>
              <a:t>)在臺南區排序之比率區間為2.36％-3.37％中，在臺南市之排名在236-337中。代表學生目前的分數（扣掉志願序和就近入學兩項目）最多輸給336人。</a:t>
            </a:r>
            <a:endParaRPr sz="2400">
              <a:solidFill>
                <a:srgbClr val="000000"/>
              </a:solidFill>
              <a:latin typeface="DFKai-SB"/>
              <a:ea typeface="DFKai-SB"/>
              <a:cs typeface="DFKai-SB"/>
              <a:sym typeface="DFKai-SB"/>
            </a:endParaRPr>
          </a:p>
          <a:p>
            <a:pPr indent="0" lvl="0" marL="0" marR="0" rtl="0" algn="l">
              <a:spcBef>
                <a:spcPts val="0"/>
              </a:spcBef>
              <a:spcAft>
                <a:spcPts val="0"/>
              </a:spcAft>
              <a:buNone/>
            </a:pPr>
            <a:r>
              <a:rPr lang="zh-TW" sz="2400">
                <a:solidFill>
                  <a:srgbClr val="000000"/>
                </a:solidFill>
                <a:latin typeface="DFKai-SB"/>
                <a:ea typeface="DFKai-SB"/>
                <a:cs typeface="DFKai-SB"/>
                <a:sym typeface="DFKai-SB"/>
              </a:rPr>
              <a:t>2.若學生要追求理想中的志願，則可參考各志願之錄取人數，衡量自己其他項目的分數後，就可以推估錄取機率之高低。</a:t>
            </a:r>
            <a:endParaRPr/>
          </a:p>
        </p:txBody>
      </p:sp>
      <p:sp>
        <p:nvSpPr>
          <p:cNvPr id="1413" name="Google Shape;1413;p144"/>
          <p:cNvSpPr/>
          <p:nvPr/>
        </p:nvSpPr>
        <p:spPr>
          <a:xfrm>
            <a:off x="8101013" y="2341563"/>
            <a:ext cx="885825" cy="52387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rgbClr val="FF0000"/>
                </a:solidFill>
                <a:latin typeface="Arial"/>
                <a:ea typeface="Arial"/>
                <a:cs typeface="Arial"/>
                <a:sym typeface="Arial"/>
              </a:rPr>
              <a:t>1.01</a:t>
            </a:r>
            <a:endParaRPr sz="2800">
              <a:solidFill>
                <a:srgbClr val="FF0000"/>
              </a:solidFill>
              <a:latin typeface="Arial"/>
              <a:ea typeface="Arial"/>
              <a:cs typeface="Arial"/>
              <a:sym typeface="Arial"/>
            </a:endParaRPr>
          </a:p>
        </p:txBody>
      </p:sp>
      <p:sp>
        <p:nvSpPr>
          <p:cNvPr id="1414" name="Google Shape;1414;p14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3"/>
                                        </p:tgtEl>
                                        <p:attrNameLst>
                                          <p:attrName>style.visibility</p:attrName>
                                        </p:attrNameLst>
                                      </p:cBhvr>
                                      <p:to>
                                        <p:strVal val="visible"/>
                                      </p:to>
                                    </p:set>
                                    <p:animEffect filter="fade" transition="in">
                                      <p:cBhvr>
                                        <p:cTn dur="500"/>
                                        <p:tgtEl>
                                          <p:spTgt spid="1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91"/>
          <p:cNvSpPr txBox="1"/>
          <p:nvPr/>
        </p:nvSpPr>
        <p:spPr>
          <a:xfrm>
            <a:off x="1671638" y="538163"/>
            <a:ext cx="5292725" cy="863600"/>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4400"/>
              <a:buFont typeface="Noto Sans Symbols"/>
              <a:buNone/>
            </a:pPr>
            <a:r>
              <a:rPr lang="zh-TW" sz="4400">
                <a:solidFill>
                  <a:srgbClr val="FF0000"/>
                </a:solidFill>
                <a:latin typeface="DFKai-SB"/>
                <a:ea typeface="DFKai-SB"/>
                <a:cs typeface="DFKai-SB"/>
                <a:sym typeface="DFKai-SB"/>
              </a:rPr>
              <a:t>升學管道—學術傾向</a:t>
            </a:r>
            <a:endParaRPr/>
          </a:p>
        </p:txBody>
      </p:sp>
      <p:grpSp>
        <p:nvGrpSpPr>
          <p:cNvPr id="850" name="Google Shape;850;p91"/>
          <p:cNvGrpSpPr/>
          <p:nvPr/>
        </p:nvGrpSpPr>
        <p:grpSpPr>
          <a:xfrm>
            <a:off x="2030411" y="1720042"/>
            <a:ext cx="8166893" cy="3987829"/>
            <a:chOff x="121567" y="215409"/>
            <a:chExt cx="8166893" cy="3987829"/>
          </a:xfrm>
        </p:grpSpPr>
        <p:sp>
          <p:nvSpPr>
            <p:cNvPr id="851" name="Google Shape;851;p91"/>
            <p:cNvSpPr/>
            <p:nvPr/>
          </p:nvSpPr>
          <p:spPr>
            <a:xfrm>
              <a:off x="1984822" y="2231770"/>
              <a:ext cx="2775789" cy="1551696"/>
            </a:xfrm>
            <a:custGeom>
              <a:rect b="b" l="l" r="r" t="t"/>
              <a:pathLst>
                <a:path extrusionOk="0" h="120000" w="120000">
                  <a:moveTo>
                    <a:pt x="0" y="0"/>
                  </a:moveTo>
                  <a:lnTo>
                    <a:pt x="60000" y="0"/>
                  </a:lnTo>
                  <a:lnTo>
                    <a:pt x="60000" y="120000"/>
                  </a:lnTo>
                  <a:lnTo>
                    <a:pt x="120000" y="12000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91"/>
            <p:cNvSpPr txBox="1"/>
            <p:nvPr/>
          </p:nvSpPr>
          <p:spPr>
            <a:xfrm>
              <a:off x="3293215" y="2928117"/>
              <a:ext cx="159002" cy="15900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853" name="Google Shape;853;p91"/>
            <p:cNvSpPr/>
            <p:nvPr/>
          </p:nvSpPr>
          <p:spPr>
            <a:xfrm>
              <a:off x="1984822" y="2231770"/>
              <a:ext cx="2775789" cy="502267"/>
            </a:xfrm>
            <a:custGeom>
              <a:rect b="b" l="l" r="r" t="t"/>
              <a:pathLst>
                <a:path extrusionOk="0" h="120000" w="120000">
                  <a:moveTo>
                    <a:pt x="0" y="0"/>
                  </a:moveTo>
                  <a:lnTo>
                    <a:pt x="60000" y="0"/>
                  </a:lnTo>
                  <a:lnTo>
                    <a:pt x="60000" y="120000"/>
                  </a:lnTo>
                  <a:lnTo>
                    <a:pt x="120000" y="12000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91"/>
            <p:cNvSpPr txBox="1"/>
            <p:nvPr/>
          </p:nvSpPr>
          <p:spPr>
            <a:xfrm>
              <a:off x="3302195" y="2412382"/>
              <a:ext cx="141043" cy="14104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855" name="Google Shape;855;p91"/>
            <p:cNvSpPr/>
            <p:nvPr/>
          </p:nvSpPr>
          <p:spPr>
            <a:xfrm>
              <a:off x="1984822" y="1701232"/>
              <a:ext cx="2801646" cy="530538"/>
            </a:xfrm>
            <a:custGeom>
              <a:rect b="b" l="l" r="r" t="t"/>
              <a:pathLst>
                <a:path extrusionOk="0" h="120000" w="120000">
                  <a:moveTo>
                    <a:pt x="0" y="120000"/>
                  </a:moveTo>
                  <a:lnTo>
                    <a:pt x="60000" y="120000"/>
                  </a:lnTo>
                  <a:lnTo>
                    <a:pt x="60000" y="0"/>
                  </a:lnTo>
                  <a:lnTo>
                    <a:pt x="120000" y="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91"/>
            <p:cNvSpPr txBox="1"/>
            <p:nvPr/>
          </p:nvSpPr>
          <p:spPr>
            <a:xfrm>
              <a:off x="3314359" y="1895215"/>
              <a:ext cx="142571" cy="14257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857" name="Google Shape;857;p91"/>
            <p:cNvSpPr/>
            <p:nvPr/>
          </p:nvSpPr>
          <p:spPr>
            <a:xfrm>
              <a:off x="1984822" y="635180"/>
              <a:ext cx="2775789" cy="1596590"/>
            </a:xfrm>
            <a:custGeom>
              <a:rect b="b" l="l" r="r" t="t"/>
              <a:pathLst>
                <a:path extrusionOk="0" h="120000" w="120000">
                  <a:moveTo>
                    <a:pt x="0" y="120000"/>
                  </a:moveTo>
                  <a:lnTo>
                    <a:pt x="60000" y="120000"/>
                  </a:lnTo>
                  <a:lnTo>
                    <a:pt x="60000" y="0"/>
                  </a:lnTo>
                  <a:lnTo>
                    <a:pt x="120000" y="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91"/>
            <p:cNvSpPr txBox="1"/>
            <p:nvPr/>
          </p:nvSpPr>
          <p:spPr>
            <a:xfrm>
              <a:off x="3292661" y="1353420"/>
              <a:ext cx="160110" cy="16011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859" name="Google Shape;859;p91"/>
            <p:cNvSpPr/>
            <p:nvPr/>
          </p:nvSpPr>
          <p:spPr>
            <a:xfrm>
              <a:off x="121567" y="1811999"/>
              <a:ext cx="2886967" cy="839543"/>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91"/>
            <p:cNvSpPr txBox="1"/>
            <p:nvPr/>
          </p:nvSpPr>
          <p:spPr>
            <a:xfrm>
              <a:off x="121567" y="1811999"/>
              <a:ext cx="2886967" cy="839543"/>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3800"/>
                <a:buFont typeface="Arial"/>
                <a:buNone/>
              </a:pPr>
              <a:r>
                <a:rPr lang="zh-TW" sz="3800">
                  <a:solidFill>
                    <a:schemeClr val="lt1"/>
                  </a:solidFill>
                  <a:latin typeface="Arial"/>
                  <a:ea typeface="Arial"/>
                  <a:cs typeface="Arial"/>
                  <a:sym typeface="Arial"/>
                </a:rPr>
                <a:t>普通高中</a:t>
              </a:r>
              <a:endParaRPr/>
            </a:p>
          </p:txBody>
        </p:sp>
        <p:sp>
          <p:nvSpPr>
            <p:cNvPr id="861" name="Google Shape;861;p91"/>
            <p:cNvSpPr/>
            <p:nvPr/>
          </p:nvSpPr>
          <p:spPr>
            <a:xfrm>
              <a:off x="4760611" y="215409"/>
              <a:ext cx="3527849" cy="839543"/>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91"/>
            <p:cNvSpPr txBox="1"/>
            <p:nvPr/>
          </p:nvSpPr>
          <p:spPr>
            <a:xfrm>
              <a:off x="4760611" y="215409"/>
              <a:ext cx="3527849" cy="839543"/>
            </a:xfrm>
            <a:prstGeom prst="rect">
              <a:avLst/>
            </a:prstGeom>
            <a:noFill/>
            <a:ln>
              <a:noFill/>
            </a:ln>
          </p:spPr>
          <p:txBody>
            <a:bodyPr anchorCtr="0" anchor="ctr" bIns="19675" lIns="19675" spcFirstLastPara="1" rIns="19675" wrap="square" tIns="19675">
              <a:noAutofit/>
            </a:bodyPr>
            <a:lstStyle/>
            <a:p>
              <a:pPr indent="0" lvl="0" marL="0" marR="0" rtl="0" algn="ctr">
                <a:lnSpc>
                  <a:spcPct val="90000"/>
                </a:lnSpc>
                <a:spcBef>
                  <a:spcPts val="0"/>
                </a:spcBef>
                <a:spcAft>
                  <a:spcPts val="0"/>
                </a:spcAft>
                <a:buClr>
                  <a:schemeClr val="lt1"/>
                </a:buClr>
                <a:buSzPts val="3100"/>
                <a:buFont typeface="Arial"/>
                <a:buNone/>
              </a:pPr>
              <a:r>
                <a:rPr lang="zh-TW" sz="3100">
                  <a:solidFill>
                    <a:schemeClr val="lt1"/>
                  </a:solidFill>
                  <a:latin typeface="Arial"/>
                  <a:ea typeface="Arial"/>
                  <a:cs typeface="Arial"/>
                  <a:sym typeface="Arial"/>
                </a:rPr>
                <a:t>直升</a:t>
              </a:r>
              <a:endParaRPr/>
            </a:p>
          </p:txBody>
        </p:sp>
        <p:sp>
          <p:nvSpPr>
            <p:cNvPr id="863" name="Google Shape;863;p91"/>
            <p:cNvSpPr/>
            <p:nvPr/>
          </p:nvSpPr>
          <p:spPr>
            <a:xfrm>
              <a:off x="4786468" y="1281460"/>
              <a:ext cx="3480953" cy="839543"/>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91"/>
            <p:cNvSpPr txBox="1"/>
            <p:nvPr/>
          </p:nvSpPr>
          <p:spPr>
            <a:xfrm>
              <a:off x="4786468" y="1281460"/>
              <a:ext cx="3480953" cy="839543"/>
            </a:xfrm>
            <a:prstGeom prst="rect">
              <a:avLst/>
            </a:prstGeom>
            <a:noFill/>
            <a:ln>
              <a:noFill/>
            </a:ln>
          </p:spPr>
          <p:txBody>
            <a:bodyPr anchorCtr="0" anchor="ctr" bIns="19675" lIns="19675" spcFirstLastPara="1" rIns="19675" wrap="square" tIns="19675">
              <a:noAutofit/>
            </a:bodyPr>
            <a:lstStyle/>
            <a:p>
              <a:pPr indent="0" lvl="0" marL="0" marR="0" rtl="0" algn="ctr">
                <a:lnSpc>
                  <a:spcPct val="90000"/>
                </a:lnSpc>
                <a:spcBef>
                  <a:spcPts val="0"/>
                </a:spcBef>
                <a:spcAft>
                  <a:spcPts val="0"/>
                </a:spcAft>
                <a:buClr>
                  <a:schemeClr val="lt1"/>
                </a:buClr>
                <a:buSzPts val="3100"/>
                <a:buFont typeface="Arial"/>
                <a:buNone/>
              </a:pPr>
              <a:r>
                <a:rPr lang="zh-TW" sz="3100">
                  <a:solidFill>
                    <a:schemeClr val="lt1"/>
                  </a:solidFill>
                  <a:latin typeface="Arial"/>
                  <a:ea typeface="Arial"/>
                  <a:cs typeface="Arial"/>
                  <a:sym typeface="Arial"/>
                </a:rPr>
                <a:t>完全免試</a:t>
              </a:r>
              <a:endParaRPr/>
            </a:p>
          </p:txBody>
        </p:sp>
        <p:sp>
          <p:nvSpPr>
            <p:cNvPr id="865" name="Google Shape;865;p91"/>
            <p:cNvSpPr/>
            <p:nvPr/>
          </p:nvSpPr>
          <p:spPr>
            <a:xfrm>
              <a:off x="4760611" y="2314266"/>
              <a:ext cx="3527849" cy="839543"/>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91"/>
            <p:cNvSpPr txBox="1"/>
            <p:nvPr/>
          </p:nvSpPr>
          <p:spPr>
            <a:xfrm>
              <a:off x="4760611" y="2314266"/>
              <a:ext cx="3527849" cy="839543"/>
            </a:xfrm>
            <a:prstGeom prst="rect">
              <a:avLst/>
            </a:prstGeom>
            <a:noFill/>
            <a:ln>
              <a:noFill/>
            </a:ln>
          </p:spPr>
          <p:txBody>
            <a:bodyPr anchorCtr="0" anchor="ctr" bIns="19675" lIns="19675" spcFirstLastPara="1" rIns="19675" wrap="square" tIns="19675">
              <a:noAutofit/>
            </a:bodyPr>
            <a:lstStyle/>
            <a:p>
              <a:pPr indent="0" lvl="0" marL="0" marR="0" rtl="0" algn="ctr">
                <a:lnSpc>
                  <a:spcPct val="90000"/>
                </a:lnSpc>
                <a:spcBef>
                  <a:spcPts val="0"/>
                </a:spcBef>
                <a:spcAft>
                  <a:spcPts val="0"/>
                </a:spcAft>
                <a:buClr>
                  <a:schemeClr val="lt1"/>
                </a:buClr>
                <a:buSzPts val="3100"/>
                <a:buFont typeface="Arial"/>
                <a:buNone/>
              </a:pPr>
              <a:r>
                <a:rPr lang="zh-TW" sz="3100">
                  <a:solidFill>
                    <a:schemeClr val="lt1"/>
                  </a:solidFill>
                  <a:latin typeface="Arial"/>
                  <a:ea typeface="Arial"/>
                  <a:cs typeface="Arial"/>
                  <a:sym typeface="Arial"/>
                </a:rPr>
                <a:t>免試入學</a:t>
              </a:r>
              <a:endParaRPr/>
            </a:p>
          </p:txBody>
        </p:sp>
        <p:sp>
          <p:nvSpPr>
            <p:cNvPr id="867" name="Google Shape;867;p91"/>
            <p:cNvSpPr/>
            <p:nvPr/>
          </p:nvSpPr>
          <p:spPr>
            <a:xfrm>
              <a:off x="4760611" y="3363695"/>
              <a:ext cx="3527849" cy="839543"/>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91"/>
            <p:cNvSpPr txBox="1"/>
            <p:nvPr/>
          </p:nvSpPr>
          <p:spPr>
            <a:xfrm>
              <a:off x="4760611" y="3363695"/>
              <a:ext cx="3527849" cy="839543"/>
            </a:xfrm>
            <a:prstGeom prst="rect">
              <a:avLst/>
            </a:prstGeom>
            <a:noFill/>
            <a:ln>
              <a:noFill/>
            </a:ln>
          </p:spPr>
          <p:txBody>
            <a:bodyPr anchorCtr="0" anchor="ctr" bIns="19675" lIns="19675" spcFirstLastPara="1" rIns="19675" wrap="square" tIns="19675">
              <a:noAutofit/>
            </a:bodyPr>
            <a:lstStyle/>
            <a:p>
              <a:pPr indent="0" lvl="0" marL="0" marR="0" rtl="0" algn="ctr">
                <a:lnSpc>
                  <a:spcPct val="90000"/>
                </a:lnSpc>
                <a:spcBef>
                  <a:spcPts val="0"/>
                </a:spcBef>
                <a:spcAft>
                  <a:spcPts val="0"/>
                </a:spcAft>
                <a:buClr>
                  <a:schemeClr val="lt1"/>
                </a:buClr>
                <a:buSzPts val="3100"/>
                <a:buFont typeface="Arial"/>
                <a:buNone/>
              </a:pPr>
              <a:r>
                <a:rPr lang="zh-TW" sz="3100">
                  <a:solidFill>
                    <a:schemeClr val="lt1"/>
                  </a:solidFill>
                  <a:latin typeface="Arial"/>
                  <a:ea typeface="Arial"/>
                  <a:cs typeface="Arial"/>
                  <a:sym typeface="Arial"/>
                </a:rPr>
                <a:t>特色招生(考試分發)</a:t>
              </a:r>
              <a:endParaRPr sz="3100">
                <a:solidFill>
                  <a:schemeClr val="lt1"/>
                </a:solidFill>
                <a:latin typeface="Arial"/>
                <a:ea typeface="Arial"/>
                <a:cs typeface="Arial"/>
                <a:sym typeface="Arial"/>
              </a:endParaRPr>
            </a:p>
          </p:txBody>
        </p:sp>
      </p:grpSp>
      <p:sp>
        <p:nvSpPr>
          <p:cNvPr id="869" name="Google Shape;869;p9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cxnSp>
        <p:nvCxnSpPr>
          <p:cNvPr id="870" name="Google Shape;870;p91"/>
          <p:cNvCxnSpPr/>
          <p:nvPr/>
        </p:nvCxnSpPr>
        <p:spPr>
          <a:xfrm>
            <a:off x="6715125" y="4876800"/>
            <a:ext cx="3417888" cy="793750"/>
          </a:xfrm>
          <a:prstGeom prst="straightConnector1">
            <a:avLst/>
          </a:prstGeom>
          <a:noFill/>
          <a:ln cap="flat" cmpd="sng" w="76200">
            <a:solidFill>
              <a:schemeClr val="lt1"/>
            </a:solidFill>
            <a:prstDash val="solid"/>
            <a:round/>
            <a:headEnd len="sm" w="sm" type="none"/>
            <a:tailEnd len="sm" w="sm" type="none"/>
          </a:ln>
        </p:spPr>
      </p:cxn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145"/>
          <p:cNvSpPr txBox="1"/>
          <p:nvPr/>
        </p:nvSpPr>
        <p:spPr>
          <a:xfrm>
            <a:off x="1766888" y="431800"/>
            <a:ext cx="9409112"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(十四)試辦學習區完全免試—重要日程表</a:t>
            </a:r>
            <a:endParaRPr/>
          </a:p>
        </p:txBody>
      </p:sp>
      <p:graphicFrame>
        <p:nvGraphicFramePr>
          <p:cNvPr id="1421" name="Google Shape;1421;p145"/>
          <p:cNvGraphicFramePr/>
          <p:nvPr/>
        </p:nvGraphicFramePr>
        <p:xfrm>
          <a:off x="1149350" y="1446213"/>
          <a:ext cx="3000000" cy="3000000"/>
        </p:xfrm>
        <a:graphic>
          <a:graphicData uri="http://schemas.openxmlformats.org/drawingml/2006/table">
            <a:tbl>
              <a:tblPr bandRow="1" firstCol="1" firstRow="1">
                <a:noFill/>
                <a:tableStyleId>{080937F6-F163-481E-B2B0-98CAEE5C7077}</a:tableStyleId>
              </a:tblPr>
              <a:tblGrid>
                <a:gridCol w="5713275"/>
                <a:gridCol w="5081725"/>
              </a:tblGrid>
              <a:tr h="594325">
                <a:tc>
                  <a:txBody>
                    <a:bodyPr/>
                    <a:lstStyle/>
                    <a:p>
                      <a:pPr indent="0" lvl="0" marL="0" marR="0" rtl="0" algn="ctr">
                        <a:spcBef>
                          <a:spcPts val="0"/>
                        </a:spcBef>
                        <a:spcAft>
                          <a:spcPts val="0"/>
                        </a:spcAft>
                        <a:buNone/>
                      </a:pPr>
                      <a:r>
                        <a:rPr lang="zh-TW" sz="3200">
                          <a:latin typeface="DFKai-SB"/>
                          <a:ea typeface="DFKai-SB"/>
                          <a:cs typeface="DFKai-SB"/>
                          <a:sym typeface="DFKai-SB"/>
                        </a:rPr>
                        <a:t>項目</a:t>
                      </a:r>
                      <a:endParaRPr sz="3200">
                        <a:latin typeface="DFKai-SB"/>
                        <a:ea typeface="DFKai-SB"/>
                        <a:cs typeface="DFKai-SB"/>
                        <a:sym typeface="DFKai-SB"/>
                      </a:endParaRPr>
                    </a:p>
                  </a:txBody>
                  <a:tcPr marT="0" marB="0" marR="68575" marL="68575"/>
                </a:tc>
                <a:tc>
                  <a:txBody>
                    <a:bodyPr/>
                    <a:lstStyle/>
                    <a:p>
                      <a:pPr indent="0" lvl="0" marL="0" marR="0" rtl="0" algn="ctr">
                        <a:spcBef>
                          <a:spcPts val="0"/>
                        </a:spcBef>
                        <a:spcAft>
                          <a:spcPts val="0"/>
                        </a:spcAft>
                        <a:buNone/>
                      </a:pPr>
                      <a:r>
                        <a:rPr lang="zh-TW" sz="3200">
                          <a:latin typeface="DFKai-SB"/>
                          <a:ea typeface="DFKai-SB"/>
                          <a:cs typeface="DFKai-SB"/>
                          <a:sym typeface="DFKai-SB"/>
                        </a:rPr>
                        <a:t>日期</a:t>
                      </a:r>
                      <a:endParaRPr sz="3200">
                        <a:latin typeface="DFKai-SB"/>
                        <a:ea typeface="DFKai-SB"/>
                        <a:cs typeface="DFKai-SB"/>
                        <a:sym typeface="DFKai-SB"/>
                      </a:endParaRPr>
                    </a:p>
                  </a:txBody>
                  <a:tcPr marT="0" marB="0" marR="68575" marL="68575"/>
                </a:tc>
              </a:tr>
              <a:tr h="822200">
                <a:tc>
                  <a:txBody>
                    <a:bodyPr/>
                    <a:lstStyle/>
                    <a:p>
                      <a:pPr indent="0" lvl="0" marL="0" marR="0" rtl="0" algn="l">
                        <a:spcBef>
                          <a:spcPts val="0"/>
                        </a:spcBef>
                        <a:spcAft>
                          <a:spcPts val="0"/>
                        </a:spcAft>
                        <a:buNone/>
                      </a:pPr>
                      <a:r>
                        <a:rPr lang="zh-TW" sz="3200">
                          <a:latin typeface="DFKai-SB"/>
                          <a:ea typeface="DFKai-SB"/>
                          <a:cs typeface="DFKai-SB"/>
                          <a:sym typeface="DFKai-SB"/>
                        </a:rPr>
                        <a:t>1.國中集體報名</a:t>
                      </a:r>
                      <a:endParaRPr sz="3200">
                        <a:latin typeface="DFKai-SB"/>
                        <a:ea typeface="DFKai-SB"/>
                        <a:cs typeface="DFKai-SB"/>
                        <a:sym typeface="DFKai-SB"/>
                      </a:endParaRPr>
                    </a:p>
                  </a:txBody>
                  <a:tcPr marT="0" marB="0" marR="68575" marL="68575" anchor="ctr"/>
                </a:tc>
                <a:tc>
                  <a:txBody>
                    <a:bodyPr/>
                    <a:lstStyle/>
                    <a:p>
                      <a:pPr indent="0" lvl="0" marL="0" marR="0" rtl="0" algn="l">
                        <a:spcBef>
                          <a:spcPts val="0"/>
                        </a:spcBef>
                        <a:spcAft>
                          <a:spcPts val="0"/>
                        </a:spcAft>
                        <a:buNone/>
                      </a:pPr>
                      <a:r>
                        <a:rPr lang="zh-TW" sz="3200">
                          <a:latin typeface="DFKai-SB"/>
                          <a:ea typeface="DFKai-SB"/>
                          <a:cs typeface="DFKai-SB"/>
                          <a:sym typeface="DFKai-SB"/>
                        </a:rPr>
                        <a:t>110年5月6-7日(四-五)</a:t>
                      </a:r>
                      <a:endParaRPr sz="3200">
                        <a:latin typeface="DFKai-SB"/>
                        <a:ea typeface="DFKai-SB"/>
                        <a:cs typeface="DFKai-SB"/>
                        <a:sym typeface="DFKai-SB"/>
                      </a:endParaRPr>
                    </a:p>
                  </a:txBody>
                  <a:tcPr marT="0" marB="0" marR="68575" marL="68575" anchor="ctr"/>
                </a:tc>
              </a:tr>
              <a:tr h="822200">
                <a:tc>
                  <a:txBody>
                    <a:bodyPr/>
                    <a:lstStyle/>
                    <a:p>
                      <a:pPr indent="0" lvl="0" marL="0" marR="0" rtl="0" algn="l">
                        <a:lnSpc>
                          <a:spcPct val="100000"/>
                        </a:lnSpc>
                        <a:spcBef>
                          <a:spcPts val="0"/>
                        </a:spcBef>
                        <a:spcAft>
                          <a:spcPts val="0"/>
                        </a:spcAft>
                        <a:buClr>
                          <a:schemeClr val="dk1"/>
                        </a:buClr>
                        <a:buSzPts val="3200"/>
                        <a:buFont typeface="DFKai-SB"/>
                        <a:buNone/>
                      </a:pPr>
                      <a:r>
                        <a:rPr lang="zh-TW" sz="3200">
                          <a:latin typeface="DFKai-SB"/>
                          <a:ea typeface="DFKai-SB"/>
                          <a:cs typeface="DFKai-SB"/>
                          <a:sym typeface="DFKai-SB"/>
                        </a:rPr>
                        <a:t>2.公告錄取名單</a:t>
                      </a:r>
                      <a:endParaRPr sz="3200">
                        <a:latin typeface="DFKai-SB"/>
                        <a:ea typeface="DFKai-SB"/>
                        <a:cs typeface="DFKai-SB"/>
                        <a:sym typeface="DFKai-SB"/>
                      </a:endParaRPr>
                    </a:p>
                  </a:txBody>
                  <a:tcPr marT="0" marB="0" marR="68575" marL="68575" anchor="ctr"/>
                </a:tc>
                <a:tc>
                  <a:txBody>
                    <a:bodyPr/>
                    <a:lstStyle/>
                    <a:p>
                      <a:pPr indent="0" lvl="0" marL="0" marR="0" rtl="0" algn="l">
                        <a:spcBef>
                          <a:spcPts val="0"/>
                        </a:spcBef>
                        <a:spcAft>
                          <a:spcPts val="0"/>
                        </a:spcAft>
                        <a:buNone/>
                      </a:pPr>
                      <a:r>
                        <a:rPr lang="zh-TW" sz="3200">
                          <a:latin typeface="DFKai-SB"/>
                          <a:ea typeface="DFKai-SB"/>
                          <a:cs typeface="DFKai-SB"/>
                          <a:sym typeface="DFKai-SB"/>
                        </a:rPr>
                        <a:t>110年5月13日(四)</a:t>
                      </a:r>
                      <a:endParaRPr sz="3200">
                        <a:latin typeface="DFKai-SB"/>
                        <a:ea typeface="DFKai-SB"/>
                        <a:cs typeface="DFKai-SB"/>
                        <a:sym typeface="DFKai-SB"/>
                      </a:endParaRPr>
                    </a:p>
                  </a:txBody>
                  <a:tcPr marT="0" marB="0" marR="68575" marL="68575" anchor="ctr"/>
                </a:tc>
              </a:tr>
              <a:tr h="822200">
                <a:tc>
                  <a:txBody>
                    <a:bodyPr/>
                    <a:lstStyle/>
                    <a:p>
                      <a:pPr indent="0" lvl="0" marL="0" marR="0" rtl="0" algn="l">
                        <a:spcBef>
                          <a:spcPts val="0"/>
                        </a:spcBef>
                        <a:spcAft>
                          <a:spcPts val="0"/>
                        </a:spcAft>
                        <a:buNone/>
                      </a:pPr>
                      <a:r>
                        <a:rPr lang="zh-TW" sz="3200">
                          <a:latin typeface="DFKai-SB"/>
                          <a:ea typeface="DFKai-SB"/>
                          <a:cs typeface="DFKai-SB"/>
                          <a:sym typeface="DFKai-SB"/>
                        </a:rPr>
                        <a:t>3.</a:t>
                      </a:r>
                      <a:r>
                        <a:rPr b="1" lang="zh-TW" sz="3200">
                          <a:solidFill>
                            <a:schemeClr val="lt1"/>
                          </a:solidFill>
                          <a:latin typeface="DFKai-SB"/>
                          <a:ea typeface="DFKai-SB"/>
                          <a:cs typeface="DFKai-SB"/>
                          <a:sym typeface="DFKai-SB"/>
                        </a:rPr>
                        <a:t>國中教育會考</a:t>
                      </a:r>
                      <a:endParaRPr sz="3200">
                        <a:latin typeface="DFKai-SB"/>
                        <a:ea typeface="DFKai-SB"/>
                        <a:cs typeface="DFKai-SB"/>
                        <a:sym typeface="DFKai-SB"/>
                      </a:endParaRPr>
                    </a:p>
                  </a:txBody>
                  <a:tcPr marT="0" marB="0" marR="68575" marL="68575" anchor="ctr"/>
                </a:tc>
                <a:tc>
                  <a:txBody>
                    <a:bodyPr/>
                    <a:lstStyle/>
                    <a:p>
                      <a:pPr indent="0" lvl="0" marL="0" marR="0" rtl="0" algn="l">
                        <a:spcBef>
                          <a:spcPts val="0"/>
                        </a:spcBef>
                        <a:spcAft>
                          <a:spcPts val="0"/>
                        </a:spcAft>
                        <a:buNone/>
                      </a:pPr>
                      <a:r>
                        <a:rPr lang="zh-TW" sz="3200">
                          <a:latin typeface="DFKai-SB"/>
                          <a:ea typeface="DFKai-SB"/>
                          <a:cs typeface="DFKai-SB"/>
                          <a:sym typeface="DFKai-SB"/>
                        </a:rPr>
                        <a:t>110年5月15-16日(六-日)</a:t>
                      </a:r>
                      <a:endParaRPr sz="3200">
                        <a:latin typeface="DFKai-SB"/>
                        <a:ea typeface="DFKai-SB"/>
                        <a:cs typeface="DFKai-SB"/>
                        <a:sym typeface="DFKai-SB"/>
                      </a:endParaRPr>
                    </a:p>
                  </a:txBody>
                  <a:tcPr marT="0" marB="0" marR="68575" marL="68575" anchor="ctr"/>
                </a:tc>
              </a:tr>
              <a:tr h="822200">
                <a:tc>
                  <a:txBody>
                    <a:bodyPr/>
                    <a:lstStyle/>
                    <a:p>
                      <a:pPr indent="0" lvl="0" marL="0" marR="0" rtl="0" algn="l">
                        <a:spcBef>
                          <a:spcPts val="0"/>
                        </a:spcBef>
                        <a:spcAft>
                          <a:spcPts val="0"/>
                        </a:spcAft>
                        <a:buNone/>
                      </a:pPr>
                      <a:r>
                        <a:rPr lang="zh-TW" sz="3200">
                          <a:latin typeface="DFKai-SB"/>
                          <a:ea typeface="DFKai-SB"/>
                          <a:cs typeface="DFKai-SB"/>
                          <a:sym typeface="DFKai-SB"/>
                        </a:rPr>
                        <a:t>4.錄取報到</a:t>
                      </a:r>
                      <a:endParaRPr b="1" sz="3200">
                        <a:solidFill>
                          <a:schemeClr val="lt1"/>
                        </a:solidFill>
                        <a:latin typeface="DFKai-SB"/>
                        <a:ea typeface="DFKai-SB"/>
                        <a:cs typeface="DFKai-SB"/>
                        <a:sym typeface="DFKai-SB"/>
                      </a:endParaRPr>
                    </a:p>
                  </a:txBody>
                  <a:tcPr marT="0" marB="0" marR="68575" marL="68575" anchor="ctr"/>
                </a:tc>
                <a:tc>
                  <a:txBody>
                    <a:bodyPr/>
                    <a:lstStyle/>
                    <a:p>
                      <a:pPr indent="0" lvl="0" marL="0" marR="0" rtl="0" algn="l">
                        <a:lnSpc>
                          <a:spcPct val="100000"/>
                        </a:lnSpc>
                        <a:spcBef>
                          <a:spcPts val="0"/>
                        </a:spcBef>
                        <a:spcAft>
                          <a:spcPts val="0"/>
                        </a:spcAft>
                        <a:buClr>
                          <a:schemeClr val="dk1"/>
                        </a:buClr>
                        <a:buSzPts val="3200"/>
                        <a:buFont typeface="DFKai-SB"/>
                        <a:buNone/>
                      </a:pPr>
                      <a:r>
                        <a:rPr lang="zh-TW" sz="3200">
                          <a:latin typeface="DFKai-SB"/>
                          <a:ea typeface="DFKai-SB"/>
                          <a:cs typeface="DFKai-SB"/>
                          <a:sym typeface="DFKai-SB"/>
                        </a:rPr>
                        <a:t>110年6月10日(四)</a:t>
                      </a:r>
                      <a:endParaRPr sz="3200">
                        <a:latin typeface="DFKai-SB"/>
                        <a:ea typeface="DFKai-SB"/>
                        <a:cs typeface="DFKai-SB"/>
                        <a:sym typeface="DFKai-SB"/>
                      </a:endParaRPr>
                    </a:p>
                  </a:txBody>
                  <a:tcPr marT="0" marB="0" marR="68575" marL="68575" anchor="ctr"/>
                </a:tc>
              </a:tr>
              <a:tr h="822200">
                <a:tc>
                  <a:txBody>
                    <a:bodyPr/>
                    <a:lstStyle/>
                    <a:p>
                      <a:pPr indent="0" lvl="0" marL="0" marR="0" rtl="0" algn="l">
                        <a:spcBef>
                          <a:spcPts val="0"/>
                        </a:spcBef>
                        <a:spcAft>
                          <a:spcPts val="0"/>
                        </a:spcAft>
                        <a:buNone/>
                      </a:pPr>
                      <a:r>
                        <a:rPr lang="zh-TW" sz="3200">
                          <a:latin typeface="DFKai-SB"/>
                          <a:ea typeface="DFKai-SB"/>
                          <a:cs typeface="DFKai-SB"/>
                          <a:sym typeface="DFKai-SB"/>
                        </a:rPr>
                        <a:t>5.已報到者聲明放棄錄取資格</a:t>
                      </a:r>
                      <a:endParaRPr sz="3200">
                        <a:latin typeface="DFKai-SB"/>
                        <a:ea typeface="DFKai-SB"/>
                        <a:cs typeface="DFKai-SB"/>
                        <a:sym typeface="DFKai-SB"/>
                      </a:endParaRPr>
                    </a:p>
                  </a:txBody>
                  <a:tcPr marT="0" marB="0" marR="68575" marL="68575" anchor="ctr"/>
                </a:tc>
                <a:tc>
                  <a:txBody>
                    <a:bodyPr/>
                    <a:lstStyle/>
                    <a:p>
                      <a:pPr indent="0" lvl="0" marL="0" marR="0" rtl="0" algn="l">
                        <a:spcBef>
                          <a:spcPts val="0"/>
                        </a:spcBef>
                        <a:spcAft>
                          <a:spcPts val="0"/>
                        </a:spcAft>
                        <a:buNone/>
                      </a:pPr>
                      <a:r>
                        <a:rPr lang="zh-TW" sz="3200">
                          <a:latin typeface="DFKai-SB"/>
                          <a:ea typeface="DFKai-SB"/>
                          <a:cs typeface="DFKai-SB"/>
                          <a:sym typeface="DFKai-SB"/>
                        </a:rPr>
                        <a:t>110年6月11日(五)</a:t>
                      </a:r>
                      <a:endParaRPr sz="3200">
                        <a:latin typeface="DFKai-SB"/>
                        <a:ea typeface="DFKai-SB"/>
                        <a:cs typeface="DFKai-SB"/>
                        <a:sym typeface="DFKai-SB"/>
                      </a:endParaRPr>
                    </a:p>
                  </a:txBody>
                  <a:tcPr marT="0" marB="0" marR="68575" marL="68575" anchor="ctr"/>
                </a:tc>
              </a:tr>
            </a:tbl>
          </a:graphicData>
        </a:graphic>
      </p:graphicFrame>
      <p:sp>
        <p:nvSpPr>
          <p:cNvPr id="1422" name="Google Shape;1422;p14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146"/>
          <p:cNvSpPr txBox="1"/>
          <p:nvPr/>
        </p:nvSpPr>
        <p:spPr>
          <a:xfrm>
            <a:off x="1766888" y="431800"/>
            <a:ext cx="101107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(十四)試辦學習區完全免試—109辦理學校</a:t>
            </a:r>
            <a:endParaRPr/>
          </a:p>
        </p:txBody>
      </p:sp>
      <p:graphicFrame>
        <p:nvGraphicFramePr>
          <p:cNvPr id="1428" name="Google Shape;1428;p146"/>
          <p:cNvGraphicFramePr/>
          <p:nvPr/>
        </p:nvGraphicFramePr>
        <p:xfrm>
          <a:off x="1766888" y="1325290"/>
          <a:ext cx="3000000" cy="3000000"/>
        </p:xfrm>
        <a:graphic>
          <a:graphicData uri="http://schemas.openxmlformats.org/drawingml/2006/table">
            <a:tbl>
              <a:tblPr>
                <a:noFill/>
                <a:tableStyleId>{080937F6-F163-481E-B2B0-98CAEE5C7077}</a:tableStyleId>
              </a:tblPr>
              <a:tblGrid>
                <a:gridCol w="1666975"/>
                <a:gridCol w="2994400"/>
                <a:gridCol w="2050650"/>
                <a:gridCol w="3398750"/>
              </a:tblGrid>
              <a:tr h="656500">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高級中學</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招生科別</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招生名額</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對應國中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4070575">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臺南四區新營高工</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chemeClr val="dk1"/>
                          </a:solidFill>
                          <a:latin typeface="DFKai-SB"/>
                          <a:ea typeface="DFKai-SB"/>
                          <a:cs typeface="DFKai-SB"/>
                          <a:sym typeface="DFKai-SB"/>
                        </a:rPr>
                        <a:t>製圖科</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chemeClr val="dk1"/>
                          </a:solidFill>
                          <a:latin typeface="Times New Roman"/>
                          <a:ea typeface="Times New Roman"/>
                          <a:cs typeface="Times New Roman"/>
                          <a:sym typeface="Times New Roman"/>
                        </a:rPr>
                        <a:t>21</a:t>
                      </a:r>
                      <a:endParaRPr b="0" i="0" sz="2800" u="none" strike="noStrike">
                        <a:solidFill>
                          <a:schemeClr val="dk1"/>
                        </a:solidFill>
                        <a:latin typeface="Times New Roman"/>
                        <a:ea typeface="Times New Roman"/>
                        <a:cs typeface="Times New Roman"/>
                        <a:sym typeface="Times New Roman"/>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zh-TW" sz="2800">
                          <a:solidFill>
                            <a:schemeClr val="dk1"/>
                          </a:solidFill>
                          <a:latin typeface="DFKai-SB"/>
                          <a:ea typeface="DFKai-SB"/>
                          <a:cs typeface="DFKai-SB"/>
                          <a:sym typeface="DFKai-SB"/>
                        </a:rPr>
                        <a:t>南新國中、太子國中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新東國中、鹽水國中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白河國中、柳營國中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東山國中、東原國中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後壁國中、菁寮國中</a:t>
                      </a:r>
                      <a:endParaRPr sz="2800">
                        <a:solidFill>
                          <a:schemeClr val="dk1"/>
                        </a:solidFill>
                        <a:latin typeface="DFKai-SB"/>
                        <a:ea typeface="DFKai-SB"/>
                        <a:cs typeface="DFKai-SB"/>
                        <a:sym typeface="DFKai-SB"/>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六甲國中、</a:t>
                      </a:r>
                      <a:endParaRPr sz="2800">
                        <a:solidFill>
                          <a:schemeClr val="dk1"/>
                        </a:solidFill>
                        <a:latin typeface="DFKai-SB"/>
                        <a:ea typeface="DFKai-SB"/>
                        <a:cs typeface="DFKai-SB"/>
                        <a:sym typeface="DFKai-SB"/>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南光高中附設國中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鳳和高中附設國中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興國高中附設國中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明達高中附設國中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bl>
          </a:graphicData>
        </a:graphic>
      </p:graphicFrame>
      <p:sp>
        <p:nvSpPr>
          <p:cNvPr id="1429" name="Google Shape;1429;p14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430" name="Google Shape;1430;p146"/>
          <p:cNvSpPr txBox="1"/>
          <p:nvPr/>
        </p:nvSpPr>
        <p:spPr>
          <a:xfrm>
            <a:off x="5495049" y="6286150"/>
            <a:ext cx="6565900" cy="523875"/>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47"/>
          <p:cNvSpPr txBox="1"/>
          <p:nvPr/>
        </p:nvSpPr>
        <p:spPr>
          <a:xfrm>
            <a:off x="1766888" y="431800"/>
            <a:ext cx="101107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(十四)試辦學習區完全免試—109辦理學校</a:t>
            </a:r>
            <a:endParaRPr/>
          </a:p>
        </p:txBody>
      </p:sp>
      <p:sp>
        <p:nvSpPr>
          <p:cNvPr id="1436" name="Google Shape;1436;p147"/>
          <p:cNvSpPr txBox="1"/>
          <p:nvPr>
            <p:ph idx="1" type="body"/>
          </p:nvPr>
        </p:nvSpPr>
        <p:spPr>
          <a:xfrm>
            <a:off x="2589213" y="2133600"/>
            <a:ext cx="8915400" cy="3778250"/>
          </a:xfrm>
          <a:prstGeom prst="rect">
            <a:avLst/>
          </a:prstGeom>
          <a:noFill/>
          <a:ln>
            <a:noFill/>
          </a:ln>
        </p:spPr>
        <p:txBody>
          <a:bodyPr anchorCtr="0" anchor="t" bIns="45700" lIns="91425" spcFirstLastPara="1" rIns="91425" wrap="square" tIns="45700">
            <a:noAutofit/>
          </a:bodyPr>
          <a:lstStyle/>
          <a:p>
            <a:pPr indent="-142875" lvl="0" marL="257175" rtl="0" algn="l">
              <a:spcBef>
                <a:spcPts val="0"/>
              </a:spcBef>
              <a:spcAft>
                <a:spcPts val="0"/>
              </a:spcAft>
              <a:buSzPts val="1800"/>
              <a:buNone/>
            </a:pPr>
            <a:r>
              <a:t/>
            </a:r>
            <a:endParaRPr/>
          </a:p>
        </p:txBody>
      </p:sp>
      <p:graphicFrame>
        <p:nvGraphicFramePr>
          <p:cNvPr id="1437" name="Google Shape;1437;p147"/>
          <p:cNvGraphicFramePr/>
          <p:nvPr/>
        </p:nvGraphicFramePr>
        <p:xfrm>
          <a:off x="1766888" y="1398428"/>
          <a:ext cx="3000000" cy="3000000"/>
        </p:xfrm>
        <a:graphic>
          <a:graphicData uri="http://schemas.openxmlformats.org/drawingml/2006/table">
            <a:tbl>
              <a:tblPr>
                <a:noFill/>
                <a:tableStyleId>{080937F6-F163-481E-B2B0-98CAEE5C7077}</a:tableStyleId>
              </a:tblPr>
              <a:tblGrid>
                <a:gridCol w="2224575"/>
                <a:gridCol w="2416500"/>
                <a:gridCol w="2071000"/>
                <a:gridCol w="3398750"/>
              </a:tblGrid>
              <a:tr h="565950">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高級中學</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招生科別</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招生名額</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對應國中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1980800">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臺南四區</a:t>
                      </a:r>
                      <a:endParaRPr sz="2800" u="none" strike="noStrike">
                        <a:latin typeface="DFKai-SB"/>
                        <a:ea typeface="DFKai-SB"/>
                        <a:cs typeface="DFKai-SB"/>
                        <a:sym typeface="DFKai-SB"/>
                      </a:endParaRPr>
                    </a:p>
                    <a:p>
                      <a:pPr indent="0" lvl="0" marL="0" marR="0" rtl="0" algn="ctr">
                        <a:spcBef>
                          <a:spcPts val="0"/>
                        </a:spcBef>
                        <a:spcAft>
                          <a:spcPts val="0"/>
                        </a:spcAft>
                        <a:buNone/>
                      </a:pPr>
                      <a:r>
                        <a:rPr lang="zh-TW" sz="2800" u="none" strike="noStrike">
                          <a:latin typeface="DFKai-SB"/>
                          <a:ea typeface="DFKai-SB"/>
                          <a:cs typeface="DFKai-SB"/>
                          <a:sym typeface="DFKai-SB"/>
                        </a:rPr>
                        <a:t>興國高中</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普通科</a:t>
                      </a:r>
                      <a:endParaRPr sz="2800" u="none" strike="noStrike">
                        <a:solidFill>
                          <a:schemeClr val="dk1"/>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122</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spcBef>
                          <a:spcPts val="0"/>
                        </a:spcBef>
                        <a:spcAft>
                          <a:spcPts val="0"/>
                        </a:spcAft>
                        <a:buNone/>
                      </a:pPr>
                      <a:r>
                        <a:rPr lang="zh-TW" sz="2800">
                          <a:solidFill>
                            <a:schemeClr val="dk1"/>
                          </a:solidFill>
                          <a:latin typeface="DFKai-SB"/>
                          <a:ea typeface="DFKai-SB"/>
                          <a:cs typeface="DFKai-SB"/>
                          <a:sym typeface="DFKai-SB"/>
                        </a:rPr>
                        <a:t>南新國中、太子國中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新東國中、鹽水國中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白河國中、柳營國中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東山國中、東原國中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後壁國中、菁寮國中</a:t>
                      </a:r>
                      <a:endParaRPr sz="2800">
                        <a:solidFill>
                          <a:schemeClr val="dk1"/>
                        </a:solidFill>
                        <a:latin typeface="DFKai-SB"/>
                        <a:ea typeface="DFKai-SB"/>
                        <a:cs typeface="DFKai-SB"/>
                        <a:sym typeface="DFKai-SB"/>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六甲國中、</a:t>
                      </a:r>
                      <a:endParaRPr sz="2800">
                        <a:solidFill>
                          <a:schemeClr val="dk1"/>
                        </a:solidFill>
                        <a:latin typeface="DFKai-SB"/>
                        <a:ea typeface="DFKai-SB"/>
                        <a:cs typeface="DFKai-SB"/>
                        <a:sym typeface="DFKai-SB"/>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南光高中附設國中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鳳和高中附設國中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興國高中附設國中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明達高中附設國中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r h="1980800">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臺南四區</a:t>
                      </a:r>
                      <a:endParaRPr sz="2800" u="none" strike="noStrike">
                        <a:latin typeface="DFKai-SB"/>
                        <a:ea typeface="DFKai-SB"/>
                        <a:cs typeface="DFKai-SB"/>
                        <a:sym typeface="DFKai-SB"/>
                      </a:endParaRPr>
                    </a:p>
                    <a:p>
                      <a:pPr indent="0" lvl="0" marL="0" marR="0" rtl="0" algn="ctr">
                        <a:spcBef>
                          <a:spcPts val="0"/>
                        </a:spcBef>
                        <a:spcAft>
                          <a:spcPts val="0"/>
                        </a:spcAft>
                        <a:buNone/>
                      </a:pPr>
                      <a:r>
                        <a:rPr lang="zh-TW" sz="2800" u="none" strike="noStrike">
                          <a:latin typeface="DFKai-SB"/>
                          <a:ea typeface="DFKai-SB"/>
                          <a:cs typeface="DFKai-SB"/>
                          <a:sym typeface="DFKai-SB"/>
                        </a:rPr>
                        <a:t>明達高中</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41</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bl>
          </a:graphicData>
        </a:graphic>
      </p:graphicFrame>
      <p:sp>
        <p:nvSpPr>
          <p:cNvPr id="1438" name="Google Shape;1438;p14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439" name="Google Shape;1439;p147"/>
          <p:cNvSpPr txBox="1"/>
          <p:nvPr/>
        </p:nvSpPr>
        <p:spPr>
          <a:xfrm>
            <a:off x="5495049" y="6286150"/>
            <a:ext cx="6565900" cy="523875"/>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148"/>
          <p:cNvSpPr txBox="1"/>
          <p:nvPr/>
        </p:nvSpPr>
        <p:spPr>
          <a:xfrm>
            <a:off x="1766888" y="431800"/>
            <a:ext cx="101107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(十四)試辦學習區完全免試—109辦理學校</a:t>
            </a:r>
            <a:endParaRPr/>
          </a:p>
        </p:txBody>
      </p:sp>
      <p:graphicFrame>
        <p:nvGraphicFramePr>
          <p:cNvPr id="1445" name="Google Shape;1445;p148"/>
          <p:cNvGraphicFramePr/>
          <p:nvPr/>
        </p:nvGraphicFramePr>
        <p:xfrm>
          <a:off x="1766888" y="1421451"/>
          <a:ext cx="3000000" cy="3000000"/>
        </p:xfrm>
        <a:graphic>
          <a:graphicData uri="http://schemas.openxmlformats.org/drawingml/2006/table">
            <a:tbl>
              <a:tblPr>
                <a:noFill/>
                <a:tableStyleId>{080937F6-F163-481E-B2B0-98CAEE5C7077}</a:tableStyleId>
              </a:tblPr>
              <a:tblGrid>
                <a:gridCol w="1666975"/>
                <a:gridCol w="2994400"/>
                <a:gridCol w="2050650"/>
                <a:gridCol w="3398750"/>
              </a:tblGrid>
              <a:tr h="483050">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高級中學</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招生科別</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招生名額</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對應國中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1424825">
                <a:tc rowSpan="3">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臺南四區</a:t>
                      </a:r>
                      <a:endParaRPr sz="2800" u="none" strike="noStrike">
                        <a:latin typeface="DFKai-SB"/>
                        <a:ea typeface="DFKai-SB"/>
                        <a:cs typeface="DFKai-SB"/>
                        <a:sym typeface="DFKai-SB"/>
                      </a:endParaRPr>
                    </a:p>
                    <a:p>
                      <a:pPr indent="0" lvl="0" marL="0" marR="0" rtl="0" algn="ctr">
                        <a:spcBef>
                          <a:spcPts val="0"/>
                        </a:spcBef>
                        <a:spcAft>
                          <a:spcPts val="0"/>
                        </a:spcAft>
                        <a:buNone/>
                      </a:pPr>
                      <a:r>
                        <a:rPr lang="zh-TW" sz="2800" u="none" strike="noStrike">
                          <a:latin typeface="DFKai-SB"/>
                          <a:ea typeface="DFKai-SB"/>
                          <a:cs typeface="DFKai-SB"/>
                          <a:sym typeface="DFKai-SB"/>
                        </a:rPr>
                        <a:t>育德工家</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飛機修護科</a:t>
                      </a:r>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20</a:t>
                      </a:r>
                      <a:endParaRPr b="0" i="0" sz="2800" u="none" strike="noStrike">
                        <a:solidFill>
                          <a:srgbClr val="000000"/>
                        </a:solidFill>
                        <a:latin typeface="Times New Roman"/>
                        <a:ea typeface="Times New Roman"/>
                        <a:cs typeface="Times New Roman"/>
                        <a:sym typeface="Times New Roman"/>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a:txBody>
                    <a:bodyPr/>
                    <a:lstStyle/>
                    <a:p>
                      <a:pPr indent="0" lvl="0" marL="0" marR="0" rtl="0" algn="l">
                        <a:spcBef>
                          <a:spcPts val="0"/>
                        </a:spcBef>
                        <a:spcAft>
                          <a:spcPts val="0"/>
                        </a:spcAft>
                        <a:buNone/>
                      </a:pPr>
                      <a:r>
                        <a:rPr lang="zh-TW" sz="2800">
                          <a:solidFill>
                            <a:schemeClr val="dk1"/>
                          </a:solidFill>
                          <a:latin typeface="DFKai-SB"/>
                          <a:ea typeface="DFKai-SB"/>
                          <a:cs typeface="DFKai-SB"/>
                          <a:sym typeface="DFKai-SB"/>
                        </a:rPr>
                        <a:t>南新國中、太子國中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新東國中、鹽水國中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白河國中、柳營國中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東山國中、東原國中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後壁國中、菁寮國中</a:t>
                      </a:r>
                      <a:endParaRPr sz="2800">
                        <a:solidFill>
                          <a:schemeClr val="dk1"/>
                        </a:solidFill>
                        <a:latin typeface="DFKai-SB"/>
                        <a:ea typeface="DFKai-SB"/>
                        <a:cs typeface="DFKai-SB"/>
                        <a:sym typeface="DFKai-SB"/>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六甲國中、</a:t>
                      </a:r>
                      <a:endParaRPr sz="2800">
                        <a:solidFill>
                          <a:schemeClr val="dk1"/>
                        </a:solidFill>
                        <a:latin typeface="DFKai-SB"/>
                        <a:ea typeface="DFKai-SB"/>
                        <a:cs typeface="DFKai-SB"/>
                        <a:sym typeface="DFKai-SB"/>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南光高中附設國中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鳳和高中附設國中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興國高中附設國中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明達高中附設國中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r h="1424825">
                <a:tc vMerge="1"/>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餐飲管理科</a:t>
                      </a:r>
                      <a:endParaRPr sz="2800" u="none" strike="noStrike">
                        <a:solidFill>
                          <a:schemeClr val="dk1"/>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10</a:t>
                      </a:r>
                      <a:endParaRPr b="0" i="0" sz="2800" u="none" strike="noStrike">
                        <a:solidFill>
                          <a:srgbClr val="000000"/>
                        </a:solidFill>
                        <a:latin typeface="Times New Roman"/>
                        <a:ea typeface="Times New Roman"/>
                        <a:cs typeface="Times New Roman"/>
                        <a:sym typeface="Times New Roman"/>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1424825">
                <a:tc vMerge="1"/>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多媒體設計科</a:t>
                      </a:r>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10</a:t>
                      </a:r>
                      <a:endParaRPr b="0" i="0" sz="2800" u="none" strike="noStrike">
                        <a:solidFill>
                          <a:srgbClr val="000000"/>
                        </a:solidFill>
                        <a:latin typeface="Times New Roman"/>
                        <a:ea typeface="Times New Roman"/>
                        <a:cs typeface="Times New Roman"/>
                        <a:sym typeface="Times New Roman"/>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bl>
          </a:graphicData>
        </a:graphic>
      </p:graphicFrame>
      <p:sp>
        <p:nvSpPr>
          <p:cNvPr id="1446" name="Google Shape;1446;p14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447" name="Google Shape;1447;p148"/>
          <p:cNvSpPr txBox="1"/>
          <p:nvPr/>
        </p:nvSpPr>
        <p:spPr>
          <a:xfrm>
            <a:off x="5495049" y="6286150"/>
            <a:ext cx="6565900" cy="523875"/>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149"/>
          <p:cNvSpPr txBox="1"/>
          <p:nvPr/>
        </p:nvSpPr>
        <p:spPr>
          <a:xfrm>
            <a:off x="1766888" y="431800"/>
            <a:ext cx="9829800"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(十四)試辦學習區完全免試—109辦理學校</a:t>
            </a:r>
            <a:endParaRPr/>
          </a:p>
        </p:txBody>
      </p:sp>
      <p:graphicFrame>
        <p:nvGraphicFramePr>
          <p:cNvPr id="1453" name="Google Shape;1453;p149"/>
          <p:cNvGraphicFramePr/>
          <p:nvPr/>
        </p:nvGraphicFramePr>
        <p:xfrm>
          <a:off x="1766888" y="1456259"/>
          <a:ext cx="3000000" cy="3000000"/>
        </p:xfrm>
        <a:graphic>
          <a:graphicData uri="http://schemas.openxmlformats.org/drawingml/2006/table">
            <a:tbl>
              <a:tblPr>
                <a:noFill/>
                <a:tableStyleId>{080937F6-F163-481E-B2B0-98CAEE5C7077}</a:tableStyleId>
              </a:tblPr>
              <a:tblGrid>
                <a:gridCol w="1620650"/>
                <a:gridCol w="2911175"/>
                <a:gridCol w="1993675"/>
                <a:gridCol w="3304300"/>
              </a:tblGrid>
              <a:tr h="509950">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高級中學</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招生科別</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招生名額</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對應國中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1273050">
                <a:tc rowSpan="3">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臺南四區</a:t>
                      </a:r>
                      <a:endParaRPr sz="2800" u="none" strike="noStrike">
                        <a:latin typeface="DFKai-SB"/>
                        <a:ea typeface="DFKai-SB"/>
                        <a:cs typeface="DFKai-SB"/>
                        <a:sym typeface="DFKai-SB"/>
                      </a:endParaRPr>
                    </a:p>
                    <a:p>
                      <a:pPr indent="0" lvl="0" marL="0" marR="0" rtl="0" algn="ctr">
                        <a:spcBef>
                          <a:spcPts val="0"/>
                        </a:spcBef>
                        <a:spcAft>
                          <a:spcPts val="0"/>
                        </a:spcAft>
                        <a:buNone/>
                      </a:pPr>
                      <a:r>
                        <a:rPr lang="zh-TW" sz="2800" u="none" strike="noStrike">
                          <a:latin typeface="DFKai-SB"/>
                          <a:ea typeface="DFKai-SB"/>
                          <a:cs typeface="DFKai-SB"/>
                          <a:sym typeface="DFKai-SB"/>
                        </a:rPr>
                        <a:t>新榮高中</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DFKai-SB"/>
                        <a:buNone/>
                      </a:pPr>
                      <a:r>
                        <a:rPr lang="zh-TW" sz="2800" u="none" strike="noStrike">
                          <a:solidFill>
                            <a:schemeClr val="dk1"/>
                          </a:solidFill>
                          <a:latin typeface="DFKai-SB"/>
                          <a:ea typeface="DFKai-SB"/>
                          <a:cs typeface="DFKai-SB"/>
                          <a:sym typeface="DFKai-SB"/>
                        </a:rPr>
                        <a:t>資訊科</a:t>
                      </a:r>
                      <a:endParaRPr sz="2800" u="none" strike="noStrike">
                        <a:solidFill>
                          <a:schemeClr val="dk1"/>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9</a:t>
                      </a:r>
                      <a:endParaRPr b="0" i="0" sz="2800" u="none" strike="noStrike">
                        <a:solidFill>
                          <a:srgbClr val="000000"/>
                        </a:solidFill>
                        <a:latin typeface="Times New Roman"/>
                        <a:ea typeface="Times New Roman"/>
                        <a:cs typeface="Times New Roman"/>
                        <a:sym typeface="Times New Roman"/>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a:txBody>
                    <a:bodyPr/>
                    <a:lstStyle/>
                    <a:p>
                      <a:pPr indent="0" lvl="0" marL="0" marR="0" rtl="0" algn="l">
                        <a:spcBef>
                          <a:spcPts val="0"/>
                        </a:spcBef>
                        <a:spcAft>
                          <a:spcPts val="0"/>
                        </a:spcAft>
                        <a:buNone/>
                      </a:pPr>
                      <a:r>
                        <a:rPr lang="zh-TW" sz="2800">
                          <a:solidFill>
                            <a:schemeClr val="dk1"/>
                          </a:solidFill>
                          <a:latin typeface="DFKai-SB"/>
                          <a:ea typeface="DFKai-SB"/>
                          <a:cs typeface="DFKai-SB"/>
                          <a:sym typeface="DFKai-SB"/>
                        </a:rPr>
                        <a:t>南新國中、太子國中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新東國中、鹽水國中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白河國中、柳營國中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東山國中、東原國中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後壁國中、菁寮國中</a:t>
                      </a:r>
                      <a:endParaRPr sz="2800">
                        <a:solidFill>
                          <a:schemeClr val="dk1"/>
                        </a:solidFill>
                        <a:latin typeface="DFKai-SB"/>
                        <a:ea typeface="DFKai-SB"/>
                        <a:cs typeface="DFKai-SB"/>
                        <a:sym typeface="DFKai-SB"/>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六甲國中、</a:t>
                      </a:r>
                      <a:endParaRPr sz="2800">
                        <a:solidFill>
                          <a:schemeClr val="dk1"/>
                        </a:solidFill>
                        <a:latin typeface="DFKai-SB"/>
                        <a:ea typeface="DFKai-SB"/>
                        <a:cs typeface="DFKai-SB"/>
                        <a:sym typeface="DFKai-SB"/>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南光高中附設國中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鳳和高中附設國中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興國高中附設國中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明達高中附設國中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r h="1273050">
                <a:tc vMerge="1"/>
                <a:tc>
                  <a:txBody>
                    <a:bodyPr/>
                    <a:lstStyle/>
                    <a:p>
                      <a:pPr indent="0" lvl="0" marL="0" marR="0" rtl="0" algn="ctr">
                        <a:lnSpc>
                          <a:spcPct val="100000"/>
                        </a:lnSpc>
                        <a:spcBef>
                          <a:spcPts val="0"/>
                        </a:spcBef>
                        <a:spcAft>
                          <a:spcPts val="0"/>
                        </a:spcAft>
                        <a:buClr>
                          <a:schemeClr val="dk1"/>
                        </a:buClr>
                        <a:buSzPts val="2800"/>
                        <a:buFont typeface="DFKai-SB"/>
                        <a:buNone/>
                      </a:pPr>
                      <a:r>
                        <a:rPr lang="zh-TW" sz="2800" u="none" strike="noStrike">
                          <a:solidFill>
                            <a:schemeClr val="dk1"/>
                          </a:solidFill>
                          <a:latin typeface="DFKai-SB"/>
                          <a:ea typeface="DFKai-SB"/>
                          <a:cs typeface="DFKai-SB"/>
                          <a:sym typeface="DFKai-SB"/>
                        </a:rPr>
                        <a:t>汽車科</a:t>
                      </a:r>
                      <a:endParaRPr sz="2800" u="none" strike="noStrike">
                        <a:solidFill>
                          <a:schemeClr val="dk1"/>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9</a:t>
                      </a:r>
                      <a:endParaRPr b="0" i="0" sz="2800" u="none" strike="noStrike">
                        <a:solidFill>
                          <a:srgbClr val="000000"/>
                        </a:solidFill>
                        <a:latin typeface="Times New Roman"/>
                        <a:ea typeface="Times New Roman"/>
                        <a:cs typeface="Times New Roman"/>
                        <a:sym typeface="Times New Roman"/>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1273050">
                <a:tc vMerge="1"/>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餐飲管理科</a:t>
                      </a:r>
                      <a:endParaRPr sz="2800" u="none" strike="noStrike">
                        <a:solidFill>
                          <a:schemeClr val="dk1"/>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9</a:t>
                      </a:r>
                      <a:endParaRPr b="0" i="0" sz="2800" u="none" strike="noStrike">
                        <a:solidFill>
                          <a:srgbClr val="000000"/>
                        </a:solidFill>
                        <a:latin typeface="Times New Roman"/>
                        <a:ea typeface="Times New Roman"/>
                        <a:cs typeface="Times New Roman"/>
                        <a:sym typeface="Times New Roman"/>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bl>
          </a:graphicData>
        </a:graphic>
      </p:graphicFrame>
      <p:sp>
        <p:nvSpPr>
          <p:cNvPr id="1454" name="Google Shape;1454;p14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455" name="Google Shape;1455;p149"/>
          <p:cNvSpPr txBox="1"/>
          <p:nvPr/>
        </p:nvSpPr>
        <p:spPr>
          <a:xfrm>
            <a:off x="5495049" y="6286150"/>
            <a:ext cx="6565900" cy="523875"/>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150"/>
          <p:cNvSpPr txBox="1"/>
          <p:nvPr/>
        </p:nvSpPr>
        <p:spPr>
          <a:xfrm>
            <a:off x="1766888" y="431800"/>
            <a:ext cx="10064750"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(十四)試辦學習區完全免試—109辦理學校</a:t>
            </a:r>
            <a:endParaRPr/>
          </a:p>
        </p:txBody>
      </p:sp>
      <p:graphicFrame>
        <p:nvGraphicFramePr>
          <p:cNvPr id="1461" name="Google Shape;1461;p150"/>
          <p:cNvGraphicFramePr/>
          <p:nvPr/>
        </p:nvGraphicFramePr>
        <p:xfrm>
          <a:off x="1766888" y="1561770"/>
          <a:ext cx="3000000" cy="3000000"/>
        </p:xfrm>
        <a:graphic>
          <a:graphicData uri="http://schemas.openxmlformats.org/drawingml/2006/table">
            <a:tbl>
              <a:tblPr>
                <a:noFill/>
                <a:tableStyleId>{080937F6-F163-481E-B2B0-98CAEE5C7077}</a:tableStyleId>
              </a:tblPr>
              <a:tblGrid>
                <a:gridCol w="1705075"/>
                <a:gridCol w="2682650"/>
                <a:gridCol w="2162900"/>
                <a:gridCol w="3514125"/>
              </a:tblGrid>
              <a:tr h="462725">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高級中學</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招生科別</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招生名額</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對應國中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1104350">
                <a:tc rowSpan="2">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北門農工</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電腦機械製圖科</a:t>
                      </a:r>
                      <a:endParaRPr sz="2800" u="none" strike="noStrike">
                        <a:solidFill>
                          <a:schemeClr val="dk1"/>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42</a:t>
                      </a:r>
                      <a:endParaRPr b="0" i="0" sz="2800" u="none" strike="noStrike">
                        <a:solidFill>
                          <a:srgbClr val="000000"/>
                        </a:solidFill>
                        <a:latin typeface="Times New Roman"/>
                        <a:ea typeface="Times New Roman"/>
                        <a:cs typeface="Times New Roman"/>
                        <a:sym typeface="Times New Roman"/>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spcBef>
                          <a:spcPts val="0"/>
                        </a:spcBef>
                        <a:spcAft>
                          <a:spcPts val="0"/>
                        </a:spcAft>
                        <a:buNone/>
                      </a:pPr>
                      <a:r>
                        <a:rPr b="0" i="0" lang="zh-TW" sz="2800" u="none" strike="noStrike">
                          <a:solidFill>
                            <a:schemeClr val="dk1"/>
                          </a:solidFill>
                          <a:latin typeface="DFKai-SB"/>
                          <a:ea typeface="DFKai-SB"/>
                          <a:cs typeface="DFKai-SB"/>
                          <a:sym typeface="DFKai-SB"/>
                        </a:rPr>
                        <a:t>佳里國中、佳興國中</a:t>
                      </a:r>
                      <a:endParaRPr b="0" i="0" sz="2800" u="none" strike="noStrike">
                        <a:solidFill>
                          <a:schemeClr val="dk1"/>
                        </a:solidFill>
                        <a:latin typeface="DFKai-SB"/>
                        <a:ea typeface="DFKai-SB"/>
                        <a:cs typeface="DFKai-SB"/>
                        <a:sym typeface="DFKai-SB"/>
                      </a:endParaRPr>
                    </a:p>
                    <a:p>
                      <a:pPr indent="0" lvl="0" marL="0" marR="0" rtl="0" algn="l">
                        <a:spcBef>
                          <a:spcPts val="0"/>
                        </a:spcBef>
                        <a:spcAft>
                          <a:spcPts val="0"/>
                        </a:spcAft>
                        <a:buNone/>
                      </a:pPr>
                      <a:r>
                        <a:rPr b="0" i="0" lang="zh-TW" sz="2800" u="none" strike="noStrike">
                          <a:solidFill>
                            <a:schemeClr val="dk1"/>
                          </a:solidFill>
                          <a:latin typeface="DFKai-SB"/>
                          <a:ea typeface="DFKai-SB"/>
                          <a:cs typeface="DFKai-SB"/>
                          <a:sym typeface="DFKai-SB"/>
                        </a:rPr>
                        <a:t>學甲國中、竹橋國中</a:t>
                      </a:r>
                      <a:endParaRPr b="0" i="0" sz="2800" u="none" strike="noStrike">
                        <a:solidFill>
                          <a:schemeClr val="dk1"/>
                        </a:solidFill>
                        <a:latin typeface="DFKai-SB"/>
                        <a:ea typeface="DFKai-SB"/>
                        <a:cs typeface="DFKai-SB"/>
                        <a:sym typeface="DFKai-SB"/>
                      </a:endParaRPr>
                    </a:p>
                    <a:p>
                      <a:pPr indent="0" lvl="0" marL="0" marR="0" rtl="0" algn="l">
                        <a:spcBef>
                          <a:spcPts val="0"/>
                        </a:spcBef>
                        <a:spcAft>
                          <a:spcPts val="0"/>
                        </a:spcAft>
                        <a:buNone/>
                      </a:pPr>
                      <a:r>
                        <a:rPr b="0" i="0" lang="zh-TW" sz="2800" u="none" strike="noStrike">
                          <a:solidFill>
                            <a:schemeClr val="dk1"/>
                          </a:solidFill>
                          <a:latin typeface="DFKai-SB"/>
                          <a:ea typeface="DFKai-SB"/>
                          <a:cs typeface="DFKai-SB"/>
                          <a:sym typeface="DFKai-SB"/>
                        </a:rPr>
                        <a:t>後港國中、昭明國中將軍國中、北門國中</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r h="1104350">
                <a:tc vMerge="1"/>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造園科</a:t>
                      </a:r>
                      <a:endParaRPr sz="2800" u="none" strike="noStrike">
                        <a:solidFill>
                          <a:schemeClr val="dk1"/>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18</a:t>
                      </a:r>
                      <a:endParaRPr b="0" i="0" sz="2800" u="none" strike="noStrike">
                        <a:solidFill>
                          <a:srgbClr val="000000"/>
                        </a:solidFill>
                        <a:latin typeface="Times New Roman"/>
                        <a:ea typeface="Times New Roman"/>
                        <a:cs typeface="Times New Roman"/>
                        <a:sym typeface="Times New Roman"/>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1657675">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善化高中</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普通科</a:t>
                      </a:r>
                      <a:endParaRPr sz="2800" u="none" strike="noStrike">
                        <a:solidFill>
                          <a:schemeClr val="dk1"/>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189</a:t>
                      </a:r>
                      <a:endParaRPr b="0" i="0" sz="2800" u="none" strike="noStrike">
                        <a:solidFill>
                          <a:srgbClr val="000000"/>
                        </a:solidFill>
                        <a:latin typeface="Times New Roman"/>
                        <a:ea typeface="Times New Roman"/>
                        <a:cs typeface="Times New Roman"/>
                        <a:sym typeface="Times New Roman"/>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i="0" lang="zh-TW" sz="2800" u="none" strike="noStrike">
                          <a:solidFill>
                            <a:srgbClr val="000000"/>
                          </a:solidFill>
                          <a:latin typeface="DFKai-SB"/>
                          <a:ea typeface="DFKai-SB"/>
                          <a:cs typeface="DFKai-SB"/>
                          <a:sym typeface="DFKai-SB"/>
                        </a:rPr>
                        <a:t>善化國中、新市國中</a:t>
                      </a:r>
                      <a:endParaRPr b="0" i="0" sz="2800" u="none" strike="noStrike">
                        <a:solidFill>
                          <a:srgbClr val="000000"/>
                        </a:solidFill>
                        <a:latin typeface="DFKai-SB"/>
                        <a:ea typeface="DFKai-SB"/>
                        <a:cs typeface="DFKai-SB"/>
                        <a:sym typeface="DFKai-SB"/>
                      </a:endParaRPr>
                    </a:p>
                    <a:p>
                      <a:pPr indent="0" lvl="0" marL="0" marR="0" rtl="0" algn="l">
                        <a:spcBef>
                          <a:spcPts val="0"/>
                        </a:spcBef>
                        <a:spcAft>
                          <a:spcPts val="0"/>
                        </a:spcAft>
                        <a:buNone/>
                      </a:pPr>
                      <a:r>
                        <a:rPr b="0" i="0" lang="zh-TW" sz="2800" u="none" strike="noStrike">
                          <a:solidFill>
                            <a:srgbClr val="000000"/>
                          </a:solidFill>
                          <a:latin typeface="DFKai-SB"/>
                          <a:ea typeface="DFKai-SB"/>
                          <a:cs typeface="DFKai-SB"/>
                          <a:sym typeface="DFKai-SB"/>
                        </a:rPr>
                        <a:t>南科實中、安定國中</a:t>
                      </a:r>
                      <a:endParaRPr b="0" i="0" sz="2800" u="none" strike="noStrike">
                        <a:solidFill>
                          <a:srgbClr val="000000"/>
                        </a:solidFill>
                        <a:latin typeface="DFKai-SB"/>
                        <a:ea typeface="DFKai-SB"/>
                        <a:cs typeface="DFKai-SB"/>
                        <a:sym typeface="DFKai-SB"/>
                      </a:endParaRPr>
                    </a:p>
                    <a:p>
                      <a:pPr indent="0" lvl="0" marL="0" marR="0" rtl="0" algn="l">
                        <a:spcBef>
                          <a:spcPts val="0"/>
                        </a:spcBef>
                        <a:spcAft>
                          <a:spcPts val="0"/>
                        </a:spcAft>
                        <a:buNone/>
                      </a:pPr>
                      <a:r>
                        <a:rPr b="0" i="0" lang="zh-TW" sz="2800" u="none" strike="noStrike">
                          <a:solidFill>
                            <a:srgbClr val="000000"/>
                          </a:solidFill>
                          <a:latin typeface="DFKai-SB"/>
                          <a:ea typeface="DFKai-SB"/>
                          <a:cs typeface="DFKai-SB"/>
                          <a:sym typeface="DFKai-SB"/>
                        </a:rPr>
                        <a:t>大內國中、山上國中</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bl>
          </a:graphicData>
        </a:graphic>
      </p:graphicFrame>
      <p:sp>
        <p:nvSpPr>
          <p:cNvPr id="1462" name="Google Shape;1462;p15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463" name="Google Shape;1463;p150"/>
          <p:cNvSpPr txBox="1"/>
          <p:nvPr/>
        </p:nvSpPr>
        <p:spPr>
          <a:xfrm>
            <a:off x="5626100" y="6033902"/>
            <a:ext cx="6565900" cy="523875"/>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151"/>
          <p:cNvSpPr txBox="1"/>
          <p:nvPr/>
        </p:nvSpPr>
        <p:spPr>
          <a:xfrm>
            <a:off x="1766888" y="431800"/>
            <a:ext cx="98821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(十四)試辦學習區完全免試—109辦理學校</a:t>
            </a:r>
            <a:endParaRPr/>
          </a:p>
        </p:txBody>
      </p:sp>
      <p:sp>
        <p:nvSpPr>
          <p:cNvPr id="1469" name="Google Shape;1469;p151"/>
          <p:cNvSpPr txBox="1"/>
          <p:nvPr>
            <p:ph idx="1" type="body"/>
          </p:nvPr>
        </p:nvSpPr>
        <p:spPr>
          <a:xfrm>
            <a:off x="2589213" y="2133600"/>
            <a:ext cx="8915400" cy="3778250"/>
          </a:xfrm>
          <a:prstGeom prst="rect">
            <a:avLst/>
          </a:prstGeom>
          <a:noFill/>
          <a:ln>
            <a:noFill/>
          </a:ln>
        </p:spPr>
        <p:txBody>
          <a:bodyPr anchorCtr="0" anchor="t" bIns="45700" lIns="91425" spcFirstLastPara="1" rIns="91425" wrap="square" tIns="45700">
            <a:noAutofit/>
          </a:bodyPr>
          <a:lstStyle/>
          <a:p>
            <a:pPr indent="-142875" lvl="0" marL="257175" rtl="0" algn="l">
              <a:spcBef>
                <a:spcPts val="0"/>
              </a:spcBef>
              <a:spcAft>
                <a:spcPts val="0"/>
              </a:spcAft>
              <a:buSzPts val="1800"/>
              <a:buNone/>
            </a:pPr>
            <a:r>
              <a:t/>
            </a:r>
            <a:endParaRPr/>
          </a:p>
        </p:txBody>
      </p:sp>
      <p:graphicFrame>
        <p:nvGraphicFramePr>
          <p:cNvPr id="1470" name="Google Shape;1470;p151"/>
          <p:cNvGraphicFramePr/>
          <p:nvPr/>
        </p:nvGraphicFramePr>
        <p:xfrm>
          <a:off x="1766888" y="1693863"/>
          <a:ext cx="3000000" cy="3000000"/>
        </p:xfrm>
        <a:graphic>
          <a:graphicData uri="http://schemas.openxmlformats.org/drawingml/2006/table">
            <a:tbl>
              <a:tblPr>
                <a:noFill/>
                <a:tableStyleId>{080937F6-F163-481E-B2B0-98CAEE5C7077}</a:tableStyleId>
              </a:tblPr>
              <a:tblGrid>
                <a:gridCol w="1643175"/>
                <a:gridCol w="2951625"/>
                <a:gridCol w="2021350"/>
                <a:gridCol w="3350175"/>
              </a:tblGrid>
              <a:tr h="540550">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高級中學</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招生科別</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招生名額</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對應國中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756750">
                <a:tc rowSpan="5">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玉井工商</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普通科</a:t>
                      </a:r>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25</a:t>
                      </a:r>
                      <a:endParaRPr b="0" i="0" sz="2800" u="none" strike="noStrike">
                        <a:solidFill>
                          <a:srgbClr val="000000"/>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5">
                  <a:txBody>
                    <a:bodyPr/>
                    <a:lstStyle/>
                    <a:p>
                      <a:pPr indent="0" lvl="0" marL="0" marR="0" rtl="0" algn="l">
                        <a:spcBef>
                          <a:spcPts val="0"/>
                        </a:spcBef>
                        <a:spcAft>
                          <a:spcPts val="0"/>
                        </a:spcAft>
                        <a:buNone/>
                      </a:pPr>
                      <a:r>
                        <a:rPr lang="zh-TW" sz="2800">
                          <a:solidFill>
                            <a:schemeClr val="dk1"/>
                          </a:solidFill>
                          <a:latin typeface="DFKai-SB"/>
                          <a:ea typeface="DFKai-SB"/>
                          <a:cs typeface="DFKai-SB"/>
                          <a:sym typeface="DFKai-SB"/>
                        </a:rPr>
                        <a:t>玉井國中、楠西國中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南化國中、左鎮國中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山上國中、大內國中</a:t>
                      </a:r>
                      <a:endParaRPr/>
                    </a:p>
                    <a:p>
                      <a:pPr indent="0" lvl="0" marL="0" marR="0" rtl="0" algn="l">
                        <a:spcBef>
                          <a:spcPts val="0"/>
                        </a:spcBef>
                        <a:spcAft>
                          <a:spcPts val="0"/>
                        </a:spcAft>
                        <a:buNone/>
                      </a:pPr>
                      <a:r>
                        <a:rPr lang="zh-TW" sz="2800">
                          <a:solidFill>
                            <a:schemeClr val="dk1"/>
                          </a:solidFill>
                          <a:latin typeface="DFKai-SB"/>
                          <a:ea typeface="DFKai-SB"/>
                          <a:cs typeface="DFKai-SB"/>
                          <a:sym typeface="DFKai-SB"/>
                        </a:rPr>
                        <a:t>新市國中、南科實中</a:t>
                      </a:r>
                      <a:endParaRPr b="0" i="0" sz="32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r h="756750">
                <a:tc vMerge="1"/>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化工科</a:t>
                      </a:r>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25</a:t>
                      </a:r>
                      <a:endParaRPr b="0" i="0" sz="2800" u="none" strike="noStrike">
                        <a:solidFill>
                          <a:srgbClr val="000000"/>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756750">
                <a:tc vMerge="1"/>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電子科</a:t>
                      </a:r>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25</a:t>
                      </a:r>
                      <a:endParaRPr b="0" i="0" sz="2800" u="none" strike="noStrike">
                        <a:solidFill>
                          <a:srgbClr val="000000"/>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756750">
                <a:tc vMerge="1"/>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資料處理科</a:t>
                      </a:r>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25</a:t>
                      </a:r>
                      <a:endParaRPr b="0" i="0" sz="2800" u="none" strike="noStrike">
                        <a:solidFill>
                          <a:srgbClr val="000000"/>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756750">
                <a:tc vMerge="1"/>
                <a:tc>
                  <a:txBody>
                    <a:bodyPr/>
                    <a:lstStyle/>
                    <a:p>
                      <a:pPr indent="0" lvl="0" marL="0" marR="0" rtl="0" algn="ctr">
                        <a:spcBef>
                          <a:spcPts val="0"/>
                        </a:spcBef>
                        <a:spcAft>
                          <a:spcPts val="0"/>
                        </a:spcAft>
                        <a:buNone/>
                      </a:pPr>
                      <a:r>
                        <a:rPr lang="zh-TW" sz="2800" u="none" strike="noStrike">
                          <a:solidFill>
                            <a:schemeClr val="dk1"/>
                          </a:solidFill>
                          <a:latin typeface="DFKai-SB"/>
                          <a:ea typeface="DFKai-SB"/>
                          <a:cs typeface="DFKai-SB"/>
                          <a:sym typeface="DFKai-SB"/>
                        </a:rPr>
                        <a:t>廣告設計科</a:t>
                      </a:r>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25</a:t>
                      </a:r>
                      <a:endParaRPr b="0" i="0" sz="2800" u="none" strike="noStrike">
                        <a:solidFill>
                          <a:srgbClr val="000000"/>
                        </a:solidFill>
                        <a:latin typeface="DFKai-SB"/>
                        <a:ea typeface="DFKai-SB"/>
                        <a:cs typeface="DFKai-SB"/>
                        <a:sym typeface="DFKai-SB"/>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bl>
          </a:graphicData>
        </a:graphic>
      </p:graphicFrame>
      <p:sp>
        <p:nvSpPr>
          <p:cNvPr id="1471" name="Google Shape;1471;p15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472" name="Google Shape;1472;p151"/>
          <p:cNvSpPr txBox="1"/>
          <p:nvPr/>
        </p:nvSpPr>
        <p:spPr>
          <a:xfrm>
            <a:off x="5400456" y="6122443"/>
            <a:ext cx="6565900" cy="523875"/>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152"/>
          <p:cNvSpPr txBox="1"/>
          <p:nvPr/>
        </p:nvSpPr>
        <p:spPr>
          <a:xfrm>
            <a:off x="1766888" y="431800"/>
            <a:ext cx="9882187"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(十四)試辦學習區完全免試—109辦理學校</a:t>
            </a:r>
            <a:endParaRPr/>
          </a:p>
        </p:txBody>
      </p:sp>
      <p:graphicFrame>
        <p:nvGraphicFramePr>
          <p:cNvPr id="1478" name="Google Shape;1478;p152"/>
          <p:cNvGraphicFramePr/>
          <p:nvPr/>
        </p:nvGraphicFramePr>
        <p:xfrm>
          <a:off x="1766888" y="1632105"/>
          <a:ext cx="3000000" cy="3000000"/>
        </p:xfrm>
        <a:graphic>
          <a:graphicData uri="http://schemas.openxmlformats.org/drawingml/2006/table">
            <a:tbl>
              <a:tblPr>
                <a:noFill/>
                <a:tableStyleId>{080937F6-F163-481E-B2B0-98CAEE5C7077}</a:tableStyleId>
              </a:tblPr>
              <a:tblGrid>
                <a:gridCol w="1629300"/>
                <a:gridCol w="2926700"/>
                <a:gridCol w="2004300"/>
                <a:gridCol w="3321900"/>
              </a:tblGrid>
              <a:tr h="467675">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高級中學</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招生科別</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0" i="0" lang="zh-TW" sz="2800" u="none" strike="noStrike">
                          <a:solidFill>
                            <a:srgbClr val="000000"/>
                          </a:solidFill>
                          <a:latin typeface="DFKai-SB"/>
                          <a:ea typeface="DFKai-SB"/>
                          <a:cs typeface="DFKai-SB"/>
                          <a:sym typeface="DFKai-SB"/>
                        </a:rPr>
                        <a:t>招生名額</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對應國中</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00"/>
                    </a:solidFill>
                  </a:tcPr>
                </a:tc>
              </a:tr>
              <a:tr h="895025">
                <a:tc rowSpan="4">
                  <a:txBody>
                    <a:bodyPr/>
                    <a:lstStyle/>
                    <a:p>
                      <a:pPr indent="0" lvl="0" marL="0" marR="0" rtl="0" algn="ctr">
                        <a:spcBef>
                          <a:spcPts val="0"/>
                        </a:spcBef>
                        <a:spcAft>
                          <a:spcPts val="0"/>
                        </a:spcAft>
                        <a:buNone/>
                      </a:pPr>
                      <a:r>
                        <a:rPr lang="zh-TW" sz="2800" u="none" strike="noStrike">
                          <a:latin typeface="DFKai-SB"/>
                          <a:ea typeface="DFKai-SB"/>
                          <a:cs typeface="DFKai-SB"/>
                          <a:sym typeface="DFKai-SB"/>
                        </a:rPr>
                        <a:t>曾文農工</a:t>
                      </a:r>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電腦機械製圖科</a:t>
                      </a:r>
                      <a:endParaRPr b="0" i="0" sz="2800" u="none" strike="noStrike">
                        <a:solidFill>
                          <a:srgbClr val="000000"/>
                        </a:solidFill>
                        <a:latin typeface="Times New Roman"/>
                        <a:ea typeface="Times New Roman"/>
                        <a:cs typeface="Times New Roman"/>
                        <a:sym typeface="Times New Roman"/>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28</a:t>
                      </a:r>
                      <a:endParaRPr b="0" i="0" sz="2800" u="none" strike="noStrike">
                        <a:solidFill>
                          <a:srgbClr val="000000"/>
                        </a:solidFill>
                        <a:latin typeface="Times New Roman"/>
                        <a:ea typeface="Times New Roman"/>
                        <a:cs typeface="Times New Roman"/>
                        <a:sym typeface="Times New Roman"/>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4">
                  <a:txBody>
                    <a:bodyPr/>
                    <a:lstStyle/>
                    <a:p>
                      <a:pPr indent="0" lvl="0" marL="0" marR="0" rtl="0" algn="l">
                        <a:spcBef>
                          <a:spcPts val="0"/>
                        </a:spcBef>
                        <a:spcAft>
                          <a:spcPts val="0"/>
                        </a:spcAft>
                        <a:buNone/>
                      </a:pPr>
                      <a:r>
                        <a:rPr b="0" i="0" lang="zh-TW" sz="2800" u="none" strike="noStrike">
                          <a:solidFill>
                            <a:srgbClr val="000000"/>
                          </a:solidFill>
                          <a:latin typeface="DFKai-SB"/>
                          <a:ea typeface="DFKai-SB"/>
                          <a:cs typeface="DFKai-SB"/>
                          <a:sym typeface="DFKai-SB"/>
                        </a:rPr>
                        <a:t>安定國中、麻豆國中官田國中、佳里國中佳興國中、學甲國中西港國中、將軍國中後港國中、竹橋國中北門國中、昭明國中港明高中附設國中部黎明高中附設國中部</a:t>
                      </a:r>
                      <a:endParaRPr/>
                    </a:p>
                    <a:p>
                      <a:pPr indent="0" lvl="0" marL="0" marR="0" rtl="0" algn="l">
                        <a:spcBef>
                          <a:spcPts val="0"/>
                        </a:spcBef>
                        <a:spcAft>
                          <a:spcPts val="0"/>
                        </a:spcAft>
                        <a:buNone/>
                      </a:pPr>
                      <a:r>
                        <a:t/>
                      </a:r>
                      <a:endParaRPr b="0" i="0" sz="2800" u="none" strike="noStrike">
                        <a:solidFill>
                          <a:srgbClr val="000000"/>
                        </a:solidFill>
                        <a:latin typeface="DFKai-SB"/>
                        <a:ea typeface="DFKai-SB"/>
                        <a:cs typeface="DFKai-SB"/>
                        <a:sym typeface="DFKai-SB"/>
                      </a:endParaRPr>
                    </a:p>
                  </a:txBody>
                  <a:tcPr marT="7275" marB="0" marR="7275" marL="7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r h="895025">
                <a:tc vMerge="1"/>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化工科</a:t>
                      </a:r>
                      <a:endParaRPr b="0" i="0" sz="2800" u="none" strike="noStrike">
                        <a:solidFill>
                          <a:srgbClr val="000000"/>
                        </a:solidFill>
                        <a:latin typeface="Times New Roman"/>
                        <a:ea typeface="Times New Roman"/>
                        <a:cs typeface="Times New Roman"/>
                        <a:sym typeface="Times New Roman"/>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28</a:t>
                      </a:r>
                      <a:endParaRPr b="0" i="0" sz="2800" u="none" strike="noStrike">
                        <a:solidFill>
                          <a:srgbClr val="000000"/>
                        </a:solidFill>
                        <a:latin typeface="Times New Roman"/>
                        <a:ea typeface="Times New Roman"/>
                        <a:cs typeface="Times New Roman"/>
                        <a:sym typeface="Times New Roman"/>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895025">
                <a:tc vMerge="1"/>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園藝科</a:t>
                      </a:r>
                      <a:endParaRPr b="0" i="0" sz="2800" u="none" strike="noStrike">
                        <a:solidFill>
                          <a:srgbClr val="000000"/>
                        </a:solidFill>
                        <a:latin typeface="Times New Roman"/>
                        <a:ea typeface="Times New Roman"/>
                        <a:cs typeface="Times New Roman"/>
                        <a:sym typeface="Times New Roman"/>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28</a:t>
                      </a:r>
                      <a:endParaRPr b="0" i="0" sz="2800" u="none" strike="noStrike">
                        <a:solidFill>
                          <a:srgbClr val="000000"/>
                        </a:solidFill>
                        <a:latin typeface="Times New Roman"/>
                        <a:ea typeface="Times New Roman"/>
                        <a:cs typeface="Times New Roman"/>
                        <a:sym typeface="Times New Roman"/>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895025">
                <a:tc vMerge="1"/>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畜產保健科</a:t>
                      </a:r>
                      <a:endParaRPr b="0" i="0" sz="2800" u="none" strike="noStrike">
                        <a:solidFill>
                          <a:srgbClr val="000000"/>
                        </a:solidFill>
                        <a:latin typeface="Times New Roman"/>
                        <a:ea typeface="Times New Roman"/>
                        <a:cs typeface="Times New Roman"/>
                        <a:sym typeface="Times New Roman"/>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zh-TW" sz="2800" u="none" strike="noStrike">
                          <a:solidFill>
                            <a:srgbClr val="000000"/>
                          </a:solidFill>
                          <a:latin typeface="Times New Roman"/>
                          <a:ea typeface="Times New Roman"/>
                          <a:cs typeface="Times New Roman"/>
                          <a:sym typeface="Times New Roman"/>
                        </a:rPr>
                        <a:t>28</a:t>
                      </a:r>
                      <a:endParaRPr b="0" i="0" sz="2800" u="none" strike="noStrike">
                        <a:solidFill>
                          <a:srgbClr val="000000"/>
                        </a:solidFill>
                        <a:latin typeface="Times New Roman"/>
                        <a:ea typeface="Times New Roman"/>
                        <a:cs typeface="Times New Roman"/>
                        <a:sym typeface="Times New Roman"/>
                      </a:endParaRPr>
                    </a:p>
                  </a:txBody>
                  <a:tcPr marT="0" marB="0" marR="17775" marL="177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bl>
          </a:graphicData>
        </a:graphic>
      </p:graphicFrame>
      <p:sp>
        <p:nvSpPr>
          <p:cNvPr id="1479" name="Google Shape;1479;p15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480" name="Google Shape;1480;p152"/>
          <p:cNvSpPr txBox="1"/>
          <p:nvPr/>
        </p:nvSpPr>
        <p:spPr>
          <a:xfrm>
            <a:off x="5321628" y="6164262"/>
            <a:ext cx="6565900" cy="523875"/>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153"/>
          <p:cNvSpPr txBox="1"/>
          <p:nvPr/>
        </p:nvSpPr>
        <p:spPr>
          <a:xfrm>
            <a:off x="1766888" y="431800"/>
            <a:ext cx="7200900" cy="863600"/>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4000"/>
              <a:buFont typeface="Noto Sans Symbols"/>
              <a:buNone/>
            </a:pPr>
            <a:r>
              <a:rPr lang="zh-TW" sz="4000">
                <a:solidFill>
                  <a:srgbClr val="FFFF00"/>
                </a:solidFill>
                <a:latin typeface="DFKai-SB"/>
                <a:ea typeface="DFKai-SB"/>
                <a:cs typeface="DFKai-SB"/>
                <a:sym typeface="DFKai-SB"/>
              </a:rPr>
              <a:t>(十四)試辦學習區完全免試</a:t>
            </a:r>
            <a:endParaRPr/>
          </a:p>
        </p:txBody>
      </p:sp>
      <p:sp>
        <p:nvSpPr>
          <p:cNvPr id="1486" name="Google Shape;1486;p153"/>
          <p:cNvSpPr txBox="1"/>
          <p:nvPr>
            <p:ph idx="1" type="body"/>
          </p:nvPr>
        </p:nvSpPr>
        <p:spPr>
          <a:xfrm>
            <a:off x="1765300" y="1689100"/>
            <a:ext cx="9874250" cy="4633913"/>
          </a:xfrm>
          <a:prstGeom prst="rect">
            <a:avLst/>
          </a:prstGeom>
          <a:noFill/>
          <a:ln>
            <a:noFill/>
          </a:ln>
        </p:spPr>
        <p:txBody>
          <a:bodyPr anchorCtr="0" anchor="t" bIns="45700" lIns="91425" spcFirstLastPara="1" rIns="91425" wrap="square" tIns="45700">
            <a:noAutofit/>
          </a:bodyPr>
          <a:lstStyle/>
          <a:p>
            <a:pPr indent="-257168" lvl="0" marL="257168" rtl="0" algn="l">
              <a:spcBef>
                <a:spcPts val="0"/>
              </a:spcBef>
              <a:spcAft>
                <a:spcPts val="0"/>
              </a:spcAft>
              <a:buSzPts val="3200"/>
              <a:buChar char="🠶"/>
            </a:pPr>
            <a:r>
              <a:rPr lang="zh-TW" sz="3200">
                <a:solidFill>
                  <a:srgbClr val="FF0000"/>
                </a:solidFill>
                <a:latin typeface="DFKai-SB"/>
                <a:ea typeface="DFKai-SB"/>
                <a:cs typeface="DFKai-SB"/>
                <a:sym typeface="DFKai-SB"/>
              </a:rPr>
              <a:t>不採計會考成績</a:t>
            </a:r>
            <a:endParaRPr sz="3200">
              <a:solidFill>
                <a:srgbClr val="FF0000"/>
              </a:solidFill>
              <a:latin typeface="DFKai-SB"/>
              <a:ea typeface="DFKai-SB"/>
              <a:cs typeface="DFKai-SB"/>
              <a:sym typeface="DFKai-SB"/>
            </a:endParaRPr>
          </a:p>
          <a:p>
            <a:pPr indent="-257168" lvl="0" marL="257168" rtl="0" algn="l">
              <a:spcBef>
                <a:spcPts val="751"/>
              </a:spcBef>
              <a:spcAft>
                <a:spcPts val="0"/>
              </a:spcAft>
              <a:buSzPts val="3200"/>
              <a:buChar char="🠶"/>
            </a:pPr>
            <a:r>
              <a:rPr lang="zh-TW" sz="3200">
                <a:latin typeface="DFKai-SB"/>
                <a:ea typeface="DFKai-SB"/>
                <a:cs typeface="DFKai-SB"/>
                <a:sym typeface="DFKai-SB"/>
              </a:rPr>
              <a:t>報名人數未超過招生人數，則全部錄取。若有超額，則依臺南市免試入學超額比序表中之</a:t>
            </a:r>
            <a:r>
              <a:rPr b="1" lang="zh-TW" sz="3200">
                <a:solidFill>
                  <a:srgbClr val="FF0000"/>
                </a:solidFill>
                <a:latin typeface="DFKai-SB"/>
                <a:ea typeface="DFKai-SB"/>
                <a:cs typeface="DFKai-SB"/>
                <a:sym typeface="DFKai-SB"/>
              </a:rPr>
              <a:t>多元學習表現</a:t>
            </a:r>
            <a:r>
              <a:rPr lang="zh-TW" sz="3200">
                <a:latin typeface="DFKai-SB"/>
                <a:ea typeface="DFKai-SB"/>
                <a:cs typeface="DFKai-SB"/>
                <a:sym typeface="DFKai-SB"/>
              </a:rPr>
              <a:t>之分數進行超額比序。(50分)多元學習表現總積分相同者，則依照以下順序來進行比序：</a:t>
            </a:r>
            <a:endParaRPr sz="3200">
              <a:latin typeface="DFKai-SB"/>
              <a:ea typeface="DFKai-SB"/>
              <a:cs typeface="DFKai-SB"/>
              <a:sym typeface="DFKai-SB"/>
            </a:endParaRPr>
          </a:p>
          <a:p>
            <a:pPr indent="0" lvl="0" marL="0" rtl="0" algn="l">
              <a:spcBef>
                <a:spcPts val="751"/>
              </a:spcBef>
              <a:spcAft>
                <a:spcPts val="0"/>
              </a:spcAft>
              <a:buSzPts val="3200"/>
              <a:buFont typeface="Noto Sans Symbols"/>
              <a:buNone/>
            </a:pPr>
            <a:r>
              <a:rPr lang="zh-TW" sz="3200">
                <a:solidFill>
                  <a:srgbClr val="FF0000"/>
                </a:solidFill>
                <a:latin typeface="DFKai-SB"/>
                <a:ea typeface="DFKai-SB"/>
                <a:cs typeface="DFKai-SB"/>
                <a:sym typeface="DFKai-SB"/>
              </a:rPr>
              <a:t>     1.體適能、2.社團參與、3.獎勵紀錄、</a:t>
            </a:r>
            <a:endParaRPr sz="3200">
              <a:solidFill>
                <a:srgbClr val="FF0000"/>
              </a:solidFill>
              <a:latin typeface="DFKai-SB"/>
              <a:ea typeface="DFKai-SB"/>
              <a:cs typeface="DFKai-SB"/>
              <a:sym typeface="DFKai-SB"/>
            </a:endParaRPr>
          </a:p>
          <a:p>
            <a:pPr indent="0" lvl="0" marL="0" rtl="0" algn="l">
              <a:spcBef>
                <a:spcPts val="751"/>
              </a:spcBef>
              <a:spcAft>
                <a:spcPts val="0"/>
              </a:spcAft>
              <a:buSzPts val="3200"/>
              <a:buFont typeface="Noto Sans Symbols"/>
              <a:buNone/>
            </a:pPr>
            <a:r>
              <a:rPr lang="zh-TW" sz="3200">
                <a:solidFill>
                  <a:srgbClr val="FF0000"/>
                </a:solidFill>
                <a:latin typeface="DFKai-SB"/>
                <a:ea typeface="DFKai-SB"/>
                <a:cs typeface="DFKai-SB"/>
                <a:sym typeface="DFKai-SB"/>
              </a:rPr>
              <a:t>     4.服務學習、5.競賽成績</a:t>
            </a:r>
            <a:endParaRPr sz="3200">
              <a:solidFill>
                <a:srgbClr val="FF0000"/>
              </a:solidFill>
              <a:latin typeface="DFKai-SB"/>
              <a:ea typeface="DFKai-SB"/>
              <a:cs typeface="DFKai-SB"/>
              <a:sym typeface="DFKai-SB"/>
            </a:endParaRPr>
          </a:p>
          <a:p>
            <a:pPr indent="-257168" lvl="0" marL="257168" rtl="0" algn="l">
              <a:spcBef>
                <a:spcPts val="751"/>
              </a:spcBef>
              <a:spcAft>
                <a:spcPts val="0"/>
              </a:spcAft>
              <a:buSzPts val="3200"/>
              <a:buChar char="🠶"/>
            </a:pPr>
            <a:r>
              <a:rPr lang="zh-TW" sz="3200">
                <a:solidFill>
                  <a:srgbClr val="FF0000"/>
                </a:solidFill>
                <a:latin typeface="DFKai-SB"/>
                <a:ea typeface="DFKai-SB"/>
                <a:cs typeface="DFKai-SB"/>
                <a:sym typeface="DFKai-SB"/>
              </a:rPr>
              <a:t>選填方式採一校一科方式辦理。</a:t>
            </a:r>
            <a:endParaRPr/>
          </a:p>
          <a:p>
            <a:pPr indent="-79368" lvl="0" marL="257168" rtl="0" algn="l">
              <a:spcBef>
                <a:spcPts val="751"/>
              </a:spcBef>
              <a:spcAft>
                <a:spcPts val="0"/>
              </a:spcAft>
              <a:buSzPts val="2800"/>
              <a:buNone/>
            </a:pPr>
            <a:r>
              <a:t/>
            </a:r>
            <a:endParaRPr sz="2800">
              <a:latin typeface="DFKai-SB"/>
              <a:ea typeface="DFKai-SB"/>
              <a:cs typeface="DFKai-SB"/>
              <a:sym typeface="DFKai-SB"/>
            </a:endParaRPr>
          </a:p>
          <a:p>
            <a:pPr indent="0" lvl="0" marL="0" rtl="0" algn="l">
              <a:spcBef>
                <a:spcPts val="751"/>
              </a:spcBef>
              <a:spcAft>
                <a:spcPts val="0"/>
              </a:spcAft>
              <a:buSzPts val="2800"/>
              <a:buFont typeface="Noto Sans Symbols"/>
              <a:buNone/>
            </a:pPr>
            <a:r>
              <a:t/>
            </a:r>
            <a:endParaRPr sz="2800">
              <a:latin typeface="DFKai-SB"/>
              <a:ea typeface="DFKai-SB"/>
              <a:cs typeface="DFKai-SB"/>
              <a:sym typeface="DFKai-SB"/>
            </a:endParaRPr>
          </a:p>
        </p:txBody>
      </p:sp>
      <p:sp>
        <p:nvSpPr>
          <p:cNvPr id="1487" name="Google Shape;1487;p15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154"/>
          <p:cNvSpPr/>
          <p:nvPr/>
        </p:nvSpPr>
        <p:spPr>
          <a:xfrm>
            <a:off x="2667000" y="2705100"/>
            <a:ext cx="6858000" cy="1122363"/>
          </a:xfrm>
          <a:prstGeom prst="rect">
            <a:avLst/>
          </a:prstGeom>
          <a:solidFill>
            <a:srgbClr val="008000">
              <a:alpha val="6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33">
              <a:solidFill>
                <a:srgbClr val="FFFFFF"/>
              </a:solidFill>
              <a:latin typeface="Arial"/>
              <a:ea typeface="Arial"/>
              <a:cs typeface="Arial"/>
              <a:sym typeface="Arial"/>
            </a:endParaRPr>
          </a:p>
        </p:txBody>
      </p:sp>
      <p:sp>
        <p:nvSpPr>
          <p:cNvPr id="1494" name="Google Shape;1494;p154"/>
          <p:cNvSpPr txBox="1"/>
          <p:nvPr>
            <p:ph type="title"/>
          </p:nvPr>
        </p:nvSpPr>
        <p:spPr>
          <a:xfrm>
            <a:off x="2667000" y="2790825"/>
            <a:ext cx="6858000" cy="950913"/>
          </a:xfrm>
          <a:prstGeom prst="rect">
            <a:avLst/>
          </a:prstGeom>
          <a:solidFill>
            <a:srgbClr val="0000FF"/>
          </a:solid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zh-TW" sz="4800">
                <a:solidFill>
                  <a:schemeClr val="lt1"/>
                </a:solidFill>
                <a:latin typeface="DFKai-SB"/>
                <a:ea typeface="DFKai-SB"/>
                <a:cs typeface="DFKai-SB"/>
                <a:sym typeface="DFKai-SB"/>
              </a:rPr>
              <a:t>五、特色招生甄選入學</a:t>
            </a:r>
            <a:endParaRPr/>
          </a:p>
        </p:txBody>
      </p:sp>
      <p:pic>
        <p:nvPicPr>
          <p:cNvPr id="1495" name="Google Shape;1495;p154"/>
          <p:cNvPicPr preferRelativeResize="0"/>
          <p:nvPr/>
        </p:nvPicPr>
        <p:blipFill rotWithShape="1">
          <a:blip r:embed="rId3">
            <a:alphaModFix/>
          </a:blip>
          <a:srcRect b="0" l="0" r="0" t="0"/>
          <a:stretch/>
        </p:blipFill>
        <p:spPr>
          <a:xfrm>
            <a:off x="5451475" y="1479550"/>
            <a:ext cx="4073525" cy="957263"/>
          </a:xfrm>
          <a:prstGeom prst="rect">
            <a:avLst/>
          </a:prstGeom>
          <a:noFill/>
          <a:ln>
            <a:noFill/>
          </a:ln>
        </p:spPr>
      </p:pic>
      <p:sp>
        <p:nvSpPr>
          <p:cNvPr id="1496" name="Google Shape;1496;p154"/>
          <p:cNvSpPr txBox="1"/>
          <p:nvPr>
            <p:ph idx="1" type="body"/>
          </p:nvPr>
        </p:nvSpPr>
        <p:spPr>
          <a:xfrm>
            <a:off x="2792413" y="3827463"/>
            <a:ext cx="7581900" cy="24193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200"/>
              <a:buNone/>
            </a:pPr>
            <a:r>
              <a:rPr lang="zh-TW" sz="3200">
                <a:solidFill>
                  <a:srgbClr val="FF0000"/>
                </a:solidFill>
                <a:latin typeface="DFKai-SB"/>
                <a:ea typeface="DFKai-SB"/>
                <a:cs typeface="DFKai-SB"/>
                <a:sym typeface="DFKai-SB"/>
              </a:rPr>
              <a:t>藝術才能班：音樂、美術、舞蹈、戲劇</a:t>
            </a:r>
            <a:endParaRPr sz="3200">
              <a:solidFill>
                <a:srgbClr val="FF0000"/>
              </a:solidFill>
              <a:latin typeface="DFKai-SB"/>
              <a:ea typeface="DFKai-SB"/>
              <a:cs typeface="DFKai-SB"/>
              <a:sym typeface="DFKai-SB"/>
            </a:endParaRPr>
          </a:p>
          <a:p>
            <a:pPr indent="0" lvl="0" marL="0" rtl="0" algn="l">
              <a:spcBef>
                <a:spcPts val="750"/>
              </a:spcBef>
              <a:spcAft>
                <a:spcPts val="0"/>
              </a:spcAft>
              <a:buSzPts val="3200"/>
              <a:buNone/>
            </a:pPr>
            <a:r>
              <a:rPr lang="zh-TW" sz="3200">
                <a:solidFill>
                  <a:srgbClr val="FF0000"/>
                </a:solidFill>
                <a:latin typeface="DFKai-SB"/>
                <a:ea typeface="DFKai-SB"/>
                <a:cs typeface="DFKai-SB"/>
                <a:sym typeface="DFKai-SB"/>
              </a:rPr>
              <a:t>體育班</a:t>
            </a:r>
            <a:endParaRPr sz="3200">
              <a:solidFill>
                <a:srgbClr val="FF0000"/>
              </a:solidFill>
              <a:latin typeface="DFKai-SB"/>
              <a:ea typeface="DFKai-SB"/>
              <a:cs typeface="DFKai-SB"/>
              <a:sym typeface="DFKai-SB"/>
            </a:endParaRPr>
          </a:p>
          <a:p>
            <a:pPr indent="0" lvl="0" marL="0" rtl="0" algn="l">
              <a:spcBef>
                <a:spcPts val="750"/>
              </a:spcBef>
              <a:spcAft>
                <a:spcPts val="0"/>
              </a:spcAft>
              <a:buSzPts val="3200"/>
              <a:buNone/>
            </a:pPr>
            <a:r>
              <a:rPr lang="zh-TW" sz="3200">
                <a:solidFill>
                  <a:srgbClr val="FF0000"/>
                </a:solidFill>
                <a:latin typeface="DFKai-SB"/>
                <a:ea typeface="DFKai-SB"/>
                <a:cs typeface="DFKai-SB"/>
                <a:sym typeface="DFKai-SB"/>
              </a:rPr>
              <a:t>科學班</a:t>
            </a:r>
            <a:endParaRPr sz="3200">
              <a:solidFill>
                <a:srgbClr val="FF0000"/>
              </a:solidFill>
              <a:latin typeface="DFKai-SB"/>
              <a:ea typeface="DFKai-SB"/>
              <a:cs typeface="DFKai-SB"/>
              <a:sym typeface="DFKai-SB"/>
            </a:endParaRPr>
          </a:p>
          <a:p>
            <a:pPr indent="0" lvl="0" marL="0" rtl="0" algn="l">
              <a:spcBef>
                <a:spcPts val="750"/>
              </a:spcBef>
              <a:spcAft>
                <a:spcPts val="0"/>
              </a:spcAft>
              <a:buSzPts val="3200"/>
              <a:buNone/>
            </a:pPr>
            <a:r>
              <a:rPr lang="zh-TW" sz="3200">
                <a:solidFill>
                  <a:srgbClr val="FF0000"/>
                </a:solidFill>
                <a:latin typeface="DFKai-SB"/>
                <a:ea typeface="DFKai-SB"/>
                <a:cs typeface="DFKai-SB"/>
                <a:sym typeface="DFKai-SB"/>
              </a:rPr>
              <a:t>專業群科</a:t>
            </a:r>
            <a:endParaRPr sz="3200">
              <a:solidFill>
                <a:srgbClr val="FF0000"/>
              </a:solidFill>
              <a:latin typeface="DFKai-SB"/>
              <a:ea typeface="DFKai-SB"/>
              <a:cs typeface="DFKai-SB"/>
              <a:sym typeface="DFKai-SB"/>
            </a:endParaRPr>
          </a:p>
          <a:p>
            <a:pPr indent="0" lvl="0" marL="0" rtl="0" algn="l">
              <a:spcBef>
                <a:spcPts val="750"/>
              </a:spcBef>
              <a:spcAft>
                <a:spcPts val="0"/>
              </a:spcAft>
              <a:buSzPts val="3200"/>
              <a:buNone/>
            </a:pPr>
            <a:r>
              <a:t/>
            </a:r>
            <a:endParaRPr sz="3200"/>
          </a:p>
        </p:txBody>
      </p:sp>
      <p:sp>
        <p:nvSpPr>
          <p:cNvPr id="1497" name="Google Shape;1497;p154"/>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92"/>
          <p:cNvSpPr txBox="1"/>
          <p:nvPr/>
        </p:nvSpPr>
        <p:spPr>
          <a:xfrm>
            <a:off x="1671638" y="538163"/>
            <a:ext cx="5292725" cy="863600"/>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4400"/>
              <a:buFont typeface="Noto Sans Symbols"/>
              <a:buNone/>
            </a:pPr>
            <a:r>
              <a:rPr lang="zh-TW" sz="4400">
                <a:solidFill>
                  <a:srgbClr val="FF0000"/>
                </a:solidFill>
                <a:latin typeface="DFKai-SB"/>
                <a:ea typeface="DFKai-SB"/>
                <a:cs typeface="DFKai-SB"/>
                <a:sym typeface="DFKai-SB"/>
              </a:rPr>
              <a:t>升學管道—技職傾向</a:t>
            </a:r>
            <a:endParaRPr/>
          </a:p>
        </p:txBody>
      </p:sp>
      <p:grpSp>
        <p:nvGrpSpPr>
          <p:cNvPr id="877" name="Google Shape;877;p92"/>
          <p:cNvGrpSpPr/>
          <p:nvPr/>
        </p:nvGrpSpPr>
        <p:grpSpPr>
          <a:xfrm>
            <a:off x="2540148" y="1685383"/>
            <a:ext cx="7174008" cy="4417438"/>
            <a:chOff x="670206" y="604"/>
            <a:chExt cx="7174008" cy="4417438"/>
          </a:xfrm>
        </p:grpSpPr>
        <p:sp>
          <p:nvSpPr>
            <p:cNvPr id="878" name="Google Shape;878;p92"/>
            <p:cNvSpPr/>
            <p:nvPr/>
          </p:nvSpPr>
          <p:spPr>
            <a:xfrm>
              <a:off x="2304193" y="2229008"/>
              <a:ext cx="2434236" cy="1820915"/>
            </a:xfrm>
            <a:custGeom>
              <a:rect b="b" l="l" r="r" t="t"/>
              <a:pathLst>
                <a:path extrusionOk="0" h="120000" w="120000">
                  <a:moveTo>
                    <a:pt x="0" y="0"/>
                  </a:moveTo>
                  <a:lnTo>
                    <a:pt x="60000" y="0"/>
                  </a:lnTo>
                  <a:lnTo>
                    <a:pt x="60000" y="120000"/>
                  </a:lnTo>
                  <a:lnTo>
                    <a:pt x="120000" y="12000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92"/>
            <p:cNvSpPr txBox="1"/>
            <p:nvPr/>
          </p:nvSpPr>
          <p:spPr>
            <a:xfrm>
              <a:off x="3445313" y="3063467"/>
              <a:ext cx="151997" cy="15199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880" name="Google Shape;880;p92"/>
            <p:cNvSpPr/>
            <p:nvPr/>
          </p:nvSpPr>
          <p:spPr>
            <a:xfrm>
              <a:off x="2304193" y="2229008"/>
              <a:ext cx="2434236" cy="900615"/>
            </a:xfrm>
            <a:custGeom>
              <a:rect b="b" l="l" r="r" t="t"/>
              <a:pathLst>
                <a:path extrusionOk="0" h="120000" w="120000">
                  <a:moveTo>
                    <a:pt x="0" y="0"/>
                  </a:moveTo>
                  <a:lnTo>
                    <a:pt x="60000" y="0"/>
                  </a:lnTo>
                  <a:lnTo>
                    <a:pt x="60000" y="120000"/>
                  </a:lnTo>
                  <a:lnTo>
                    <a:pt x="120000" y="12000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92"/>
            <p:cNvSpPr txBox="1"/>
            <p:nvPr/>
          </p:nvSpPr>
          <p:spPr>
            <a:xfrm>
              <a:off x="3456424" y="2614428"/>
              <a:ext cx="129774" cy="1297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p:txBody>
        </p:sp>
        <p:sp>
          <p:nvSpPr>
            <p:cNvPr id="882" name="Google Shape;882;p92"/>
            <p:cNvSpPr/>
            <p:nvPr/>
          </p:nvSpPr>
          <p:spPr>
            <a:xfrm>
              <a:off x="2304193" y="2163604"/>
              <a:ext cx="2434236" cy="91440"/>
            </a:xfrm>
            <a:custGeom>
              <a:rect b="b" l="l" r="r" t="t"/>
              <a:pathLst>
                <a:path extrusionOk="0" h="120000" w="120000">
                  <a:moveTo>
                    <a:pt x="0" y="85832"/>
                  </a:moveTo>
                  <a:lnTo>
                    <a:pt x="60000" y="85832"/>
                  </a:lnTo>
                  <a:lnTo>
                    <a:pt x="60000" y="60000"/>
                  </a:lnTo>
                  <a:lnTo>
                    <a:pt x="120000" y="6000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92"/>
            <p:cNvSpPr txBox="1"/>
            <p:nvPr/>
          </p:nvSpPr>
          <p:spPr>
            <a:xfrm>
              <a:off x="3460454" y="2148466"/>
              <a:ext cx="121715" cy="12171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800"/>
                <a:buFont typeface="Arial"/>
                <a:buNone/>
              </a:pPr>
              <a:r>
                <a:t/>
              </a:r>
              <a:endParaRPr sz="800">
                <a:solidFill>
                  <a:schemeClr val="dk1"/>
                </a:solidFill>
                <a:latin typeface="Arial"/>
                <a:ea typeface="Arial"/>
                <a:cs typeface="Arial"/>
                <a:sym typeface="Arial"/>
              </a:endParaRPr>
            </a:p>
          </p:txBody>
        </p:sp>
        <p:sp>
          <p:nvSpPr>
            <p:cNvPr id="884" name="Google Shape;884;p92"/>
            <p:cNvSpPr/>
            <p:nvPr/>
          </p:nvSpPr>
          <p:spPr>
            <a:xfrm>
              <a:off x="2304193" y="1289024"/>
              <a:ext cx="2408687" cy="939984"/>
            </a:xfrm>
            <a:custGeom>
              <a:rect b="b" l="l" r="r" t="t"/>
              <a:pathLst>
                <a:path extrusionOk="0" h="120000" w="120000">
                  <a:moveTo>
                    <a:pt x="0" y="120000"/>
                  </a:moveTo>
                  <a:lnTo>
                    <a:pt x="60000" y="120000"/>
                  </a:lnTo>
                  <a:lnTo>
                    <a:pt x="60000" y="0"/>
                  </a:lnTo>
                  <a:lnTo>
                    <a:pt x="120000" y="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92"/>
            <p:cNvSpPr txBox="1"/>
            <p:nvPr/>
          </p:nvSpPr>
          <p:spPr>
            <a:xfrm>
              <a:off x="3443897" y="1694376"/>
              <a:ext cx="129280" cy="12928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p:txBody>
        </p:sp>
        <p:sp>
          <p:nvSpPr>
            <p:cNvPr id="886" name="Google Shape;886;p92"/>
            <p:cNvSpPr/>
            <p:nvPr/>
          </p:nvSpPr>
          <p:spPr>
            <a:xfrm>
              <a:off x="2304193" y="368724"/>
              <a:ext cx="2434236" cy="1860284"/>
            </a:xfrm>
            <a:custGeom>
              <a:rect b="b" l="l" r="r" t="t"/>
              <a:pathLst>
                <a:path extrusionOk="0" h="120000" w="120000">
                  <a:moveTo>
                    <a:pt x="0" y="120000"/>
                  </a:moveTo>
                  <a:lnTo>
                    <a:pt x="60000" y="120000"/>
                  </a:lnTo>
                  <a:lnTo>
                    <a:pt x="60000" y="0"/>
                  </a:lnTo>
                  <a:lnTo>
                    <a:pt x="120000" y="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92"/>
            <p:cNvSpPr txBox="1"/>
            <p:nvPr/>
          </p:nvSpPr>
          <p:spPr>
            <a:xfrm>
              <a:off x="3444720" y="1222274"/>
              <a:ext cx="153184" cy="15318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888" name="Google Shape;888;p92"/>
            <p:cNvSpPr/>
            <p:nvPr/>
          </p:nvSpPr>
          <p:spPr>
            <a:xfrm>
              <a:off x="670206" y="1860888"/>
              <a:ext cx="2531735" cy="736239"/>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92"/>
            <p:cNvSpPr txBox="1"/>
            <p:nvPr/>
          </p:nvSpPr>
          <p:spPr>
            <a:xfrm>
              <a:off x="670206" y="1860888"/>
              <a:ext cx="2531735" cy="736239"/>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3400"/>
                <a:buFont typeface="Arial"/>
                <a:buNone/>
              </a:pPr>
              <a:r>
                <a:rPr lang="zh-TW" sz="3400">
                  <a:solidFill>
                    <a:schemeClr val="lt1"/>
                  </a:solidFill>
                  <a:latin typeface="Arial"/>
                  <a:ea typeface="Arial"/>
                  <a:cs typeface="Arial"/>
                  <a:sym typeface="Arial"/>
                </a:rPr>
                <a:t>技術型高中</a:t>
              </a:r>
              <a:endParaRPr/>
            </a:p>
          </p:txBody>
        </p:sp>
        <p:sp>
          <p:nvSpPr>
            <p:cNvPr id="890" name="Google Shape;890;p92"/>
            <p:cNvSpPr/>
            <p:nvPr/>
          </p:nvSpPr>
          <p:spPr>
            <a:xfrm>
              <a:off x="4738430" y="604"/>
              <a:ext cx="3093758" cy="736239"/>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92"/>
            <p:cNvSpPr txBox="1"/>
            <p:nvPr/>
          </p:nvSpPr>
          <p:spPr>
            <a:xfrm>
              <a:off x="4738430" y="604"/>
              <a:ext cx="3093758" cy="736239"/>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chemeClr val="lt1"/>
                </a:buClr>
                <a:buSzPts val="2700"/>
                <a:buFont typeface="Arial"/>
                <a:buNone/>
              </a:pPr>
              <a:r>
                <a:rPr lang="zh-TW" sz="2700">
                  <a:solidFill>
                    <a:schemeClr val="lt1"/>
                  </a:solidFill>
                  <a:latin typeface="Arial"/>
                  <a:ea typeface="Arial"/>
                  <a:cs typeface="Arial"/>
                  <a:sym typeface="Arial"/>
                </a:rPr>
                <a:t>特色招生(專業群科)</a:t>
              </a:r>
              <a:endParaRPr sz="2700">
                <a:solidFill>
                  <a:schemeClr val="lt1"/>
                </a:solidFill>
                <a:latin typeface="Arial"/>
                <a:ea typeface="Arial"/>
                <a:cs typeface="Arial"/>
                <a:sym typeface="Arial"/>
              </a:endParaRPr>
            </a:p>
          </p:txBody>
        </p:sp>
        <p:sp>
          <p:nvSpPr>
            <p:cNvPr id="892" name="Google Shape;892;p92"/>
            <p:cNvSpPr/>
            <p:nvPr/>
          </p:nvSpPr>
          <p:spPr>
            <a:xfrm>
              <a:off x="4712881" y="920904"/>
              <a:ext cx="3131333" cy="736239"/>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92"/>
            <p:cNvSpPr txBox="1"/>
            <p:nvPr/>
          </p:nvSpPr>
          <p:spPr>
            <a:xfrm>
              <a:off x="4712881" y="920904"/>
              <a:ext cx="3131333" cy="736239"/>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chemeClr val="lt1"/>
                </a:buClr>
                <a:buSzPts val="2700"/>
                <a:buFont typeface="Arial"/>
                <a:buNone/>
              </a:pPr>
              <a:r>
                <a:rPr lang="zh-TW" sz="2700">
                  <a:solidFill>
                    <a:schemeClr val="lt1"/>
                  </a:solidFill>
                  <a:latin typeface="Arial"/>
                  <a:ea typeface="Arial"/>
                  <a:cs typeface="Arial"/>
                  <a:sym typeface="Arial"/>
                </a:rPr>
                <a:t>完全免試</a:t>
              </a:r>
              <a:endParaRPr/>
            </a:p>
          </p:txBody>
        </p:sp>
        <p:sp>
          <p:nvSpPr>
            <p:cNvPr id="894" name="Google Shape;894;p92"/>
            <p:cNvSpPr/>
            <p:nvPr/>
          </p:nvSpPr>
          <p:spPr>
            <a:xfrm>
              <a:off x="4738430" y="1841204"/>
              <a:ext cx="3093758" cy="736239"/>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92"/>
            <p:cNvSpPr txBox="1"/>
            <p:nvPr/>
          </p:nvSpPr>
          <p:spPr>
            <a:xfrm>
              <a:off x="4738430" y="1841204"/>
              <a:ext cx="3093758" cy="736239"/>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chemeClr val="lt1"/>
                </a:buClr>
                <a:buSzPts val="2700"/>
                <a:buFont typeface="Arial"/>
                <a:buNone/>
              </a:pPr>
              <a:r>
                <a:rPr lang="zh-TW" sz="2700">
                  <a:solidFill>
                    <a:schemeClr val="lt1"/>
                  </a:solidFill>
                  <a:latin typeface="Arial"/>
                  <a:ea typeface="Arial"/>
                  <a:cs typeface="Arial"/>
                  <a:sym typeface="Arial"/>
                </a:rPr>
                <a:t>實用技能班</a:t>
              </a:r>
              <a:endParaRPr/>
            </a:p>
          </p:txBody>
        </p:sp>
        <p:sp>
          <p:nvSpPr>
            <p:cNvPr id="896" name="Google Shape;896;p92"/>
            <p:cNvSpPr/>
            <p:nvPr/>
          </p:nvSpPr>
          <p:spPr>
            <a:xfrm>
              <a:off x="4738430" y="2761503"/>
              <a:ext cx="3093758" cy="736239"/>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92"/>
            <p:cNvSpPr txBox="1"/>
            <p:nvPr/>
          </p:nvSpPr>
          <p:spPr>
            <a:xfrm>
              <a:off x="4738430" y="2761503"/>
              <a:ext cx="3093758" cy="736239"/>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chemeClr val="lt1"/>
                </a:buClr>
                <a:buSzPts val="2700"/>
                <a:buFont typeface="Arial"/>
                <a:buNone/>
              </a:pPr>
              <a:r>
                <a:rPr lang="zh-TW" sz="2700">
                  <a:solidFill>
                    <a:schemeClr val="lt1"/>
                  </a:solidFill>
                  <a:latin typeface="Arial"/>
                  <a:ea typeface="Arial"/>
                  <a:cs typeface="Arial"/>
                  <a:sym typeface="Arial"/>
                </a:rPr>
                <a:t>技優甄審</a:t>
              </a:r>
              <a:endParaRPr/>
            </a:p>
          </p:txBody>
        </p:sp>
        <p:sp>
          <p:nvSpPr>
            <p:cNvPr id="898" name="Google Shape;898;p92"/>
            <p:cNvSpPr/>
            <p:nvPr/>
          </p:nvSpPr>
          <p:spPr>
            <a:xfrm>
              <a:off x="4738430" y="3681803"/>
              <a:ext cx="3093758" cy="736239"/>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92"/>
            <p:cNvSpPr txBox="1"/>
            <p:nvPr/>
          </p:nvSpPr>
          <p:spPr>
            <a:xfrm>
              <a:off x="4738430" y="3681803"/>
              <a:ext cx="3093758" cy="736239"/>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chemeClr val="lt1"/>
                </a:buClr>
                <a:buSzPts val="2700"/>
                <a:buFont typeface="Arial"/>
                <a:buNone/>
              </a:pPr>
              <a:r>
                <a:rPr lang="zh-TW" sz="2700">
                  <a:solidFill>
                    <a:schemeClr val="lt1"/>
                  </a:solidFill>
                  <a:latin typeface="Arial"/>
                  <a:ea typeface="Arial"/>
                  <a:cs typeface="Arial"/>
                  <a:sym typeface="Arial"/>
                </a:rPr>
                <a:t>免試入學</a:t>
              </a:r>
              <a:endParaRPr/>
            </a:p>
          </p:txBody>
        </p:sp>
      </p:grpSp>
      <p:sp>
        <p:nvSpPr>
          <p:cNvPr id="900" name="Google Shape;900;p9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sp>
        <p:nvSpPr>
          <p:cNvPr id="1503" name="Google Shape;1503;p155"/>
          <p:cNvSpPr txBox="1"/>
          <p:nvPr>
            <p:ph type="title"/>
          </p:nvPr>
        </p:nvSpPr>
        <p:spPr>
          <a:xfrm>
            <a:off x="1943100" y="681038"/>
            <a:ext cx="8912225" cy="863600"/>
          </a:xfrm>
          <a:prstGeom prst="rect">
            <a:avLst/>
          </a:prstGeom>
          <a:solidFill>
            <a:srgbClr val="66FF66"/>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solidFill>
                  <a:srgbClr val="C00000"/>
                </a:solidFill>
                <a:latin typeface="DFKai-SB"/>
                <a:ea typeface="DFKai-SB"/>
                <a:cs typeface="DFKai-SB"/>
                <a:sym typeface="DFKai-SB"/>
              </a:rPr>
              <a:t>(一)特色招生甄選入學---藝術才能班1</a:t>
            </a:r>
            <a:endParaRPr sz="4000">
              <a:solidFill>
                <a:srgbClr val="C00000"/>
              </a:solidFill>
              <a:latin typeface="DFKai-SB"/>
              <a:ea typeface="DFKai-SB"/>
              <a:cs typeface="DFKai-SB"/>
              <a:sym typeface="DFKai-SB"/>
            </a:endParaRPr>
          </a:p>
        </p:txBody>
      </p:sp>
      <p:sp>
        <p:nvSpPr>
          <p:cNvPr id="1504" name="Google Shape;1504;p155"/>
          <p:cNvSpPr txBox="1"/>
          <p:nvPr>
            <p:ph idx="1" type="body"/>
          </p:nvPr>
        </p:nvSpPr>
        <p:spPr>
          <a:xfrm>
            <a:off x="2319338" y="2133600"/>
            <a:ext cx="9185275" cy="377825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200"/>
              <a:buChar char="🠶"/>
            </a:pPr>
            <a:r>
              <a:rPr lang="zh-TW" sz="3200">
                <a:solidFill>
                  <a:srgbClr val="000000"/>
                </a:solidFill>
                <a:latin typeface="DFKai-SB"/>
                <a:ea typeface="DFKai-SB"/>
                <a:cs typeface="DFKai-SB"/>
                <a:sym typeface="DFKai-SB"/>
              </a:rPr>
              <a:t>分為</a:t>
            </a:r>
            <a:r>
              <a:rPr b="1" lang="zh-TW" sz="3200">
                <a:solidFill>
                  <a:srgbClr val="FF0000"/>
                </a:solidFill>
                <a:latin typeface="DFKai-SB"/>
                <a:ea typeface="DFKai-SB"/>
                <a:cs typeface="DFKai-SB"/>
                <a:sym typeface="DFKai-SB"/>
              </a:rPr>
              <a:t>音樂班、美術班、舞蹈班、戲劇班</a:t>
            </a:r>
            <a:r>
              <a:rPr lang="zh-TW" sz="3200">
                <a:solidFill>
                  <a:srgbClr val="000000"/>
                </a:solidFill>
                <a:latin typeface="DFKai-SB"/>
                <a:ea typeface="DFKai-SB"/>
                <a:cs typeface="DFKai-SB"/>
                <a:sym typeface="DFKai-SB"/>
              </a:rPr>
              <a:t>等四類。</a:t>
            </a:r>
            <a:endParaRPr sz="3200">
              <a:solidFill>
                <a:srgbClr val="000000"/>
              </a:solidFill>
              <a:latin typeface="DFKai-SB"/>
              <a:ea typeface="DFKai-SB"/>
              <a:cs typeface="DFKai-SB"/>
              <a:sym typeface="DFKai-SB"/>
            </a:endParaRPr>
          </a:p>
          <a:p>
            <a:pPr indent="-257175" lvl="0" marL="257175" rtl="0" algn="l">
              <a:spcBef>
                <a:spcPts val="750"/>
              </a:spcBef>
              <a:spcAft>
                <a:spcPts val="0"/>
              </a:spcAft>
              <a:buSzPts val="3200"/>
              <a:buChar char="🠶"/>
            </a:pPr>
            <a:r>
              <a:rPr lang="zh-TW" sz="3200">
                <a:solidFill>
                  <a:srgbClr val="000000"/>
                </a:solidFill>
                <a:latin typeface="DFKai-SB"/>
                <a:ea typeface="DFKai-SB"/>
                <a:cs typeface="DFKai-SB"/>
                <a:sym typeface="DFKai-SB"/>
              </a:rPr>
              <a:t>藝術才能班甄選入學以聯合辦理為原則。國中非藝術才能班學生亦可報考，</a:t>
            </a:r>
            <a:r>
              <a:rPr lang="zh-TW" sz="3200">
                <a:solidFill>
                  <a:srgbClr val="FF0000"/>
                </a:solidFill>
                <a:latin typeface="DFKai-SB"/>
                <a:ea typeface="DFKai-SB"/>
                <a:cs typeface="DFKai-SB"/>
                <a:sym typeface="DFKai-SB"/>
              </a:rPr>
              <a:t>且</a:t>
            </a:r>
            <a:r>
              <a:rPr b="1" lang="zh-TW" sz="3200">
                <a:solidFill>
                  <a:srgbClr val="FF0000"/>
                </a:solidFill>
                <a:latin typeface="DFKai-SB"/>
                <a:ea typeface="DFKai-SB"/>
                <a:cs typeface="DFKai-SB"/>
                <a:sym typeface="DFKai-SB"/>
              </a:rPr>
              <a:t>不受免試就學區之限制</a:t>
            </a:r>
            <a:r>
              <a:rPr lang="zh-TW" sz="3200">
                <a:solidFill>
                  <a:srgbClr val="FF0000"/>
                </a:solidFill>
                <a:latin typeface="DFKai-SB"/>
                <a:ea typeface="DFKai-SB"/>
                <a:cs typeface="DFKai-SB"/>
                <a:sym typeface="DFKai-SB"/>
              </a:rPr>
              <a:t>，</a:t>
            </a:r>
            <a:r>
              <a:rPr lang="zh-TW" sz="3200">
                <a:solidFill>
                  <a:srgbClr val="000000"/>
                </a:solidFill>
                <a:latin typeface="DFKai-SB"/>
                <a:ea typeface="DFKai-SB"/>
                <a:cs typeface="DFKai-SB"/>
                <a:sym typeface="DFKai-SB"/>
              </a:rPr>
              <a:t>但僅能向一區（校）報名術科測驗及申請分發。</a:t>
            </a:r>
            <a:endParaRPr/>
          </a:p>
        </p:txBody>
      </p:sp>
      <p:sp>
        <p:nvSpPr>
          <p:cNvPr id="1505" name="Google Shape;1505;p15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156"/>
          <p:cNvSpPr txBox="1"/>
          <p:nvPr>
            <p:ph idx="1" type="body"/>
          </p:nvPr>
        </p:nvSpPr>
        <p:spPr>
          <a:xfrm>
            <a:off x="2571750" y="1544638"/>
            <a:ext cx="8915400" cy="377825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200"/>
              <a:buChar char="🠶"/>
            </a:pPr>
            <a:r>
              <a:rPr lang="zh-TW" sz="3200">
                <a:latin typeface="DFKai-SB"/>
                <a:ea typeface="DFKai-SB"/>
                <a:cs typeface="DFKai-SB"/>
                <a:sym typeface="DFKai-SB"/>
              </a:rPr>
              <a:t>110年2月底~3月初報名，4月進行術科測驗</a:t>
            </a:r>
            <a:endParaRPr sz="3200">
              <a:latin typeface="DFKai-SB"/>
              <a:ea typeface="DFKai-SB"/>
              <a:cs typeface="DFKai-SB"/>
              <a:sym typeface="DFKai-SB"/>
            </a:endParaRPr>
          </a:p>
          <a:p>
            <a:pPr indent="-257175" lvl="0" marL="257175" rtl="0" algn="l">
              <a:spcBef>
                <a:spcPts val="750"/>
              </a:spcBef>
              <a:spcAft>
                <a:spcPts val="0"/>
              </a:spcAft>
              <a:buSzPts val="3200"/>
              <a:buChar char="🠶"/>
            </a:pPr>
            <a:r>
              <a:rPr lang="zh-TW" sz="3200">
                <a:latin typeface="DFKai-SB"/>
                <a:ea typeface="DFKai-SB"/>
                <a:cs typeface="DFKai-SB"/>
                <a:sym typeface="DFKai-SB"/>
              </a:rPr>
              <a:t>考試科目與以往相同</a:t>
            </a:r>
            <a:endParaRPr/>
          </a:p>
          <a:p>
            <a:pPr indent="-53975" lvl="0" marL="257175" rtl="0" algn="l">
              <a:spcBef>
                <a:spcPts val="750"/>
              </a:spcBef>
              <a:spcAft>
                <a:spcPts val="0"/>
              </a:spcAft>
              <a:buSzPts val="3200"/>
              <a:buNone/>
            </a:pPr>
            <a:r>
              <a:t/>
            </a:r>
            <a:endParaRPr sz="3200">
              <a:latin typeface="DFKai-SB"/>
              <a:ea typeface="DFKai-SB"/>
              <a:cs typeface="DFKai-SB"/>
              <a:sym typeface="DFKai-SB"/>
            </a:endParaRPr>
          </a:p>
        </p:txBody>
      </p:sp>
      <p:graphicFrame>
        <p:nvGraphicFramePr>
          <p:cNvPr id="1512" name="Google Shape;1512;p156"/>
          <p:cNvGraphicFramePr/>
          <p:nvPr/>
        </p:nvGraphicFramePr>
        <p:xfrm>
          <a:off x="2306638" y="2706688"/>
          <a:ext cx="3000000" cy="3000000"/>
        </p:xfrm>
        <a:graphic>
          <a:graphicData uri="http://schemas.openxmlformats.org/drawingml/2006/table">
            <a:tbl>
              <a:tblPr bandRow="1" firstCol="1" firstRow="1">
                <a:noFill/>
                <a:tableStyleId>{080937F6-F163-481E-B2B0-98CAEE5C7077}</a:tableStyleId>
              </a:tblPr>
              <a:tblGrid>
                <a:gridCol w="1397025"/>
                <a:gridCol w="3248575"/>
                <a:gridCol w="1073050"/>
                <a:gridCol w="1073050"/>
                <a:gridCol w="658425"/>
              </a:tblGrid>
              <a:tr h="731050">
                <a:tc>
                  <a:txBody>
                    <a:bodyPr/>
                    <a:lstStyle/>
                    <a:p>
                      <a:pPr indent="0" lvl="0" marL="0" marR="0" rtl="0" algn="ctr">
                        <a:spcBef>
                          <a:spcPts val="0"/>
                        </a:spcBef>
                        <a:spcAft>
                          <a:spcPts val="0"/>
                        </a:spcAft>
                        <a:buNone/>
                      </a:pPr>
                      <a:r>
                        <a:rPr lang="zh-TW" sz="2400">
                          <a:latin typeface="DFKai-SB"/>
                          <a:ea typeface="DFKai-SB"/>
                          <a:cs typeface="DFKai-SB"/>
                          <a:sym typeface="DFKai-SB"/>
                        </a:rPr>
                        <a:t>學校</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特色班別名稱</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班級數</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招生數</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總數</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1425">
                <a:tc>
                  <a:txBody>
                    <a:bodyPr/>
                    <a:lstStyle/>
                    <a:p>
                      <a:pPr indent="0" lvl="0" marL="0" marR="0" rtl="0" algn="ctr">
                        <a:spcBef>
                          <a:spcPts val="0"/>
                        </a:spcBef>
                        <a:spcAft>
                          <a:spcPts val="0"/>
                        </a:spcAft>
                        <a:buNone/>
                      </a:pPr>
                      <a:r>
                        <a:rPr lang="zh-TW" sz="2400">
                          <a:latin typeface="DFKai-SB"/>
                          <a:ea typeface="DFKai-SB"/>
                          <a:cs typeface="DFKai-SB"/>
                          <a:sym typeface="DFKai-SB"/>
                        </a:rPr>
                        <a:t>臺南二中</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zh-TW" sz="2400">
                          <a:latin typeface="DFKai-SB"/>
                          <a:ea typeface="DFKai-SB"/>
                          <a:cs typeface="DFKai-SB"/>
                          <a:sym typeface="DFKai-SB"/>
                        </a:rPr>
                        <a:t>美術資優班</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1</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30</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30</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1425">
                <a:tc>
                  <a:txBody>
                    <a:bodyPr/>
                    <a:lstStyle/>
                    <a:p>
                      <a:pPr indent="0" lvl="0" marL="0" marR="0" rtl="0" algn="ctr">
                        <a:spcBef>
                          <a:spcPts val="0"/>
                        </a:spcBef>
                        <a:spcAft>
                          <a:spcPts val="0"/>
                        </a:spcAft>
                        <a:buNone/>
                      </a:pPr>
                      <a:r>
                        <a:rPr lang="zh-TW" sz="2400">
                          <a:latin typeface="DFKai-SB"/>
                          <a:ea typeface="DFKai-SB"/>
                          <a:cs typeface="DFKai-SB"/>
                          <a:sym typeface="DFKai-SB"/>
                        </a:rPr>
                        <a:t>臺南女中</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zh-TW" sz="2400">
                          <a:latin typeface="DFKai-SB"/>
                          <a:ea typeface="DFKai-SB"/>
                          <a:cs typeface="DFKai-SB"/>
                          <a:sym typeface="DFKai-SB"/>
                        </a:rPr>
                        <a:t>音樂資優班</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1</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30</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30</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1425">
                <a:tc>
                  <a:txBody>
                    <a:bodyPr/>
                    <a:lstStyle/>
                    <a:p>
                      <a:pPr indent="0" lvl="0" marL="0" marR="0" rtl="0" algn="ctr">
                        <a:spcBef>
                          <a:spcPts val="0"/>
                        </a:spcBef>
                        <a:spcAft>
                          <a:spcPts val="0"/>
                        </a:spcAft>
                        <a:buNone/>
                      </a:pPr>
                      <a:r>
                        <a:rPr lang="zh-TW" sz="2400">
                          <a:latin typeface="DFKai-SB"/>
                          <a:ea typeface="DFKai-SB"/>
                          <a:cs typeface="DFKai-SB"/>
                          <a:sym typeface="DFKai-SB"/>
                        </a:rPr>
                        <a:t>家齊高中</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zh-TW" sz="2400">
                          <a:latin typeface="DFKai-SB"/>
                          <a:ea typeface="DFKai-SB"/>
                          <a:cs typeface="DFKai-SB"/>
                          <a:sym typeface="DFKai-SB"/>
                        </a:rPr>
                        <a:t>舞蹈資優班</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1</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30</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30</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1425">
                <a:tc>
                  <a:txBody>
                    <a:bodyPr/>
                    <a:lstStyle/>
                    <a:p>
                      <a:pPr indent="0" lvl="0" marL="0" marR="0" rtl="0" algn="ctr">
                        <a:spcBef>
                          <a:spcPts val="0"/>
                        </a:spcBef>
                        <a:spcAft>
                          <a:spcPts val="0"/>
                        </a:spcAft>
                        <a:buNone/>
                      </a:pPr>
                      <a:r>
                        <a:rPr lang="zh-TW" sz="2400">
                          <a:latin typeface="DFKai-SB"/>
                          <a:ea typeface="DFKai-SB"/>
                          <a:cs typeface="DFKai-SB"/>
                          <a:sym typeface="DFKai-SB"/>
                        </a:rPr>
                        <a:t>新營高中</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zh-TW" sz="2400">
                          <a:latin typeface="DFKai-SB"/>
                          <a:ea typeface="DFKai-SB"/>
                          <a:cs typeface="DFKai-SB"/>
                          <a:sym typeface="DFKai-SB"/>
                        </a:rPr>
                        <a:t>美術資優班</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1</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30</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zh-TW" sz="2400">
                          <a:latin typeface="DFKai-SB"/>
                          <a:ea typeface="DFKai-SB"/>
                          <a:cs typeface="DFKai-SB"/>
                          <a:sym typeface="DFKai-SB"/>
                        </a:rPr>
                        <a:t>30</a:t>
                      </a:r>
                      <a:endParaRPr sz="2400">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513" name="Google Shape;1513;p156"/>
          <p:cNvSpPr txBox="1"/>
          <p:nvPr/>
        </p:nvSpPr>
        <p:spPr>
          <a:xfrm>
            <a:off x="1943100" y="681038"/>
            <a:ext cx="8912225" cy="863600"/>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4000"/>
              <a:buFont typeface="Noto Sans Symbols"/>
              <a:buNone/>
            </a:pPr>
            <a:r>
              <a:rPr lang="zh-TW" sz="4000">
                <a:solidFill>
                  <a:srgbClr val="C00000"/>
                </a:solidFill>
                <a:latin typeface="DFKai-SB"/>
                <a:ea typeface="DFKai-SB"/>
                <a:cs typeface="DFKai-SB"/>
                <a:sym typeface="DFKai-SB"/>
              </a:rPr>
              <a:t>(一)特色招生甄選入學---藝術才能班2</a:t>
            </a:r>
            <a:endParaRPr sz="4000">
              <a:solidFill>
                <a:srgbClr val="C00000"/>
              </a:solidFill>
              <a:latin typeface="DFKai-SB"/>
              <a:ea typeface="DFKai-SB"/>
              <a:cs typeface="DFKai-SB"/>
              <a:sym typeface="DFKai-SB"/>
            </a:endParaRPr>
          </a:p>
        </p:txBody>
      </p:sp>
      <p:sp>
        <p:nvSpPr>
          <p:cNvPr id="1514" name="Google Shape;1514;p15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515" name="Google Shape;1515;p156"/>
          <p:cNvSpPr txBox="1"/>
          <p:nvPr/>
        </p:nvSpPr>
        <p:spPr>
          <a:xfrm>
            <a:off x="2201863" y="5043488"/>
            <a:ext cx="8867775" cy="1323975"/>
          </a:xfrm>
          <a:prstGeom prst="rect">
            <a:avLst/>
          </a:prstGeom>
          <a:gradFill>
            <a:gsLst>
              <a:gs pos="0">
                <a:srgbClr val="FFFF00"/>
              </a:gs>
              <a:gs pos="74000">
                <a:srgbClr val="F6C891"/>
              </a:gs>
              <a:gs pos="83000">
                <a:srgbClr val="F6C891"/>
              </a:gs>
              <a:gs pos="100000">
                <a:srgbClr val="F9DAB5"/>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000">
                <a:solidFill>
                  <a:srgbClr val="C00000"/>
                </a:solidFill>
                <a:latin typeface="DFKai-SB"/>
                <a:ea typeface="DFKai-SB"/>
                <a:cs typeface="DFKai-SB"/>
                <a:sym typeface="DFKai-SB"/>
              </a:rPr>
              <a:t>有意報考者，請家長務必提醒孩子注意教務處公布之報名相關期程</a:t>
            </a:r>
            <a:endParaRPr/>
          </a:p>
        </p:txBody>
      </p:sp>
      <p:sp>
        <p:nvSpPr>
          <p:cNvPr id="1516" name="Google Shape;1516;p156"/>
          <p:cNvSpPr txBox="1"/>
          <p:nvPr/>
        </p:nvSpPr>
        <p:spPr>
          <a:xfrm>
            <a:off x="5495049" y="6286150"/>
            <a:ext cx="6565900" cy="523875"/>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157"/>
          <p:cNvSpPr txBox="1"/>
          <p:nvPr>
            <p:ph idx="1" type="body"/>
          </p:nvPr>
        </p:nvSpPr>
        <p:spPr>
          <a:xfrm>
            <a:off x="2027238" y="1671638"/>
            <a:ext cx="8915400" cy="4367212"/>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067"/>
              <a:buChar char="🠶"/>
            </a:pPr>
            <a:r>
              <a:rPr lang="zh-TW" sz="3067">
                <a:solidFill>
                  <a:srgbClr val="000000"/>
                </a:solidFill>
                <a:latin typeface="DFKai-SB"/>
                <a:ea typeface="DFKai-SB"/>
                <a:cs typeface="DFKai-SB"/>
                <a:sym typeface="DFKai-SB"/>
              </a:rPr>
              <a:t>高級中等學校體育班辦理特色招生甄選入學，係依術科測驗分數作為入學依據。由學校依體育班發展運動種類及特色課程內容，設計考科及計分方式。</a:t>
            </a:r>
            <a:endParaRPr sz="3067">
              <a:solidFill>
                <a:srgbClr val="000000"/>
              </a:solidFill>
              <a:latin typeface="DFKai-SB"/>
              <a:ea typeface="DFKai-SB"/>
              <a:cs typeface="DFKai-SB"/>
              <a:sym typeface="DFKai-SB"/>
            </a:endParaRPr>
          </a:p>
          <a:p>
            <a:pPr indent="-257175" lvl="0" marL="257175" rtl="0" algn="l">
              <a:spcBef>
                <a:spcPts val="750"/>
              </a:spcBef>
              <a:spcAft>
                <a:spcPts val="0"/>
              </a:spcAft>
              <a:buSzPts val="3067"/>
              <a:buChar char="🠶"/>
            </a:pPr>
            <a:r>
              <a:rPr lang="zh-TW" sz="3067">
                <a:solidFill>
                  <a:srgbClr val="000000"/>
                </a:solidFill>
                <a:latin typeface="DFKai-SB"/>
                <a:ea typeface="DFKai-SB"/>
                <a:cs typeface="DFKai-SB"/>
                <a:sym typeface="DFKai-SB"/>
              </a:rPr>
              <a:t>招生方式得由學校選擇採取獨立或聯合招生方式為之，招生範圍則不受免試就學區限制，各校可跨區招生，學生也可跨區報考。</a:t>
            </a:r>
            <a:endParaRPr sz="3067">
              <a:solidFill>
                <a:srgbClr val="000000"/>
              </a:solidFill>
              <a:latin typeface="DFKai-SB"/>
              <a:ea typeface="DFKai-SB"/>
              <a:cs typeface="DFKai-SB"/>
              <a:sym typeface="DFKai-SB"/>
            </a:endParaRPr>
          </a:p>
          <a:p>
            <a:pPr indent="-257175" lvl="0" marL="257175" rtl="0" algn="l">
              <a:spcBef>
                <a:spcPts val="750"/>
              </a:spcBef>
              <a:spcAft>
                <a:spcPts val="0"/>
              </a:spcAft>
              <a:buSzPts val="3067"/>
              <a:buChar char="🠶"/>
            </a:pPr>
            <a:r>
              <a:rPr lang="zh-TW" sz="3067">
                <a:solidFill>
                  <a:srgbClr val="FF0000"/>
                </a:solidFill>
                <a:latin typeface="DFKai-SB"/>
                <a:ea typeface="DFKai-SB"/>
                <a:cs typeface="DFKai-SB"/>
                <a:sym typeface="DFKai-SB"/>
              </a:rPr>
              <a:t>110年4月26-28日報名、5月1日</a:t>
            </a:r>
            <a:r>
              <a:rPr lang="zh-TW" sz="3067">
                <a:solidFill>
                  <a:srgbClr val="000000"/>
                </a:solidFill>
                <a:latin typeface="DFKai-SB"/>
                <a:ea typeface="DFKai-SB"/>
                <a:cs typeface="DFKai-SB"/>
                <a:sym typeface="DFKai-SB"/>
              </a:rPr>
              <a:t>進行術科測驗。</a:t>
            </a:r>
            <a:endParaRPr sz="3067">
              <a:solidFill>
                <a:srgbClr val="000000"/>
              </a:solidFill>
              <a:latin typeface="DFKai-SB"/>
              <a:ea typeface="DFKai-SB"/>
              <a:cs typeface="DFKai-SB"/>
              <a:sym typeface="DFKai-SB"/>
            </a:endParaRPr>
          </a:p>
          <a:p>
            <a:pPr indent="-62420" lvl="0" marL="257175" rtl="0" algn="l">
              <a:spcBef>
                <a:spcPts val="750"/>
              </a:spcBef>
              <a:spcAft>
                <a:spcPts val="0"/>
              </a:spcAft>
              <a:buSzPts val="3067"/>
              <a:buNone/>
            </a:pPr>
            <a:r>
              <a:t/>
            </a:r>
            <a:endParaRPr sz="3067">
              <a:solidFill>
                <a:srgbClr val="000000"/>
              </a:solidFill>
              <a:latin typeface="DFKai-SB"/>
              <a:ea typeface="DFKai-SB"/>
              <a:cs typeface="DFKai-SB"/>
              <a:sym typeface="DFKai-SB"/>
            </a:endParaRPr>
          </a:p>
        </p:txBody>
      </p:sp>
      <p:sp>
        <p:nvSpPr>
          <p:cNvPr id="1522" name="Google Shape;1522;p157"/>
          <p:cNvSpPr txBox="1"/>
          <p:nvPr/>
        </p:nvSpPr>
        <p:spPr>
          <a:xfrm>
            <a:off x="1943100" y="681038"/>
            <a:ext cx="8912225" cy="863600"/>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4000"/>
              <a:buFont typeface="Noto Sans Symbols"/>
              <a:buNone/>
            </a:pPr>
            <a:r>
              <a:rPr lang="zh-TW" sz="4000">
                <a:solidFill>
                  <a:srgbClr val="C00000"/>
                </a:solidFill>
                <a:latin typeface="DFKai-SB"/>
                <a:ea typeface="DFKai-SB"/>
                <a:cs typeface="DFKai-SB"/>
                <a:sym typeface="DFKai-SB"/>
              </a:rPr>
              <a:t>(二)特色招生甄選入學--體育班1</a:t>
            </a:r>
            <a:endParaRPr sz="4000">
              <a:solidFill>
                <a:srgbClr val="C00000"/>
              </a:solidFill>
              <a:latin typeface="DFKai-SB"/>
              <a:ea typeface="DFKai-SB"/>
              <a:cs typeface="DFKai-SB"/>
              <a:sym typeface="DFKai-SB"/>
            </a:endParaRPr>
          </a:p>
        </p:txBody>
      </p:sp>
      <p:sp>
        <p:nvSpPr>
          <p:cNvPr id="1523" name="Google Shape;1523;p15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158"/>
          <p:cNvSpPr/>
          <p:nvPr/>
        </p:nvSpPr>
        <p:spPr>
          <a:xfrm>
            <a:off x="1524000" y="1125538"/>
            <a:ext cx="684213" cy="71437"/>
          </a:xfrm>
          <a:prstGeom prst="rect">
            <a:avLst/>
          </a:prstGeom>
          <a:solidFill>
            <a:srgbClr val="008000"/>
          </a:solidFill>
          <a:ln cap="flat" cmpd="sng" w="9525">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
        <p:nvSpPr>
          <p:cNvPr id="1529" name="Google Shape;1529;p158"/>
          <p:cNvSpPr/>
          <p:nvPr/>
        </p:nvSpPr>
        <p:spPr>
          <a:xfrm>
            <a:off x="2279650" y="1123950"/>
            <a:ext cx="8388350" cy="46038"/>
          </a:xfrm>
          <a:prstGeom prst="rect">
            <a:avLst/>
          </a:prstGeom>
          <a:solidFill>
            <a:schemeClr val="hlink"/>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
        <p:nvSpPr>
          <p:cNvPr id="1530" name="Google Shape;1530;p158"/>
          <p:cNvSpPr/>
          <p:nvPr/>
        </p:nvSpPr>
        <p:spPr>
          <a:xfrm>
            <a:off x="2927350" y="1412875"/>
            <a:ext cx="2232025" cy="690563"/>
          </a:xfrm>
          <a:custGeom>
            <a:rect b="b" l="l" r="r" t="t"/>
            <a:pathLst>
              <a:path extrusionOk="0" h="742949" w="1857374">
                <a:moveTo>
                  <a:pt x="0" y="0"/>
                </a:moveTo>
                <a:lnTo>
                  <a:pt x="1857374" y="0"/>
                </a:lnTo>
                <a:lnTo>
                  <a:pt x="1857374" y="742949"/>
                </a:lnTo>
                <a:lnTo>
                  <a:pt x="0" y="742949"/>
                </a:lnTo>
                <a:lnTo>
                  <a:pt x="0" y="0"/>
                </a:lnTo>
                <a:close/>
              </a:path>
            </a:pathLst>
          </a:custGeom>
          <a:solidFill>
            <a:srgbClr val="6600CC"/>
          </a:solidFill>
          <a:ln>
            <a:noFill/>
          </a:ln>
        </p:spPr>
        <p:txBody>
          <a:bodyPr anchorCtr="0" anchor="ctr" bIns="117850" lIns="206225" spcFirstLastPara="1" rIns="206225" wrap="square" tIns="117850">
            <a:noAutofit/>
          </a:bodyPr>
          <a:lstStyle/>
          <a:p>
            <a:pPr indent="0" lvl="0" marL="0" marR="0" rtl="0" algn="ctr">
              <a:lnSpc>
                <a:spcPct val="132142"/>
              </a:lnSpc>
              <a:spcBef>
                <a:spcPts val="0"/>
              </a:spcBef>
              <a:spcAft>
                <a:spcPts val="0"/>
              </a:spcAft>
              <a:buNone/>
            </a:pPr>
            <a:r>
              <a:rPr b="1" lang="zh-TW" sz="2800">
                <a:solidFill>
                  <a:schemeClr val="lt1"/>
                </a:solidFill>
                <a:latin typeface="Arial"/>
                <a:ea typeface="Arial"/>
                <a:cs typeface="Arial"/>
                <a:sym typeface="Arial"/>
              </a:rPr>
              <a:t>甄審</a:t>
            </a:r>
            <a:endParaRPr b="1" sz="2800">
              <a:solidFill>
                <a:schemeClr val="lt1"/>
              </a:solidFill>
              <a:latin typeface="Arial"/>
              <a:ea typeface="Arial"/>
              <a:cs typeface="Arial"/>
              <a:sym typeface="Arial"/>
            </a:endParaRPr>
          </a:p>
        </p:txBody>
      </p:sp>
      <p:sp>
        <p:nvSpPr>
          <p:cNvPr id="1531" name="Google Shape;1531;p158"/>
          <p:cNvSpPr/>
          <p:nvPr/>
        </p:nvSpPr>
        <p:spPr>
          <a:xfrm>
            <a:off x="2927350" y="2133600"/>
            <a:ext cx="2232025" cy="3598863"/>
          </a:xfrm>
          <a:custGeom>
            <a:rect b="b" l="l" r="r" t="t"/>
            <a:pathLst>
              <a:path extrusionOk="0" h="1361520" w="1857374">
                <a:moveTo>
                  <a:pt x="0" y="0"/>
                </a:moveTo>
                <a:lnTo>
                  <a:pt x="1857374" y="0"/>
                </a:lnTo>
                <a:lnTo>
                  <a:pt x="1857374" y="1361520"/>
                </a:lnTo>
                <a:lnTo>
                  <a:pt x="0" y="1361520"/>
                </a:lnTo>
                <a:lnTo>
                  <a:pt x="0" y="0"/>
                </a:lnTo>
                <a:close/>
              </a:path>
            </a:pathLst>
          </a:custGeom>
          <a:solidFill>
            <a:srgbClr val="C1D4C8">
              <a:alpha val="89803"/>
            </a:srgbClr>
          </a:solidFill>
          <a:ln cap="rnd" cmpd="sng" w="15875">
            <a:solidFill>
              <a:schemeClr val="dk1"/>
            </a:solidFill>
            <a:prstDash val="solid"/>
            <a:round/>
            <a:headEnd len="sm" w="sm" type="none"/>
            <a:tailEnd len="sm" w="sm" type="none"/>
          </a:ln>
        </p:spPr>
        <p:txBody>
          <a:bodyPr anchorCtr="0" anchor="t" bIns="232025" lIns="154675" spcFirstLastPara="1" rIns="206225" wrap="square" tIns="154675">
            <a:noAutofit/>
          </a:bodyPr>
          <a:lstStyle/>
          <a:p>
            <a:pPr indent="0" lvl="1" marL="0" marR="0" rtl="0" algn="l">
              <a:lnSpc>
                <a:spcPct val="166666"/>
              </a:lnSpc>
              <a:spcBef>
                <a:spcPts val="0"/>
              </a:spcBef>
              <a:spcAft>
                <a:spcPts val="0"/>
              </a:spcAft>
              <a:buNone/>
            </a:pPr>
            <a:r>
              <a:rPr b="0" i="0" lang="zh-TW" sz="1800" u="none" cap="none" strike="noStrike">
                <a:solidFill>
                  <a:schemeClr val="dk1"/>
                </a:solidFill>
                <a:latin typeface="Arial"/>
                <a:ea typeface="Arial"/>
                <a:cs typeface="Arial"/>
                <a:sym typeface="Arial"/>
              </a:rPr>
              <a:t>甄審係以國際運動競賽成就為報名門檻，作為分發之標準，為外加招生名額。</a:t>
            </a:r>
            <a:endParaRPr/>
          </a:p>
        </p:txBody>
      </p:sp>
      <p:grpSp>
        <p:nvGrpSpPr>
          <p:cNvPr id="1532" name="Google Shape;1532;p158"/>
          <p:cNvGrpSpPr/>
          <p:nvPr/>
        </p:nvGrpSpPr>
        <p:grpSpPr>
          <a:xfrm>
            <a:off x="5232400" y="1412875"/>
            <a:ext cx="5661025" cy="4322763"/>
            <a:chOff x="1613324" y="2376765"/>
            <a:chExt cx="2108325" cy="3077303"/>
          </a:xfrm>
        </p:grpSpPr>
        <p:sp>
          <p:nvSpPr>
            <p:cNvPr id="1533" name="Google Shape;1533;p158"/>
            <p:cNvSpPr/>
            <p:nvPr/>
          </p:nvSpPr>
          <p:spPr>
            <a:xfrm>
              <a:off x="1613324" y="2376765"/>
              <a:ext cx="930595" cy="489340"/>
            </a:xfrm>
            <a:custGeom>
              <a:rect b="b" l="l" r="r" t="t"/>
              <a:pathLst>
                <a:path extrusionOk="0" h="742949" w="1857374">
                  <a:moveTo>
                    <a:pt x="0" y="0"/>
                  </a:moveTo>
                  <a:lnTo>
                    <a:pt x="1857374" y="0"/>
                  </a:lnTo>
                  <a:lnTo>
                    <a:pt x="1857374" y="742949"/>
                  </a:lnTo>
                  <a:lnTo>
                    <a:pt x="0" y="742949"/>
                  </a:lnTo>
                  <a:lnTo>
                    <a:pt x="0" y="0"/>
                  </a:lnTo>
                  <a:close/>
                </a:path>
              </a:pathLst>
            </a:custGeom>
            <a:solidFill>
              <a:srgbClr val="660066"/>
            </a:solidFill>
            <a:ln>
              <a:noFill/>
            </a:ln>
          </p:spPr>
          <p:txBody>
            <a:bodyPr anchorCtr="0" anchor="ctr" bIns="157125" lIns="274975" spcFirstLastPara="1" rIns="274975" wrap="square" tIns="157125">
              <a:noAutofit/>
            </a:bodyPr>
            <a:lstStyle/>
            <a:p>
              <a:pPr indent="0" lvl="0" marL="0" marR="0" rtl="0" algn="ctr">
                <a:lnSpc>
                  <a:spcPct val="90000"/>
                </a:lnSpc>
                <a:spcBef>
                  <a:spcPts val="0"/>
                </a:spcBef>
                <a:spcAft>
                  <a:spcPts val="0"/>
                </a:spcAft>
                <a:buNone/>
              </a:pPr>
              <a:r>
                <a:t/>
              </a:r>
              <a:endParaRPr sz="2933">
                <a:solidFill>
                  <a:schemeClr val="dk1"/>
                </a:solidFill>
                <a:latin typeface="Arial"/>
                <a:ea typeface="Arial"/>
                <a:cs typeface="Arial"/>
                <a:sym typeface="Arial"/>
              </a:endParaRPr>
            </a:p>
          </p:txBody>
        </p:sp>
        <p:sp>
          <p:nvSpPr>
            <p:cNvPr id="1534" name="Google Shape;1534;p158"/>
            <p:cNvSpPr/>
            <p:nvPr/>
          </p:nvSpPr>
          <p:spPr>
            <a:xfrm>
              <a:off x="1613324" y="2889837"/>
              <a:ext cx="930595" cy="2564231"/>
            </a:xfrm>
            <a:custGeom>
              <a:rect b="b" l="l" r="r" t="t"/>
              <a:pathLst>
                <a:path extrusionOk="0" h="1361520" w="1857374">
                  <a:moveTo>
                    <a:pt x="0" y="0"/>
                  </a:moveTo>
                  <a:lnTo>
                    <a:pt x="1857374" y="0"/>
                  </a:lnTo>
                  <a:lnTo>
                    <a:pt x="1857374" y="1361520"/>
                  </a:lnTo>
                  <a:lnTo>
                    <a:pt x="0" y="1361520"/>
                  </a:lnTo>
                  <a:lnTo>
                    <a:pt x="0" y="0"/>
                  </a:lnTo>
                  <a:close/>
                </a:path>
              </a:pathLst>
            </a:custGeom>
            <a:solidFill>
              <a:srgbClr val="E7E5D3">
                <a:alpha val="89803"/>
              </a:srgbClr>
            </a:solidFill>
            <a:ln cap="rnd" cmpd="sng" w="15875">
              <a:solidFill>
                <a:schemeClr val="dk1"/>
              </a:solidFill>
              <a:prstDash val="solid"/>
              <a:round/>
              <a:headEnd len="sm" w="sm" type="none"/>
              <a:tailEnd len="sm" w="sm" type="none"/>
            </a:ln>
          </p:spPr>
          <p:txBody>
            <a:bodyPr anchorCtr="0" anchor="t" bIns="309350" lIns="206225" spcFirstLastPara="1" rIns="274975" wrap="square" tIns="206225">
              <a:noAutofit/>
            </a:bodyPr>
            <a:lstStyle/>
            <a:p>
              <a:pPr indent="0" lvl="1" marL="0" marR="0" rtl="0" algn="l">
                <a:lnSpc>
                  <a:spcPct val="132333"/>
                </a:lnSpc>
                <a:spcBef>
                  <a:spcPts val="0"/>
                </a:spcBef>
                <a:spcAft>
                  <a:spcPts val="0"/>
                </a:spcAft>
                <a:buNone/>
              </a:pPr>
              <a:r>
                <a:rPr b="0" i="0" lang="zh-TW" sz="2267" u="none" cap="none" strike="noStrike">
                  <a:solidFill>
                    <a:schemeClr val="dk1"/>
                  </a:solidFill>
                  <a:latin typeface="Arial"/>
                  <a:ea typeface="Arial"/>
                  <a:cs typeface="Arial"/>
                  <a:sym typeface="Arial"/>
                </a:rPr>
                <a:t>以</a:t>
              </a:r>
              <a:r>
                <a:rPr b="0" i="0" lang="zh-TW" sz="2267" u="none" cap="none" strike="noStrike">
                  <a:solidFill>
                    <a:srgbClr val="FF0000"/>
                  </a:solidFill>
                  <a:latin typeface="Arial"/>
                  <a:ea typeface="Arial"/>
                  <a:cs typeface="Arial"/>
                  <a:sym typeface="Arial"/>
                </a:rPr>
                <a:t>運動競賽成就</a:t>
              </a:r>
              <a:r>
                <a:rPr b="0" i="0" lang="zh-TW" sz="2267" u="none" cap="none" strike="noStrike">
                  <a:solidFill>
                    <a:schemeClr val="dk1"/>
                  </a:solidFill>
                  <a:latin typeface="Arial"/>
                  <a:ea typeface="Arial"/>
                  <a:cs typeface="Arial"/>
                  <a:sym typeface="Arial"/>
                </a:rPr>
                <a:t>為報名門檻，並加考</a:t>
              </a:r>
              <a:r>
                <a:rPr b="0" i="0" lang="zh-TW" sz="2267" u="none" cap="none" strike="noStrike">
                  <a:solidFill>
                    <a:srgbClr val="FF0000"/>
                  </a:solidFill>
                  <a:latin typeface="Arial"/>
                  <a:ea typeface="Arial"/>
                  <a:cs typeface="Arial"/>
                  <a:sym typeface="Arial"/>
                </a:rPr>
                <a:t>學科</a:t>
              </a:r>
              <a:r>
                <a:rPr b="0" i="0" lang="zh-TW" sz="2267" u="none" cap="none" strike="noStrike">
                  <a:solidFill>
                    <a:schemeClr val="dk1"/>
                  </a:solidFill>
                  <a:latin typeface="Arial"/>
                  <a:ea typeface="Arial"/>
                  <a:cs typeface="Arial"/>
                  <a:sym typeface="Arial"/>
                </a:rPr>
                <a:t>(國、英、數、自然及社會)及部分專長須參加</a:t>
              </a:r>
              <a:r>
                <a:rPr b="0" i="0" lang="zh-TW" sz="2267" u="none" cap="none" strike="noStrike">
                  <a:solidFill>
                    <a:srgbClr val="FF0000"/>
                  </a:solidFill>
                  <a:latin typeface="Arial"/>
                  <a:ea typeface="Arial"/>
                  <a:cs typeface="Arial"/>
                  <a:sym typeface="Arial"/>
                </a:rPr>
                <a:t>術科</a:t>
              </a:r>
              <a:r>
                <a:rPr b="0" i="0" lang="zh-TW" sz="2267" u="none" cap="none" strike="noStrike">
                  <a:solidFill>
                    <a:schemeClr val="dk1"/>
                  </a:solidFill>
                  <a:latin typeface="Arial"/>
                  <a:ea typeface="Arial"/>
                  <a:cs typeface="Arial"/>
                  <a:sym typeface="Arial"/>
                </a:rPr>
                <a:t>檢定，為內含之招生名額。</a:t>
              </a:r>
              <a:endParaRPr/>
            </a:p>
            <a:p>
              <a:pPr indent="0" lvl="1" marL="0" marR="0" rtl="0" algn="l">
                <a:lnSpc>
                  <a:spcPct val="154389"/>
                </a:lnSpc>
                <a:spcBef>
                  <a:spcPts val="0"/>
                </a:spcBef>
                <a:spcAft>
                  <a:spcPts val="0"/>
                </a:spcAft>
                <a:buNone/>
              </a:pPr>
              <a:r>
                <a:t/>
              </a:r>
              <a:endParaRPr b="0" i="0" sz="2267" u="none" cap="none" strike="noStrike">
                <a:solidFill>
                  <a:schemeClr val="dk1"/>
                </a:solidFill>
                <a:latin typeface="Century Gothic"/>
                <a:ea typeface="Century Gothic"/>
                <a:cs typeface="Century Gothic"/>
                <a:sym typeface="Century Gothic"/>
              </a:endParaRPr>
            </a:p>
          </p:txBody>
        </p:sp>
        <p:sp>
          <p:nvSpPr>
            <p:cNvPr id="1535" name="Google Shape;1535;p158"/>
            <p:cNvSpPr/>
            <p:nvPr/>
          </p:nvSpPr>
          <p:spPr>
            <a:xfrm>
              <a:off x="2575846" y="2386936"/>
              <a:ext cx="1145803" cy="468997"/>
            </a:xfrm>
            <a:custGeom>
              <a:rect b="b" l="l" r="r" t="t"/>
              <a:pathLst>
                <a:path extrusionOk="0" h="742949" w="1857374">
                  <a:moveTo>
                    <a:pt x="0" y="0"/>
                  </a:moveTo>
                  <a:lnTo>
                    <a:pt x="1857374" y="0"/>
                  </a:lnTo>
                  <a:lnTo>
                    <a:pt x="1857374" y="742949"/>
                  </a:lnTo>
                  <a:lnTo>
                    <a:pt x="0" y="742949"/>
                  </a:lnTo>
                  <a:lnTo>
                    <a:pt x="0" y="0"/>
                  </a:lnTo>
                  <a:close/>
                </a:path>
              </a:pathLst>
            </a:custGeom>
            <a:solidFill>
              <a:srgbClr val="336600"/>
            </a:solidFill>
            <a:ln>
              <a:noFill/>
            </a:ln>
          </p:spPr>
          <p:txBody>
            <a:bodyPr anchorCtr="0" anchor="ctr" bIns="157125" lIns="274975" spcFirstLastPara="1" rIns="274975" wrap="square" tIns="157125">
              <a:noAutofit/>
            </a:bodyPr>
            <a:lstStyle/>
            <a:p>
              <a:pPr indent="0" lvl="0" marL="0" marR="0" rtl="0" algn="ctr">
                <a:lnSpc>
                  <a:spcPct val="90000"/>
                </a:lnSpc>
                <a:spcBef>
                  <a:spcPts val="0"/>
                </a:spcBef>
                <a:spcAft>
                  <a:spcPts val="0"/>
                </a:spcAft>
                <a:buNone/>
              </a:pPr>
              <a:r>
                <a:t/>
              </a:r>
              <a:endParaRPr sz="2933">
                <a:solidFill>
                  <a:schemeClr val="dk1"/>
                </a:solidFill>
                <a:latin typeface="Arial"/>
                <a:ea typeface="Arial"/>
                <a:cs typeface="Arial"/>
                <a:sym typeface="Arial"/>
              </a:endParaRPr>
            </a:p>
          </p:txBody>
        </p:sp>
        <p:sp>
          <p:nvSpPr>
            <p:cNvPr id="1536" name="Google Shape;1536;p158"/>
            <p:cNvSpPr/>
            <p:nvPr/>
          </p:nvSpPr>
          <p:spPr>
            <a:xfrm>
              <a:off x="2575846" y="2866105"/>
              <a:ext cx="1145803" cy="2587963"/>
            </a:xfrm>
            <a:custGeom>
              <a:rect b="b" l="l" r="r" t="t"/>
              <a:pathLst>
                <a:path extrusionOk="0" h="1361520" w="1857374">
                  <a:moveTo>
                    <a:pt x="0" y="0"/>
                  </a:moveTo>
                  <a:lnTo>
                    <a:pt x="1857374" y="0"/>
                  </a:lnTo>
                  <a:lnTo>
                    <a:pt x="1857374" y="1361520"/>
                  </a:lnTo>
                  <a:lnTo>
                    <a:pt x="0" y="1361520"/>
                  </a:lnTo>
                  <a:lnTo>
                    <a:pt x="0" y="0"/>
                  </a:lnTo>
                  <a:close/>
                </a:path>
              </a:pathLst>
            </a:custGeom>
            <a:solidFill>
              <a:srgbClr val="D1DEC9">
                <a:alpha val="89803"/>
              </a:srgbClr>
            </a:solidFill>
            <a:ln cap="rnd" cmpd="sng" w="15875">
              <a:solidFill>
                <a:schemeClr val="dk1"/>
              </a:solidFill>
              <a:prstDash val="solid"/>
              <a:round/>
              <a:headEnd len="sm" w="sm" type="none"/>
              <a:tailEnd len="sm" w="sm" type="none"/>
            </a:ln>
          </p:spPr>
          <p:txBody>
            <a:bodyPr anchorCtr="0" anchor="t" bIns="309350" lIns="206225" spcFirstLastPara="1" rIns="274975" wrap="square" tIns="206225">
              <a:noAutofit/>
            </a:bodyPr>
            <a:lstStyle/>
            <a:p>
              <a:pPr indent="0" lvl="1" marL="0" marR="0" rtl="0" algn="l">
                <a:lnSpc>
                  <a:spcPct val="138888"/>
                </a:lnSpc>
                <a:spcBef>
                  <a:spcPts val="0"/>
                </a:spcBef>
                <a:spcAft>
                  <a:spcPts val="0"/>
                </a:spcAft>
                <a:buNone/>
              </a:pPr>
              <a:r>
                <a:rPr b="0" i="0" lang="zh-TW" sz="1800" u="none" cap="none" strike="noStrike">
                  <a:solidFill>
                    <a:schemeClr val="dk1"/>
                  </a:solidFill>
                  <a:latin typeface="Arial"/>
                  <a:ea typeface="Arial"/>
                  <a:cs typeface="Arial"/>
                  <a:sym typeface="Arial"/>
                </a:rPr>
                <a:t>其招生規定由各校擬訂，報主管機關核定；除依中等以上學校運動成績優良學生升學輔導辦法第19條第2項規定條件，並由主管教育行政機關核准，</a:t>
              </a:r>
              <a:r>
                <a:rPr b="0" i="0" lang="zh-TW" sz="1800" u="none" cap="none" strike="noStrike">
                  <a:solidFill>
                    <a:srgbClr val="FF0000"/>
                  </a:solidFill>
                  <a:latin typeface="Arial"/>
                  <a:ea typeface="Arial"/>
                  <a:cs typeface="Arial"/>
                  <a:sym typeface="Arial"/>
                </a:rPr>
                <a:t>得採外加3%名額方式辦理</a:t>
              </a:r>
              <a:r>
                <a:rPr b="0" i="0" lang="zh-TW" sz="1800" u="none" cap="none" strike="noStrike">
                  <a:solidFill>
                    <a:schemeClr val="dk1"/>
                  </a:solidFill>
                  <a:latin typeface="Arial"/>
                  <a:ea typeface="Arial"/>
                  <a:cs typeface="Arial"/>
                  <a:sym typeface="Arial"/>
                </a:rPr>
                <a:t>外，其名額為</a:t>
              </a:r>
              <a:r>
                <a:rPr b="0" i="0" lang="zh-TW" sz="1800" u="none" cap="none" strike="noStrike">
                  <a:solidFill>
                    <a:srgbClr val="FF0000"/>
                  </a:solidFill>
                  <a:latin typeface="Arial"/>
                  <a:ea typeface="Arial"/>
                  <a:cs typeface="Arial"/>
                  <a:sym typeface="Arial"/>
                </a:rPr>
                <a:t>內含之招生名額</a:t>
              </a:r>
              <a:r>
                <a:rPr b="0" i="0" lang="zh-TW"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grpSp>
      <p:sp>
        <p:nvSpPr>
          <p:cNvPr id="1537" name="Google Shape;1537;p158"/>
          <p:cNvSpPr/>
          <p:nvPr/>
        </p:nvSpPr>
        <p:spPr>
          <a:xfrm>
            <a:off x="5183188" y="1484313"/>
            <a:ext cx="2208212" cy="566737"/>
          </a:xfrm>
          <a:prstGeom prst="rect">
            <a:avLst/>
          </a:prstGeom>
          <a:noFill/>
          <a:ln>
            <a:noFill/>
          </a:ln>
        </p:spPr>
        <p:txBody>
          <a:bodyPr anchorCtr="0" anchor="t" bIns="45700" lIns="91425" spcFirstLastPara="1" rIns="91425" wrap="square" tIns="45700">
            <a:noAutofit/>
          </a:bodyPr>
          <a:lstStyle/>
          <a:p>
            <a:pPr indent="0" lvl="0" marL="0" marR="0" rtl="0" algn="ctr">
              <a:lnSpc>
                <a:spcPct val="132142"/>
              </a:lnSpc>
              <a:spcBef>
                <a:spcPts val="0"/>
              </a:spcBef>
              <a:spcAft>
                <a:spcPts val="0"/>
              </a:spcAft>
              <a:buNone/>
            </a:pPr>
            <a:r>
              <a:rPr b="1" lang="zh-TW" sz="2800">
                <a:solidFill>
                  <a:schemeClr val="lt1"/>
                </a:solidFill>
                <a:latin typeface="Century Gothic"/>
                <a:ea typeface="Century Gothic"/>
                <a:cs typeface="Century Gothic"/>
                <a:sym typeface="Century Gothic"/>
              </a:rPr>
              <a:t>甄試</a:t>
            </a:r>
            <a:endParaRPr/>
          </a:p>
        </p:txBody>
      </p:sp>
      <p:sp>
        <p:nvSpPr>
          <p:cNvPr id="1538" name="Google Shape;1538;p158"/>
          <p:cNvSpPr/>
          <p:nvPr/>
        </p:nvSpPr>
        <p:spPr>
          <a:xfrm>
            <a:off x="7535863" y="1493838"/>
            <a:ext cx="2281237" cy="566737"/>
          </a:xfrm>
          <a:prstGeom prst="rect">
            <a:avLst/>
          </a:prstGeom>
          <a:noFill/>
          <a:ln>
            <a:noFill/>
          </a:ln>
        </p:spPr>
        <p:txBody>
          <a:bodyPr anchorCtr="0" anchor="t" bIns="45700" lIns="91425" spcFirstLastPara="1" rIns="91425" wrap="square" tIns="45700">
            <a:noAutofit/>
          </a:bodyPr>
          <a:lstStyle/>
          <a:p>
            <a:pPr indent="0" lvl="0" marL="0" marR="0" rtl="0" algn="ctr">
              <a:lnSpc>
                <a:spcPct val="132142"/>
              </a:lnSpc>
              <a:spcBef>
                <a:spcPts val="0"/>
              </a:spcBef>
              <a:spcAft>
                <a:spcPts val="0"/>
              </a:spcAft>
              <a:buNone/>
            </a:pPr>
            <a:r>
              <a:rPr b="1" lang="zh-TW" sz="2800">
                <a:solidFill>
                  <a:schemeClr val="lt1"/>
                </a:solidFill>
                <a:latin typeface="Century Gothic"/>
                <a:ea typeface="Century Gothic"/>
                <a:cs typeface="Century Gothic"/>
                <a:sym typeface="Century Gothic"/>
              </a:rPr>
              <a:t>單獨招生</a:t>
            </a:r>
            <a:endParaRPr/>
          </a:p>
        </p:txBody>
      </p:sp>
      <p:sp>
        <p:nvSpPr>
          <p:cNvPr id="1539" name="Google Shape;1539;p158"/>
          <p:cNvSpPr/>
          <p:nvPr/>
        </p:nvSpPr>
        <p:spPr>
          <a:xfrm>
            <a:off x="1057275" y="1758950"/>
            <a:ext cx="1603375" cy="3168650"/>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4000">
                <a:solidFill>
                  <a:srgbClr val="0000CC"/>
                </a:solidFill>
                <a:latin typeface="DFKai-SB"/>
                <a:ea typeface="DFKai-SB"/>
                <a:cs typeface="DFKai-SB"/>
                <a:sym typeface="DFKai-SB"/>
              </a:rPr>
              <a:t>運動績優生升學管道 </a:t>
            </a:r>
            <a:endParaRPr b="1" sz="3200">
              <a:solidFill>
                <a:srgbClr val="FF00FF"/>
              </a:solidFill>
              <a:latin typeface="DFKai-SB"/>
              <a:ea typeface="DFKai-SB"/>
              <a:cs typeface="DFKai-SB"/>
              <a:sym typeface="DFKai-SB"/>
            </a:endParaRPr>
          </a:p>
        </p:txBody>
      </p:sp>
      <p:sp>
        <p:nvSpPr>
          <p:cNvPr id="1540" name="Google Shape;1540;p158"/>
          <p:cNvSpPr/>
          <p:nvPr/>
        </p:nvSpPr>
        <p:spPr>
          <a:xfrm>
            <a:off x="6061075" y="5732463"/>
            <a:ext cx="682625" cy="360362"/>
          </a:xfrm>
          <a:prstGeom prst="downArrow">
            <a:avLst>
              <a:gd fmla="val 50000" name="adj1"/>
              <a:gd fmla="val 50000" name="adj2"/>
            </a:avLst>
          </a:prstGeom>
          <a:solidFill>
            <a:srgbClr val="FF00FF"/>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1" name="Google Shape;1541;p158"/>
          <p:cNvSpPr/>
          <p:nvPr/>
        </p:nvSpPr>
        <p:spPr>
          <a:xfrm>
            <a:off x="2008188" y="6092825"/>
            <a:ext cx="9566275" cy="593725"/>
          </a:xfrm>
          <a:prstGeom prst="roundRect">
            <a:avLst>
              <a:gd fmla="val 16667" name="adj"/>
            </a:avLst>
          </a:prstGeom>
          <a:gradFill>
            <a:gsLst>
              <a:gs pos="0">
                <a:srgbClr val="FFFFFF"/>
              </a:gs>
              <a:gs pos="100000">
                <a:srgbClr val="CCC0D9"/>
              </a:gs>
            </a:gsLst>
            <a:lin ang="5400000" scaled="0"/>
          </a:gradFill>
          <a:ln cap="flat" cmpd="sng" w="12700">
            <a:solidFill>
              <a:srgbClr val="B2A1C7"/>
            </a:solidFill>
            <a:prstDash val="solid"/>
            <a:round/>
            <a:headEnd len="sm" w="sm" type="none"/>
            <a:tailEnd len="sm" w="sm" type="none"/>
          </a:ln>
          <a:effectLst>
            <a:outerShdw rotWithShape="0" algn="ctr" dir="3806097" dist="28398">
              <a:srgbClr val="3F3151">
                <a:alpha val="49803"/>
              </a:srgbClr>
            </a:outerShdw>
          </a:effectLst>
        </p:spPr>
        <p:txBody>
          <a:bodyPr anchorCtr="0" anchor="t" bIns="45700" lIns="91425" spcFirstLastPara="1" rIns="91425" wrap="square" tIns="45700">
            <a:noAutofit/>
          </a:bodyPr>
          <a:lstStyle/>
          <a:p>
            <a:pPr indent="0" lvl="0" marL="0" marR="0" rtl="0" algn="ctr">
              <a:lnSpc>
                <a:spcPct val="109375"/>
              </a:lnSpc>
              <a:spcBef>
                <a:spcPts val="0"/>
              </a:spcBef>
              <a:spcAft>
                <a:spcPts val="0"/>
              </a:spcAft>
              <a:buClr>
                <a:schemeClr val="dk1"/>
              </a:buClr>
              <a:buSzPts val="3200"/>
              <a:buFont typeface="Arial"/>
              <a:buNone/>
            </a:pPr>
            <a:r>
              <a:rPr b="1" lang="zh-TW" sz="3200">
                <a:solidFill>
                  <a:schemeClr val="dk1"/>
                </a:solidFill>
                <a:latin typeface="DFKai-SB"/>
                <a:ea typeface="DFKai-SB"/>
                <a:cs typeface="DFKai-SB"/>
                <a:sym typeface="DFKai-SB"/>
              </a:rPr>
              <a:t>甄審及甄試由教育部辦理，單獨招生由學校辦理。</a:t>
            </a:r>
            <a:endParaRPr/>
          </a:p>
        </p:txBody>
      </p:sp>
      <p:sp>
        <p:nvSpPr>
          <p:cNvPr id="1542" name="Google Shape;1542;p158"/>
          <p:cNvSpPr txBox="1"/>
          <p:nvPr/>
        </p:nvSpPr>
        <p:spPr>
          <a:xfrm>
            <a:off x="1946275" y="260350"/>
            <a:ext cx="8912225" cy="863600"/>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4000"/>
              <a:buFont typeface="Noto Sans Symbols"/>
              <a:buNone/>
            </a:pPr>
            <a:r>
              <a:rPr lang="zh-TW" sz="4000">
                <a:solidFill>
                  <a:srgbClr val="C00000"/>
                </a:solidFill>
                <a:latin typeface="DFKai-SB"/>
                <a:ea typeface="DFKai-SB"/>
                <a:cs typeface="DFKai-SB"/>
                <a:sym typeface="DFKai-SB"/>
              </a:rPr>
              <a:t>(二)特色招生甄選入學---體育班2</a:t>
            </a:r>
            <a:endParaRPr sz="4000">
              <a:solidFill>
                <a:srgbClr val="C00000"/>
              </a:solidFill>
              <a:latin typeface="DFKai-SB"/>
              <a:ea typeface="DFKai-SB"/>
              <a:cs typeface="DFKai-SB"/>
              <a:sym typeface="DFKai-SB"/>
            </a:endParaRPr>
          </a:p>
        </p:txBody>
      </p:sp>
      <p:sp>
        <p:nvSpPr>
          <p:cNvPr id="1543" name="Google Shape;1543;p15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graphicFrame>
        <p:nvGraphicFramePr>
          <p:cNvPr id="1549" name="Google Shape;1549;p159"/>
          <p:cNvGraphicFramePr/>
          <p:nvPr/>
        </p:nvGraphicFramePr>
        <p:xfrm>
          <a:off x="710293" y="1162050"/>
          <a:ext cx="3000000" cy="3000000"/>
        </p:xfrm>
        <a:graphic>
          <a:graphicData uri="http://schemas.openxmlformats.org/drawingml/2006/table">
            <a:tbl>
              <a:tblPr>
                <a:noFill/>
                <a:tableStyleId>{DFD3BC40-3D3A-440E-ABE1-3D936114DA0A}</a:tableStyleId>
              </a:tblPr>
              <a:tblGrid>
                <a:gridCol w="2003675"/>
                <a:gridCol w="6497150"/>
                <a:gridCol w="1105175"/>
                <a:gridCol w="1560700"/>
              </a:tblGrid>
              <a:tr h="525625">
                <a:tc>
                  <a:txBody>
                    <a:bodyPr/>
                    <a:lstStyle/>
                    <a:p>
                      <a:pPr indent="0" lvl="0" marL="0" marR="0" rtl="0" algn="ctr">
                        <a:lnSpc>
                          <a:spcPct val="104166"/>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學校</a:t>
                      </a:r>
                      <a:endParaRPr b="1"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4166"/>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類別</a:t>
                      </a:r>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4166"/>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班級數</a:t>
                      </a:r>
                      <a:endParaRPr b="1"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4166"/>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招生總數</a:t>
                      </a:r>
                      <a:endParaRPr b="1"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513450">
                <a:tc>
                  <a:txBody>
                    <a:bodyPr/>
                    <a:lstStyle/>
                    <a:p>
                      <a:pPr indent="0" lvl="0" marL="0" marR="0" rtl="0" algn="ctr">
                        <a:lnSpc>
                          <a:spcPct val="100000"/>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北門高中</a:t>
                      </a:r>
                      <a:endParaRPr b="1"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足球(20)、田徑(15)</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1</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35</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r>
              <a:tr h="513450">
                <a:tc>
                  <a:txBody>
                    <a:bodyPr/>
                    <a:lstStyle/>
                    <a:p>
                      <a:pPr indent="0" lvl="0" marL="0" marR="0" rtl="0" algn="ctr">
                        <a:lnSpc>
                          <a:spcPct val="100000"/>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土城高中</a:t>
                      </a:r>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射箭(8)、划船(8)、輕艇(5)、壘球(9)</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1</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30</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r h="513450">
                <a:tc>
                  <a:txBody>
                    <a:bodyPr/>
                    <a:lstStyle/>
                    <a:p>
                      <a:pPr indent="0" lvl="0" marL="0" marR="0" rtl="0" algn="ctr">
                        <a:lnSpc>
                          <a:spcPct val="100000"/>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南寧高中</a:t>
                      </a:r>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羽球(8)、軟式網球(10)、跆拳道(12)</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1</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30</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r>
              <a:tr h="513450">
                <a:tc>
                  <a:txBody>
                    <a:bodyPr/>
                    <a:lstStyle/>
                    <a:p>
                      <a:pPr indent="0" lvl="0" marL="0" marR="0" rtl="0" algn="ctr">
                        <a:lnSpc>
                          <a:spcPct val="100000"/>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新豐高中</a:t>
                      </a:r>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羽球(17)、足球(7)、桌球(6)</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1</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30</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r h="513450">
                <a:tc>
                  <a:txBody>
                    <a:bodyPr/>
                    <a:lstStyle/>
                    <a:p>
                      <a:pPr indent="0" lvl="0" marL="0" marR="0" rtl="0" algn="ctr">
                        <a:lnSpc>
                          <a:spcPct val="100000"/>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善化高中</a:t>
                      </a:r>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籃球(8)、棒球(18)、網球(9)</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1</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35</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r>
              <a:tr h="513450">
                <a:tc>
                  <a:txBody>
                    <a:bodyPr/>
                    <a:lstStyle/>
                    <a:p>
                      <a:pPr indent="0" lvl="0" marL="0" marR="0" rtl="0" algn="ctr">
                        <a:lnSpc>
                          <a:spcPct val="100000"/>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北門農工</a:t>
                      </a:r>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跆拳(10)、排球(12)、軟式網球(8)</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1</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30</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r h="513450">
                <a:tc>
                  <a:txBody>
                    <a:bodyPr/>
                    <a:lstStyle/>
                    <a:p>
                      <a:pPr indent="0" lvl="0" marL="0" marR="0" rtl="0" algn="ctr">
                        <a:lnSpc>
                          <a:spcPct val="100000"/>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曾文農工</a:t>
                      </a:r>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排球(10)、跆拳道(12)、武術(8)</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1</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30</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r>
              <a:tr h="513450">
                <a:tc>
                  <a:txBody>
                    <a:bodyPr/>
                    <a:lstStyle/>
                    <a:p>
                      <a:pPr indent="0" lvl="0" marL="0" marR="0" rtl="0" algn="ctr">
                        <a:lnSpc>
                          <a:spcPct val="100000"/>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臺南海事</a:t>
                      </a:r>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田徑(6)、棒球(13)、輕艇(9)、帆船(7)</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1</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35</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r h="513450">
                <a:tc>
                  <a:txBody>
                    <a:bodyPr/>
                    <a:lstStyle/>
                    <a:p>
                      <a:pPr indent="0" lvl="0" marL="0" marR="0" rtl="0" algn="ctr">
                        <a:lnSpc>
                          <a:spcPct val="100000"/>
                        </a:lnSpc>
                        <a:spcBef>
                          <a:spcPts val="0"/>
                        </a:spcBef>
                        <a:spcAft>
                          <a:spcPts val="0"/>
                        </a:spcAft>
                        <a:buClr>
                          <a:schemeClr val="dk1"/>
                        </a:buClr>
                        <a:buSzPts val="2400"/>
                        <a:buFont typeface="DFKai-SB"/>
                        <a:buNone/>
                      </a:pPr>
                      <a:r>
                        <a:rPr b="1" i="0" lang="zh-TW" sz="2400" u="none" cap="none" strike="noStrike">
                          <a:solidFill>
                            <a:schemeClr val="dk1"/>
                          </a:solidFill>
                          <a:latin typeface="DFKai-SB"/>
                          <a:ea typeface="DFKai-SB"/>
                          <a:cs typeface="DFKai-SB"/>
                          <a:sym typeface="DFKai-SB"/>
                        </a:rPr>
                        <a:t>長榮中學</a:t>
                      </a:r>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田徑(16)、橄欖球(20)、柔道(6)、韻律體操(3)</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1</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c>
                  <a:txBody>
                    <a:bodyPr/>
                    <a:lstStyle/>
                    <a:p>
                      <a:pPr indent="0" lvl="0" marL="0" marR="0" rtl="0" algn="ctr">
                        <a:lnSpc>
                          <a:spcPct val="100000"/>
                        </a:lnSpc>
                        <a:spcBef>
                          <a:spcPts val="0"/>
                        </a:spcBef>
                        <a:spcAft>
                          <a:spcPts val="0"/>
                        </a:spcAft>
                        <a:buClr>
                          <a:schemeClr val="dk1"/>
                        </a:buClr>
                        <a:buSzPts val="2400"/>
                        <a:buFont typeface="DFKai-SB"/>
                        <a:buNone/>
                      </a:pPr>
                      <a:r>
                        <a:rPr b="0" i="0" lang="zh-TW" sz="2400" u="none" cap="none" strike="noStrike">
                          <a:solidFill>
                            <a:schemeClr val="dk1"/>
                          </a:solidFill>
                          <a:latin typeface="DFKai-SB"/>
                          <a:ea typeface="DFKai-SB"/>
                          <a:cs typeface="DFKai-SB"/>
                          <a:sym typeface="DFKai-SB"/>
                        </a:rPr>
                        <a:t>45</a:t>
                      </a:r>
                      <a:endParaRPr b="0" i="0" sz="2400" u="none" cap="none" strike="noStrike">
                        <a:solidFill>
                          <a:schemeClr val="dk1"/>
                        </a:solidFill>
                        <a:latin typeface="DFKai-SB"/>
                        <a:ea typeface="DFKai-SB"/>
                        <a:cs typeface="DFKai-SB"/>
                        <a:sym typeface="DFKai-SB"/>
                      </a:endParaRPr>
                    </a:p>
                  </a:txBody>
                  <a:tcPr marT="0" marB="0" marR="10000" marL="10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EDE7"/>
                    </a:solidFill>
                  </a:tcPr>
                </a:tc>
              </a:tr>
            </a:tbl>
          </a:graphicData>
        </a:graphic>
      </p:graphicFrame>
      <p:sp>
        <p:nvSpPr>
          <p:cNvPr id="1550" name="Google Shape;1550;p159"/>
          <p:cNvSpPr txBox="1"/>
          <p:nvPr/>
        </p:nvSpPr>
        <p:spPr>
          <a:xfrm>
            <a:off x="1257300" y="33338"/>
            <a:ext cx="7905750" cy="744537"/>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4000"/>
              <a:buFont typeface="Noto Sans Symbols"/>
              <a:buNone/>
            </a:pPr>
            <a:r>
              <a:rPr lang="zh-TW" sz="4000">
                <a:solidFill>
                  <a:srgbClr val="C00000"/>
                </a:solidFill>
                <a:latin typeface="DFKai-SB"/>
                <a:ea typeface="DFKai-SB"/>
                <a:cs typeface="DFKai-SB"/>
                <a:sym typeface="DFKai-SB"/>
              </a:rPr>
              <a:t>(二)特色招生甄選入學---體育班3</a:t>
            </a:r>
            <a:endParaRPr sz="4000">
              <a:solidFill>
                <a:srgbClr val="C00000"/>
              </a:solidFill>
              <a:latin typeface="DFKai-SB"/>
              <a:ea typeface="DFKai-SB"/>
              <a:cs typeface="DFKai-SB"/>
              <a:sym typeface="DFKai-SB"/>
            </a:endParaRPr>
          </a:p>
        </p:txBody>
      </p:sp>
      <p:sp>
        <p:nvSpPr>
          <p:cNvPr id="1551" name="Google Shape;1551;p159"/>
          <p:cNvSpPr txBox="1"/>
          <p:nvPr>
            <p:ph type="title"/>
          </p:nvPr>
        </p:nvSpPr>
        <p:spPr>
          <a:xfrm>
            <a:off x="1616075" y="651747"/>
            <a:ext cx="9355138" cy="12811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zh-TW" sz="3200">
                <a:solidFill>
                  <a:srgbClr val="C00000"/>
                </a:solidFill>
                <a:latin typeface="DFKai-SB"/>
                <a:ea typeface="DFKai-SB"/>
                <a:cs typeface="DFKai-SB"/>
                <a:sym typeface="DFKai-SB"/>
              </a:rPr>
              <a:t>臺南區體育班甄選入學學校</a:t>
            </a:r>
            <a:endParaRPr/>
          </a:p>
        </p:txBody>
      </p:sp>
      <p:sp>
        <p:nvSpPr>
          <p:cNvPr id="1552" name="Google Shape;1552;p15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553" name="Google Shape;1553;p159"/>
          <p:cNvSpPr txBox="1"/>
          <p:nvPr/>
        </p:nvSpPr>
        <p:spPr>
          <a:xfrm>
            <a:off x="5495049" y="6286150"/>
            <a:ext cx="6565900" cy="523875"/>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160"/>
          <p:cNvSpPr txBox="1"/>
          <p:nvPr>
            <p:ph idx="1" type="body"/>
          </p:nvPr>
        </p:nvSpPr>
        <p:spPr>
          <a:xfrm>
            <a:off x="2074863" y="1825625"/>
            <a:ext cx="8915400" cy="377825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200"/>
              <a:buChar char="🠶"/>
            </a:pPr>
            <a:r>
              <a:rPr lang="zh-TW" sz="3200">
                <a:solidFill>
                  <a:schemeClr val="dk1"/>
                </a:solidFill>
                <a:latin typeface="DFKai-SB"/>
                <a:ea typeface="DFKai-SB"/>
                <a:cs typeface="DFKai-SB"/>
                <a:sym typeface="DFKai-SB"/>
              </a:rPr>
              <a:t>110年3月進行科學班科學能力檢定</a:t>
            </a:r>
            <a:endParaRPr/>
          </a:p>
          <a:p>
            <a:pPr indent="-257175" lvl="0" marL="257175" rtl="0" algn="l">
              <a:spcBef>
                <a:spcPts val="750"/>
              </a:spcBef>
              <a:spcAft>
                <a:spcPts val="0"/>
              </a:spcAft>
              <a:buSzPts val="3200"/>
              <a:buChar char="🠶"/>
            </a:pPr>
            <a:r>
              <a:rPr lang="zh-TW" sz="3200">
                <a:solidFill>
                  <a:schemeClr val="dk1"/>
                </a:solidFill>
                <a:latin typeface="DFKai-SB"/>
                <a:ea typeface="DFKai-SB"/>
                <a:cs typeface="DFKai-SB"/>
                <a:sym typeface="DFKai-SB"/>
              </a:rPr>
              <a:t>以科學營的方式辦理考試，測驗科目為科學實驗。準備方式除了學校課業學習之外，特別需要著重實驗原理、設計及操作。</a:t>
            </a:r>
            <a:endParaRPr/>
          </a:p>
        </p:txBody>
      </p:sp>
      <p:graphicFrame>
        <p:nvGraphicFramePr>
          <p:cNvPr id="1560" name="Google Shape;1560;p160"/>
          <p:cNvGraphicFramePr/>
          <p:nvPr/>
        </p:nvGraphicFramePr>
        <p:xfrm>
          <a:off x="2225675" y="4140200"/>
          <a:ext cx="3000000" cy="3000000"/>
        </p:xfrm>
        <a:graphic>
          <a:graphicData uri="http://schemas.openxmlformats.org/drawingml/2006/table">
            <a:tbl>
              <a:tblPr>
                <a:noFill/>
                <a:tableStyleId>{DFD3BC40-3D3A-440E-ABE1-3D936114DA0A}</a:tableStyleId>
              </a:tblPr>
              <a:tblGrid>
                <a:gridCol w="1314025"/>
                <a:gridCol w="2858675"/>
                <a:gridCol w="854125"/>
                <a:gridCol w="855350"/>
                <a:gridCol w="578950"/>
              </a:tblGrid>
              <a:tr h="731850">
                <a:tc>
                  <a:txBody>
                    <a:bodyPr/>
                    <a:lstStyle/>
                    <a:p>
                      <a:pPr indent="0" lvl="0" marL="0" marR="0" rtl="0" algn="ctr">
                        <a:lnSpc>
                          <a:spcPct val="100000"/>
                        </a:lnSpc>
                        <a:spcBef>
                          <a:spcPts val="0"/>
                        </a:spcBef>
                        <a:spcAft>
                          <a:spcPts val="0"/>
                        </a:spcAft>
                        <a:buClr>
                          <a:srgbClr val="FFFFFF"/>
                        </a:buClr>
                        <a:buSzPts val="2400"/>
                        <a:buFont typeface="DFKai-SB"/>
                        <a:buNone/>
                      </a:pPr>
                      <a:r>
                        <a:rPr b="1" i="0" lang="zh-TW" sz="2400" u="none" cap="none" strike="noStrike">
                          <a:solidFill>
                            <a:srgbClr val="FFFFFF"/>
                          </a:solidFill>
                          <a:latin typeface="DFKai-SB"/>
                          <a:ea typeface="DFKai-SB"/>
                          <a:cs typeface="DFKai-SB"/>
                          <a:sym typeface="DFKai-SB"/>
                        </a:rPr>
                        <a:t>學校</a:t>
                      </a:r>
                      <a:endParaRPr b="1" i="0" sz="2400" u="none" cap="none" strike="noStrike">
                        <a:solidFill>
                          <a:srgbClr val="FFFFFF"/>
                        </a:solidFill>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DFKai-SB"/>
                        <a:buNone/>
                      </a:pPr>
                      <a:r>
                        <a:rPr b="1" i="0" lang="zh-TW" sz="2400" u="none" cap="none" strike="noStrike">
                          <a:solidFill>
                            <a:srgbClr val="FFFFFF"/>
                          </a:solidFill>
                          <a:latin typeface="DFKai-SB"/>
                          <a:ea typeface="DFKai-SB"/>
                          <a:cs typeface="DFKai-SB"/>
                          <a:sym typeface="DFKai-SB"/>
                        </a:rPr>
                        <a:t>特色班別名稱</a:t>
                      </a:r>
                      <a:endParaRPr b="1" i="0" sz="2400" u="none" cap="none" strike="noStrike">
                        <a:solidFill>
                          <a:srgbClr val="FFFFFF"/>
                        </a:solidFill>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DFKai-SB"/>
                        <a:buNone/>
                      </a:pPr>
                      <a:r>
                        <a:rPr b="1" i="0" lang="zh-TW" sz="2400" u="none" cap="none" strike="noStrike">
                          <a:solidFill>
                            <a:srgbClr val="FFFFFF"/>
                          </a:solidFill>
                          <a:latin typeface="DFKai-SB"/>
                          <a:ea typeface="DFKai-SB"/>
                          <a:cs typeface="DFKai-SB"/>
                          <a:sym typeface="DFKai-SB"/>
                        </a:rPr>
                        <a:t>班級數</a:t>
                      </a:r>
                      <a:endParaRPr b="1" i="0" sz="2400" u="none" cap="none" strike="noStrike">
                        <a:solidFill>
                          <a:srgbClr val="FFFFFF"/>
                        </a:solidFill>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DFKai-SB"/>
                        <a:buNone/>
                      </a:pPr>
                      <a:r>
                        <a:rPr b="1" i="0" lang="zh-TW" sz="2400" u="none" cap="none" strike="noStrike">
                          <a:solidFill>
                            <a:srgbClr val="FFFFFF"/>
                          </a:solidFill>
                          <a:latin typeface="DFKai-SB"/>
                          <a:ea typeface="DFKai-SB"/>
                          <a:cs typeface="DFKai-SB"/>
                          <a:sym typeface="DFKai-SB"/>
                        </a:rPr>
                        <a:t>招生數</a:t>
                      </a:r>
                      <a:endParaRPr b="1" i="0" sz="2400" u="none" cap="none" strike="noStrike">
                        <a:solidFill>
                          <a:srgbClr val="FFFFFF"/>
                        </a:solidFill>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DFKai-SB"/>
                        <a:buNone/>
                      </a:pPr>
                      <a:r>
                        <a:rPr b="1" i="0" lang="zh-TW" sz="2400" u="none" cap="none" strike="noStrike">
                          <a:solidFill>
                            <a:srgbClr val="FFFFFF"/>
                          </a:solidFill>
                          <a:latin typeface="DFKai-SB"/>
                          <a:ea typeface="DFKai-SB"/>
                          <a:cs typeface="DFKai-SB"/>
                          <a:sym typeface="DFKai-SB"/>
                        </a:rPr>
                        <a:t>總數</a:t>
                      </a:r>
                      <a:endParaRPr b="1" i="0" sz="2400" u="none" cap="none" strike="noStrike">
                        <a:solidFill>
                          <a:srgbClr val="FFFFFF"/>
                        </a:solidFill>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731850">
                <a:tc>
                  <a:txBody>
                    <a:bodyPr/>
                    <a:lstStyle/>
                    <a:p>
                      <a:pPr indent="0" lvl="0" marL="0" marR="0" rtl="0" algn="ctr">
                        <a:lnSpc>
                          <a:spcPct val="100000"/>
                        </a:lnSpc>
                        <a:spcBef>
                          <a:spcPts val="0"/>
                        </a:spcBef>
                        <a:spcAft>
                          <a:spcPts val="0"/>
                        </a:spcAft>
                        <a:buClr>
                          <a:srgbClr val="FFFFFF"/>
                        </a:buClr>
                        <a:buSzPts val="2400"/>
                        <a:buFont typeface="DFKai-SB"/>
                        <a:buNone/>
                      </a:pPr>
                      <a:r>
                        <a:rPr b="1" i="0" lang="zh-TW" sz="2400" u="none" cap="none" strike="noStrike">
                          <a:solidFill>
                            <a:srgbClr val="FFFFFF"/>
                          </a:solidFill>
                          <a:latin typeface="DFKai-SB"/>
                          <a:ea typeface="DFKai-SB"/>
                          <a:cs typeface="DFKai-SB"/>
                          <a:sym typeface="DFKai-SB"/>
                        </a:rPr>
                        <a:t>臺南一中</a:t>
                      </a:r>
                      <a:endParaRPr b="1" i="0" sz="2400" u="none" cap="none" strike="noStrike">
                        <a:solidFill>
                          <a:srgbClr val="FFFFFF"/>
                        </a:solidFill>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2400"/>
                        <a:buFont typeface="DFKai-SB"/>
                        <a:buNone/>
                      </a:pPr>
                      <a:r>
                        <a:rPr b="0" i="0" lang="zh-TW" sz="2400" u="none" cap="none" strike="noStrike">
                          <a:solidFill>
                            <a:srgbClr val="000000"/>
                          </a:solidFill>
                          <a:latin typeface="DFKai-SB"/>
                          <a:ea typeface="DFKai-SB"/>
                          <a:cs typeface="DFKai-SB"/>
                          <a:sym typeface="DFKai-SB"/>
                        </a:rPr>
                        <a:t>科學班</a:t>
                      </a:r>
                      <a:endParaRPr b="0" i="0" sz="2400" u="none" cap="none" strike="noStrike">
                        <a:solidFill>
                          <a:srgbClr val="000000"/>
                        </a:solidFill>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rgbClr val="000000"/>
                        </a:buClr>
                        <a:buSzPts val="2400"/>
                        <a:buFont typeface="DFKai-SB"/>
                        <a:buNone/>
                      </a:pPr>
                      <a:r>
                        <a:rPr b="0" i="0" lang="zh-TW" sz="2400" u="none" cap="none" strike="noStrike">
                          <a:solidFill>
                            <a:srgbClr val="000000"/>
                          </a:solidFill>
                          <a:latin typeface="DFKai-SB"/>
                          <a:ea typeface="DFKai-SB"/>
                          <a:cs typeface="DFKai-SB"/>
                          <a:sym typeface="DFKai-SB"/>
                        </a:rPr>
                        <a:t>1</a:t>
                      </a:r>
                      <a:endParaRPr b="0" i="0" sz="2400" u="none" cap="none" strike="noStrike">
                        <a:solidFill>
                          <a:srgbClr val="000000"/>
                        </a:solidFill>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rgbClr val="000000"/>
                        </a:buClr>
                        <a:buSzPts val="2400"/>
                        <a:buFont typeface="DFKai-SB"/>
                        <a:buNone/>
                      </a:pPr>
                      <a:r>
                        <a:rPr b="0" i="0" lang="zh-TW" sz="2400" u="none" cap="none" strike="noStrike">
                          <a:solidFill>
                            <a:srgbClr val="000000"/>
                          </a:solidFill>
                          <a:latin typeface="DFKai-SB"/>
                          <a:ea typeface="DFKai-SB"/>
                          <a:cs typeface="DFKai-SB"/>
                          <a:sym typeface="DFKai-SB"/>
                        </a:rPr>
                        <a:t>30</a:t>
                      </a:r>
                      <a:endParaRPr b="0" i="0" sz="2400" u="none" cap="none" strike="noStrike">
                        <a:solidFill>
                          <a:srgbClr val="000000"/>
                        </a:solidFill>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c>
                  <a:txBody>
                    <a:bodyPr/>
                    <a:lstStyle/>
                    <a:p>
                      <a:pPr indent="0" lvl="0" marL="0" marR="0" rtl="0" algn="ctr">
                        <a:lnSpc>
                          <a:spcPct val="100000"/>
                        </a:lnSpc>
                        <a:spcBef>
                          <a:spcPts val="0"/>
                        </a:spcBef>
                        <a:spcAft>
                          <a:spcPts val="0"/>
                        </a:spcAft>
                        <a:buClr>
                          <a:srgbClr val="000000"/>
                        </a:buClr>
                        <a:buSzPts val="2400"/>
                        <a:buFont typeface="DFKai-SB"/>
                        <a:buNone/>
                      </a:pPr>
                      <a:r>
                        <a:rPr b="0" i="0" lang="zh-TW" sz="2400" u="none" cap="none" strike="noStrike">
                          <a:solidFill>
                            <a:srgbClr val="000000"/>
                          </a:solidFill>
                          <a:latin typeface="DFKai-SB"/>
                          <a:ea typeface="DFKai-SB"/>
                          <a:cs typeface="DFKai-SB"/>
                          <a:sym typeface="DFKai-SB"/>
                        </a:rPr>
                        <a:t>30</a:t>
                      </a:r>
                      <a:endParaRPr b="0" i="0" sz="2400" u="none" cap="none" strike="noStrike">
                        <a:solidFill>
                          <a:srgbClr val="000000"/>
                        </a:solidFill>
                        <a:latin typeface="DFKai-SB"/>
                        <a:ea typeface="DFKai-SB"/>
                        <a:cs typeface="DFKai-SB"/>
                        <a:sym typeface="DFKai-SB"/>
                      </a:endParaRPr>
                    </a:p>
                  </a:txBody>
                  <a:tcPr marT="0" marB="0" marR="13325" marL="133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6D9CC"/>
                    </a:solidFill>
                  </a:tcPr>
                </a:tc>
              </a:tr>
            </a:tbl>
          </a:graphicData>
        </a:graphic>
      </p:graphicFrame>
      <p:sp>
        <p:nvSpPr>
          <p:cNvPr id="1561" name="Google Shape;1561;p160"/>
          <p:cNvSpPr txBox="1"/>
          <p:nvPr/>
        </p:nvSpPr>
        <p:spPr>
          <a:xfrm>
            <a:off x="1754188" y="684213"/>
            <a:ext cx="8137525" cy="722312"/>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4000"/>
              <a:buFont typeface="Noto Sans Symbols"/>
              <a:buNone/>
            </a:pPr>
            <a:r>
              <a:rPr lang="zh-TW" sz="4000">
                <a:solidFill>
                  <a:srgbClr val="C00000"/>
                </a:solidFill>
                <a:latin typeface="DFKai-SB"/>
                <a:ea typeface="DFKai-SB"/>
                <a:cs typeface="DFKai-SB"/>
                <a:sym typeface="DFKai-SB"/>
              </a:rPr>
              <a:t>(三)特色招生甄選入學---科學班1</a:t>
            </a:r>
            <a:endParaRPr sz="4000">
              <a:solidFill>
                <a:srgbClr val="C00000"/>
              </a:solidFill>
              <a:latin typeface="DFKai-SB"/>
              <a:ea typeface="DFKai-SB"/>
              <a:cs typeface="DFKai-SB"/>
              <a:sym typeface="DFKai-SB"/>
            </a:endParaRPr>
          </a:p>
        </p:txBody>
      </p:sp>
      <p:sp>
        <p:nvSpPr>
          <p:cNvPr id="1562" name="Google Shape;1562;p16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563" name="Google Shape;1563;p160"/>
          <p:cNvSpPr txBox="1"/>
          <p:nvPr/>
        </p:nvSpPr>
        <p:spPr>
          <a:xfrm>
            <a:off x="6438900" y="6445250"/>
            <a:ext cx="5753100" cy="461963"/>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p161"/>
          <p:cNvSpPr txBox="1"/>
          <p:nvPr/>
        </p:nvSpPr>
        <p:spPr>
          <a:xfrm>
            <a:off x="1784350" y="1412875"/>
            <a:ext cx="8623300" cy="1171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hlink"/>
              </a:buClr>
              <a:buSzPts val="3067"/>
              <a:buFont typeface="Noto Sans Symbols"/>
              <a:buNone/>
            </a:pPr>
            <a:r>
              <a:t/>
            </a:r>
            <a:endParaRPr b="1" sz="3067">
              <a:solidFill>
                <a:srgbClr val="002060"/>
              </a:solidFill>
              <a:latin typeface="Microsoft JhengHei"/>
              <a:ea typeface="Microsoft JhengHei"/>
              <a:cs typeface="Microsoft JhengHei"/>
              <a:sym typeface="Microsoft JhengHei"/>
            </a:endParaRPr>
          </a:p>
        </p:txBody>
      </p:sp>
      <p:sp>
        <p:nvSpPr>
          <p:cNvPr id="1569" name="Google Shape;1569;p161"/>
          <p:cNvSpPr txBox="1"/>
          <p:nvPr/>
        </p:nvSpPr>
        <p:spPr>
          <a:xfrm>
            <a:off x="1627188" y="138113"/>
            <a:ext cx="9979025" cy="863600"/>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4000"/>
              <a:buFont typeface="Noto Sans Symbols"/>
              <a:buNone/>
            </a:pPr>
            <a:r>
              <a:rPr lang="zh-TW" sz="4000">
                <a:solidFill>
                  <a:srgbClr val="C00000"/>
                </a:solidFill>
                <a:latin typeface="DFKai-SB"/>
                <a:ea typeface="DFKai-SB"/>
                <a:cs typeface="DFKai-SB"/>
                <a:sym typeface="DFKai-SB"/>
              </a:rPr>
              <a:t>(三)特色招生甄選入學---科學班2辦理學校</a:t>
            </a:r>
            <a:endParaRPr/>
          </a:p>
        </p:txBody>
      </p:sp>
      <p:sp>
        <p:nvSpPr>
          <p:cNvPr id="1570" name="Google Shape;1570;p16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graphicFrame>
        <p:nvGraphicFramePr>
          <p:cNvPr id="1571" name="Google Shape;1571;p161"/>
          <p:cNvGraphicFramePr/>
          <p:nvPr/>
        </p:nvGraphicFramePr>
        <p:xfrm>
          <a:off x="1627188" y="860504"/>
          <a:ext cx="3000000" cy="3000000"/>
        </p:xfrm>
        <a:graphic>
          <a:graphicData uri="http://schemas.openxmlformats.org/drawingml/2006/table">
            <a:tbl>
              <a:tblPr bandRow="1" firstRow="1">
                <a:noFill/>
                <a:tableStyleId>{080937F6-F163-481E-B2B0-98CAEE5C7077}</a:tableStyleId>
              </a:tblPr>
              <a:tblGrid>
                <a:gridCol w="1430350"/>
                <a:gridCol w="3319450"/>
                <a:gridCol w="3430425"/>
                <a:gridCol w="1641625"/>
              </a:tblGrid>
              <a:tr h="432075">
                <a:tc>
                  <a:txBody>
                    <a:bodyPr/>
                    <a:lstStyle/>
                    <a:p>
                      <a:pPr indent="0" lvl="0" marL="0" marR="0" rtl="0" algn="ctr">
                        <a:spcBef>
                          <a:spcPts val="0"/>
                        </a:spcBef>
                        <a:spcAft>
                          <a:spcPts val="0"/>
                        </a:spcAft>
                        <a:buNone/>
                      </a:pPr>
                      <a:r>
                        <a:rPr lang="zh-TW" sz="2000">
                          <a:solidFill>
                            <a:schemeClr val="lt1"/>
                          </a:solidFill>
                          <a:latin typeface="DFKai-SB"/>
                          <a:ea typeface="DFKai-SB"/>
                          <a:cs typeface="DFKai-SB"/>
                          <a:sym typeface="DFKai-SB"/>
                        </a:rPr>
                        <a:t>區域別</a:t>
                      </a:r>
                      <a:endParaRPr/>
                    </a:p>
                  </a:txBody>
                  <a:tcPr marT="45725" marB="45725" marR="91450" marL="91450"/>
                </a:tc>
                <a:tc>
                  <a:txBody>
                    <a:bodyPr/>
                    <a:lstStyle/>
                    <a:p>
                      <a:pPr indent="0" lvl="0" marL="0" marR="0" rtl="0" algn="ctr">
                        <a:spcBef>
                          <a:spcPts val="0"/>
                        </a:spcBef>
                        <a:spcAft>
                          <a:spcPts val="0"/>
                        </a:spcAft>
                        <a:buNone/>
                      </a:pPr>
                      <a:r>
                        <a:rPr lang="zh-TW" sz="2000">
                          <a:solidFill>
                            <a:schemeClr val="lt1"/>
                          </a:solidFill>
                          <a:latin typeface="DFKai-SB"/>
                          <a:ea typeface="DFKai-SB"/>
                          <a:cs typeface="DFKai-SB"/>
                          <a:sym typeface="DFKai-SB"/>
                        </a:rPr>
                        <a:t>招生學校</a:t>
                      </a:r>
                      <a:endParaRPr/>
                    </a:p>
                  </a:txBody>
                  <a:tcPr marT="45725" marB="45725" marR="91450" marL="91450"/>
                </a:tc>
                <a:tc>
                  <a:txBody>
                    <a:bodyPr/>
                    <a:lstStyle/>
                    <a:p>
                      <a:pPr indent="0" lvl="0" marL="0" marR="0" rtl="0" algn="ctr">
                        <a:spcBef>
                          <a:spcPts val="0"/>
                        </a:spcBef>
                        <a:spcAft>
                          <a:spcPts val="0"/>
                        </a:spcAft>
                        <a:buNone/>
                      </a:pPr>
                      <a:r>
                        <a:rPr lang="zh-TW" sz="2000">
                          <a:solidFill>
                            <a:schemeClr val="lt1"/>
                          </a:solidFill>
                          <a:latin typeface="DFKai-SB"/>
                          <a:ea typeface="DFKai-SB"/>
                          <a:cs typeface="DFKai-SB"/>
                          <a:sym typeface="DFKai-SB"/>
                        </a:rPr>
                        <a:t>合作辦理大學</a:t>
                      </a:r>
                      <a:endParaRPr/>
                    </a:p>
                  </a:txBody>
                  <a:tcPr marT="45725" marB="45725" marR="91450" marL="91450"/>
                </a:tc>
                <a:tc>
                  <a:txBody>
                    <a:bodyPr/>
                    <a:lstStyle/>
                    <a:p>
                      <a:pPr indent="0" lvl="0" marL="0" marR="0" rtl="0" algn="l">
                        <a:spcBef>
                          <a:spcPts val="0"/>
                        </a:spcBef>
                        <a:spcAft>
                          <a:spcPts val="0"/>
                        </a:spcAft>
                        <a:buNone/>
                      </a:pPr>
                      <a:r>
                        <a:rPr lang="zh-TW" sz="2000">
                          <a:solidFill>
                            <a:schemeClr val="lt1"/>
                          </a:solidFill>
                          <a:latin typeface="DFKai-SB"/>
                          <a:ea typeface="DFKai-SB"/>
                          <a:cs typeface="DFKai-SB"/>
                          <a:sym typeface="DFKai-SB"/>
                        </a:rPr>
                        <a:t>招生人數</a:t>
                      </a:r>
                      <a:endParaRPr/>
                    </a:p>
                  </a:txBody>
                  <a:tcPr marT="45725" marB="45725" marR="91450" marL="91450"/>
                </a:tc>
              </a:tr>
              <a:tr h="440175">
                <a:tc rowSpan="5">
                  <a:txBody>
                    <a:bodyPr/>
                    <a:lstStyle/>
                    <a:p>
                      <a:pPr indent="0" lvl="0" marL="0" marR="0" rtl="0" algn="ctr">
                        <a:spcBef>
                          <a:spcPts val="0"/>
                        </a:spcBef>
                        <a:spcAft>
                          <a:spcPts val="0"/>
                        </a:spcAft>
                        <a:buNone/>
                      </a:pPr>
                      <a:r>
                        <a:rPr lang="zh-TW" sz="2000">
                          <a:solidFill>
                            <a:schemeClr val="lt1"/>
                          </a:solidFill>
                          <a:latin typeface="DFKai-SB"/>
                          <a:ea typeface="DFKai-SB"/>
                          <a:cs typeface="DFKai-SB"/>
                          <a:sym typeface="DFKai-SB"/>
                        </a:rPr>
                        <a:t>北區</a:t>
                      </a:r>
                      <a:endParaRPr/>
                    </a:p>
                  </a:txBody>
                  <a:tcPr marT="45725" marB="45725" marR="91450" marL="91450" anchor="ctr">
                    <a:solidFill>
                      <a:srgbClr val="00B0F0"/>
                    </a:solidFill>
                  </a:tcPr>
                </a:tc>
                <a:tc>
                  <a:txBody>
                    <a:bodyPr/>
                    <a:lstStyle/>
                    <a:p>
                      <a:pPr indent="0" lvl="0" marL="0" marR="0" rtl="0" algn="l">
                        <a:spcBef>
                          <a:spcPts val="0"/>
                        </a:spcBef>
                        <a:spcAft>
                          <a:spcPts val="0"/>
                        </a:spcAft>
                        <a:buNone/>
                      </a:pPr>
                      <a:r>
                        <a:rPr lang="zh-TW" sz="2000">
                          <a:latin typeface="DFKai-SB"/>
                          <a:ea typeface="DFKai-SB"/>
                          <a:cs typeface="DFKai-SB"/>
                          <a:sym typeface="DFKai-SB"/>
                        </a:rPr>
                        <a:t>臺北市立建國高中</a:t>
                      </a:r>
                      <a:endParaRPr/>
                    </a:p>
                  </a:txBody>
                  <a:tcPr marT="45725" marB="45725" marR="91450" marL="91450"/>
                </a:tc>
                <a:tc>
                  <a:txBody>
                    <a:bodyPr/>
                    <a:lstStyle/>
                    <a:p>
                      <a:pPr indent="0" lvl="0" marL="0" marR="0" rtl="0" algn="l">
                        <a:spcBef>
                          <a:spcPts val="0"/>
                        </a:spcBef>
                        <a:spcAft>
                          <a:spcPts val="0"/>
                        </a:spcAft>
                        <a:buNone/>
                      </a:pPr>
                      <a:r>
                        <a:rPr lang="zh-TW" sz="2000">
                          <a:latin typeface="DFKai-SB"/>
                          <a:ea typeface="DFKai-SB"/>
                          <a:cs typeface="DFKai-SB"/>
                          <a:sym typeface="DFKai-SB"/>
                        </a:rPr>
                        <a:t>國立臺灣大學</a:t>
                      </a:r>
                      <a:endParaRPr/>
                    </a:p>
                  </a:txBody>
                  <a:tcPr marT="45725" marB="45725" marR="91450" marL="91450"/>
                </a:tc>
                <a:tc>
                  <a:txBody>
                    <a:bodyPr/>
                    <a:lstStyle/>
                    <a:p>
                      <a:pPr indent="0" lvl="0" marL="0" marR="0" rtl="0" algn="ctr">
                        <a:spcBef>
                          <a:spcPts val="0"/>
                        </a:spcBef>
                        <a:spcAft>
                          <a:spcPts val="0"/>
                        </a:spcAft>
                        <a:buNone/>
                      </a:pPr>
                      <a:r>
                        <a:rPr lang="zh-TW" sz="1800">
                          <a:solidFill>
                            <a:schemeClr val="dk1"/>
                          </a:solidFill>
                          <a:latin typeface="DFKai-SB"/>
                          <a:ea typeface="DFKai-SB"/>
                          <a:cs typeface="DFKai-SB"/>
                          <a:sym typeface="DFKai-SB"/>
                        </a:rPr>
                        <a:t>30</a:t>
                      </a:r>
                      <a:endParaRPr sz="1800">
                        <a:solidFill>
                          <a:schemeClr val="dk1"/>
                        </a:solidFill>
                        <a:latin typeface="DFKai-SB"/>
                        <a:ea typeface="DFKai-SB"/>
                        <a:cs typeface="DFKai-SB"/>
                        <a:sym typeface="DFKai-SB"/>
                      </a:endParaRPr>
                    </a:p>
                  </a:txBody>
                  <a:tcPr marT="45725" marB="45725" marR="91450" marL="91450"/>
                </a:tc>
              </a:tr>
              <a:tr h="701100">
                <a:tc vMerge="1"/>
                <a:tc>
                  <a:txBody>
                    <a:bodyPr/>
                    <a:lstStyle/>
                    <a:p>
                      <a:pPr indent="0" lvl="0" marL="0" marR="0" rtl="0" algn="l">
                        <a:spcBef>
                          <a:spcPts val="0"/>
                        </a:spcBef>
                        <a:spcAft>
                          <a:spcPts val="0"/>
                        </a:spcAft>
                        <a:buNone/>
                      </a:pPr>
                      <a:r>
                        <a:rPr lang="zh-TW" sz="2000">
                          <a:latin typeface="DFKai-SB"/>
                          <a:ea typeface="DFKai-SB"/>
                          <a:cs typeface="DFKai-SB"/>
                          <a:sym typeface="DFKai-SB"/>
                        </a:rPr>
                        <a:t>臺北市立北一女中</a:t>
                      </a:r>
                      <a:endParaRPr/>
                    </a:p>
                  </a:txBody>
                  <a:tcPr marT="45725" marB="45725" marR="91450" marL="91450">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zh-TW" sz="2000">
                          <a:latin typeface="DFKai-SB"/>
                          <a:ea typeface="DFKai-SB"/>
                          <a:cs typeface="DFKai-SB"/>
                          <a:sym typeface="DFKai-SB"/>
                        </a:rPr>
                        <a:t>國立臺灣大學</a:t>
                      </a:r>
                      <a:endParaRPr sz="2000">
                        <a:latin typeface="DFKai-SB"/>
                        <a:ea typeface="DFKai-SB"/>
                        <a:cs typeface="DFKai-SB"/>
                        <a:sym typeface="DFKai-SB"/>
                      </a:endParaRPr>
                    </a:p>
                    <a:p>
                      <a:pPr indent="0" lvl="0" marL="0" marR="0" rtl="0" algn="l">
                        <a:spcBef>
                          <a:spcPts val="0"/>
                        </a:spcBef>
                        <a:spcAft>
                          <a:spcPts val="0"/>
                        </a:spcAft>
                        <a:buNone/>
                      </a:pPr>
                      <a:r>
                        <a:rPr lang="zh-TW" sz="2000">
                          <a:latin typeface="DFKai-SB"/>
                          <a:ea typeface="DFKai-SB"/>
                          <a:cs typeface="DFKai-SB"/>
                          <a:sym typeface="DFKai-SB"/>
                        </a:rPr>
                        <a:t>國立臺灣師範大學</a:t>
                      </a:r>
                      <a:endParaRPr/>
                    </a:p>
                  </a:txBody>
                  <a:tcPr marT="45725" marB="45725" marR="91450" marL="91450">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zh-TW" sz="1800">
                          <a:solidFill>
                            <a:schemeClr val="dk1"/>
                          </a:solidFill>
                          <a:latin typeface="DFKai-SB"/>
                          <a:ea typeface="DFKai-SB"/>
                          <a:cs typeface="DFKai-SB"/>
                          <a:sym typeface="DFKai-SB"/>
                        </a:rPr>
                        <a:t>30</a:t>
                      </a:r>
                      <a:endParaRPr sz="1800">
                        <a:solidFill>
                          <a:schemeClr val="dk1"/>
                        </a:solidFill>
                        <a:latin typeface="DFKai-SB"/>
                        <a:ea typeface="DFKai-SB"/>
                        <a:cs typeface="DFKai-SB"/>
                        <a:sym typeface="DFKai-SB"/>
                      </a:endParaRPr>
                    </a:p>
                  </a:txBody>
                  <a:tcPr marT="45725" marB="45725" marR="91450" marL="91450">
                    <a:lnB cap="flat" cmpd="sng" w="9525">
                      <a:solidFill>
                        <a:srgbClr val="000000">
                          <a:alpha val="0"/>
                        </a:srgbClr>
                      </a:solidFill>
                      <a:prstDash val="solid"/>
                      <a:round/>
                      <a:headEnd len="sm" w="sm" type="none"/>
                      <a:tailEnd len="sm" w="sm" type="none"/>
                    </a:lnB>
                  </a:tcPr>
                </a:tc>
              </a:tr>
              <a:tr h="701100">
                <a:tc vMerge="1"/>
                <a:tc>
                  <a:txBody>
                    <a:bodyPr/>
                    <a:lstStyle/>
                    <a:p>
                      <a:pPr indent="0" lvl="0" marL="0" marR="0" rtl="0" algn="l">
                        <a:lnSpc>
                          <a:spcPct val="100000"/>
                        </a:lnSpc>
                        <a:spcBef>
                          <a:spcPts val="0"/>
                        </a:spcBef>
                        <a:spcAft>
                          <a:spcPts val="0"/>
                        </a:spcAft>
                        <a:buClr>
                          <a:schemeClr val="dk1"/>
                        </a:buClr>
                        <a:buSzPts val="2000"/>
                        <a:buFont typeface="DFKai-SB"/>
                        <a:buNone/>
                      </a:pPr>
                      <a:r>
                        <a:rPr lang="zh-TW" sz="2000">
                          <a:latin typeface="DFKai-SB"/>
                          <a:ea typeface="DFKai-SB"/>
                          <a:cs typeface="DFKai-SB"/>
                          <a:sym typeface="DFKai-SB"/>
                        </a:rPr>
                        <a:t>國立臺灣師大附中</a:t>
                      </a:r>
                      <a:endParaRPr/>
                    </a:p>
                  </a:txBody>
                  <a:tcPr marT="45725" marB="45725" marR="91450" marL="91450">
                    <a:lnT cap="flat" cmpd="sng" w="9525">
                      <a:solidFill>
                        <a:srgbClr val="000000">
                          <a:alpha val="0"/>
                        </a:srgbClr>
                      </a:solidFill>
                      <a:prstDash val="solid"/>
                      <a:round/>
                      <a:headEnd len="sm" w="sm" type="none"/>
                      <a:tailEnd len="sm" w="sm" type="none"/>
                    </a:lnT>
                  </a:tcPr>
                </a:tc>
                <a:tc>
                  <a:txBody>
                    <a:bodyPr/>
                    <a:lstStyle/>
                    <a:p>
                      <a:pPr indent="0" lvl="0" marL="0" marR="0" rtl="0" algn="l">
                        <a:spcBef>
                          <a:spcPts val="0"/>
                        </a:spcBef>
                        <a:spcAft>
                          <a:spcPts val="0"/>
                        </a:spcAft>
                        <a:buNone/>
                      </a:pPr>
                      <a:r>
                        <a:rPr lang="zh-TW" sz="2000">
                          <a:latin typeface="DFKai-SB"/>
                          <a:ea typeface="DFKai-SB"/>
                          <a:cs typeface="DFKai-SB"/>
                          <a:sym typeface="DFKai-SB"/>
                        </a:rPr>
                        <a:t>國立臺灣師範大學</a:t>
                      </a:r>
                      <a:endParaRPr sz="2000">
                        <a:latin typeface="DFKai-SB"/>
                        <a:ea typeface="DFKai-SB"/>
                        <a:cs typeface="DFKai-SB"/>
                        <a:sym typeface="DFKai-SB"/>
                      </a:endParaRPr>
                    </a:p>
                    <a:p>
                      <a:pPr indent="0" lvl="0" marL="0" marR="0" rtl="0" algn="l">
                        <a:spcBef>
                          <a:spcPts val="0"/>
                        </a:spcBef>
                        <a:spcAft>
                          <a:spcPts val="0"/>
                        </a:spcAft>
                        <a:buNone/>
                      </a:pPr>
                      <a:r>
                        <a:rPr lang="zh-TW" sz="2000">
                          <a:latin typeface="DFKai-SB"/>
                          <a:ea typeface="DFKai-SB"/>
                          <a:cs typeface="DFKai-SB"/>
                          <a:sym typeface="DFKai-SB"/>
                        </a:rPr>
                        <a:t>國立陽明大學</a:t>
                      </a:r>
                      <a:endParaRPr/>
                    </a:p>
                  </a:txBody>
                  <a:tcPr marT="45725" marB="45725" marR="91450" marL="91450">
                    <a:lnT cap="flat" cmpd="sng" w="9525">
                      <a:solidFill>
                        <a:srgbClr val="000000">
                          <a:alpha val="0"/>
                        </a:srgbClr>
                      </a:solidFill>
                      <a:prstDash val="solid"/>
                      <a:round/>
                      <a:headEnd len="sm" w="sm" type="none"/>
                      <a:tailEnd len="sm" w="sm" type="none"/>
                    </a:lnT>
                  </a:tcPr>
                </a:tc>
                <a:tc>
                  <a:txBody>
                    <a:bodyPr/>
                    <a:lstStyle/>
                    <a:p>
                      <a:pPr indent="0" lvl="0" marL="0" marR="0" rtl="0" algn="ctr">
                        <a:spcBef>
                          <a:spcPts val="0"/>
                        </a:spcBef>
                        <a:spcAft>
                          <a:spcPts val="0"/>
                        </a:spcAft>
                        <a:buNone/>
                      </a:pPr>
                      <a:r>
                        <a:rPr lang="zh-TW" sz="1800">
                          <a:solidFill>
                            <a:schemeClr val="dk1"/>
                          </a:solidFill>
                          <a:latin typeface="DFKai-SB"/>
                          <a:ea typeface="DFKai-SB"/>
                          <a:cs typeface="DFKai-SB"/>
                          <a:sym typeface="DFKai-SB"/>
                        </a:rPr>
                        <a:t>28</a:t>
                      </a:r>
                      <a:endParaRPr sz="1800">
                        <a:solidFill>
                          <a:schemeClr val="dk1"/>
                        </a:solidFill>
                        <a:latin typeface="DFKai-SB"/>
                        <a:ea typeface="DFKai-SB"/>
                        <a:cs typeface="DFKai-SB"/>
                        <a:sym typeface="DFKai-SB"/>
                      </a:endParaRPr>
                    </a:p>
                  </a:txBody>
                  <a:tcPr marT="45725" marB="45725" marR="91450" marL="91450">
                    <a:lnT cap="flat" cmpd="sng" w="9525">
                      <a:solidFill>
                        <a:srgbClr val="000000">
                          <a:alpha val="0"/>
                        </a:srgbClr>
                      </a:solidFill>
                      <a:prstDash val="solid"/>
                      <a:round/>
                      <a:headEnd len="sm" w="sm" type="none"/>
                      <a:tailEnd len="sm" w="sm" type="none"/>
                    </a:lnT>
                  </a:tcPr>
                </a:tc>
              </a:tr>
              <a:tr h="440175">
                <a:tc vMerge="1"/>
                <a:tc>
                  <a:txBody>
                    <a:bodyPr/>
                    <a:lstStyle/>
                    <a:p>
                      <a:pPr indent="0" lvl="0" marL="0" marR="0" rtl="0" algn="l">
                        <a:spcBef>
                          <a:spcPts val="0"/>
                        </a:spcBef>
                        <a:spcAft>
                          <a:spcPts val="0"/>
                        </a:spcAft>
                        <a:buNone/>
                      </a:pPr>
                      <a:r>
                        <a:rPr lang="zh-TW" sz="2000">
                          <a:latin typeface="DFKai-SB"/>
                          <a:ea typeface="DFKai-SB"/>
                          <a:cs typeface="DFKai-SB"/>
                          <a:sym typeface="DFKai-SB"/>
                        </a:rPr>
                        <a:t>國立武陵高中</a:t>
                      </a:r>
                      <a:endParaRPr/>
                    </a:p>
                  </a:txBody>
                  <a:tcPr marT="45725" marB="45725" marR="91450" marL="91450"/>
                </a:tc>
                <a:tc>
                  <a:txBody>
                    <a:bodyPr/>
                    <a:lstStyle/>
                    <a:p>
                      <a:pPr indent="0" lvl="0" marL="0" marR="0" rtl="0" algn="l">
                        <a:spcBef>
                          <a:spcPts val="0"/>
                        </a:spcBef>
                        <a:spcAft>
                          <a:spcPts val="0"/>
                        </a:spcAft>
                        <a:buNone/>
                      </a:pPr>
                      <a:r>
                        <a:rPr lang="zh-TW" sz="2000">
                          <a:latin typeface="DFKai-SB"/>
                          <a:ea typeface="DFKai-SB"/>
                          <a:cs typeface="DFKai-SB"/>
                          <a:sym typeface="DFKai-SB"/>
                        </a:rPr>
                        <a:t>國立中央大學</a:t>
                      </a:r>
                      <a:endParaRPr/>
                    </a:p>
                  </a:txBody>
                  <a:tcPr marT="45725" marB="45725" marR="91450" marL="91450"/>
                </a:tc>
                <a:tc>
                  <a:txBody>
                    <a:bodyPr/>
                    <a:lstStyle/>
                    <a:p>
                      <a:pPr indent="0" lvl="0" marL="0" marR="0" rtl="0" algn="ctr">
                        <a:spcBef>
                          <a:spcPts val="0"/>
                        </a:spcBef>
                        <a:spcAft>
                          <a:spcPts val="0"/>
                        </a:spcAft>
                        <a:buNone/>
                      </a:pPr>
                      <a:r>
                        <a:rPr lang="zh-TW" sz="1800">
                          <a:solidFill>
                            <a:schemeClr val="dk1"/>
                          </a:solidFill>
                          <a:latin typeface="DFKai-SB"/>
                          <a:ea typeface="DFKai-SB"/>
                          <a:cs typeface="DFKai-SB"/>
                          <a:sym typeface="DFKai-SB"/>
                        </a:rPr>
                        <a:t>30</a:t>
                      </a:r>
                      <a:endParaRPr sz="1800">
                        <a:solidFill>
                          <a:schemeClr val="dk1"/>
                        </a:solidFill>
                        <a:latin typeface="DFKai-SB"/>
                        <a:ea typeface="DFKai-SB"/>
                        <a:cs typeface="DFKai-SB"/>
                        <a:sym typeface="DFKai-SB"/>
                      </a:endParaRPr>
                    </a:p>
                  </a:txBody>
                  <a:tcPr marT="45725" marB="45725" marR="91450" marL="91450"/>
                </a:tc>
              </a:tr>
              <a:tr h="440175">
                <a:tc vMerge="1"/>
                <a:tc>
                  <a:txBody>
                    <a:bodyPr/>
                    <a:lstStyle/>
                    <a:p>
                      <a:pPr indent="0" lvl="0" marL="0" marR="0" rtl="0" algn="l">
                        <a:spcBef>
                          <a:spcPts val="0"/>
                        </a:spcBef>
                        <a:spcAft>
                          <a:spcPts val="0"/>
                        </a:spcAft>
                        <a:buNone/>
                      </a:pPr>
                      <a:r>
                        <a:rPr lang="zh-TW" sz="2000">
                          <a:latin typeface="DFKai-SB"/>
                          <a:ea typeface="DFKai-SB"/>
                          <a:cs typeface="DFKai-SB"/>
                          <a:sym typeface="DFKai-SB"/>
                        </a:rPr>
                        <a:t>國立新竹科學實中</a:t>
                      </a:r>
                      <a:endParaRPr/>
                    </a:p>
                  </a:txBody>
                  <a:tcPr marT="45725" marB="45725" marR="91450" marL="91450"/>
                </a:tc>
                <a:tc>
                  <a:txBody>
                    <a:bodyPr/>
                    <a:lstStyle/>
                    <a:p>
                      <a:pPr indent="0" lvl="0" marL="0" marR="0" rtl="0" algn="l">
                        <a:spcBef>
                          <a:spcPts val="0"/>
                        </a:spcBef>
                        <a:spcAft>
                          <a:spcPts val="0"/>
                        </a:spcAft>
                        <a:buNone/>
                      </a:pPr>
                      <a:r>
                        <a:rPr lang="zh-TW" sz="2000">
                          <a:latin typeface="DFKai-SB"/>
                          <a:ea typeface="DFKai-SB"/>
                          <a:cs typeface="DFKai-SB"/>
                          <a:sym typeface="DFKai-SB"/>
                        </a:rPr>
                        <a:t>國立清華大學</a:t>
                      </a:r>
                      <a:endParaRPr/>
                    </a:p>
                  </a:txBody>
                  <a:tcPr marT="45725" marB="45725" marR="91450" marL="91450"/>
                </a:tc>
                <a:tc>
                  <a:txBody>
                    <a:bodyPr/>
                    <a:lstStyle/>
                    <a:p>
                      <a:pPr indent="0" lvl="0" marL="0" marR="0" rtl="0" algn="ctr">
                        <a:spcBef>
                          <a:spcPts val="0"/>
                        </a:spcBef>
                        <a:spcAft>
                          <a:spcPts val="0"/>
                        </a:spcAft>
                        <a:buNone/>
                      </a:pPr>
                      <a:r>
                        <a:rPr lang="zh-TW" sz="1800">
                          <a:solidFill>
                            <a:schemeClr val="dk1"/>
                          </a:solidFill>
                          <a:latin typeface="DFKai-SB"/>
                          <a:ea typeface="DFKai-SB"/>
                          <a:cs typeface="DFKai-SB"/>
                          <a:sym typeface="DFKai-SB"/>
                        </a:rPr>
                        <a:t>25</a:t>
                      </a:r>
                      <a:endParaRPr sz="1800">
                        <a:solidFill>
                          <a:schemeClr val="dk1"/>
                        </a:solidFill>
                        <a:latin typeface="DFKai-SB"/>
                        <a:ea typeface="DFKai-SB"/>
                        <a:cs typeface="DFKai-SB"/>
                        <a:sym typeface="DFKai-SB"/>
                      </a:endParaRPr>
                    </a:p>
                  </a:txBody>
                  <a:tcPr marT="45725" marB="45725" marR="91450" marL="91450"/>
                </a:tc>
              </a:tr>
              <a:tr h="440175">
                <a:tc rowSpan="2">
                  <a:txBody>
                    <a:bodyPr/>
                    <a:lstStyle/>
                    <a:p>
                      <a:pPr indent="0" lvl="0" marL="0" marR="0" rtl="0" algn="ctr">
                        <a:spcBef>
                          <a:spcPts val="0"/>
                        </a:spcBef>
                        <a:spcAft>
                          <a:spcPts val="0"/>
                        </a:spcAft>
                        <a:buNone/>
                      </a:pPr>
                      <a:r>
                        <a:rPr lang="zh-TW" sz="2000">
                          <a:solidFill>
                            <a:schemeClr val="lt1"/>
                          </a:solidFill>
                          <a:latin typeface="DFKai-SB"/>
                          <a:ea typeface="DFKai-SB"/>
                          <a:cs typeface="DFKai-SB"/>
                          <a:sym typeface="DFKai-SB"/>
                        </a:rPr>
                        <a:t>中區</a:t>
                      </a:r>
                      <a:endParaRPr/>
                    </a:p>
                  </a:txBody>
                  <a:tcPr marT="45725" marB="45725" marR="91450" marL="91450" anchor="ctr">
                    <a:solidFill>
                      <a:srgbClr val="00B050"/>
                    </a:solidFill>
                  </a:tcPr>
                </a:tc>
                <a:tc>
                  <a:txBody>
                    <a:bodyPr/>
                    <a:lstStyle/>
                    <a:p>
                      <a:pPr indent="0" lvl="0" marL="0" marR="0" rtl="0" algn="l">
                        <a:spcBef>
                          <a:spcPts val="0"/>
                        </a:spcBef>
                        <a:spcAft>
                          <a:spcPts val="0"/>
                        </a:spcAft>
                        <a:buNone/>
                      </a:pPr>
                      <a:r>
                        <a:rPr lang="zh-TW" sz="2000">
                          <a:latin typeface="DFKai-SB"/>
                          <a:ea typeface="DFKai-SB"/>
                          <a:cs typeface="DFKai-SB"/>
                          <a:sym typeface="DFKai-SB"/>
                        </a:rPr>
                        <a:t>國立臺中一中</a:t>
                      </a:r>
                      <a:endParaRPr/>
                    </a:p>
                  </a:txBody>
                  <a:tcPr marT="45725" marB="45725" marR="91450" marL="91450"/>
                </a:tc>
                <a:tc>
                  <a:txBody>
                    <a:bodyPr/>
                    <a:lstStyle/>
                    <a:p>
                      <a:pPr indent="0" lvl="0" marL="0" marR="0" rtl="0" algn="l">
                        <a:spcBef>
                          <a:spcPts val="0"/>
                        </a:spcBef>
                        <a:spcAft>
                          <a:spcPts val="0"/>
                        </a:spcAft>
                        <a:buNone/>
                      </a:pPr>
                      <a:r>
                        <a:rPr lang="zh-TW" sz="2000">
                          <a:latin typeface="DFKai-SB"/>
                          <a:ea typeface="DFKai-SB"/>
                          <a:cs typeface="DFKai-SB"/>
                          <a:sym typeface="DFKai-SB"/>
                        </a:rPr>
                        <a:t>國立交通大學</a:t>
                      </a:r>
                      <a:endParaRPr/>
                    </a:p>
                  </a:txBody>
                  <a:tcPr marT="45725" marB="45725" marR="91450" marL="91450"/>
                </a:tc>
                <a:tc>
                  <a:txBody>
                    <a:bodyPr/>
                    <a:lstStyle/>
                    <a:p>
                      <a:pPr indent="0" lvl="0" marL="0" marR="0" rtl="0" algn="ctr">
                        <a:spcBef>
                          <a:spcPts val="0"/>
                        </a:spcBef>
                        <a:spcAft>
                          <a:spcPts val="0"/>
                        </a:spcAft>
                        <a:buNone/>
                      </a:pPr>
                      <a:r>
                        <a:rPr lang="zh-TW" sz="1800">
                          <a:solidFill>
                            <a:schemeClr val="dk1"/>
                          </a:solidFill>
                          <a:latin typeface="DFKai-SB"/>
                          <a:ea typeface="DFKai-SB"/>
                          <a:cs typeface="DFKai-SB"/>
                          <a:sym typeface="DFKai-SB"/>
                        </a:rPr>
                        <a:t>30</a:t>
                      </a:r>
                      <a:endParaRPr sz="1800">
                        <a:solidFill>
                          <a:schemeClr val="dk1"/>
                        </a:solidFill>
                        <a:latin typeface="DFKai-SB"/>
                        <a:ea typeface="DFKai-SB"/>
                        <a:cs typeface="DFKai-SB"/>
                        <a:sym typeface="DFKai-SB"/>
                      </a:endParaRPr>
                    </a:p>
                  </a:txBody>
                  <a:tcPr marT="45725" marB="45725" marR="91450" marL="91450"/>
                </a:tc>
              </a:tr>
              <a:tr h="440175">
                <a:tc vMerge="1"/>
                <a:tc>
                  <a:txBody>
                    <a:bodyPr/>
                    <a:lstStyle/>
                    <a:p>
                      <a:pPr indent="0" lvl="0" marL="0" marR="0" rtl="0" algn="l">
                        <a:spcBef>
                          <a:spcPts val="0"/>
                        </a:spcBef>
                        <a:spcAft>
                          <a:spcPts val="0"/>
                        </a:spcAft>
                        <a:buNone/>
                      </a:pPr>
                      <a:r>
                        <a:rPr lang="zh-TW" sz="2000">
                          <a:latin typeface="DFKai-SB"/>
                          <a:ea typeface="DFKai-SB"/>
                          <a:cs typeface="DFKai-SB"/>
                          <a:sym typeface="DFKai-SB"/>
                        </a:rPr>
                        <a:t>國立彰化高中</a:t>
                      </a:r>
                      <a:endParaRPr/>
                    </a:p>
                  </a:txBody>
                  <a:tcPr marT="45725" marB="45725" marR="91450" marL="91450"/>
                </a:tc>
                <a:tc>
                  <a:txBody>
                    <a:bodyPr/>
                    <a:lstStyle/>
                    <a:p>
                      <a:pPr indent="0" lvl="0" marL="0" marR="0" rtl="0" algn="l">
                        <a:spcBef>
                          <a:spcPts val="0"/>
                        </a:spcBef>
                        <a:spcAft>
                          <a:spcPts val="0"/>
                        </a:spcAft>
                        <a:buNone/>
                      </a:pPr>
                      <a:r>
                        <a:rPr lang="zh-TW" sz="2000">
                          <a:latin typeface="DFKai-SB"/>
                          <a:ea typeface="DFKai-SB"/>
                          <a:cs typeface="DFKai-SB"/>
                          <a:sym typeface="DFKai-SB"/>
                        </a:rPr>
                        <a:t>國立中興大學</a:t>
                      </a:r>
                      <a:endParaRPr/>
                    </a:p>
                  </a:txBody>
                  <a:tcPr marT="45725" marB="45725" marR="91450" marL="91450"/>
                </a:tc>
                <a:tc>
                  <a:txBody>
                    <a:bodyPr/>
                    <a:lstStyle/>
                    <a:p>
                      <a:pPr indent="0" lvl="0" marL="0" marR="0" rtl="0" algn="ctr">
                        <a:spcBef>
                          <a:spcPts val="0"/>
                        </a:spcBef>
                        <a:spcAft>
                          <a:spcPts val="0"/>
                        </a:spcAft>
                        <a:buNone/>
                      </a:pPr>
                      <a:r>
                        <a:rPr lang="zh-TW" sz="1800">
                          <a:solidFill>
                            <a:schemeClr val="dk1"/>
                          </a:solidFill>
                          <a:latin typeface="DFKai-SB"/>
                          <a:ea typeface="DFKai-SB"/>
                          <a:cs typeface="DFKai-SB"/>
                          <a:sym typeface="DFKai-SB"/>
                        </a:rPr>
                        <a:t>25</a:t>
                      </a:r>
                      <a:endParaRPr sz="1800">
                        <a:solidFill>
                          <a:schemeClr val="dk1"/>
                        </a:solidFill>
                        <a:latin typeface="DFKai-SB"/>
                        <a:ea typeface="DFKai-SB"/>
                        <a:cs typeface="DFKai-SB"/>
                        <a:sym typeface="DFKai-SB"/>
                      </a:endParaRPr>
                    </a:p>
                  </a:txBody>
                  <a:tcPr marT="45725" marB="45725" marR="91450" marL="91450"/>
                </a:tc>
              </a:tr>
              <a:tr h="759775">
                <a:tc rowSpan="3">
                  <a:txBody>
                    <a:bodyPr/>
                    <a:lstStyle/>
                    <a:p>
                      <a:pPr indent="0" lvl="0" marL="0" marR="0" rtl="0" algn="ctr">
                        <a:spcBef>
                          <a:spcPts val="0"/>
                        </a:spcBef>
                        <a:spcAft>
                          <a:spcPts val="0"/>
                        </a:spcAft>
                        <a:buNone/>
                      </a:pPr>
                      <a:r>
                        <a:rPr lang="zh-TW" sz="2000">
                          <a:solidFill>
                            <a:schemeClr val="lt1"/>
                          </a:solidFill>
                          <a:latin typeface="DFKai-SB"/>
                          <a:ea typeface="DFKai-SB"/>
                          <a:cs typeface="DFKai-SB"/>
                          <a:sym typeface="DFKai-SB"/>
                        </a:rPr>
                        <a:t>南區</a:t>
                      </a:r>
                      <a:endParaRPr/>
                    </a:p>
                  </a:txBody>
                  <a:tcPr marT="45725" marB="45725" marR="91450" marL="91450" anchor="ctr">
                    <a:solidFill>
                      <a:srgbClr val="FF0000"/>
                    </a:solidFill>
                  </a:tcPr>
                </a:tc>
                <a:tc>
                  <a:txBody>
                    <a:bodyPr/>
                    <a:lstStyle/>
                    <a:p>
                      <a:pPr indent="0" lvl="0" marL="0" marR="0" rtl="0" algn="l">
                        <a:spcBef>
                          <a:spcPts val="0"/>
                        </a:spcBef>
                        <a:spcAft>
                          <a:spcPts val="0"/>
                        </a:spcAft>
                        <a:buNone/>
                      </a:pPr>
                      <a:r>
                        <a:rPr lang="zh-TW" sz="2000">
                          <a:latin typeface="DFKai-SB"/>
                          <a:ea typeface="DFKai-SB"/>
                          <a:cs typeface="DFKai-SB"/>
                          <a:sym typeface="DFKai-SB"/>
                        </a:rPr>
                        <a:t>國立嘉義高中</a:t>
                      </a:r>
                      <a:endParaRPr/>
                    </a:p>
                  </a:txBody>
                  <a:tcPr marT="45725" marB="45725" marR="91450" marL="91450"/>
                </a:tc>
                <a:tc>
                  <a:txBody>
                    <a:bodyPr/>
                    <a:lstStyle/>
                    <a:p>
                      <a:pPr indent="0" lvl="0" marL="0" marR="0" rtl="0" algn="l">
                        <a:spcBef>
                          <a:spcPts val="0"/>
                        </a:spcBef>
                        <a:spcAft>
                          <a:spcPts val="0"/>
                        </a:spcAft>
                        <a:buNone/>
                      </a:pPr>
                      <a:r>
                        <a:rPr lang="zh-TW" sz="2000">
                          <a:latin typeface="DFKai-SB"/>
                          <a:ea typeface="DFKai-SB"/>
                          <a:cs typeface="DFKai-SB"/>
                          <a:sym typeface="DFKai-SB"/>
                        </a:rPr>
                        <a:t>國立嘉義大學</a:t>
                      </a:r>
                      <a:endParaRPr sz="2000">
                        <a:latin typeface="DFKai-SB"/>
                        <a:ea typeface="DFKai-SB"/>
                        <a:cs typeface="DFKai-SB"/>
                        <a:sym typeface="DFKai-SB"/>
                      </a:endParaRPr>
                    </a:p>
                    <a:p>
                      <a:pPr indent="0" lvl="0" marL="0" marR="0" rtl="0" algn="l">
                        <a:spcBef>
                          <a:spcPts val="0"/>
                        </a:spcBef>
                        <a:spcAft>
                          <a:spcPts val="0"/>
                        </a:spcAft>
                        <a:buNone/>
                      </a:pPr>
                      <a:r>
                        <a:rPr lang="zh-TW" sz="2000">
                          <a:latin typeface="DFKai-SB"/>
                          <a:ea typeface="DFKai-SB"/>
                          <a:cs typeface="DFKai-SB"/>
                          <a:sym typeface="DFKai-SB"/>
                        </a:rPr>
                        <a:t>國立中正大學</a:t>
                      </a:r>
                      <a:endParaRPr/>
                    </a:p>
                  </a:txBody>
                  <a:tcPr marT="45725" marB="45725" marR="91450" marL="91450"/>
                </a:tc>
                <a:tc>
                  <a:txBody>
                    <a:bodyPr/>
                    <a:lstStyle/>
                    <a:p>
                      <a:pPr indent="0" lvl="0" marL="0" marR="0" rtl="0" algn="ctr">
                        <a:spcBef>
                          <a:spcPts val="0"/>
                        </a:spcBef>
                        <a:spcAft>
                          <a:spcPts val="0"/>
                        </a:spcAft>
                        <a:buNone/>
                      </a:pPr>
                      <a:r>
                        <a:rPr lang="zh-TW" sz="1800">
                          <a:solidFill>
                            <a:schemeClr val="dk1"/>
                          </a:solidFill>
                          <a:latin typeface="DFKai-SB"/>
                          <a:ea typeface="DFKai-SB"/>
                          <a:cs typeface="DFKai-SB"/>
                          <a:sym typeface="DFKai-SB"/>
                        </a:rPr>
                        <a:t>23</a:t>
                      </a:r>
                      <a:endParaRPr sz="1800">
                        <a:solidFill>
                          <a:schemeClr val="dk1"/>
                        </a:solidFill>
                        <a:latin typeface="DFKai-SB"/>
                        <a:ea typeface="DFKai-SB"/>
                        <a:cs typeface="DFKai-SB"/>
                        <a:sym typeface="DFKai-SB"/>
                      </a:endParaRPr>
                    </a:p>
                  </a:txBody>
                  <a:tcPr marT="45725" marB="45725" marR="91450" marL="91450"/>
                </a:tc>
              </a:tr>
              <a:tr h="440175">
                <a:tc vMerge="1"/>
                <a:tc>
                  <a:txBody>
                    <a:bodyPr/>
                    <a:lstStyle/>
                    <a:p>
                      <a:pPr indent="0" lvl="0" marL="0" marR="0" rtl="0" algn="l">
                        <a:spcBef>
                          <a:spcPts val="0"/>
                        </a:spcBef>
                        <a:spcAft>
                          <a:spcPts val="0"/>
                        </a:spcAft>
                        <a:buNone/>
                      </a:pPr>
                      <a:r>
                        <a:rPr lang="zh-TW" sz="2000">
                          <a:latin typeface="DFKai-SB"/>
                          <a:ea typeface="DFKai-SB"/>
                          <a:cs typeface="DFKai-SB"/>
                          <a:sym typeface="DFKai-SB"/>
                        </a:rPr>
                        <a:t>國立臺南一中</a:t>
                      </a:r>
                      <a:endParaRPr/>
                    </a:p>
                  </a:txBody>
                  <a:tcPr marT="45725" marB="45725" marR="91450" marL="91450"/>
                </a:tc>
                <a:tc>
                  <a:txBody>
                    <a:bodyPr/>
                    <a:lstStyle/>
                    <a:p>
                      <a:pPr indent="0" lvl="0" marL="0" marR="0" rtl="0" algn="l">
                        <a:spcBef>
                          <a:spcPts val="0"/>
                        </a:spcBef>
                        <a:spcAft>
                          <a:spcPts val="0"/>
                        </a:spcAft>
                        <a:buNone/>
                      </a:pPr>
                      <a:r>
                        <a:rPr lang="zh-TW" sz="2000">
                          <a:latin typeface="DFKai-SB"/>
                          <a:ea typeface="DFKai-SB"/>
                          <a:cs typeface="DFKai-SB"/>
                          <a:sym typeface="DFKai-SB"/>
                        </a:rPr>
                        <a:t>國立成功大學</a:t>
                      </a:r>
                      <a:endParaRPr/>
                    </a:p>
                  </a:txBody>
                  <a:tcPr marT="45725" marB="45725" marR="91450" marL="91450"/>
                </a:tc>
                <a:tc>
                  <a:txBody>
                    <a:bodyPr/>
                    <a:lstStyle/>
                    <a:p>
                      <a:pPr indent="0" lvl="0" marL="0" marR="0" rtl="0" algn="ctr">
                        <a:spcBef>
                          <a:spcPts val="0"/>
                        </a:spcBef>
                        <a:spcAft>
                          <a:spcPts val="0"/>
                        </a:spcAft>
                        <a:buNone/>
                      </a:pPr>
                      <a:r>
                        <a:rPr lang="zh-TW" sz="1800">
                          <a:solidFill>
                            <a:schemeClr val="dk1"/>
                          </a:solidFill>
                          <a:latin typeface="DFKai-SB"/>
                          <a:ea typeface="DFKai-SB"/>
                          <a:cs typeface="DFKai-SB"/>
                          <a:sym typeface="DFKai-SB"/>
                        </a:rPr>
                        <a:t>30</a:t>
                      </a:r>
                      <a:endParaRPr sz="1800">
                        <a:solidFill>
                          <a:schemeClr val="dk1"/>
                        </a:solidFill>
                        <a:latin typeface="DFKai-SB"/>
                        <a:ea typeface="DFKai-SB"/>
                        <a:cs typeface="DFKai-SB"/>
                        <a:sym typeface="DFKai-SB"/>
                      </a:endParaRPr>
                    </a:p>
                  </a:txBody>
                  <a:tcPr marT="45725" marB="45725" marR="91450" marL="91450"/>
                </a:tc>
              </a:tr>
              <a:tr h="440175">
                <a:tc vMerge="1"/>
                <a:tc>
                  <a:txBody>
                    <a:bodyPr/>
                    <a:lstStyle/>
                    <a:p>
                      <a:pPr indent="0" lvl="0" marL="0" marR="0" rtl="0" algn="l">
                        <a:spcBef>
                          <a:spcPts val="0"/>
                        </a:spcBef>
                        <a:spcAft>
                          <a:spcPts val="0"/>
                        </a:spcAft>
                        <a:buNone/>
                      </a:pPr>
                      <a:r>
                        <a:rPr lang="zh-TW" sz="2000">
                          <a:latin typeface="DFKai-SB"/>
                          <a:ea typeface="DFKai-SB"/>
                          <a:cs typeface="DFKai-SB"/>
                          <a:sym typeface="DFKai-SB"/>
                        </a:rPr>
                        <a:t>高雄市立高雄高中</a:t>
                      </a:r>
                      <a:endParaRPr/>
                    </a:p>
                  </a:txBody>
                  <a:tcPr marT="45725" marB="45725" marR="91450" marL="91450"/>
                </a:tc>
                <a:tc>
                  <a:txBody>
                    <a:bodyPr/>
                    <a:lstStyle/>
                    <a:p>
                      <a:pPr indent="0" lvl="0" marL="0" marR="0" rtl="0" algn="l">
                        <a:spcBef>
                          <a:spcPts val="0"/>
                        </a:spcBef>
                        <a:spcAft>
                          <a:spcPts val="0"/>
                        </a:spcAft>
                        <a:buNone/>
                      </a:pPr>
                      <a:r>
                        <a:rPr lang="zh-TW" sz="2000">
                          <a:latin typeface="DFKai-SB"/>
                          <a:ea typeface="DFKai-SB"/>
                          <a:cs typeface="DFKai-SB"/>
                          <a:sym typeface="DFKai-SB"/>
                        </a:rPr>
                        <a:t>國立中山大學</a:t>
                      </a:r>
                      <a:endParaRPr/>
                    </a:p>
                  </a:txBody>
                  <a:tcPr marT="45725" marB="45725" marR="91450" marL="91450"/>
                </a:tc>
                <a:tc>
                  <a:txBody>
                    <a:bodyPr/>
                    <a:lstStyle/>
                    <a:p>
                      <a:pPr indent="0" lvl="0" marL="0" marR="0" rtl="0" algn="ctr">
                        <a:spcBef>
                          <a:spcPts val="0"/>
                        </a:spcBef>
                        <a:spcAft>
                          <a:spcPts val="0"/>
                        </a:spcAft>
                        <a:buNone/>
                      </a:pPr>
                      <a:r>
                        <a:rPr lang="zh-TW" sz="1800">
                          <a:solidFill>
                            <a:schemeClr val="dk1"/>
                          </a:solidFill>
                          <a:latin typeface="DFKai-SB"/>
                          <a:ea typeface="DFKai-SB"/>
                          <a:cs typeface="DFKai-SB"/>
                          <a:sym typeface="DFKai-SB"/>
                        </a:rPr>
                        <a:t>25</a:t>
                      </a:r>
                      <a:endParaRPr sz="1800">
                        <a:solidFill>
                          <a:schemeClr val="dk1"/>
                        </a:solidFill>
                        <a:latin typeface="DFKai-SB"/>
                        <a:ea typeface="DFKai-SB"/>
                        <a:cs typeface="DFKai-SB"/>
                        <a:sym typeface="DFKai-SB"/>
                      </a:endParaRPr>
                    </a:p>
                  </a:txBody>
                  <a:tcPr marT="45725" marB="45725" marR="91450" marL="91450"/>
                </a:tc>
              </a:tr>
            </a:tbl>
          </a:graphicData>
        </a:graphic>
      </p:graphicFrame>
      <p:sp>
        <p:nvSpPr>
          <p:cNvPr id="1572" name="Google Shape;1572;p161"/>
          <p:cNvSpPr txBox="1"/>
          <p:nvPr/>
        </p:nvSpPr>
        <p:spPr>
          <a:xfrm>
            <a:off x="5787126" y="6446433"/>
            <a:ext cx="5753100" cy="461963"/>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162"/>
          <p:cNvSpPr txBox="1"/>
          <p:nvPr>
            <p:ph idx="1" type="body"/>
          </p:nvPr>
        </p:nvSpPr>
        <p:spPr>
          <a:xfrm>
            <a:off x="2927350" y="1600200"/>
            <a:ext cx="7489825" cy="4983163"/>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600"/>
              <a:buChar char="🠶"/>
            </a:pPr>
            <a:r>
              <a:rPr lang="zh-TW" sz="3600">
                <a:solidFill>
                  <a:schemeClr val="dk1"/>
                </a:solidFill>
                <a:latin typeface="DFKai-SB"/>
                <a:ea typeface="DFKai-SB"/>
                <a:cs typeface="DFKai-SB"/>
                <a:sym typeface="DFKai-SB"/>
              </a:rPr>
              <a:t>110年4月進行術科測驗</a:t>
            </a:r>
            <a:endParaRPr sz="3600">
              <a:solidFill>
                <a:schemeClr val="dk1"/>
              </a:solidFill>
              <a:latin typeface="DFKai-SB"/>
              <a:ea typeface="DFKai-SB"/>
              <a:cs typeface="DFKai-SB"/>
              <a:sym typeface="DFKai-SB"/>
            </a:endParaRPr>
          </a:p>
          <a:p>
            <a:pPr indent="-257175" lvl="0" marL="257175" rtl="0" algn="l">
              <a:spcBef>
                <a:spcPts val="750"/>
              </a:spcBef>
              <a:spcAft>
                <a:spcPts val="0"/>
              </a:spcAft>
              <a:buSzPts val="3600"/>
              <a:buChar char="🠶"/>
            </a:pPr>
            <a:r>
              <a:rPr lang="zh-TW" sz="3600">
                <a:solidFill>
                  <a:schemeClr val="dk1"/>
                </a:solidFill>
                <a:latin typeface="DFKai-SB"/>
                <a:ea typeface="DFKai-SB"/>
                <a:cs typeface="DFKai-SB"/>
                <a:sym typeface="DFKai-SB"/>
              </a:rPr>
              <a:t>各校依群科屬性，考量國中生學習基礎，規劃簡易操作測驗，或者依招生需求，以書面審查、口試等方式進行篩選。</a:t>
            </a:r>
            <a:endParaRPr sz="3600">
              <a:solidFill>
                <a:schemeClr val="dk1"/>
              </a:solidFill>
              <a:latin typeface="DFKai-SB"/>
              <a:ea typeface="DFKai-SB"/>
              <a:cs typeface="DFKai-SB"/>
              <a:sym typeface="DFKai-SB"/>
            </a:endParaRPr>
          </a:p>
          <a:p>
            <a:pPr indent="0" lvl="0" marL="0" rtl="0" algn="l">
              <a:spcBef>
                <a:spcPts val="750"/>
              </a:spcBef>
              <a:spcAft>
                <a:spcPts val="0"/>
              </a:spcAft>
              <a:buSzPts val="3600"/>
              <a:buFont typeface="Noto Sans Symbols"/>
              <a:buNone/>
            </a:pPr>
            <a:r>
              <a:t/>
            </a:r>
            <a:endParaRPr sz="3600">
              <a:solidFill>
                <a:schemeClr val="dk1"/>
              </a:solidFill>
              <a:latin typeface="DFKai-SB"/>
              <a:ea typeface="DFKai-SB"/>
              <a:cs typeface="DFKai-SB"/>
              <a:sym typeface="DFKai-SB"/>
            </a:endParaRPr>
          </a:p>
        </p:txBody>
      </p:sp>
      <p:sp>
        <p:nvSpPr>
          <p:cNvPr id="1578" name="Google Shape;1578;p162"/>
          <p:cNvSpPr txBox="1"/>
          <p:nvPr/>
        </p:nvSpPr>
        <p:spPr>
          <a:xfrm>
            <a:off x="1627188" y="569913"/>
            <a:ext cx="9979025" cy="863600"/>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4000"/>
              <a:buFont typeface="Noto Sans Symbols"/>
              <a:buNone/>
            </a:pPr>
            <a:r>
              <a:rPr lang="zh-TW" sz="4000">
                <a:solidFill>
                  <a:srgbClr val="C00000"/>
                </a:solidFill>
                <a:latin typeface="DFKai-SB"/>
                <a:ea typeface="DFKai-SB"/>
                <a:cs typeface="DFKai-SB"/>
                <a:sym typeface="DFKai-SB"/>
              </a:rPr>
              <a:t>(四)特色招生甄選入學---專業群科1</a:t>
            </a:r>
            <a:endParaRPr/>
          </a:p>
          <a:p>
            <a:pPr indent="0" lvl="0" marL="0" marR="0" rtl="0" algn="l">
              <a:spcBef>
                <a:spcPts val="0"/>
              </a:spcBef>
              <a:spcAft>
                <a:spcPts val="0"/>
              </a:spcAft>
              <a:buClr>
                <a:srgbClr val="404040"/>
              </a:buClr>
              <a:buSzPts val="4000"/>
              <a:buFont typeface="Noto Sans Symbols"/>
              <a:buNone/>
            </a:pPr>
            <a:r>
              <a:t/>
            </a:r>
            <a:endParaRPr sz="4000">
              <a:solidFill>
                <a:srgbClr val="C00000"/>
              </a:solidFill>
              <a:latin typeface="DFKai-SB"/>
              <a:ea typeface="DFKai-SB"/>
              <a:cs typeface="DFKai-SB"/>
              <a:sym typeface="DFKai-SB"/>
            </a:endParaRPr>
          </a:p>
        </p:txBody>
      </p:sp>
      <p:sp>
        <p:nvSpPr>
          <p:cNvPr id="1579" name="Google Shape;1579;p16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163"/>
          <p:cNvSpPr txBox="1"/>
          <p:nvPr/>
        </p:nvSpPr>
        <p:spPr>
          <a:xfrm>
            <a:off x="1649413" y="0"/>
            <a:ext cx="7377112" cy="587375"/>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3600"/>
              <a:buFont typeface="Noto Sans Symbols"/>
              <a:buNone/>
            </a:pPr>
            <a:r>
              <a:rPr lang="zh-TW" sz="3600">
                <a:solidFill>
                  <a:srgbClr val="C00000"/>
                </a:solidFill>
                <a:latin typeface="DFKai-SB"/>
                <a:ea typeface="DFKai-SB"/>
                <a:cs typeface="DFKai-SB"/>
                <a:sym typeface="DFKai-SB"/>
              </a:rPr>
              <a:t>(四)特色招生甄選入學--專業群科2</a:t>
            </a:r>
            <a:endParaRPr sz="4000">
              <a:solidFill>
                <a:srgbClr val="C00000"/>
              </a:solidFill>
              <a:latin typeface="DFKai-SB"/>
              <a:ea typeface="DFKai-SB"/>
              <a:cs typeface="DFKai-SB"/>
              <a:sym typeface="DFKai-SB"/>
            </a:endParaRPr>
          </a:p>
        </p:txBody>
      </p:sp>
      <p:sp>
        <p:nvSpPr>
          <p:cNvPr id="1588" name="Google Shape;1588;p163"/>
          <p:cNvSpPr txBox="1"/>
          <p:nvPr>
            <p:ph type="title"/>
          </p:nvPr>
        </p:nvSpPr>
        <p:spPr>
          <a:xfrm>
            <a:off x="2187575" y="533400"/>
            <a:ext cx="6838950" cy="508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2800">
                <a:solidFill>
                  <a:srgbClr val="C00000"/>
                </a:solidFill>
                <a:latin typeface="DFKai-SB"/>
                <a:ea typeface="DFKai-SB"/>
                <a:cs typeface="DFKai-SB"/>
                <a:sym typeface="DFKai-SB"/>
              </a:rPr>
              <a:t>臺南區專業群科甄選入學辦理學校</a:t>
            </a:r>
            <a:endParaRPr/>
          </a:p>
        </p:txBody>
      </p:sp>
      <p:sp>
        <p:nvSpPr>
          <p:cNvPr id="1589" name="Google Shape;1589;p16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590" name="Google Shape;1590;p163"/>
          <p:cNvSpPr txBox="1"/>
          <p:nvPr/>
        </p:nvSpPr>
        <p:spPr>
          <a:xfrm>
            <a:off x="8986722" y="281443"/>
            <a:ext cx="3205278" cy="707886"/>
          </a:xfrm>
          <a:prstGeom prst="rect">
            <a:avLst/>
          </a:prstGeom>
          <a:solidFill>
            <a:srgbClr val="3939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000">
                <a:solidFill>
                  <a:schemeClr val="lt1"/>
                </a:solidFill>
                <a:latin typeface="Arial"/>
                <a:ea typeface="Arial"/>
                <a:cs typeface="Arial"/>
                <a:sym typeface="Arial"/>
              </a:rPr>
              <a:t>109.10公告版(確實名額請以日後正式簡章公告為準)</a:t>
            </a:r>
            <a:endParaRPr sz="2000">
              <a:solidFill>
                <a:schemeClr val="lt1"/>
              </a:solidFill>
              <a:latin typeface="Arial"/>
              <a:ea typeface="Arial"/>
              <a:cs typeface="Arial"/>
              <a:sym typeface="Arial"/>
            </a:endParaRPr>
          </a:p>
        </p:txBody>
      </p:sp>
      <p:graphicFrame>
        <p:nvGraphicFramePr>
          <p:cNvPr id="1591" name="Google Shape;1591;p163"/>
          <p:cNvGraphicFramePr/>
          <p:nvPr/>
        </p:nvGraphicFramePr>
        <p:xfrm>
          <a:off x="1649413" y="1290892"/>
          <a:ext cx="3000000" cy="3000000"/>
        </p:xfrm>
        <a:graphic>
          <a:graphicData uri="http://schemas.openxmlformats.org/drawingml/2006/table">
            <a:tbl>
              <a:tblPr bandRow="1" firstCol="1" firstRow="1">
                <a:noFill/>
                <a:tableStyleId>{080937F6-F163-481E-B2B0-98CAEE5C7077}</a:tableStyleId>
              </a:tblPr>
              <a:tblGrid>
                <a:gridCol w="2582400"/>
                <a:gridCol w="5064300"/>
                <a:gridCol w="997775"/>
                <a:gridCol w="847675"/>
              </a:tblGrid>
              <a:tr h="340850">
                <a:tc>
                  <a:txBody>
                    <a:bodyPr/>
                    <a:lstStyle/>
                    <a:p>
                      <a:pPr indent="0" lvl="0" marL="0" marR="0" rtl="0" algn="ctr">
                        <a:spcBef>
                          <a:spcPts val="0"/>
                        </a:spcBef>
                        <a:spcAft>
                          <a:spcPts val="0"/>
                        </a:spcAft>
                        <a:buNone/>
                      </a:pPr>
                      <a:r>
                        <a:rPr lang="zh-TW" sz="2000"/>
                        <a:t>學校</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2000"/>
                        <a:t>特色班別名稱</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2000"/>
                        <a:t>招生數</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2000"/>
                        <a:t>總數</a:t>
                      </a:r>
                      <a:endParaRPr sz="1000">
                        <a:latin typeface="Calibri"/>
                        <a:ea typeface="Calibri"/>
                        <a:cs typeface="Calibri"/>
                        <a:sym typeface="Calibri"/>
                      </a:endParaRPr>
                    </a:p>
                  </a:txBody>
                  <a:tcPr marT="0" marB="0" marR="10550" marL="10550" anchor="ctr"/>
                </a:tc>
              </a:tr>
              <a:tr h="291325">
                <a:tc rowSpan="4">
                  <a:txBody>
                    <a:bodyPr/>
                    <a:lstStyle/>
                    <a:p>
                      <a:pPr indent="0" lvl="0" marL="0" marR="0" rtl="0" algn="ctr">
                        <a:spcBef>
                          <a:spcPts val="0"/>
                        </a:spcBef>
                        <a:spcAft>
                          <a:spcPts val="0"/>
                        </a:spcAft>
                        <a:buNone/>
                      </a:pPr>
                      <a:r>
                        <a:rPr lang="zh-TW" sz="2000"/>
                        <a:t>臺南高商</a:t>
                      </a:r>
                      <a:endParaRPr sz="1000">
                        <a:latin typeface="Calibri"/>
                        <a:ea typeface="Calibri"/>
                        <a:cs typeface="Calibri"/>
                        <a:sym typeface="Calibri"/>
                      </a:endParaRPr>
                    </a:p>
                  </a:txBody>
                  <a:tcPr marT="0" marB="0" marR="10550" marL="10550" anchor="ctr"/>
                </a:tc>
                <a:tc>
                  <a:txBody>
                    <a:bodyPr/>
                    <a:lstStyle/>
                    <a:p>
                      <a:pPr indent="0" lvl="0" marL="0" marR="0" rtl="0" algn="l">
                        <a:spcBef>
                          <a:spcPts val="0"/>
                        </a:spcBef>
                        <a:spcAft>
                          <a:spcPts val="0"/>
                        </a:spcAft>
                        <a:buNone/>
                      </a:pPr>
                      <a:r>
                        <a:rPr lang="zh-TW" sz="1800"/>
                        <a:t>觀光事業科(餐旅休閒管理班)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rowSpan="4">
                  <a:txBody>
                    <a:bodyPr/>
                    <a:lstStyle/>
                    <a:p>
                      <a:pPr indent="0" lvl="0" marL="0" marR="0" rtl="0" algn="ctr">
                        <a:spcBef>
                          <a:spcPts val="0"/>
                        </a:spcBef>
                        <a:spcAft>
                          <a:spcPts val="0"/>
                        </a:spcAft>
                        <a:buNone/>
                      </a:pPr>
                      <a:r>
                        <a:rPr lang="zh-TW" sz="1800"/>
                        <a:t>140</a:t>
                      </a:r>
                      <a:endParaRPr sz="1000">
                        <a:latin typeface="Calibri"/>
                        <a:ea typeface="Calibri"/>
                        <a:cs typeface="Calibri"/>
                        <a:sym typeface="Calibri"/>
                      </a:endParaRPr>
                    </a:p>
                  </a:txBody>
                  <a:tcPr marT="0" marB="0" marR="10550" marL="10550" anchor="ctr"/>
                </a:tc>
              </a:tr>
              <a:tr h="291325">
                <a:tc vMerge="1"/>
                <a:tc>
                  <a:txBody>
                    <a:bodyPr/>
                    <a:lstStyle/>
                    <a:p>
                      <a:pPr indent="0" lvl="0" marL="0" marR="0" rtl="0" algn="l">
                        <a:spcBef>
                          <a:spcPts val="0"/>
                        </a:spcBef>
                        <a:spcAft>
                          <a:spcPts val="0"/>
                        </a:spcAft>
                        <a:buNone/>
                      </a:pPr>
                      <a:r>
                        <a:rPr lang="zh-TW" sz="1800"/>
                        <a:t>應用英語科(職場英文精英班)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vMerge="1"/>
              </a:tr>
              <a:tr h="291325">
                <a:tc vMerge="1"/>
                <a:tc>
                  <a:txBody>
                    <a:bodyPr/>
                    <a:lstStyle/>
                    <a:p>
                      <a:pPr indent="0" lvl="0" marL="0" marR="0" rtl="0" algn="l">
                        <a:spcBef>
                          <a:spcPts val="0"/>
                        </a:spcBef>
                        <a:spcAft>
                          <a:spcPts val="0"/>
                        </a:spcAft>
                        <a:buNone/>
                      </a:pPr>
                      <a:r>
                        <a:rPr lang="zh-TW" sz="1800"/>
                        <a:t>廣告設計科(文創設計班)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vMerge="1"/>
              </a:tr>
              <a:tr h="291325">
                <a:tc vMerge="1"/>
                <a:tc>
                  <a:txBody>
                    <a:bodyPr/>
                    <a:lstStyle/>
                    <a:p>
                      <a:pPr indent="0" lvl="0" marL="0" marR="0" rtl="0" algn="l">
                        <a:spcBef>
                          <a:spcPts val="0"/>
                        </a:spcBef>
                        <a:spcAft>
                          <a:spcPts val="0"/>
                        </a:spcAft>
                        <a:buNone/>
                      </a:pPr>
                      <a:r>
                        <a:rPr lang="zh-TW" sz="1800"/>
                        <a:t>國際貿易科(外貿精英班)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vMerge="1"/>
              </a:tr>
              <a:tr h="291325">
                <a:tc>
                  <a:txBody>
                    <a:bodyPr/>
                    <a:lstStyle/>
                    <a:p>
                      <a:pPr indent="0" lvl="0" marL="0" marR="0" rtl="0" algn="ctr">
                        <a:spcBef>
                          <a:spcPts val="0"/>
                        </a:spcBef>
                        <a:spcAft>
                          <a:spcPts val="0"/>
                        </a:spcAft>
                        <a:buNone/>
                      </a:pPr>
                      <a:r>
                        <a:rPr lang="zh-TW" sz="2000"/>
                        <a:t>臺南高工</a:t>
                      </a:r>
                      <a:endParaRPr sz="1000">
                        <a:latin typeface="Calibri"/>
                        <a:ea typeface="Calibri"/>
                        <a:cs typeface="Calibri"/>
                        <a:sym typeface="Calibri"/>
                      </a:endParaRPr>
                    </a:p>
                  </a:txBody>
                  <a:tcPr marT="0" marB="0" marR="10550" marL="10550" anchor="ctr"/>
                </a:tc>
                <a:tc>
                  <a:txBody>
                    <a:bodyPr/>
                    <a:lstStyle/>
                    <a:p>
                      <a:pPr indent="0" lvl="0" marL="0" marR="0" rtl="0" algn="l">
                        <a:spcBef>
                          <a:spcPts val="0"/>
                        </a:spcBef>
                        <a:spcAft>
                          <a:spcPts val="0"/>
                        </a:spcAft>
                        <a:buNone/>
                      </a:pPr>
                      <a:r>
                        <a:rPr lang="zh-TW" sz="1800"/>
                        <a:t>板金科</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20</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20</a:t>
                      </a:r>
                      <a:endParaRPr sz="1000">
                        <a:latin typeface="Calibri"/>
                        <a:ea typeface="Calibri"/>
                        <a:cs typeface="Calibri"/>
                        <a:sym typeface="Calibri"/>
                      </a:endParaRPr>
                    </a:p>
                  </a:txBody>
                  <a:tcPr marT="0" marB="0" marR="10550" marL="10550" anchor="ctr"/>
                </a:tc>
              </a:tr>
              <a:tr h="291325">
                <a:tc rowSpan="2">
                  <a:txBody>
                    <a:bodyPr/>
                    <a:lstStyle/>
                    <a:p>
                      <a:pPr indent="0" lvl="0" marL="0" marR="0" rtl="0" algn="ctr">
                        <a:spcBef>
                          <a:spcPts val="0"/>
                        </a:spcBef>
                        <a:spcAft>
                          <a:spcPts val="0"/>
                        </a:spcAft>
                        <a:buNone/>
                      </a:pPr>
                      <a:r>
                        <a:rPr lang="zh-TW" sz="2000"/>
                        <a:t>家齊高中</a:t>
                      </a:r>
                      <a:endParaRPr sz="1000">
                        <a:latin typeface="Calibri"/>
                        <a:ea typeface="Calibri"/>
                        <a:cs typeface="Calibri"/>
                        <a:sym typeface="Calibri"/>
                      </a:endParaRPr>
                    </a:p>
                  </a:txBody>
                  <a:tcPr marT="0" marB="0" marR="10550" marL="10550" anchor="ctr"/>
                </a:tc>
                <a:tc>
                  <a:txBody>
                    <a:bodyPr/>
                    <a:lstStyle/>
                    <a:p>
                      <a:pPr indent="0" lvl="0" marL="0" marR="0" rtl="0" algn="l">
                        <a:spcBef>
                          <a:spcPts val="0"/>
                        </a:spcBef>
                        <a:spcAft>
                          <a:spcPts val="0"/>
                        </a:spcAft>
                        <a:buNone/>
                      </a:pPr>
                      <a:r>
                        <a:rPr lang="zh-TW" sz="1800"/>
                        <a:t>餐飲管理科(餐飲管理科特色班)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rowSpan="2">
                  <a:txBody>
                    <a:bodyPr/>
                    <a:lstStyle/>
                    <a:p>
                      <a:pPr indent="0" lvl="0" marL="0" marR="0" rtl="0" algn="ctr">
                        <a:spcBef>
                          <a:spcPts val="0"/>
                        </a:spcBef>
                        <a:spcAft>
                          <a:spcPts val="0"/>
                        </a:spcAft>
                        <a:buNone/>
                      </a:pPr>
                      <a:r>
                        <a:rPr lang="zh-TW" sz="1800"/>
                        <a:t>70</a:t>
                      </a:r>
                      <a:endParaRPr sz="1000">
                        <a:latin typeface="Calibri"/>
                        <a:ea typeface="Calibri"/>
                        <a:cs typeface="Calibri"/>
                        <a:sym typeface="Calibri"/>
                      </a:endParaRPr>
                    </a:p>
                  </a:txBody>
                  <a:tcPr marT="0" marB="0" marR="10550" marL="10550" anchor="ctr"/>
                </a:tc>
              </a:tr>
              <a:tr h="291325">
                <a:tc vMerge="1"/>
                <a:tc>
                  <a:txBody>
                    <a:bodyPr/>
                    <a:lstStyle/>
                    <a:p>
                      <a:pPr indent="0" lvl="0" marL="0" marR="0" rtl="0" algn="l">
                        <a:spcBef>
                          <a:spcPts val="0"/>
                        </a:spcBef>
                        <a:spcAft>
                          <a:spcPts val="0"/>
                        </a:spcAft>
                        <a:buNone/>
                      </a:pPr>
                      <a:r>
                        <a:rPr lang="zh-TW" sz="1800"/>
                        <a:t>流行服飾科(流行服飾科特色班)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vMerge="1"/>
              </a:tr>
              <a:tr h="291325">
                <a:tc>
                  <a:txBody>
                    <a:bodyPr/>
                    <a:lstStyle/>
                    <a:p>
                      <a:pPr indent="0" lvl="0" marL="0" marR="0" rtl="0" algn="ctr">
                        <a:spcBef>
                          <a:spcPts val="0"/>
                        </a:spcBef>
                        <a:spcAft>
                          <a:spcPts val="0"/>
                        </a:spcAft>
                        <a:buNone/>
                      </a:pPr>
                      <a:r>
                        <a:rPr lang="zh-TW" sz="2000"/>
                        <a:t>臺南海事</a:t>
                      </a:r>
                      <a:endParaRPr sz="1000">
                        <a:latin typeface="Calibri"/>
                        <a:ea typeface="Calibri"/>
                        <a:cs typeface="Calibri"/>
                        <a:sym typeface="Calibri"/>
                      </a:endParaRPr>
                    </a:p>
                  </a:txBody>
                  <a:tcPr marT="0" marB="0" marR="10550" marL="10550" anchor="ctr"/>
                </a:tc>
                <a:tc>
                  <a:txBody>
                    <a:bodyPr/>
                    <a:lstStyle/>
                    <a:p>
                      <a:pPr indent="0" lvl="0" marL="0" marR="0" rtl="0" algn="l">
                        <a:spcBef>
                          <a:spcPts val="0"/>
                        </a:spcBef>
                        <a:spcAft>
                          <a:spcPts val="0"/>
                        </a:spcAft>
                        <a:buNone/>
                      </a:pPr>
                      <a:r>
                        <a:rPr lang="zh-TW" sz="1800"/>
                        <a:t>電子科(AI智慧型機器人特色菁英班)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r>
              <a:tr h="291325">
                <a:tc>
                  <a:txBody>
                    <a:bodyPr/>
                    <a:lstStyle/>
                    <a:p>
                      <a:pPr indent="0" lvl="0" marL="0" marR="0" rtl="0" algn="ctr">
                        <a:spcBef>
                          <a:spcPts val="0"/>
                        </a:spcBef>
                        <a:spcAft>
                          <a:spcPts val="0"/>
                        </a:spcAft>
                        <a:buNone/>
                      </a:pPr>
                      <a:r>
                        <a:rPr lang="zh-TW" sz="2000"/>
                        <a:t>曾文家商</a:t>
                      </a:r>
                      <a:endParaRPr sz="1000">
                        <a:latin typeface="Calibri"/>
                        <a:ea typeface="Calibri"/>
                        <a:cs typeface="Calibri"/>
                        <a:sym typeface="Calibri"/>
                      </a:endParaRPr>
                    </a:p>
                  </a:txBody>
                  <a:tcPr marT="0" marB="0" marR="10550" marL="10550" anchor="ctr"/>
                </a:tc>
                <a:tc>
                  <a:txBody>
                    <a:bodyPr/>
                    <a:lstStyle/>
                    <a:p>
                      <a:pPr indent="0" lvl="0" marL="0" marR="0" rtl="0" algn="l">
                        <a:spcBef>
                          <a:spcPts val="0"/>
                        </a:spcBef>
                        <a:spcAft>
                          <a:spcPts val="0"/>
                        </a:spcAft>
                        <a:buNone/>
                      </a:pPr>
                      <a:r>
                        <a:rPr lang="zh-TW" sz="1800"/>
                        <a:t>餐飲管理科(廚藝管理班)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r>
              <a:tr h="291325">
                <a:tc rowSpan="3">
                  <a:txBody>
                    <a:bodyPr/>
                    <a:lstStyle/>
                    <a:p>
                      <a:pPr indent="0" lvl="0" marL="0" marR="0" rtl="0" algn="ctr">
                        <a:spcBef>
                          <a:spcPts val="0"/>
                        </a:spcBef>
                        <a:spcAft>
                          <a:spcPts val="0"/>
                        </a:spcAft>
                        <a:buNone/>
                      </a:pPr>
                      <a:r>
                        <a:rPr lang="zh-TW" sz="2000"/>
                        <a:t>曾文農工</a:t>
                      </a:r>
                      <a:endParaRPr sz="1000">
                        <a:latin typeface="Calibri"/>
                        <a:ea typeface="Calibri"/>
                        <a:cs typeface="Calibri"/>
                        <a:sym typeface="Calibri"/>
                      </a:endParaRPr>
                    </a:p>
                  </a:txBody>
                  <a:tcPr marT="0" marB="0" marR="10550" marL="10550" anchor="ctr"/>
                </a:tc>
                <a:tc>
                  <a:txBody>
                    <a:bodyPr/>
                    <a:lstStyle/>
                    <a:p>
                      <a:pPr indent="0" lvl="0" marL="0" marR="0" rtl="0" algn="l">
                        <a:spcBef>
                          <a:spcPts val="0"/>
                        </a:spcBef>
                        <a:spcAft>
                          <a:spcPts val="0"/>
                        </a:spcAft>
                        <a:buNone/>
                      </a:pPr>
                      <a:r>
                        <a:rPr lang="zh-TW" sz="1800"/>
                        <a:t>機械科(電腦控制機械加工班)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rowSpan="3">
                  <a:txBody>
                    <a:bodyPr/>
                    <a:lstStyle/>
                    <a:p>
                      <a:pPr indent="0" lvl="0" marL="0" marR="0" rtl="0" algn="ctr">
                        <a:spcBef>
                          <a:spcPts val="0"/>
                        </a:spcBef>
                        <a:spcAft>
                          <a:spcPts val="0"/>
                        </a:spcAft>
                        <a:buNone/>
                      </a:pPr>
                      <a:r>
                        <a:rPr lang="zh-TW" sz="1800"/>
                        <a:t>105</a:t>
                      </a:r>
                      <a:endParaRPr sz="1000">
                        <a:latin typeface="Calibri"/>
                        <a:ea typeface="Calibri"/>
                        <a:cs typeface="Calibri"/>
                        <a:sym typeface="Calibri"/>
                      </a:endParaRPr>
                    </a:p>
                  </a:txBody>
                  <a:tcPr marT="0" marB="0" marR="10550" marL="10550" anchor="ctr"/>
                </a:tc>
              </a:tr>
              <a:tr h="291325">
                <a:tc vMerge="1"/>
                <a:tc>
                  <a:txBody>
                    <a:bodyPr/>
                    <a:lstStyle/>
                    <a:p>
                      <a:pPr indent="0" lvl="0" marL="0" marR="0" rtl="0" algn="l">
                        <a:spcBef>
                          <a:spcPts val="0"/>
                        </a:spcBef>
                        <a:spcAft>
                          <a:spcPts val="0"/>
                        </a:spcAft>
                        <a:buNone/>
                      </a:pPr>
                      <a:r>
                        <a:rPr lang="zh-TW" sz="1800"/>
                        <a:t>化工科(化妝品生活與應用班)</a:t>
                      </a:r>
                      <a:r>
                        <a:rPr b="1" lang="zh-TW" sz="1800">
                          <a:solidFill>
                            <a:srgbClr val="FF0000"/>
                          </a:solidFill>
                        </a:rPr>
                        <a:t>[110新]</a:t>
                      </a:r>
                      <a:endParaRPr b="1" sz="1000">
                        <a:solidFill>
                          <a:srgbClr val="FF0000"/>
                        </a:solidFill>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vMerge="1"/>
              </a:tr>
              <a:tr h="291325">
                <a:tc vMerge="1"/>
                <a:tc>
                  <a:txBody>
                    <a:bodyPr/>
                    <a:lstStyle/>
                    <a:p>
                      <a:pPr indent="0" lvl="0" marL="0" marR="0" rtl="0" algn="l">
                        <a:spcBef>
                          <a:spcPts val="0"/>
                        </a:spcBef>
                        <a:spcAft>
                          <a:spcPts val="0"/>
                        </a:spcAft>
                        <a:buNone/>
                      </a:pPr>
                      <a:r>
                        <a:rPr lang="zh-TW" sz="1800"/>
                        <a:t>食品加工科(食品加工技術班)</a:t>
                      </a:r>
                      <a:r>
                        <a:rPr b="1" lang="zh-TW" sz="1800">
                          <a:solidFill>
                            <a:srgbClr val="FF0000"/>
                          </a:solidFill>
                        </a:rPr>
                        <a:t>[110新]</a:t>
                      </a:r>
                      <a:endParaRPr b="1" sz="1000">
                        <a:solidFill>
                          <a:srgbClr val="FF0000"/>
                        </a:solidFill>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vMerge="1"/>
              </a:tr>
              <a:tr h="291325">
                <a:tc rowSpan="4">
                  <a:txBody>
                    <a:bodyPr/>
                    <a:lstStyle/>
                    <a:p>
                      <a:pPr indent="0" lvl="0" marL="0" marR="0" rtl="0" algn="ctr">
                        <a:spcBef>
                          <a:spcPts val="0"/>
                        </a:spcBef>
                        <a:spcAft>
                          <a:spcPts val="0"/>
                        </a:spcAft>
                        <a:buNone/>
                      </a:pPr>
                      <a:r>
                        <a:rPr lang="zh-TW" sz="2000"/>
                        <a:t>新營高工</a:t>
                      </a:r>
                      <a:endParaRPr sz="1000">
                        <a:latin typeface="Calibri"/>
                        <a:ea typeface="Calibri"/>
                        <a:cs typeface="Calibri"/>
                        <a:sym typeface="Calibri"/>
                      </a:endParaRPr>
                    </a:p>
                  </a:txBody>
                  <a:tcPr marT="0" marB="0" marR="10550" marL="10550" anchor="ctr"/>
                </a:tc>
                <a:tc>
                  <a:txBody>
                    <a:bodyPr/>
                    <a:lstStyle/>
                    <a:p>
                      <a:pPr indent="0" lvl="0" marL="0" marR="0" rtl="0" algn="l">
                        <a:spcBef>
                          <a:spcPts val="0"/>
                        </a:spcBef>
                        <a:spcAft>
                          <a:spcPts val="0"/>
                        </a:spcAft>
                        <a:buNone/>
                      </a:pPr>
                      <a:r>
                        <a:rPr lang="zh-TW" sz="1800"/>
                        <a:t>製圖科(電腦機械設計製圖特色班)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25</a:t>
                      </a:r>
                      <a:endParaRPr sz="1000">
                        <a:latin typeface="Calibri"/>
                        <a:ea typeface="Calibri"/>
                        <a:cs typeface="Calibri"/>
                        <a:sym typeface="Calibri"/>
                      </a:endParaRPr>
                    </a:p>
                  </a:txBody>
                  <a:tcPr marT="0" marB="0" marR="10550" marL="10550" anchor="ctr"/>
                </a:tc>
                <a:tc rowSpan="4">
                  <a:txBody>
                    <a:bodyPr/>
                    <a:lstStyle/>
                    <a:p>
                      <a:pPr indent="0" lvl="0" marL="0" marR="0" rtl="0" algn="ctr">
                        <a:spcBef>
                          <a:spcPts val="0"/>
                        </a:spcBef>
                        <a:spcAft>
                          <a:spcPts val="0"/>
                        </a:spcAft>
                        <a:buNone/>
                      </a:pPr>
                      <a:r>
                        <a:rPr lang="zh-TW" sz="1800"/>
                        <a:t>130</a:t>
                      </a:r>
                      <a:endParaRPr sz="1000">
                        <a:latin typeface="Calibri"/>
                        <a:ea typeface="Calibri"/>
                        <a:cs typeface="Calibri"/>
                        <a:sym typeface="Calibri"/>
                      </a:endParaRPr>
                    </a:p>
                  </a:txBody>
                  <a:tcPr marT="0" marB="0" marR="10550" marL="10550" anchor="ctr"/>
                </a:tc>
              </a:tr>
              <a:tr h="291325">
                <a:tc vMerge="1"/>
                <a:tc>
                  <a:txBody>
                    <a:bodyPr/>
                    <a:lstStyle/>
                    <a:p>
                      <a:pPr indent="0" lvl="0" marL="0" marR="0" rtl="0" algn="l">
                        <a:spcBef>
                          <a:spcPts val="0"/>
                        </a:spcBef>
                        <a:spcAft>
                          <a:spcPts val="0"/>
                        </a:spcAft>
                        <a:buNone/>
                      </a:pPr>
                      <a:r>
                        <a:rPr lang="zh-TW" sz="1800"/>
                        <a:t>資訊科(APP及機器人程式設計班)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vMerge="1"/>
              </a:tr>
              <a:tr h="291325">
                <a:tc vMerge="1"/>
                <a:tc>
                  <a:txBody>
                    <a:bodyPr/>
                    <a:lstStyle/>
                    <a:p>
                      <a:pPr indent="0" lvl="0" marL="0" marR="0" rtl="0" algn="l">
                        <a:spcBef>
                          <a:spcPts val="0"/>
                        </a:spcBef>
                        <a:spcAft>
                          <a:spcPts val="0"/>
                        </a:spcAft>
                        <a:buNone/>
                      </a:pPr>
                      <a:r>
                        <a:rPr lang="zh-TW" sz="1800"/>
                        <a:t>機械科(數控加工特色班)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vMerge="1"/>
              </a:tr>
              <a:tr h="291325">
                <a:tc vMerge="1"/>
                <a:tc>
                  <a:txBody>
                    <a:bodyPr/>
                    <a:lstStyle/>
                    <a:p>
                      <a:pPr indent="0" lvl="0" marL="0" marR="0" rtl="0" algn="l">
                        <a:spcBef>
                          <a:spcPts val="0"/>
                        </a:spcBef>
                        <a:spcAft>
                          <a:spcPts val="0"/>
                        </a:spcAft>
                        <a:buNone/>
                      </a:pPr>
                      <a:r>
                        <a:rPr lang="zh-TW" sz="1800"/>
                        <a:t>模具科(電腦輔助模具設計製作班)</a:t>
                      </a:r>
                      <a:endParaRPr sz="1000">
                        <a:latin typeface="Calibri"/>
                        <a:ea typeface="Calibri"/>
                        <a:cs typeface="Calibri"/>
                        <a:sym typeface="Calibri"/>
                      </a:endParaRPr>
                    </a:p>
                  </a:txBody>
                  <a:tcPr marT="0" marB="0" marR="10550" marL="10550" anchor="ctr"/>
                </a:tc>
                <a:tc>
                  <a:txBody>
                    <a:bodyPr/>
                    <a:lstStyle/>
                    <a:p>
                      <a:pPr indent="0" lvl="0" marL="0" marR="0" rtl="0" algn="ctr">
                        <a:spcBef>
                          <a:spcPts val="0"/>
                        </a:spcBef>
                        <a:spcAft>
                          <a:spcPts val="0"/>
                        </a:spcAft>
                        <a:buNone/>
                      </a:pPr>
                      <a:r>
                        <a:rPr lang="zh-TW" sz="1800"/>
                        <a:t>35</a:t>
                      </a:r>
                      <a:endParaRPr sz="1000">
                        <a:latin typeface="Calibri"/>
                        <a:ea typeface="Calibri"/>
                        <a:cs typeface="Calibri"/>
                        <a:sym typeface="Calibri"/>
                      </a:endParaRPr>
                    </a:p>
                  </a:txBody>
                  <a:tcPr marT="0" marB="0" marR="10550" marL="10550" anchor="ctr"/>
                </a:tc>
                <a:tc vMerge="1"/>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8" name="Shape 1598"/>
        <p:cNvGrpSpPr/>
        <p:nvPr/>
      </p:nvGrpSpPr>
      <p:grpSpPr>
        <a:xfrm>
          <a:off x="0" y="0"/>
          <a:ext cx="0" cy="0"/>
          <a:chOff x="0" y="0"/>
          <a:chExt cx="0" cy="0"/>
        </a:xfrm>
      </p:grpSpPr>
      <p:sp>
        <p:nvSpPr>
          <p:cNvPr id="1599" name="Google Shape;1599;p164"/>
          <p:cNvSpPr txBox="1"/>
          <p:nvPr/>
        </p:nvSpPr>
        <p:spPr>
          <a:xfrm>
            <a:off x="1628775" y="46038"/>
            <a:ext cx="7418388" cy="569912"/>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3600"/>
              <a:buFont typeface="Noto Sans Symbols"/>
              <a:buNone/>
            </a:pPr>
            <a:r>
              <a:rPr lang="zh-TW" sz="3600">
                <a:solidFill>
                  <a:srgbClr val="C00000"/>
                </a:solidFill>
                <a:latin typeface="DFKai-SB"/>
                <a:ea typeface="DFKai-SB"/>
                <a:cs typeface="DFKai-SB"/>
                <a:sym typeface="DFKai-SB"/>
              </a:rPr>
              <a:t>(四)特色招生甄選入學--專業群科3</a:t>
            </a:r>
            <a:endParaRPr sz="4000">
              <a:solidFill>
                <a:srgbClr val="C00000"/>
              </a:solidFill>
              <a:latin typeface="DFKai-SB"/>
              <a:ea typeface="DFKai-SB"/>
              <a:cs typeface="DFKai-SB"/>
              <a:sym typeface="DFKai-SB"/>
            </a:endParaRPr>
          </a:p>
        </p:txBody>
      </p:sp>
      <p:sp>
        <p:nvSpPr>
          <p:cNvPr id="1600" name="Google Shape;1600;p164"/>
          <p:cNvSpPr txBox="1"/>
          <p:nvPr>
            <p:ph type="title"/>
          </p:nvPr>
        </p:nvSpPr>
        <p:spPr>
          <a:xfrm>
            <a:off x="2208213" y="569913"/>
            <a:ext cx="6838950" cy="506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2800">
                <a:solidFill>
                  <a:srgbClr val="C00000"/>
                </a:solidFill>
                <a:latin typeface="DFKai-SB"/>
                <a:ea typeface="DFKai-SB"/>
                <a:cs typeface="DFKai-SB"/>
                <a:sym typeface="DFKai-SB"/>
              </a:rPr>
              <a:t>臺南區專業群科甄選入學辦理學校</a:t>
            </a:r>
            <a:endParaRPr/>
          </a:p>
        </p:txBody>
      </p:sp>
      <p:sp>
        <p:nvSpPr>
          <p:cNvPr id="1601" name="Google Shape;1601;p16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602" name="Google Shape;1602;p164"/>
          <p:cNvSpPr txBox="1"/>
          <p:nvPr/>
        </p:nvSpPr>
        <p:spPr>
          <a:xfrm>
            <a:off x="8986722" y="368439"/>
            <a:ext cx="3205278" cy="707886"/>
          </a:xfrm>
          <a:prstGeom prst="rect">
            <a:avLst/>
          </a:prstGeom>
          <a:solidFill>
            <a:srgbClr val="3939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000">
                <a:solidFill>
                  <a:schemeClr val="lt1"/>
                </a:solidFill>
                <a:latin typeface="Arial"/>
                <a:ea typeface="Arial"/>
                <a:cs typeface="Arial"/>
                <a:sym typeface="Arial"/>
              </a:rPr>
              <a:t>109.10公告版(確實名額請以日後正式簡章公告為準)</a:t>
            </a:r>
            <a:endParaRPr sz="2000">
              <a:solidFill>
                <a:schemeClr val="lt1"/>
              </a:solidFill>
              <a:latin typeface="Arial"/>
              <a:ea typeface="Arial"/>
              <a:cs typeface="Arial"/>
              <a:sym typeface="Arial"/>
            </a:endParaRPr>
          </a:p>
        </p:txBody>
      </p:sp>
      <p:graphicFrame>
        <p:nvGraphicFramePr>
          <p:cNvPr id="1603" name="Google Shape;1603;p164"/>
          <p:cNvGraphicFramePr/>
          <p:nvPr/>
        </p:nvGraphicFramePr>
        <p:xfrm>
          <a:off x="1628774" y="1371713"/>
          <a:ext cx="3000000" cy="3000000"/>
        </p:xfrm>
        <a:graphic>
          <a:graphicData uri="http://schemas.openxmlformats.org/drawingml/2006/table">
            <a:tbl>
              <a:tblPr bandRow="1" firstCol="1" firstRow="1">
                <a:noFill/>
                <a:tableStyleId>{080937F6-F163-481E-B2B0-98CAEE5C7077}</a:tableStyleId>
              </a:tblPr>
              <a:tblGrid>
                <a:gridCol w="2667175"/>
                <a:gridCol w="5089525"/>
                <a:gridCol w="1012125"/>
                <a:gridCol w="859875"/>
              </a:tblGrid>
              <a:tr h="310750">
                <a:tc>
                  <a:txBody>
                    <a:bodyPr/>
                    <a:lstStyle/>
                    <a:p>
                      <a:pPr indent="0" lvl="0" marL="0" marR="0" rtl="0" algn="ctr">
                        <a:spcBef>
                          <a:spcPts val="0"/>
                        </a:spcBef>
                        <a:spcAft>
                          <a:spcPts val="0"/>
                        </a:spcAft>
                        <a:buNone/>
                      </a:pPr>
                      <a:r>
                        <a:rPr lang="zh-TW" sz="2000"/>
                        <a:t>學校</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2000"/>
                        <a:t>特色班別名稱</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2000"/>
                        <a:t>招生數</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2000"/>
                        <a:t>總數</a:t>
                      </a:r>
                      <a:endParaRPr sz="1050">
                        <a:latin typeface="Calibri"/>
                        <a:ea typeface="Calibri"/>
                        <a:cs typeface="Calibri"/>
                        <a:sym typeface="Calibri"/>
                      </a:endParaRPr>
                    </a:p>
                  </a:txBody>
                  <a:tcPr marT="0" marB="0" marR="9750" marL="9750" anchor="ctr"/>
                </a:tc>
              </a:tr>
              <a:tr h="265600">
                <a:tc rowSpan="9">
                  <a:txBody>
                    <a:bodyPr/>
                    <a:lstStyle/>
                    <a:p>
                      <a:pPr indent="0" lvl="0" marL="0" marR="0" rtl="0" algn="ctr">
                        <a:spcBef>
                          <a:spcPts val="0"/>
                        </a:spcBef>
                        <a:spcAft>
                          <a:spcPts val="0"/>
                        </a:spcAft>
                        <a:buNone/>
                      </a:pPr>
                      <a:r>
                        <a:rPr lang="zh-TW" sz="2000"/>
                        <a:t>北門農工</a:t>
                      </a:r>
                      <a:endParaRPr sz="1050">
                        <a:latin typeface="Calibri"/>
                        <a:ea typeface="Calibri"/>
                        <a:cs typeface="Calibri"/>
                        <a:sym typeface="Calibri"/>
                      </a:endParaRPr>
                    </a:p>
                  </a:txBody>
                  <a:tcPr marT="0" marB="0" marR="9750" marL="9750" anchor="ctr"/>
                </a:tc>
                <a:tc>
                  <a:txBody>
                    <a:bodyPr/>
                    <a:lstStyle/>
                    <a:p>
                      <a:pPr indent="0" lvl="0" marL="0" marR="0" rtl="0" algn="l">
                        <a:spcBef>
                          <a:spcPts val="0"/>
                        </a:spcBef>
                        <a:spcAft>
                          <a:spcPts val="0"/>
                        </a:spcAft>
                        <a:buNone/>
                      </a:pPr>
                      <a:r>
                        <a:rPr lang="zh-TW" sz="1800"/>
                        <a:t>電子科(智慧資電技術特色班)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12</a:t>
                      </a:r>
                      <a:endParaRPr sz="1050">
                        <a:latin typeface="Calibri"/>
                        <a:ea typeface="Calibri"/>
                        <a:cs typeface="Calibri"/>
                        <a:sym typeface="Calibri"/>
                      </a:endParaRPr>
                    </a:p>
                  </a:txBody>
                  <a:tcPr marT="0" marB="0" marR="9750" marL="9750" anchor="ctr"/>
                </a:tc>
                <a:tc rowSpan="9">
                  <a:txBody>
                    <a:bodyPr/>
                    <a:lstStyle/>
                    <a:p>
                      <a:pPr indent="0" lvl="0" marL="0" marR="0" rtl="0" algn="ctr">
                        <a:spcBef>
                          <a:spcPts val="0"/>
                        </a:spcBef>
                        <a:spcAft>
                          <a:spcPts val="0"/>
                        </a:spcAft>
                        <a:buNone/>
                      </a:pPr>
                      <a:r>
                        <a:rPr lang="zh-TW" sz="1800"/>
                        <a:t>140</a:t>
                      </a:r>
                      <a:endParaRPr sz="1050">
                        <a:latin typeface="Calibri"/>
                        <a:ea typeface="Calibri"/>
                        <a:cs typeface="Calibri"/>
                        <a:sym typeface="Calibri"/>
                      </a:endParaRPr>
                    </a:p>
                  </a:txBody>
                  <a:tcPr marT="0" marB="0" marR="9750" marL="9750" anchor="ctr"/>
                </a:tc>
              </a:tr>
              <a:tr h="265600">
                <a:tc vMerge="1"/>
                <a:tc>
                  <a:txBody>
                    <a:bodyPr/>
                    <a:lstStyle/>
                    <a:p>
                      <a:pPr indent="0" lvl="0" marL="0" marR="0" rtl="0" algn="l">
                        <a:spcBef>
                          <a:spcPts val="0"/>
                        </a:spcBef>
                        <a:spcAft>
                          <a:spcPts val="0"/>
                        </a:spcAft>
                        <a:buNone/>
                      </a:pPr>
                      <a:r>
                        <a:rPr lang="zh-TW" sz="1800"/>
                        <a:t>電機科(電機控制實務班)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15</a:t>
                      </a:r>
                      <a:endParaRPr sz="1050">
                        <a:latin typeface="Calibri"/>
                        <a:ea typeface="Calibri"/>
                        <a:cs typeface="Calibri"/>
                        <a:sym typeface="Calibri"/>
                      </a:endParaRPr>
                    </a:p>
                  </a:txBody>
                  <a:tcPr marT="0" marB="0" marR="9750" marL="9750" anchor="ctr"/>
                </a:tc>
                <a:tc vMerge="1"/>
              </a:tr>
              <a:tr h="265600">
                <a:tc vMerge="1"/>
                <a:tc>
                  <a:txBody>
                    <a:bodyPr/>
                    <a:lstStyle/>
                    <a:p>
                      <a:pPr indent="0" lvl="0" marL="0" marR="0" rtl="0" algn="l">
                        <a:spcBef>
                          <a:spcPts val="0"/>
                        </a:spcBef>
                        <a:spcAft>
                          <a:spcPts val="0"/>
                        </a:spcAft>
                        <a:buNone/>
                      </a:pPr>
                      <a:r>
                        <a:rPr lang="zh-TW" sz="1800"/>
                        <a:t>機械科</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12</a:t>
                      </a:r>
                      <a:endParaRPr sz="1050">
                        <a:latin typeface="Calibri"/>
                        <a:ea typeface="Calibri"/>
                        <a:cs typeface="Calibri"/>
                        <a:sym typeface="Calibri"/>
                      </a:endParaRPr>
                    </a:p>
                  </a:txBody>
                  <a:tcPr marT="0" marB="0" marR="9750" marL="9750" anchor="ctr"/>
                </a:tc>
                <a:tc vMerge="1"/>
              </a:tr>
              <a:tr h="382475">
                <a:tc vMerge="1"/>
                <a:tc>
                  <a:txBody>
                    <a:bodyPr/>
                    <a:lstStyle/>
                    <a:p>
                      <a:pPr indent="0" lvl="0" marL="0" marR="0" rtl="0" algn="l">
                        <a:spcBef>
                          <a:spcPts val="0"/>
                        </a:spcBef>
                        <a:spcAft>
                          <a:spcPts val="0"/>
                        </a:spcAft>
                        <a:buNone/>
                      </a:pPr>
                      <a:r>
                        <a:rPr lang="zh-TW" sz="1400"/>
                        <a:t>電腦機械製圖科(電腦輔助設計製圖與製造班)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12</a:t>
                      </a:r>
                      <a:endParaRPr sz="1050">
                        <a:latin typeface="Calibri"/>
                        <a:ea typeface="Calibri"/>
                        <a:cs typeface="Calibri"/>
                        <a:sym typeface="Calibri"/>
                      </a:endParaRPr>
                    </a:p>
                  </a:txBody>
                  <a:tcPr marT="0" marB="0" marR="9750" marL="9750" anchor="ctr"/>
                </a:tc>
                <a:tc vMerge="1"/>
              </a:tr>
              <a:tr h="265600">
                <a:tc vMerge="1"/>
                <a:tc>
                  <a:txBody>
                    <a:bodyPr/>
                    <a:lstStyle/>
                    <a:p>
                      <a:pPr indent="0" lvl="0" marL="0" marR="0" rtl="0" algn="l">
                        <a:spcBef>
                          <a:spcPts val="0"/>
                        </a:spcBef>
                        <a:spcAft>
                          <a:spcPts val="0"/>
                        </a:spcAft>
                        <a:buNone/>
                      </a:pPr>
                      <a:r>
                        <a:rPr lang="zh-TW" sz="1800"/>
                        <a:t>土木科(營建實務班)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15</a:t>
                      </a:r>
                      <a:endParaRPr sz="1050">
                        <a:latin typeface="Calibri"/>
                        <a:ea typeface="Calibri"/>
                        <a:cs typeface="Calibri"/>
                        <a:sym typeface="Calibri"/>
                      </a:endParaRPr>
                    </a:p>
                  </a:txBody>
                  <a:tcPr marT="0" marB="0" marR="9750" marL="9750" anchor="ctr"/>
                </a:tc>
                <a:tc vMerge="1"/>
              </a:tr>
              <a:tr h="265600">
                <a:tc vMerge="1"/>
                <a:tc>
                  <a:txBody>
                    <a:bodyPr/>
                    <a:lstStyle/>
                    <a:p>
                      <a:pPr indent="0" lvl="0" marL="0" marR="0" rtl="0" algn="l">
                        <a:spcBef>
                          <a:spcPts val="0"/>
                        </a:spcBef>
                        <a:spcAft>
                          <a:spcPts val="0"/>
                        </a:spcAft>
                        <a:buNone/>
                      </a:pPr>
                      <a:r>
                        <a:rPr lang="zh-TW" sz="1800"/>
                        <a:t>電子商務科</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12</a:t>
                      </a:r>
                      <a:endParaRPr sz="1050">
                        <a:latin typeface="Calibri"/>
                        <a:ea typeface="Calibri"/>
                        <a:cs typeface="Calibri"/>
                        <a:sym typeface="Calibri"/>
                      </a:endParaRPr>
                    </a:p>
                  </a:txBody>
                  <a:tcPr marT="0" marB="0" marR="9750" marL="9750" anchor="ctr"/>
                </a:tc>
                <a:tc vMerge="1"/>
              </a:tr>
              <a:tr h="265600">
                <a:tc vMerge="1"/>
                <a:tc>
                  <a:txBody>
                    <a:bodyPr/>
                    <a:lstStyle/>
                    <a:p>
                      <a:pPr indent="0" lvl="0" marL="0" marR="0" rtl="0" algn="l">
                        <a:spcBef>
                          <a:spcPts val="0"/>
                        </a:spcBef>
                        <a:spcAft>
                          <a:spcPts val="0"/>
                        </a:spcAft>
                        <a:buNone/>
                      </a:pPr>
                      <a:r>
                        <a:rPr lang="zh-TW" sz="1800"/>
                        <a:t>食品加工科(食品加工實務班)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35</a:t>
                      </a:r>
                      <a:endParaRPr sz="1050">
                        <a:latin typeface="Calibri"/>
                        <a:ea typeface="Calibri"/>
                        <a:cs typeface="Calibri"/>
                        <a:sym typeface="Calibri"/>
                      </a:endParaRPr>
                    </a:p>
                  </a:txBody>
                  <a:tcPr marT="0" marB="0" marR="9750" marL="9750" anchor="ctr"/>
                </a:tc>
                <a:tc vMerge="1"/>
              </a:tr>
              <a:tr h="265600">
                <a:tc vMerge="1"/>
                <a:tc>
                  <a:txBody>
                    <a:bodyPr/>
                    <a:lstStyle/>
                    <a:p>
                      <a:pPr indent="0" lvl="0" marL="0" marR="0" rtl="0" algn="l">
                        <a:spcBef>
                          <a:spcPts val="0"/>
                        </a:spcBef>
                        <a:spcAft>
                          <a:spcPts val="0"/>
                        </a:spcAft>
                        <a:buNone/>
                      </a:pPr>
                      <a:r>
                        <a:rPr lang="zh-TW" sz="1800"/>
                        <a:t>造園科</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12</a:t>
                      </a:r>
                      <a:endParaRPr sz="1050">
                        <a:latin typeface="Calibri"/>
                        <a:ea typeface="Calibri"/>
                        <a:cs typeface="Calibri"/>
                        <a:sym typeface="Calibri"/>
                      </a:endParaRPr>
                    </a:p>
                  </a:txBody>
                  <a:tcPr marT="0" marB="0" marR="9750" marL="9750" anchor="ctr"/>
                </a:tc>
                <a:tc vMerge="1"/>
              </a:tr>
              <a:tr h="265600">
                <a:tc vMerge="1"/>
                <a:tc>
                  <a:txBody>
                    <a:bodyPr/>
                    <a:lstStyle/>
                    <a:p>
                      <a:pPr indent="0" lvl="0" marL="0" marR="0" rtl="0" algn="l">
                        <a:spcBef>
                          <a:spcPts val="0"/>
                        </a:spcBef>
                        <a:spcAft>
                          <a:spcPts val="0"/>
                        </a:spcAft>
                        <a:buNone/>
                      </a:pPr>
                      <a:r>
                        <a:rPr lang="zh-TW" sz="1800"/>
                        <a:t>畜產保健科</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15</a:t>
                      </a:r>
                      <a:endParaRPr sz="1050">
                        <a:latin typeface="Calibri"/>
                        <a:ea typeface="Calibri"/>
                        <a:cs typeface="Calibri"/>
                        <a:sym typeface="Calibri"/>
                      </a:endParaRPr>
                    </a:p>
                  </a:txBody>
                  <a:tcPr marT="0" marB="0" marR="9750" marL="9750" anchor="ctr"/>
                </a:tc>
                <a:tc vMerge="1"/>
              </a:tr>
              <a:tr h="265600">
                <a:tc rowSpan="4">
                  <a:txBody>
                    <a:bodyPr/>
                    <a:lstStyle/>
                    <a:p>
                      <a:pPr indent="0" lvl="0" marL="0" marR="0" rtl="0" algn="ctr">
                        <a:spcBef>
                          <a:spcPts val="0"/>
                        </a:spcBef>
                        <a:spcAft>
                          <a:spcPts val="0"/>
                        </a:spcAft>
                        <a:buNone/>
                      </a:pPr>
                      <a:r>
                        <a:rPr lang="zh-TW" sz="2000"/>
                        <a:t>白河商工</a:t>
                      </a:r>
                      <a:endParaRPr sz="1050">
                        <a:latin typeface="Calibri"/>
                        <a:ea typeface="Calibri"/>
                        <a:cs typeface="Calibri"/>
                        <a:sym typeface="Calibri"/>
                      </a:endParaRPr>
                    </a:p>
                  </a:txBody>
                  <a:tcPr marT="0" marB="0" marR="9750" marL="9750" anchor="ctr"/>
                </a:tc>
                <a:tc>
                  <a:txBody>
                    <a:bodyPr/>
                    <a:lstStyle/>
                    <a:p>
                      <a:pPr indent="0" lvl="0" marL="0" marR="0" rtl="0" algn="l">
                        <a:spcBef>
                          <a:spcPts val="0"/>
                        </a:spcBef>
                        <a:spcAft>
                          <a:spcPts val="0"/>
                        </a:spcAft>
                        <a:buNone/>
                      </a:pPr>
                      <a:r>
                        <a:rPr lang="zh-TW" sz="1800"/>
                        <a:t>商業經營科(創意服務行銷班)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12</a:t>
                      </a:r>
                      <a:endParaRPr sz="1050">
                        <a:latin typeface="Calibri"/>
                        <a:ea typeface="Calibri"/>
                        <a:cs typeface="Calibri"/>
                        <a:sym typeface="Calibri"/>
                      </a:endParaRPr>
                    </a:p>
                  </a:txBody>
                  <a:tcPr marT="0" marB="0" marR="9750" marL="9750" anchor="ctr"/>
                </a:tc>
                <a:tc rowSpan="4">
                  <a:txBody>
                    <a:bodyPr/>
                    <a:lstStyle/>
                    <a:p>
                      <a:pPr indent="0" lvl="0" marL="0" marR="0" rtl="0" algn="ctr">
                        <a:spcBef>
                          <a:spcPts val="0"/>
                        </a:spcBef>
                        <a:spcAft>
                          <a:spcPts val="0"/>
                        </a:spcAft>
                        <a:buNone/>
                      </a:pPr>
                      <a:r>
                        <a:rPr lang="zh-TW" sz="1800"/>
                        <a:t>48</a:t>
                      </a:r>
                      <a:endParaRPr sz="1050">
                        <a:latin typeface="Calibri"/>
                        <a:ea typeface="Calibri"/>
                        <a:cs typeface="Calibri"/>
                        <a:sym typeface="Calibri"/>
                      </a:endParaRPr>
                    </a:p>
                  </a:txBody>
                  <a:tcPr marT="0" marB="0" marR="9750" marL="9750" anchor="ctr"/>
                </a:tc>
              </a:tr>
              <a:tr h="265600">
                <a:tc vMerge="1"/>
                <a:tc>
                  <a:txBody>
                    <a:bodyPr/>
                    <a:lstStyle/>
                    <a:p>
                      <a:pPr indent="0" lvl="0" marL="0" marR="0" rtl="0" algn="l">
                        <a:spcBef>
                          <a:spcPts val="0"/>
                        </a:spcBef>
                        <a:spcAft>
                          <a:spcPts val="0"/>
                        </a:spcAft>
                        <a:buNone/>
                      </a:pPr>
                      <a:r>
                        <a:rPr lang="zh-TW" sz="1800"/>
                        <a:t>電腦機械製圖科(電腦設計製圖班)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12</a:t>
                      </a:r>
                      <a:endParaRPr sz="1050">
                        <a:latin typeface="Calibri"/>
                        <a:ea typeface="Calibri"/>
                        <a:cs typeface="Calibri"/>
                        <a:sym typeface="Calibri"/>
                      </a:endParaRPr>
                    </a:p>
                  </a:txBody>
                  <a:tcPr marT="0" marB="0" marR="9750" marL="9750" anchor="ctr"/>
                </a:tc>
                <a:tc vMerge="1"/>
              </a:tr>
              <a:tr h="265600">
                <a:tc vMerge="1"/>
                <a:tc>
                  <a:txBody>
                    <a:bodyPr/>
                    <a:lstStyle/>
                    <a:p>
                      <a:pPr indent="0" lvl="0" marL="0" marR="0" rtl="0" algn="l">
                        <a:spcBef>
                          <a:spcPts val="0"/>
                        </a:spcBef>
                        <a:spcAft>
                          <a:spcPts val="0"/>
                        </a:spcAft>
                        <a:buNone/>
                      </a:pPr>
                      <a:r>
                        <a:rPr lang="zh-TW" sz="1800"/>
                        <a:t>資訊科(機器人設計班)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12</a:t>
                      </a:r>
                      <a:endParaRPr sz="1050">
                        <a:latin typeface="Calibri"/>
                        <a:ea typeface="Calibri"/>
                        <a:cs typeface="Calibri"/>
                        <a:sym typeface="Calibri"/>
                      </a:endParaRPr>
                    </a:p>
                  </a:txBody>
                  <a:tcPr marT="0" marB="0" marR="9750" marL="9750" anchor="ctr"/>
                </a:tc>
                <a:tc vMerge="1"/>
              </a:tr>
              <a:tr h="265600">
                <a:tc vMerge="1"/>
                <a:tc>
                  <a:txBody>
                    <a:bodyPr/>
                    <a:lstStyle/>
                    <a:p>
                      <a:pPr indent="0" lvl="0" marL="0" marR="0" rtl="0" algn="l">
                        <a:spcBef>
                          <a:spcPts val="0"/>
                        </a:spcBef>
                        <a:spcAft>
                          <a:spcPts val="0"/>
                        </a:spcAft>
                        <a:buNone/>
                      </a:pPr>
                      <a:r>
                        <a:rPr lang="zh-TW" sz="1800"/>
                        <a:t>資料處理科(數位科技應用班)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12</a:t>
                      </a:r>
                      <a:endParaRPr sz="1050">
                        <a:latin typeface="Calibri"/>
                        <a:ea typeface="Calibri"/>
                        <a:cs typeface="Calibri"/>
                        <a:sym typeface="Calibri"/>
                      </a:endParaRPr>
                    </a:p>
                  </a:txBody>
                  <a:tcPr marT="0" marB="0" marR="9750" marL="9750" anchor="ctr"/>
                </a:tc>
                <a:tc vMerge="1"/>
              </a:tr>
              <a:tr h="265600">
                <a:tc rowSpan="4">
                  <a:txBody>
                    <a:bodyPr/>
                    <a:lstStyle/>
                    <a:p>
                      <a:pPr indent="0" lvl="0" marL="0" marR="0" rtl="0" algn="ctr">
                        <a:spcBef>
                          <a:spcPts val="0"/>
                        </a:spcBef>
                        <a:spcAft>
                          <a:spcPts val="0"/>
                        </a:spcAft>
                        <a:buNone/>
                      </a:pPr>
                      <a:r>
                        <a:rPr lang="zh-TW" sz="2000"/>
                        <a:t>光華高中</a:t>
                      </a:r>
                      <a:endParaRPr sz="1050">
                        <a:latin typeface="Calibri"/>
                        <a:ea typeface="Calibri"/>
                        <a:cs typeface="Calibri"/>
                        <a:sym typeface="Calibri"/>
                      </a:endParaRPr>
                    </a:p>
                  </a:txBody>
                  <a:tcPr marT="0" marB="0" marR="9750" marL="9750" anchor="ctr"/>
                </a:tc>
                <a:tc>
                  <a:txBody>
                    <a:bodyPr/>
                    <a:lstStyle/>
                    <a:p>
                      <a:pPr indent="0" lvl="0" marL="0" marR="0" rtl="0" algn="l">
                        <a:spcBef>
                          <a:spcPts val="0"/>
                        </a:spcBef>
                        <a:spcAft>
                          <a:spcPts val="0"/>
                        </a:spcAft>
                        <a:buNone/>
                      </a:pPr>
                      <a:r>
                        <a:rPr lang="zh-TW" sz="1800"/>
                        <a:t>餐飲管理科(美食文化特色班)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45</a:t>
                      </a:r>
                      <a:endParaRPr sz="1050">
                        <a:latin typeface="Calibri"/>
                        <a:ea typeface="Calibri"/>
                        <a:cs typeface="Calibri"/>
                        <a:sym typeface="Calibri"/>
                      </a:endParaRPr>
                    </a:p>
                  </a:txBody>
                  <a:tcPr marT="0" marB="0" marR="9750" marL="9750" anchor="ctr"/>
                </a:tc>
                <a:tc rowSpan="4">
                  <a:txBody>
                    <a:bodyPr/>
                    <a:lstStyle/>
                    <a:p>
                      <a:pPr indent="0" lvl="0" marL="0" marR="0" rtl="0" algn="ctr">
                        <a:spcBef>
                          <a:spcPts val="0"/>
                        </a:spcBef>
                        <a:spcAft>
                          <a:spcPts val="0"/>
                        </a:spcAft>
                        <a:buNone/>
                      </a:pPr>
                      <a:r>
                        <a:rPr lang="zh-TW" sz="1800">
                          <a:solidFill>
                            <a:schemeClr val="dk1"/>
                          </a:solidFill>
                          <a:latin typeface="Century Gothic"/>
                          <a:ea typeface="Century Gothic"/>
                          <a:cs typeface="Century Gothic"/>
                          <a:sym typeface="Century Gothic"/>
                        </a:rPr>
                        <a:t>122</a:t>
                      </a:r>
                      <a:endParaRPr sz="1800">
                        <a:solidFill>
                          <a:schemeClr val="dk1"/>
                        </a:solidFill>
                        <a:latin typeface="Century Gothic"/>
                        <a:ea typeface="Century Gothic"/>
                        <a:cs typeface="Century Gothic"/>
                        <a:sym typeface="Century Gothic"/>
                      </a:endParaRPr>
                    </a:p>
                  </a:txBody>
                  <a:tcPr marT="0" marB="0" marR="9750" marL="9750" anchor="ctr">
                    <a:solidFill>
                      <a:srgbClr val="F6D9CC"/>
                    </a:solidFill>
                  </a:tcPr>
                </a:tc>
              </a:tr>
              <a:tr h="265600">
                <a:tc vMerge="1"/>
                <a:tc>
                  <a:txBody>
                    <a:bodyPr/>
                    <a:lstStyle/>
                    <a:p>
                      <a:pPr indent="0" lvl="0" marL="0" marR="0" rtl="0" algn="l">
                        <a:spcBef>
                          <a:spcPts val="0"/>
                        </a:spcBef>
                        <a:spcAft>
                          <a:spcPts val="0"/>
                        </a:spcAft>
                        <a:buNone/>
                      </a:pPr>
                      <a:r>
                        <a:rPr lang="zh-TW" sz="1800"/>
                        <a:t>流行服飾科</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12</a:t>
                      </a:r>
                      <a:endParaRPr sz="1050">
                        <a:latin typeface="Calibri"/>
                        <a:ea typeface="Calibri"/>
                        <a:cs typeface="Calibri"/>
                        <a:sym typeface="Calibri"/>
                      </a:endParaRPr>
                    </a:p>
                  </a:txBody>
                  <a:tcPr marT="0" marB="0" marR="9750" marL="9750" anchor="ctr"/>
                </a:tc>
                <a:tc vMerge="1"/>
              </a:tr>
              <a:tr h="265600">
                <a:tc vMerge="1"/>
                <a:tc>
                  <a:txBody>
                    <a:bodyPr/>
                    <a:lstStyle/>
                    <a:p>
                      <a:pPr indent="0" lvl="0" marL="0" marR="0" rtl="0" algn="l">
                        <a:spcBef>
                          <a:spcPts val="0"/>
                        </a:spcBef>
                        <a:spcAft>
                          <a:spcPts val="0"/>
                        </a:spcAft>
                        <a:buNone/>
                      </a:pPr>
                      <a:r>
                        <a:rPr lang="zh-TW" sz="1800"/>
                        <a:t>多媒體設計科(動漫國際特色班)</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45</a:t>
                      </a:r>
                      <a:endParaRPr sz="1050">
                        <a:latin typeface="Calibri"/>
                        <a:ea typeface="Calibri"/>
                        <a:cs typeface="Calibri"/>
                        <a:sym typeface="Calibri"/>
                      </a:endParaRPr>
                    </a:p>
                  </a:txBody>
                  <a:tcPr marT="0" marB="0" marR="9750" marL="9750" anchor="ctr"/>
                </a:tc>
                <a:tc vMerge="1"/>
              </a:tr>
              <a:tr h="265600">
                <a:tc vMerge="1"/>
                <a:tc>
                  <a:txBody>
                    <a:bodyPr/>
                    <a:lstStyle/>
                    <a:p>
                      <a:pPr indent="0" lvl="0" marL="0" marR="0" rtl="0" algn="l">
                        <a:spcBef>
                          <a:spcPts val="0"/>
                        </a:spcBef>
                        <a:spcAft>
                          <a:spcPts val="0"/>
                        </a:spcAft>
                        <a:buNone/>
                      </a:pPr>
                      <a:r>
                        <a:rPr lang="zh-TW" sz="1800"/>
                        <a:t>幼兒保育科</a:t>
                      </a:r>
                      <a:endParaRPr sz="1050">
                        <a:latin typeface="Calibri"/>
                        <a:ea typeface="Calibri"/>
                        <a:cs typeface="Calibri"/>
                        <a:sym typeface="Calibri"/>
                      </a:endParaRPr>
                    </a:p>
                  </a:txBody>
                  <a:tcPr marT="0" marB="0" marR="9750" marL="9750" anchor="ctr"/>
                </a:tc>
                <a:tc>
                  <a:txBody>
                    <a:bodyPr/>
                    <a:lstStyle/>
                    <a:p>
                      <a:pPr indent="0" lvl="0" marL="0" marR="0" rtl="0" algn="ctr">
                        <a:spcBef>
                          <a:spcPts val="0"/>
                        </a:spcBef>
                        <a:spcAft>
                          <a:spcPts val="0"/>
                        </a:spcAft>
                        <a:buNone/>
                      </a:pPr>
                      <a:r>
                        <a:rPr lang="zh-TW" sz="1800"/>
                        <a:t>20</a:t>
                      </a:r>
                      <a:endParaRPr sz="1050">
                        <a:latin typeface="Calibri"/>
                        <a:ea typeface="Calibri"/>
                        <a:cs typeface="Calibri"/>
                        <a:sym typeface="Calibri"/>
                      </a:endParaRPr>
                    </a:p>
                  </a:txBody>
                  <a:tcPr marT="0" marB="0" marR="9750" marL="9750" anchor="ctr"/>
                </a:tc>
                <a:tc v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93"/>
          <p:cNvSpPr txBox="1"/>
          <p:nvPr/>
        </p:nvSpPr>
        <p:spPr>
          <a:xfrm>
            <a:off x="1671638" y="538163"/>
            <a:ext cx="5292725" cy="863600"/>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4400"/>
              <a:buFont typeface="Noto Sans Symbols"/>
              <a:buNone/>
            </a:pPr>
            <a:r>
              <a:rPr lang="zh-TW" sz="4400">
                <a:solidFill>
                  <a:srgbClr val="FF0000"/>
                </a:solidFill>
                <a:latin typeface="DFKai-SB"/>
                <a:ea typeface="DFKai-SB"/>
                <a:cs typeface="DFKai-SB"/>
                <a:sym typeface="DFKai-SB"/>
              </a:rPr>
              <a:t>升學管道—技職傾向</a:t>
            </a:r>
            <a:endParaRPr/>
          </a:p>
        </p:txBody>
      </p:sp>
      <p:grpSp>
        <p:nvGrpSpPr>
          <p:cNvPr id="907" name="Google Shape;907;p93"/>
          <p:cNvGrpSpPr/>
          <p:nvPr/>
        </p:nvGrpSpPr>
        <p:grpSpPr>
          <a:xfrm>
            <a:off x="1994055" y="2393091"/>
            <a:ext cx="8166893" cy="2938401"/>
            <a:chOff x="121567" y="740123"/>
            <a:chExt cx="8166893" cy="2938401"/>
          </a:xfrm>
        </p:grpSpPr>
        <p:sp>
          <p:nvSpPr>
            <p:cNvPr id="908" name="Google Shape;908;p93"/>
            <p:cNvSpPr/>
            <p:nvPr/>
          </p:nvSpPr>
          <p:spPr>
            <a:xfrm>
              <a:off x="1984822" y="2231770"/>
              <a:ext cx="2775789" cy="1026982"/>
            </a:xfrm>
            <a:custGeom>
              <a:rect b="b" l="l" r="r" t="t"/>
              <a:pathLst>
                <a:path extrusionOk="0" h="120000" w="120000">
                  <a:moveTo>
                    <a:pt x="0" y="0"/>
                  </a:moveTo>
                  <a:lnTo>
                    <a:pt x="60000" y="0"/>
                  </a:lnTo>
                  <a:lnTo>
                    <a:pt x="60000" y="120000"/>
                  </a:lnTo>
                  <a:lnTo>
                    <a:pt x="120000" y="12000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93"/>
            <p:cNvSpPr txBox="1"/>
            <p:nvPr/>
          </p:nvSpPr>
          <p:spPr>
            <a:xfrm>
              <a:off x="3298725" y="2671269"/>
              <a:ext cx="147983" cy="14798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910" name="Google Shape;910;p93"/>
            <p:cNvSpPr/>
            <p:nvPr/>
          </p:nvSpPr>
          <p:spPr>
            <a:xfrm>
              <a:off x="1984822" y="2163604"/>
              <a:ext cx="2775789" cy="91440"/>
            </a:xfrm>
            <a:custGeom>
              <a:rect b="b" l="l" r="r" t="t"/>
              <a:pathLst>
                <a:path extrusionOk="0" h="120000" w="120000">
                  <a:moveTo>
                    <a:pt x="0" y="89457"/>
                  </a:moveTo>
                  <a:lnTo>
                    <a:pt x="60000" y="89457"/>
                  </a:lnTo>
                  <a:lnTo>
                    <a:pt x="60000" y="60000"/>
                  </a:lnTo>
                  <a:lnTo>
                    <a:pt x="120000" y="6000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93"/>
            <p:cNvSpPr txBox="1"/>
            <p:nvPr/>
          </p:nvSpPr>
          <p:spPr>
            <a:xfrm>
              <a:off x="3303320" y="2139927"/>
              <a:ext cx="138793" cy="1387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p:txBody>
        </p:sp>
        <p:sp>
          <p:nvSpPr>
            <p:cNvPr id="912" name="Google Shape;912;p93"/>
            <p:cNvSpPr/>
            <p:nvPr/>
          </p:nvSpPr>
          <p:spPr>
            <a:xfrm>
              <a:off x="1984822" y="1159895"/>
              <a:ext cx="2775789" cy="1071875"/>
            </a:xfrm>
            <a:custGeom>
              <a:rect b="b" l="l" r="r" t="t"/>
              <a:pathLst>
                <a:path extrusionOk="0" h="120000" w="120000">
                  <a:moveTo>
                    <a:pt x="0" y="120000"/>
                  </a:moveTo>
                  <a:lnTo>
                    <a:pt x="60000" y="120000"/>
                  </a:lnTo>
                  <a:lnTo>
                    <a:pt x="60000" y="0"/>
                  </a:lnTo>
                  <a:lnTo>
                    <a:pt x="120000" y="0"/>
                  </a:lnTo>
                </a:path>
              </a:pathLst>
            </a:cu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93"/>
            <p:cNvSpPr txBox="1"/>
            <p:nvPr/>
          </p:nvSpPr>
          <p:spPr>
            <a:xfrm>
              <a:off x="3298328" y="1621444"/>
              <a:ext cx="148777" cy="14877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914" name="Google Shape;914;p93"/>
            <p:cNvSpPr/>
            <p:nvPr/>
          </p:nvSpPr>
          <p:spPr>
            <a:xfrm>
              <a:off x="121567" y="1811999"/>
              <a:ext cx="2886967" cy="839543"/>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93"/>
            <p:cNvSpPr txBox="1"/>
            <p:nvPr/>
          </p:nvSpPr>
          <p:spPr>
            <a:xfrm>
              <a:off x="121567" y="1811999"/>
              <a:ext cx="2886967" cy="839543"/>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3800"/>
                <a:buFont typeface="Arial"/>
                <a:buNone/>
              </a:pPr>
              <a:r>
                <a:rPr lang="zh-TW" sz="3800">
                  <a:solidFill>
                    <a:schemeClr val="lt1"/>
                  </a:solidFill>
                  <a:latin typeface="Arial"/>
                  <a:ea typeface="Arial"/>
                  <a:cs typeface="Arial"/>
                  <a:sym typeface="Arial"/>
                </a:rPr>
                <a:t>五專</a:t>
              </a:r>
              <a:endParaRPr/>
            </a:p>
          </p:txBody>
        </p:sp>
        <p:sp>
          <p:nvSpPr>
            <p:cNvPr id="916" name="Google Shape;916;p93"/>
            <p:cNvSpPr/>
            <p:nvPr/>
          </p:nvSpPr>
          <p:spPr>
            <a:xfrm>
              <a:off x="4760611" y="740123"/>
              <a:ext cx="3527849" cy="839543"/>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93"/>
            <p:cNvSpPr txBox="1"/>
            <p:nvPr/>
          </p:nvSpPr>
          <p:spPr>
            <a:xfrm>
              <a:off x="4760611" y="740123"/>
              <a:ext cx="3527849" cy="839543"/>
            </a:xfrm>
            <a:prstGeom prst="rect">
              <a:avLst/>
            </a:prstGeom>
            <a:noFill/>
            <a:ln>
              <a:noFill/>
            </a:ln>
          </p:spPr>
          <p:txBody>
            <a:bodyPr anchorCtr="0" anchor="ctr" bIns="22225" lIns="22225" spcFirstLastPara="1" rIns="22225" wrap="square" tIns="22225">
              <a:noAutofit/>
            </a:bodyPr>
            <a:lstStyle/>
            <a:p>
              <a:pPr indent="0" lvl="0" marL="0" marR="0" rtl="0" algn="ctr">
                <a:lnSpc>
                  <a:spcPct val="90000"/>
                </a:lnSpc>
                <a:spcBef>
                  <a:spcPts val="0"/>
                </a:spcBef>
                <a:spcAft>
                  <a:spcPts val="0"/>
                </a:spcAft>
                <a:buClr>
                  <a:schemeClr val="lt1"/>
                </a:buClr>
                <a:buSzPts val="3500"/>
                <a:buFont typeface="Arial"/>
                <a:buNone/>
              </a:pPr>
              <a:r>
                <a:rPr lang="zh-TW" sz="3500">
                  <a:solidFill>
                    <a:schemeClr val="lt1"/>
                  </a:solidFill>
                  <a:latin typeface="Arial"/>
                  <a:ea typeface="Arial"/>
                  <a:cs typeface="Arial"/>
                  <a:sym typeface="Arial"/>
                </a:rPr>
                <a:t>五專特色招生</a:t>
              </a:r>
              <a:endParaRPr/>
            </a:p>
          </p:txBody>
        </p:sp>
        <p:sp>
          <p:nvSpPr>
            <p:cNvPr id="918" name="Google Shape;918;p93"/>
            <p:cNvSpPr/>
            <p:nvPr/>
          </p:nvSpPr>
          <p:spPr>
            <a:xfrm>
              <a:off x="4760611" y="1789552"/>
              <a:ext cx="3527849" cy="839543"/>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93"/>
            <p:cNvSpPr txBox="1"/>
            <p:nvPr/>
          </p:nvSpPr>
          <p:spPr>
            <a:xfrm>
              <a:off x="4760611" y="1789552"/>
              <a:ext cx="3527849" cy="839543"/>
            </a:xfrm>
            <a:prstGeom prst="rect">
              <a:avLst/>
            </a:prstGeom>
            <a:noFill/>
            <a:ln>
              <a:noFill/>
            </a:ln>
          </p:spPr>
          <p:txBody>
            <a:bodyPr anchorCtr="0" anchor="ctr" bIns="22225" lIns="22225" spcFirstLastPara="1" rIns="22225" wrap="square" tIns="22225">
              <a:noAutofit/>
            </a:bodyPr>
            <a:lstStyle/>
            <a:p>
              <a:pPr indent="0" lvl="0" marL="0" marR="0" rtl="0" algn="ctr">
                <a:lnSpc>
                  <a:spcPct val="90000"/>
                </a:lnSpc>
                <a:spcBef>
                  <a:spcPts val="0"/>
                </a:spcBef>
                <a:spcAft>
                  <a:spcPts val="0"/>
                </a:spcAft>
                <a:buClr>
                  <a:schemeClr val="lt1"/>
                </a:buClr>
                <a:buSzPts val="3500"/>
                <a:buFont typeface="Arial"/>
                <a:buNone/>
              </a:pPr>
              <a:r>
                <a:rPr lang="zh-TW" sz="3500">
                  <a:solidFill>
                    <a:schemeClr val="lt1"/>
                  </a:solidFill>
                  <a:latin typeface="Arial"/>
                  <a:ea typeface="Arial"/>
                  <a:cs typeface="Arial"/>
                  <a:sym typeface="Arial"/>
                </a:rPr>
                <a:t>五專優先免試</a:t>
              </a:r>
              <a:endParaRPr/>
            </a:p>
          </p:txBody>
        </p:sp>
        <p:sp>
          <p:nvSpPr>
            <p:cNvPr id="920" name="Google Shape;920;p93"/>
            <p:cNvSpPr/>
            <p:nvPr/>
          </p:nvSpPr>
          <p:spPr>
            <a:xfrm>
              <a:off x="4760611" y="2838981"/>
              <a:ext cx="3527849" cy="839543"/>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93"/>
            <p:cNvSpPr txBox="1"/>
            <p:nvPr/>
          </p:nvSpPr>
          <p:spPr>
            <a:xfrm>
              <a:off x="4760611" y="2838981"/>
              <a:ext cx="3527849" cy="839543"/>
            </a:xfrm>
            <a:prstGeom prst="rect">
              <a:avLst/>
            </a:prstGeom>
            <a:noFill/>
            <a:ln>
              <a:noFill/>
            </a:ln>
          </p:spPr>
          <p:txBody>
            <a:bodyPr anchorCtr="0" anchor="ctr" bIns="22225" lIns="22225" spcFirstLastPara="1" rIns="22225" wrap="square" tIns="22225">
              <a:noAutofit/>
            </a:bodyPr>
            <a:lstStyle/>
            <a:p>
              <a:pPr indent="0" lvl="0" marL="0" marR="0" rtl="0" algn="ctr">
                <a:lnSpc>
                  <a:spcPct val="90000"/>
                </a:lnSpc>
                <a:spcBef>
                  <a:spcPts val="0"/>
                </a:spcBef>
                <a:spcAft>
                  <a:spcPts val="0"/>
                </a:spcAft>
                <a:buClr>
                  <a:schemeClr val="lt1"/>
                </a:buClr>
                <a:buSzPts val="3500"/>
                <a:buFont typeface="Arial"/>
                <a:buNone/>
              </a:pPr>
              <a:r>
                <a:rPr lang="zh-TW" sz="3500">
                  <a:solidFill>
                    <a:schemeClr val="lt1"/>
                  </a:solidFill>
                  <a:latin typeface="Arial"/>
                  <a:ea typeface="Arial"/>
                  <a:cs typeface="Arial"/>
                  <a:sym typeface="Arial"/>
                </a:rPr>
                <a:t>五專聯合免試</a:t>
              </a:r>
              <a:endParaRPr/>
            </a:p>
          </p:txBody>
        </p:sp>
      </p:grpSp>
      <p:sp>
        <p:nvSpPr>
          <p:cNvPr id="922" name="Google Shape;922;p9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p165"/>
          <p:cNvSpPr txBox="1"/>
          <p:nvPr/>
        </p:nvSpPr>
        <p:spPr>
          <a:xfrm>
            <a:off x="1636713" y="146050"/>
            <a:ext cx="7418387" cy="569913"/>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3600"/>
              <a:buFont typeface="Noto Sans Symbols"/>
              <a:buNone/>
            </a:pPr>
            <a:r>
              <a:rPr lang="zh-TW" sz="3600">
                <a:solidFill>
                  <a:srgbClr val="C00000"/>
                </a:solidFill>
                <a:latin typeface="DFKai-SB"/>
                <a:ea typeface="DFKai-SB"/>
                <a:cs typeface="DFKai-SB"/>
                <a:sym typeface="DFKai-SB"/>
              </a:rPr>
              <a:t>(四)特色招生甄選入學--專業群科4</a:t>
            </a:r>
            <a:endParaRPr sz="4000">
              <a:solidFill>
                <a:srgbClr val="C00000"/>
              </a:solidFill>
              <a:latin typeface="DFKai-SB"/>
              <a:ea typeface="DFKai-SB"/>
              <a:cs typeface="DFKai-SB"/>
              <a:sym typeface="DFKai-SB"/>
            </a:endParaRPr>
          </a:p>
        </p:txBody>
      </p:sp>
      <p:sp>
        <p:nvSpPr>
          <p:cNvPr id="1612" name="Google Shape;1612;p16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613" name="Google Shape;1613;p165"/>
          <p:cNvSpPr txBox="1"/>
          <p:nvPr>
            <p:ph type="title"/>
          </p:nvPr>
        </p:nvSpPr>
        <p:spPr>
          <a:xfrm>
            <a:off x="1674154" y="629703"/>
            <a:ext cx="6838950" cy="508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2800">
                <a:solidFill>
                  <a:srgbClr val="C00000"/>
                </a:solidFill>
                <a:latin typeface="DFKai-SB"/>
                <a:ea typeface="DFKai-SB"/>
                <a:cs typeface="DFKai-SB"/>
                <a:sym typeface="DFKai-SB"/>
              </a:rPr>
              <a:t>臺南區專業群科甄選入學辦理學校</a:t>
            </a:r>
            <a:endParaRPr/>
          </a:p>
        </p:txBody>
      </p:sp>
      <p:sp>
        <p:nvSpPr>
          <p:cNvPr id="1614" name="Google Shape;1614;p165"/>
          <p:cNvSpPr txBox="1"/>
          <p:nvPr/>
        </p:nvSpPr>
        <p:spPr>
          <a:xfrm>
            <a:off x="8745653" y="629703"/>
            <a:ext cx="3205278" cy="707886"/>
          </a:xfrm>
          <a:prstGeom prst="rect">
            <a:avLst/>
          </a:prstGeom>
          <a:solidFill>
            <a:srgbClr val="3939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000">
                <a:solidFill>
                  <a:schemeClr val="lt1"/>
                </a:solidFill>
                <a:latin typeface="Arial"/>
                <a:ea typeface="Arial"/>
                <a:cs typeface="Arial"/>
                <a:sym typeface="Arial"/>
              </a:rPr>
              <a:t>109.10公告版(確實名額請以日後正式簡章公告為準)</a:t>
            </a:r>
            <a:endParaRPr sz="2000">
              <a:solidFill>
                <a:schemeClr val="lt1"/>
              </a:solidFill>
              <a:latin typeface="Arial"/>
              <a:ea typeface="Arial"/>
              <a:cs typeface="Arial"/>
              <a:sym typeface="Arial"/>
            </a:endParaRPr>
          </a:p>
        </p:txBody>
      </p:sp>
      <p:graphicFrame>
        <p:nvGraphicFramePr>
          <p:cNvPr id="1615" name="Google Shape;1615;p165"/>
          <p:cNvGraphicFramePr/>
          <p:nvPr/>
        </p:nvGraphicFramePr>
        <p:xfrm>
          <a:off x="1674154" y="1339966"/>
          <a:ext cx="3000000" cy="3000000"/>
        </p:xfrm>
        <a:graphic>
          <a:graphicData uri="http://schemas.openxmlformats.org/drawingml/2006/table">
            <a:tbl>
              <a:tblPr bandRow="1" firstCol="1" firstRow="1">
                <a:noFill/>
                <a:tableStyleId>{080937F6-F163-481E-B2B0-98CAEE5C7077}</a:tableStyleId>
              </a:tblPr>
              <a:tblGrid>
                <a:gridCol w="2751200"/>
                <a:gridCol w="4836900"/>
                <a:gridCol w="990125"/>
                <a:gridCol w="841175"/>
              </a:tblGrid>
              <a:tr h="388625">
                <a:tc>
                  <a:txBody>
                    <a:bodyPr/>
                    <a:lstStyle/>
                    <a:p>
                      <a:pPr indent="0" lvl="0" marL="0" marR="0" rtl="0" algn="ctr">
                        <a:spcBef>
                          <a:spcPts val="0"/>
                        </a:spcBef>
                        <a:spcAft>
                          <a:spcPts val="0"/>
                        </a:spcAft>
                        <a:buNone/>
                      </a:pPr>
                      <a:r>
                        <a:rPr lang="zh-TW" sz="2000"/>
                        <a:t>學校</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2000"/>
                        <a:t>特色班別名稱</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2000"/>
                        <a:t>招生數</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2000"/>
                        <a:t>總數</a:t>
                      </a:r>
                      <a:endParaRPr sz="1000">
                        <a:latin typeface="Calibri"/>
                        <a:ea typeface="Calibri"/>
                        <a:cs typeface="Calibri"/>
                        <a:sym typeface="Calibri"/>
                      </a:endParaRPr>
                    </a:p>
                  </a:txBody>
                  <a:tcPr marT="0" marB="0" marR="11825" marL="11825" anchor="ctr"/>
                </a:tc>
              </a:tr>
              <a:tr h="332150">
                <a:tc rowSpan="3">
                  <a:txBody>
                    <a:bodyPr/>
                    <a:lstStyle/>
                    <a:p>
                      <a:pPr indent="0" lvl="0" marL="0" marR="0" rtl="0" algn="ctr">
                        <a:spcBef>
                          <a:spcPts val="0"/>
                        </a:spcBef>
                        <a:spcAft>
                          <a:spcPts val="0"/>
                        </a:spcAft>
                        <a:buNone/>
                      </a:pPr>
                      <a:r>
                        <a:rPr lang="zh-TW" sz="2000"/>
                        <a:t>長榮女中</a:t>
                      </a:r>
                      <a:endParaRPr sz="1000">
                        <a:latin typeface="Calibri"/>
                        <a:ea typeface="Calibri"/>
                        <a:cs typeface="Calibri"/>
                        <a:sym typeface="Calibri"/>
                      </a:endParaRPr>
                    </a:p>
                  </a:txBody>
                  <a:tcPr marT="0" marB="0" marR="11825" marL="11825" anchor="ctr"/>
                </a:tc>
                <a:tc>
                  <a:txBody>
                    <a:bodyPr/>
                    <a:lstStyle/>
                    <a:p>
                      <a:pPr indent="0" lvl="0" marL="0" marR="0" rtl="0" algn="l">
                        <a:spcBef>
                          <a:spcPts val="0"/>
                        </a:spcBef>
                        <a:spcAft>
                          <a:spcPts val="0"/>
                        </a:spcAft>
                        <a:buNone/>
                      </a:pPr>
                      <a:r>
                        <a:rPr lang="zh-TW" sz="1600"/>
                        <a:t>美容科(幸福魔髮師班)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45</a:t>
                      </a:r>
                      <a:endParaRPr sz="1000">
                        <a:latin typeface="Calibri"/>
                        <a:ea typeface="Calibri"/>
                        <a:cs typeface="Calibri"/>
                        <a:sym typeface="Calibri"/>
                      </a:endParaRPr>
                    </a:p>
                  </a:txBody>
                  <a:tcPr marT="0" marB="0" marR="11825" marL="11825" anchor="ctr"/>
                </a:tc>
                <a:tc rowSpan="3">
                  <a:txBody>
                    <a:bodyPr/>
                    <a:lstStyle/>
                    <a:p>
                      <a:pPr indent="0" lvl="0" marL="0" marR="0" rtl="0" algn="ctr">
                        <a:spcBef>
                          <a:spcPts val="0"/>
                        </a:spcBef>
                        <a:spcAft>
                          <a:spcPts val="0"/>
                        </a:spcAft>
                        <a:buNone/>
                      </a:pPr>
                      <a:r>
                        <a:rPr lang="zh-TW" sz="1600"/>
                        <a:t>135</a:t>
                      </a:r>
                      <a:endParaRPr sz="1000">
                        <a:latin typeface="Calibri"/>
                        <a:ea typeface="Calibri"/>
                        <a:cs typeface="Calibri"/>
                        <a:sym typeface="Calibri"/>
                      </a:endParaRPr>
                    </a:p>
                  </a:txBody>
                  <a:tcPr marT="0" marB="0" marR="11825" marL="11825" anchor="ctr"/>
                </a:tc>
              </a:tr>
              <a:tr h="332150">
                <a:tc vMerge="1"/>
                <a:tc>
                  <a:txBody>
                    <a:bodyPr/>
                    <a:lstStyle/>
                    <a:p>
                      <a:pPr indent="0" lvl="0" marL="0" marR="0" rtl="0" algn="l">
                        <a:spcBef>
                          <a:spcPts val="0"/>
                        </a:spcBef>
                        <a:spcAft>
                          <a:spcPts val="0"/>
                        </a:spcAft>
                        <a:buNone/>
                      </a:pPr>
                      <a:r>
                        <a:rPr lang="zh-TW" sz="1600"/>
                        <a:t>時尚造型科(新娘秘書班)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45</a:t>
                      </a:r>
                      <a:endParaRPr sz="1000">
                        <a:latin typeface="Calibri"/>
                        <a:ea typeface="Calibri"/>
                        <a:cs typeface="Calibri"/>
                        <a:sym typeface="Calibri"/>
                      </a:endParaRPr>
                    </a:p>
                  </a:txBody>
                  <a:tcPr marT="0" marB="0" marR="11825" marL="11825" anchor="ctr"/>
                </a:tc>
                <a:tc vMerge="1"/>
              </a:tr>
              <a:tr h="388625">
                <a:tc vMerge="1"/>
                <a:tc>
                  <a:txBody>
                    <a:bodyPr/>
                    <a:lstStyle/>
                    <a:p>
                      <a:pPr indent="0" lvl="0" marL="0" marR="0" rtl="0" algn="l">
                        <a:spcBef>
                          <a:spcPts val="0"/>
                        </a:spcBef>
                        <a:spcAft>
                          <a:spcPts val="0"/>
                        </a:spcAft>
                        <a:buNone/>
                      </a:pPr>
                      <a:r>
                        <a:rPr lang="zh-TW" sz="1600"/>
                        <a:t>餐飲管理科(茶飲文化特色班)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45</a:t>
                      </a:r>
                      <a:endParaRPr sz="1000">
                        <a:latin typeface="Calibri"/>
                        <a:ea typeface="Calibri"/>
                        <a:cs typeface="Calibri"/>
                        <a:sym typeface="Calibri"/>
                      </a:endParaRPr>
                    </a:p>
                  </a:txBody>
                  <a:tcPr marT="0" marB="0" marR="11825" marL="11825" anchor="ctr"/>
                </a:tc>
                <a:tc vMerge="1"/>
              </a:tr>
              <a:tr h="332150">
                <a:tc rowSpan="2">
                  <a:txBody>
                    <a:bodyPr/>
                    <a:lstStyle/>
                    <a:p>
                      <a:pPr indent="0" lvl="0" marL="0" marR="0" rtl="0" algn="ctr">
                        <a:spcBef>
                          <a:spcPts val="0"/>
                        </a:spcBef>
                        <a:spcAft>
                          <a:spcPts val="0"/>
                        </a:spcAft>
                        <a:buNone/>
                      </a:pPr>
                      <a:r>
                        <a:rPr lang="zh-TW" sz="2000"/>
                        <a:t>長榮高中</a:t>
                      </a:r>
                      <a:endParaRPr sz="1000">
                        <a:latin typeface="Calibri"/>
                        <a:ea typeface="Calibri"/>
                        <a:cs typeface="Calibri"/>
                        <a:sym typeface="Calibri"/>
                      </a:endParaRPr>
                    </a:p>
                  </a:txBody>
                  <a:tcPr marT="0" marB="0" marR="11825" marL="11825" anchor="ctr"/>
                </a:tc>
                <a:tc>
                  <a:txBody>
                    <a:bodyPr/>
                    <a:lstStyle/>
                    <a:p>
                      <a:pPr indent="0" lvl="0" marL="0" marR="0" rtl="0" algn="l">
                        <a:spcBef>
                          <a:spcPts val="0"/>
                        </a:spcBef>
                        <a:spcAft>
                          <a:spcPts val="0"/>
                        </a:spcAft>
                        <a:buNone/>
                      </a:pPr>
                      <a:r>
                        <a:rPr lang="zh-TW" sz="1600"/>
                        <a:t>應用英語科(國際會展旅遊菁英班)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12</a:t>
                      </a:r>
                      <a:endParaRPr sz="1000">
                        <a:latin typeface="Calibri"/>
                        <a:ea typeface="Calibri"/>
                        <a:cs typeface="Calibri"/>
                        <a:sym typeface="Calibri"/>
                      </a:endParaRPr>
                    </a:p>
                  </a:txBody>
                  <a:tcPr marT="0" marB="0" marR="11825" marL="11825" anchor="ctr"/>
                </a:tc>
                <a:tc rowSpan="2">
                  <a:txBody>
                    <a:bodyPr/>
                    <a:lstStyle/>
                    <a:p>
                      <a:pPr indent="0" lvl="0" marL="0" marR="0" rtl="0" algn="ctr">
                        <a:spcBef>
                          <a:spcPts val="0"/>
                        </a:spcBef>
                        <a:spcAft>
                          <a:spcPts val="0"/>
                        </a:spcAft>
                        <a:buNone/>
                      </a:pPr>
                      <a:r>
                        <a:rPr lang="zh-TW" sz="1600"/>
                        <a:t>24</a:t>
                      </a:r>
                      <a:endParaRPr sz="1000">
                        <a:latin typeface="Calibri"/>
                        <a:ea typeface="Calibri"/>
                        <a:cs typeface="Calibri"/>
                        <a:sym typeface="Calibri"/>
                      </a:endParaRPr>
                    </a:p>
                  </a:txBody>
                  <a:tcPr marT="0" marB="0" marR="11825" marL="11825" anchor="ctr"/>
                </a:tc>
              </a:tr>
              <a:tr h="332150">
                <a:tc vMerge="1"/>
                <a:tc>
                  <a:txBody>
                    <a:bodyPr/>
                    <a:lstStyle/>
                    <a:p>
                      <a:pPr indent="0" lvl="0" marL="0" marR="0" rtl="0" algn="l">
                        <a:spcBef>
                          <a:spcPts val="0"/>
                        </a:spcBef>
                        <a:spcAft>
                          <a:spcPts val="0"/>
                        </a:spcAft>
                        <a:buNone/>
                      </a:pPr>
                      <a:r>
                        <a:rPr lang="zh-TW" sz="1600"/>
                        <a:t>廣告設計科(動漫手遊角色設計班)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12</a:t>
                      </a:r>
                      <a:endParaRPr sz="1000">
                        <a:latin typeface="Calibri"/>
                        <a:ea typeface="Calibri"/>
                        <a:cs typeface="Calibri"/>
                        <a:sym typeface="Calibri"/>
                      </a:endParaRPr>
                    </a:p>
                  </a:txBody>
                  <a:tcPr marT="0" marB="0" marR="11825" marL="11825" anchor="ctr"/>
                </a:tc>
                <a:tc vMerge="1"/>
              </a:tr>
              <a:tr h="332150">
                <a:tc>
                  <a:txBody>
                    <a:bodyPr/>
                    <a:lstStyle/>
                    <a:p>
                      <a:pPr indent="0" lvl="0" marL="0" marR="0" rtl="0" algn="ctr">
                        <a:spcBef>
                          <a:spcPts val="0"/>
                        </a:spcBef>
                        <a:spcAft>
                          <a:spcPts val="0"/>
                        </a:spcAft>
                        <a:buNone/>
                      </a:pPr>
                      <a:r>
                        <a:rPr lang="zh-TW" sz="2000"/>
                        <a:t>亞洲餐旅</a:t>
                      </a:r>
                      <a:endParaRPr sz="1000">
                        <a:latin typeface="Calibri"/>
                        <a:ea typeface="Calibri"/>
                        <a:cs typeface="Calibri"/>
                        <a:sym typeface="Calibri"/>
                      </a:endParaRPr>
                    </a:p>
                  </a:txBody>
                  <a:tcPr marT="0" marB="0" marR="11825" marL="11825" anchor="ctr"/>
                </a:tc>
                <a:tc>
                  <a:txBody>
                    <a:bodyPr/>
                    <a:lstStyle/>
                    <a:p>
                      <a:pPr indent="0" lvl="0" marL="0" marR="0" rtl="0" algn="l">
                        <a:spcBef>
                          <a:spcPts val="0"/>
                        </a:spcBef>
                        <a:spcAft>
                          <a:spcPts val="0"/>
                        </a:spcAft>
                        <a:buNone/>
                      </a:pPr>
                      <a:r>
                        <a:rPr lang="zh-TW" sz="1600"/>
                        <a:t>觀光事業科(日韓特色班)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20</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20</a:t>
                      </a:r>
                      <a:endParaRPr sz="1000">
                        <a:latin typeface="Calibri"/>
                        <a:ea typeface="Calibri"/>
                        <a:cs typeface="Calibri"/>
                        <a:sym typeface="Calibri"/>
                      </a:endParaRPr>
                    </a:p>
                  </a:txBody>
                  <a:tcPr marT="0" marB="0" marR="11825" marL="11825" anchor="ctr">
                    <a:solidFill>
                      <a:srgbClr val="F6D9CC"/>
                    </a:solidFill>
                  </a:tcPr>
                </a:tc>
              </a:tr>
              <a:tr h="332150">
                <a:tc rowSpan="2">
                  <a:txBody>
                    <a:bodyPr/>
                    <a:lstStyle/>
                    <a:p>
                      <a:pPr indent="0" lvl="0" marL="0" marR="0" rtl="0" algn="ctr">
                        <a:spcBef>
                          <a:spcPts val="0"/>
                        </a:spcBef>
                        <a:spcAft>
                          <a:spcPts val="0"/>
                        </a:spcAft>
                        <a:buNone/>
                      </a:pPr>
                      <a:r>
                        <a:rPr lang="zh-TW" sz="2000"/>
                        <a:t>慈幼工商</a:t>
                      </a:r>
                      <a:endParaRPr sz="1000">
                        <a:latin typeface="Calibri"/>
                        <a:ea typeface="Calibri"/>
                        <a:cs typeface="Calibri"/>
                        <a:sym typeface="Calibri"/>
                      </a:endParaRPr>
                    </a:p>
                  </a:txBody>
                  <a:tcPr marT="0" marB="0" marR="11825" marL="11825" anchor="ctr"/>
                </a:tc>
                <a:tc>
                  <a:txBody>
                    <a:bodyPr/>
                    <a:lstStyle/>
                    <a:p>
                      <a:pPr indent="0" lvl="0" marL="0" marR="0" rtl="0" algn="l">
                        <a:spcBef>
                          <a:spcPts val="0"/>
                        </a:spcBef>
                        <a:spcAft>
                          <a:spcPts val="0"/>
                        </a:spcAft>
                        <a:buNone/>
                      </a:pPr>
                      <a:r>
                        <a:rPr lang="zh-TW" sz="1600"/>
                        <a:t>汽車科(車輛彩炫技術班)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45</a:t>
                      </a:r>
                      <a:endParaRPr sz="1000">
                        <a:latin typeface="Calibri"/>
                        <a:ea typeface="Calibri"/>
                        <a:cs typeface="Calibri"/>
                        <a:sym typeface="Calibri"/>
                      </a:endParaRPr>
                    </a:p>
                  </a:txBody>
                  <a:tcPr marT="0" marB="0" marR="11825" marL="11825" anchor="ctr"/>
                </a:tc>
                <a:tc rowSpan="2">
                  <a:txBody>
                    <a:bodyPr/>
                    <a:lstStyle/>
                    <a:p>
                      <a:pPr indent="0" lvl="0" marL="0" marR="0" rtl="0" algn="ctr">
                        <a:spcBef>
                          <a:spcPts val="0"/>
                        </a:spcBef>
                        <a:spcAft>
                          <a:spcPts val="0"/>
                        </a:spcAft>
                        <a:buNone/>
                      </a:pPr>
                      <a:r>
                        <a:rPr lang="zh-TW" sz="1600"/>
                        <a:t>90</a:t>
                      </a:r>
                      <a:endParaRPr sz="1000">
                        <a:latin typeface="Calibri"/>
                        <a:ea typeface="Calibri"/>
                        <a:cs typeface="Calibri"/>
                        <a:sym typeface="Calibri"/>
                      </a:endParaRPr>
                    </a:p>
                  </a:txBody>
                  <a:tcPr marT="0" marB="0" marR="11825" marL="11825" anchor="ctr">
                    <a:solidFill>
                      <a:srgbClr val="FAEDE7"/>
                    </a:solidFill>
                  </a:tcPr>
                </a:tc>
              </a:tr>
              <a:tr h="332150">
                <a:tc vMerge="1"/>
                <a:tc>
                  <a:txBody>
                    <a:bodyPr/>
                    <a:lstStyle/>
                    <a:p>
                      <a:pPr indent="0" lvl="0" marL="0" marR="0" rtl="0" algn="l">
                        <a:spcBef>
                          <a:spcPts val="0"/>
                        </a:spcBef>
                        <a:spcAft>
                          <a:spcPts val="0"/>
                        </a:spcAft>
                        <a:buNone/>
                      </a:pPr>
                      <a:r>
                        <a:rPr lang="zh-TW" sz="1600"/>
                        <a:t>電機科(AI智慧生活控制技術班)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45</a:t>
                      </a:r>
                      <a:endParaRPr sz="1000">
                        <a:latin typeface="Calibri"/>
                        <a:ea typeface="Calibri"/>
                        <a:cs typeface="Calibri"/>
                        <a:sym typeface="Calibri"/>
                      </a:endParaRPr>
                    </a:p>
                  </a:txBody>
                  <a:tcPr marT="0" marB="0" marR="11825" marL="11825" anchor="ctr"/>
                </a:tc>
                <a:tc vMerge="1"/>
              </a:tr>
              <a:tr h="332150">
                <a:tc rowSpan="6">
                  <a:txBody>
                    <a:bodyPr/>
                    <a:lstStyle/>
                    <a:p>
                      <a:pPr indent="0" lvl="0" marL="0" marR="0" rtl="0" algn="ctr">
                        <a:spcBef>
                          <a:spcPts val="0"/>
                        </a:spcBef>
                        <a:spcAft>
                          <a:spcPts val="0"/>
                        </a:spcAft>
                        <a:buNone/>
                      </a:pPr>
                      <a:r>
                        <a:rPr lang="zh-TW" sz="2000"/>
                        <a:t>南英商工</a:t>
                      </a:r>
                      <a:endParaRPr sz="1000">
                        <a:latin typeface="Calibri"/>
                        <a:ea typeface="Calibri"/>
                        <a:cs typeface="Calibri"/>
                        <a:sym typeface="Calibri"/>
                      </a:endParaRPr>
                    </a:p>
                  </a:txBody>
                  <a:tcPr marT="0" marB="0" marR="11825" marL="11825" anchor="ctr"/>
                </a:tc>
                <a:tc>
                  <a:txBody>
                    <a:bodyPr/>
                    <a:lstStyle/>
                    <a:p>
                      <a:pPr indent="0" lvl="0" marL="0" marR="0" rtl="0" algn="l">
                        <a:spcBef>
                          <a:spcPts val="0"/>
                        </a:spcBef>
                        <a:spcAft>
                          <a:spcPts val="0"/>
                        </a:spcAft>
                        <a:buNone/>
                      </a:pPr>
                      <a:r>
                        <a:rPr lang="zh-TW" sz="1600"/>
                        <a:t>觀光事業科(國際旅運專班)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25</a:t>
                      </a:r>
                      <a:endParaRPr sz="1000">
                        <a:latin typeface="Calibri"/>
                        <a:ea typeface="Calibri"/>
                        <a:cs typeface="Calibri"/>
                        <a:sym typeface="Calibri"/>
                      </a:endParaRPr>
                    </a:p>
                  </a:txBody>
                  <a:tcPr marT="0" marB="0" marR="11825" marL="11825" anchor="ctr"/>
                </a:tc>
                <a:tc rowSpan="6">
                  <a:txBody>
                    <a:bodyPr/>
                    <a:lstStyle/>
                    <a:p>
                      <a:pPr indent="0" lvl="0" marL="0" marR="0" rtl="0" algn="ctr">
                        <a:spcBef>
                          <a:spcPts val="0"/>
                        </a:spcBef>
                        <a:spcAft>
                          <a:spcPts val="0"/>
                        </a:spcAft>
                        <a:buNone/>
                      </a:pPr>
                      <a:r>
                        <a:rPr lang="zh-TW" sz="1600"/>
                        <a:t>190</a:t>
                      </a:r>
                      <a:endParaRPr sz="1000">
                        <a:latin typeface="Calibri"/>
                        <a:ea typeface="Calibri"/>
                        <a:cs typeface="Calibri"/>
                        <a:sym typeface="Calibri"/>
                      </a:endParaRPr>
                    </a:p>
                  </a:txBody>
                  <a:tcPr marT="0" marB="0" marR="11825" marL="11825" anchor="ctr"/>
                </a:tc>
              </a:tr>
              <a:tr h="332150">
                <a:tc vMerge="1"/>
                <a:tc>
                  <a:txBody>
                    <a:bodyPr/>
                    <a:lstStyle/>
                    <a:p>
                      <a:pPr indent="0" lvl="0" marL="0" marR="0" rtl="0" algn="l">
                        <a:spcBef>
                          <a:spcPts val="0"/>
                        </a:spcBef>
                        <a:spcAft>
                          <a:spcPts val="0"/>
                        </a:spcAft>
                        <a:buNone/>
                      </a:pPr>
                      <a:r>
                        <a:rPr lang="zh-TW" sz="1600"/>
                        <a:t>應用日語科(日文特色班)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25</a:t>
                      </a:r>
                      <a:endParaRPr sz="1000">
                        <a:latin typeface="Calibri"/>
                        <a:ea typeface="Calibri"/>
                        <a:cs typeface="Calibri"/>
                        <a:sym typeface="Calibri"/>
                      </a:endParaRPr>
                    </a:p>
                  </a:txBody>
                  <a:tcPr marT="0" marB="0" marR="11825" marL="11825" anchor="ctr"/>
                </a:tc>
                <a:tc vMerge="1"/>
              </a:tr>
              <a:tr h="332150">
                <a:tc vMerge="1"/>
                <a:tc>
                  <a:txBody>
                    <a:bodyPr/>
                    <a:lstStyle/>
                    <a:p>
                      <a:pPr indent="0" lvl="0" marL="0" marR="0" rtl="0" algn="l">
                        <a:spcBef>
                          <a:spcPts val="0"/>
                        </a:spcBef>
                        <a:spcAft>
                          <a:spcPts val="0"/>
                        </a:spcAft>
                        <a:buNone/>
                      </a:pPr>
                      <a:r>
                        <a:rPr lang="zh-TW" sz="1600"/>
                        <a:t>餐飲管理科(餐飲廚藝班)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45</a:t>
                      </a:r>
                      <a:endParaRPr sz="1000">
                        <a:latin typeface="Calibri"/>
                        <a:ea typeface="Calibri"/>
                        <a:cs typeface="Calibri"/>
                        <a:sym typeface="Calibri"/>
                      </a:endParaRPr>
                    </a:p>
                  </a:txBody>
                  <a:tcPr marT="0" marB="0" marR="11825" marL="11825" anchor="ctr"/>
                </a:tc>
                <a:tc vMerge="1"/>
              </a:tr>
              <a:tr h="332150">
                <a:tc vMerge="1"/>
                <a:tc>
                  <a:txBody>
                    <a:bodyPr/>
                    <a:lstStyle/>
                    <a:p>
                      <a:pPr indent="0" lvl="0" marL="0" marR="0" rtl="0" algn="l">
                        <a:spcBef>
                          <a:spcPts val="0"/>
                        </a:spcBef>
                        <a:spcAft>
                          <a:spcPts val="0"/>
                        </a:spcAft>
                        <a:buNone/>
                      </a:pPr>
                      <a:r>
                        <a:rPr lang="zh-TW" sz="1600"/>
                        <a:t>電影電視科(影視才藝特色班)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25</a:t>
                      </a:r>
                      <a:endParaRPr sz="1000">
                        <a:latin typeface="Calibri"/>
                        <a:ea typeface="Calibri"/>
                        <a:cs typeface="Calibri"/>
                        <a:sym typeface="Calibri"/>
                      </a:endParaRPr>
                    </a:p>
                  </a:txBody>
                  <a:tcPr marT="0" marB="0" marR="11825" marL="11825" anchor="ctr"/>
                </a:tc>
                <a:tc vMerge="1"/>
              </a:tr>
              <a:tr h="332150">
                <a:tc vMerge="1"/>
                <a:tc>
                  <a:txBody>
                    <a:bodyPr/>
                    <a:lstStyle/>
                    <a:p>
                      <a:pPr indent="0" lvl="0" marL="0" marR="0" rtl="0" algn="l">
                        <a:spcBef>
                          <a:spcPts val="0"/>
                        </a:spcBef>
                        <a:spcAft>
                          <a:spcPts val="0"/>
                        </a:spcAft>
                        <a:buNone/>
                      </a:pPr>
                      <a:r>
                        <a:rPr lang="zh-TW" sz="1600"/>
                        <a:t>汽車科(先進檢修實務特色班)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45</a:t>
                      </a:r>
                      <a:endParaRPr sz="1000">
                        <a:latin typeface="Calibri"/>
                        <a:ea typeface="Calibri"/>
                        <a:cs typeface="Calibri"/>
                        <a:sym typeface="Calibri"/>
                      </a:endParaRPr>
                    </a:p>
                  </a:txBody>
                  <a:tcPr marT="0" marB="0" marR="11825" marL="11825" anchor="ctr"/>
                </a:tc>
                <a:tc vMerge="1"/>
              </a:tr>
              <a:tr h="332150">
                <a:tc vMerge="1"/>
                <a:tc>
                  <a:txBody>
                    <a:bodyPr/>
                    <a:lstStyle/>
                    <a:p>
                      <a:pPr indent="0" lvl="0" marL="0" marR="0" rtl="0" algn="l">
                        <a:spcBef>
                          <a:spcPts val="0"/>
                        </a:spcBef>
                        <a:spcAft>
                          <a:spcPts val="0"/>
                        </a:spcAft>
                        <a:buNone/>
                      </a:pPr>
                      <a:r>
                        <a:rPr lang="zh-TW" sz="1600"/>
                        <a:t>多媒體動畫科(電競遊戲設計班)</a:t>
                      </a:r>
                      <a:endParaRPr sz="1000">
                        <a:latin typeface="Calibri"/>
                        <a:ea typeface="Calibri"/>
                        <a:cs typeface="Calibri"/>
                        <a:sym typeface="Calibri"/>
                      </a:endParaRPr>
                    </a:p>
                  </a:txBody>
                  <a:tcPr marT="0" marB="0" marR="11825" marL="11825" anchor="ctr"/>
                </a:tc>
                <a:tc>
                  <a:txBody>
                    <a:bodyPr/>
                    <a:lstStyle/>
                    <a:p>
                      <a:pPr indent="0" lvl="0" marL="0" marR="0" rtl="0" algn="ctr">
                        <a:spcBef>
                          <a:spcPts val="0"/>
                        </a:spcBef>
                        <a:spcAft>
                          <a:spcPts val="0"/>
                        </a:spcAft>
                        <a:buNone/>
                      </a:pPr>
                      <a:r>
                        <a:rPr lang="zh-TW" sz="1600"/>
                        <a:t>25</a:t>
                      </a:r>
                      <a:endParaRPr sz="1000">
                        <a:latin typeface="Calibri"/>
                        <a:ea typeface="Calibri"/>
                        <a:cs typeface="Calibri"/>
                        <a:sym typeface="Calibri"/>
                      </a:endParaRPr>
                    </a:p>
                  </a:txBody>
                  <a:tcPr marT="0" marB="0" marR="11825" marL="11825" anchor="ctr"/>
                </a:tc>
                <a:tc vMerge="1"/>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166"/>
          <p:cNvSpPr txBox="1"/>
          <p:nvPr/>
        </p:nvSpPr>
        <p:spPr>
          <a:xfrm>
            <a:off x="1855788" y="438150"/>
            <a:ext cx="7418387" cy="569913"/>
          </a:xfrm>
          <a:prstGeom prst="rect">
            <a:avLst/>
          </a:prstGeom>
          <a:solidFill>
            <a:srgbClr val="66FF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3600"/>
              <a:buFont typeface="Noto Sans Symbols"/>
              <a:buNone/>
            </a:pPr>
            <a:r>
              <a:rPr lang="zh-TW" sz="3600">
                <a:solidFill>
                  <a:srgbClr val="C00000"/>
                </a:solidFill>
                <a:latin typeface="DFKai-SB"/>
                <a:ea typeface="DFKai-SB"/>
                <a:cs typeface="DFKai-SB"/>
                <a:sym typeface="DFKai-SB"/>
              </a:rPr>
              <a:t>(四)特色招生甄選入學--專業群科5</a:t>
            </a:r>
            <a:endParaRPr sz="4000">
              <a:solidFill>
                <a:srgbClr val="C00000"/>
              </a:solidFill>
              <a:latin typeface="DFKai-SB"/>
              <a:ea typeface="DFKai-SB"/>
              <a:cs typeface="DFKai-SB"/>
              <a:sym typeface="DFKai-SB"/>
            </a:endParaRPr>
          </a:p>
        </p:txBody>
      </p:sp>
      <p:sp>
        <p:nvSpPr>
          <p:cNvPr id="1624" name="Google Shape;1624;p166"/>
          <p:cNvSpPr txBox="1"/>
          <p:nvPr>
            <p:ph type="title"/>
          </p:nvPr>
        </p:nvSpPr>
        <p:spPr>
          <a:xfrm>
            <a:off x="1727200" y="1152525"/>
            <a:ext cx="6838950" cy="5064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2800">
                <a:solidFill>
                  <a:srgbClr val="C00000"/>
                </a:solidFill>
                <a:latin typeface="DFKai-SB"/>
                <a:ea typeface="DFKai-SB"/>
                <a:cs typeface="DFKai-SB"/>
                <a:sym typeface="DFKai-SB"/>
              </a:rPr>
              <a:t>臺南區專業群科甄選入學辦理學校</a:t>
            </a:r>
            <a:endParaRPr/>
          </a:p>
        </p:txBody>
      </p:sp>
      <p:sp>
        <p:nvSpPr>
          <p:cNvPr id="1625" name="Google Shape;1625;p16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626" name="Google Shape;1626;p166"/>
          <p:cNvSpPr txBox="1"/>
          <p:nvPr/>
        </p:nvSpPr>
        <p:spPr>
          <a:xfrm>
            <a:off x="8845406" y="1023283"/>
            <a:ext cx="3205278" cy="707886"/>
          </a:xfrm>
          <a:prstGeom prst="rect">
            <a:avLst/>
          </a:prstGeom>
          <a:solidFill>
            <a:srgbClr val="3939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000">
                <a:solidFill>
                  <a:schemeClr val="lt1"/>
                </a:solidFill>
                <a:latin typeface="Arial"/>
                <a:ea typeface="Arial"/>
                <a:cs typeface="Arial"/>
                <a:sym typeface="Arial"/>
              </a:rPr>
              <a:t>109.10公告版(確實名額請以日後正式簡章公告為準)</a:t>
            </a:r>
            <a:endParaRPr sz="2000">
              <a:solidFill>
                <a:schemeClr val="lt1"/>
              </a:solidFill>
              <a:latin typeface="Arial"/>
              <a:ea typeface="Arial"/>
              <a:cs typeface="Arial"/>
              <a:sym typeface="Arial"/>
            </a:endParaRPr>
          </a:p>
        </p:txBody>
      </p:sp>
      <p:graphicFrame>
        <p:nvGraphicFramePr>
          <p:cNvPr id="1627" name="Google Shape;1627;p166"/>
          <p:cNvGraphicFramePr/>
          <p:nvPr/>
        </p:nvGraphicFramePr>
        <p:xfrm>
          <a:off x="1855788" y="1803400"/>
          <a:ext cx="3000000" cy="3000000"/>
        </p:xfrm>
        <a:graphic>
          <a:graphicData uri="http://schemas.openxmlformats.org/drawingml/2006/table">
            <a:tbl>
              <a:tblPr bandRow="1" firstCol="1" firstRow="1">
                <a:noFill/>
                <a:tableStyleId>{080937F6-F163-481E-B2B0-98CAEE5C7077}</a:tableStyleId>
              </a:tblPr>
              <a:tblGrid>
                <a:gridCol w="2535050"/>
                <a:gridCol w="4670450"/>
                <a:gridCol w="940200"/>
                <a:gridCol w="798775"/>
              </a:tblGrid>
              <a:tr h="473575">
                <a:tc>
                  <a:txBody>
                    <a:bodyPr/>
                    <a:lstStyle/>
                    <a:p>
                      <a:pPr indent="0" lvl="0" marL="0" marR="0" rtl="0" algn="ctr">
                        <a:spcBef>
                          <a:spcPts val="0"/>
                        </a:spcBef>
                        <a:spcAft>
                          <a:spcPts val="0"/>
                        </a:spcAft>
                        <a:buNone/>
                      </a:pPr>
                      <a:r>
                        <a:rPr lang="zh-TW" sz="2000"/>
                        <a:t>學校</a:t>
                      </a:r>
                      <a:endParaRPr sz="1050">
                        <a:latin typeface="Calibri"/>
                        <a:ea typeface="Calibri"/>
                        <a:cs typeface="Calibri"/>
                        <a:sym typeface="Calibri"/>
                      </a:endParaRPr>
                    </a:p>
                  </a:txBody>
                  <a:tcPr marT="0" marB="0" marR="14425" marL="14425" anchor="ctr"/>
                </a:tc>
                <a:tc>
                  <a:txBody>
                    <a:bodyPr/>
                    <a:lstStyle/>
                    <a:p>
                      <a:pPr indent="0" lvl="0" marL="0" marR="0" rtl="0" algn="ctr">
                        <a:spcBef>
                          <a:spcPts val="0"/>
                        </a:spcBef>
                        <a:spcAft>
                          <a:spcPts val="0"/>
                        </a:spcAft>
                        <a:buNone/>
                      </a:pPr>
                      <a:r>
                        <a:rPr lang="zh-TW" sz="2000"/>
                        <a:t>特色班別名稱</a:t>
                      </a:r>
                      <a:endParaRPr sz="1050">
                        <a:latin typeface="Calibri"/>
                        <a:ea typeface="Calibri"/>
                        <a:cs typeface="Calibri"/>
                        <a:sym typeface="Calibri"/>
                      </a:endParaRPr>
                    </a:p>
                  </a:txBody>
                  <a:tcPr marT="0" marB="0" marR="14425" marL="14425" anchor="ctr"/>
                </a:tc>
                <a:tc>
                  <a:txBody>
                    <a:bodyPr/>
                    <a:lstStyle/>
                    <a:p>
                      <a:pPr indent="0" lvl="0" marL="0" marR="0" rtl="0" algn="ctr">
                        <a:spcBef>
                          <a:spcPts val="0"/>
                        </a:spcBef>
                        <a:spcAft>
                          <a:spcPts val="0"/>
                        </a:spcAft>
                        <a:buNone/>
                      </a:pPr>
                      <a:r>
                        <a:rPr lang="zh-TW" sz="2000"/>
                        <a:t>招生數</a:t>
                      </a:r>
                      <a:endParaRPr sz="1050">
                        <a:latin typeface="Calibri"/>
                        <a:ea typeface="Calibri"/>
                        <a:cs typeface="Calibri"/>
                        <a:sym typeface="Calibri"/>
                      </a:endParaRPr>
                    </a:p>
                  </a:txBody>
                  <a:tcPr marT="0" marB="0" marR="14425" marL="14425" anchor="ctr"/>
                </a:tc>
                <a:tc>
                  <a:txBody>
                    <a:bodyPr/>
                    <a:lstStyle/>
                    <a:p>
                      <a:pPr indent="0" lvl="0" marL="0" marR="0" rtl="0" algn="ctr">
                        <a:spcBef>
                          <a:spcPts val="0"/>
                        </a:spcBef>
                        <a:spcAft>
                          <a:spcPts val="0"/>
                        </a:spcAft>
                        <a:buNone/>
                      </a:pPr>
                      <a:r>
                        <a:rPr lang="zh-TW" sz="2000"/>
                        <a:t>總數</a:t>
                      </a:r>
                      <a:endParaRPr sz="1050">
                        <a:latin typeface="Calibri"/>
                        <a:ea typeface="Calibri"/>
                        <a:cs typeface="Calibri"/>
                        <a:sym typeface="Calibri"/>
                      </a:endParaRPr>
                    </a:p>
                  </a:txBody>
                  <a:tcPr marT="0" marB="0" marR="14425" marL="14425" anchor="ctr"/>
                </a:tc>
              </a:tr>
              <a:tr h="404775">
                <a:tc rowSpan="3">
                  <a:txBody>
                    <a:bodyPr/>
                    <a:lstStyle/>
                    <a:p>
                      <a:pPr indent="0" lvl="0" marL="0" marR="0" rtl="0" algn="ctr">
                        <a:spcBef>
                          <a:spcPts val="0"/>
                        </a:spcBef>
                        <a:spcAft>
                          <a:spcPts val="0"/>
                        </a:spcAft>
                        <a:buNone/>
                      </a:pPr>
                      <a:r>
                        <a:rPr lang="zh-TW" sz="2000"/>
                        <a:t>育德工家</a:t>
                      </a:r>
                      <a:endParaRPr sz="1050">
                        <a:latin typeface="Calibri"/>
                        <a:ea typeface="Calibri"/>
                        <a:cs typeface="Calibri"/>
                        <a:sym typeface="Calibri"/>
                      </a:endParaRPr>
                    </a:p>
                  </a:txBody>
                  <a:tcPr marT="0" marB="0" marR="14425" marL="14425" anchor="ctr"/>
                </a:tc>
                <a:tc>
                  <a:txBody>
                    <a:bodyPr/>
                    <a:lstStyle/>
                    <a:p>
                      <a:pPr indent="0" lvl="0" marL="0" marR="0" rtl="0" algn="l">
                        <a:spcBef>
                          <a:spcPts val="0"/>
                        </a:spcBef>
                        <a:spcAft>
                          <a:spcPts val="0"/>
                        </a:spcAft>
                        <a:buNone/>
                      </a:pPr>
                      <a:r>
                        <a:rPr lang="zh-TW" sz="1800"/>
                        <a:t>餐飲管理科(地方美食展能班)</a:t>
                      </a:r>
                      <a:endParaRPr sz="1050">
                        <a:latin typeface="Calibri"/>
                        <a:ea typeface="Calibri"/>
                        <a:cs typeface="Calibri"/>
                        <a:sym typeface="Calibri"/>
                      </a:endParaRPr>
                    </a:p>
                  </a:txBody>
                  <a:tcPr marT="0" marB="0" marR="14425" marL="14425" anchor="ctr"/>
                </a:tc>
                <a:tc>
                  <a:txBody>
                    <a:bodyPr/>
                    <a:lstStyle/>
                    <a:p>
                      <a:pPr indent="0" lvl="0" marL="0" marR="0" rtl="0" algn="ctr">
                        <a:spcBef>
                          <a:spcPts val="0"/>
                        </a:spcBef>
                        <a:spcAft>
                          <a:spcPts val="0"/>
                        </a:spcAft>
                        <a:buNone/>
                      </a:pPr>
                      <a:r>
                        <a:rPr lang="zh-TW" sz="1800"/>
                        <a:t>22</a:t>
                      </a:r>
                      <a:endParaRPr sz="1050">
                        <a:latin typeface="Calibri"/>
                        <a:ea typeface="Calibri"/>
                        <a:cs typeface="Calibri"/>
                        <a:sym typeface="Calibri"/>
                      </a:endParaRPr>
                    </a:p>
                  </a:txBody>
                  <a:tcPr marT="0" marB="0" marR="14425" marL="14425" anchor="ctr"/>
                </a:tc>
                <a:tc rowSpan="3">
                  <a:txBody>
                    <a:bodyPr/>
                    <a:lstStyle/>
                    <a:p>
                      <a:pPr indent="0" lvl="0" marL="0" marR="0" rtl="0" algn="ctr">
                        <a:spcBef>
                          <a:spcPts val="0"/>
                        </a:spcBef>
                        <a:spcAft>
                          <a:spcPts val="0"/>
                        </a:spcAft>
                        <a:buNone/>
                      </a:pPr>
                      <a:r>
                        <a:rPr lang="zh-TW" sz="1800"/>
                        <a:t>89</a:t>
                      </a:r>
                      <a:endParaRPr sz="1050">
                        <a:latin typeface="Calibri"/>
                        <a:ea typeface="Calibri"/>
                        <a:cs typeface="Calibri"/>
                        <a:sym typeface="Calibri"/>
                      </a:endParaRPr>
                    </a:p>
                  </a:txBody>
                  <a:tcPr marT="0" marB="0" marR="14425" marL="14425" anchor="ctr"/>
                </a:tc>
              </a:tr>
              <a:tr h="404775">
                <a:tc vMerge="1"/>
                <a:tc>
                  <a:txBody>
                    <a:bodyPr/>
                    <a:lstStyle/>
                    <a:p>
                      <a:pPr indent="0" lvl="0" marL="0" marR="0" rtl="0" algn="l">
                        <a:spcBef>
                          <a:spcPts val="0"/>
                        </a:spcBef>
                        <a:spcAft>
                          <a:spcPts val="0"/>
                        </a:spcAft>
                        <a:buNone/>
                      </a:pPr>
                      <a:r>
                        <a:rPr lang="zh-TW" sz="1800"/>
                        <a:t>飛機修護科(航太產業菁英班)</a:t>
                      </a:r>
                      <a:endParaRPr sz="1050">
                        <a:latin typeface="Calibri"/>
                        <a:ea typeface="Calibri"/>
                        <a:cs typeface="Calibri"/>
                        <a:sym typeface="Calibri"/>
                      </a:endParaRPr>
                    </a:p>
                  </a:txBody>
                  <a:tcPr marT="0" marB="0" marR="14425" marL="14425" anchor="ctr"/>
                </a:tc>
                <a:tc>
                  <a:txBody>
                    <a:bodyPr/>
                    <a:lstStyle/>
                    <a:p>
                      <a:pPr indent="0" lvl="0" marL="0" marR="0" rtl="0" algn="ctr">
                        <a:spcBef>
                          <a:spcPts val="0"/>
                        </a:spcBef>
                        <a:spcAft>
                          <a:spcPts val="0"/>
                        </a:spcAft>
                        <a:buNone/>
                      </a:pPr>
                      <a:r>
                        <a:rPr lang="zh-TW" sz="1800"/>
                        <a:t>45</a:t>
                      </a:r>
                      <a:endParaRPr sz="1050">
                        <a:latin typeface="Calibri"/>
                        <a:ea typeface="Calibri"/>
                        <a:cs typeface="Calibri"/>
                        <a:sym typeface="Calibri"/>
                      </a:endParaRPr>
                    </a:p>
                  </a:txBody>
                  <a:tcPr marT="0" marB="0" marR="14425" marL="14425" anchor="ctr"/>
                </a:tc>
                <a:tc vMerge="1"/>
              </a:tr>
              <a:tr h="404775">
                <a:tc vMerge="1"/>
                <a:tc>
                  <a:txBody>
                    <a:bodyPr/>
                    <a:lstStyle/>
                    <a:p>
                      <a:pPr indent="0" lvl="0" marL="0" marR="0" rtl="0" algn="l">
                        <a:spcBef>
                          <a:spcPts val="0"/>
                        </a:spcBef>
                        <a:spcAft>
                          <a:spcPts val="0"/>
                        </a:spcAft>
                        <a:buNone/>
                      </a:pPr>
                      <a:r>
                        <a:rPr lang="zh-TW" sz="1800"/>
                        <a:t>多媒體設計科(動畫班)</a:t>
                      </a:r>
                      <a:endParaRPr sz="1050">
                        <a:latin typeface="Calibri"/>
                        <a:ea typeface="Calibri"/>
                        <a:cs typeface="Calibri"/>
                        <a:sym typeface="Calibri"/>
                      </a:endParaRPr>
                    </a:p>
                  </a:txBody>
                  <a:tcPr marT="0" marB="0" marR="14425" marL="14425" anchor="ctr"/>
                </a:tc>
                <a:tc>
                  <a:txBody>
                    <a:bodyPr/>
                    <a:lstStyle/>
                    <a:p>
                      <a:pPr indent="0" lvl="0" marL="0" marR="0" rtl="0" algn="ctr">
                        <a:spcBef>
                          <a:spcPts val="0"/>
                        </a:spcBef>
                        <a:spcAft>
                          <a:spcPts val="0"/>
                        </a:spcAft>
                        <a:buNone/>
                      </a:pPr>
                      <a:r>
                        <a:rPr lang="zh-TW" sz="1800"/>
                        <a:t>22</a:t>
                      </a:r>
                      <a:endParaRPr sz="1050">
                        <a:latin typeface="Calibri"/>
                        <a:ea typeface="Calibri"/>
                        <a:cs typeface="Calibri"/>
                        <a:sym typeface="Calibri"/>
                      </a:endParaRPr>
                    </a:p>
                  </a:txBody>
                  <a:tcPr marT="0" marB="0" marR="14425" marL="14425" anchor="ctr"/>
                </a:tc>
                <a:tc vMerge="1"/>
              </a:tr>
              <a:tr h="404775">
                <a:tc rowSpan="4">
                  <a:txBody>
                    <a:bodyPr/>
                    <a:lstStyle/>
                    <a:p>
                      <a:pPr indent="0" lvl="0" marL="0" marR="0" rtl="0" algn="ctr">
                        <a:spcBef>
                          <a:spcPts val="0"/>
                        </a:spcBef>
                        <a:spcAft>
                          <a:spcPts val="0"/>
                        </a:spcAft>
                        <a:buNone/>
                      </a:pPr>
                      <a:r>
                        <a:rPr lang="zh-TW" sz="2000"/>
                        <a:t>陽明工商</a:t>
                      </a:r>
                      <a:endParaRPr sz="1050">
                        <a:latin typeface="Calibri"/>
                        <a:ea typeface="Calibri"/>
                        <a:cs typeface="Calibri"/>
                        <a:sym typeface="Calibri"/>
                      </a:endParaRPr>
                    </a:p>
                  </a:txBody>
                  <a:tcPr marT="0" marB="0" marR="14425" marL="14425" anchor="ctr"/>
                </a:tc>
                <a:tc>
                  <a:txBody>
                    <a:bodyPr/>
                    <a:lstStyle/>
                    <a:p>
                      <a:pPr indent="0" lvl="0" marL="0" marR="0" rtl="0" algn="l">
                        <a:spcBef>
                          <a:spcPts val="0"/>
                        </a:spcBef>
                        <a:spcAft>
                          <a:spcPts val="0"/>
                        </a:spcAft>
                        <a:buNone/>
                      </a:pPr>
                      <a:r>
                        <a:rPr lang="zh-TW" sz="1800"/>
                        <a:t>資訊科(電競特色班)</a:t>
                      </a:r>
                      <a:endParaRPr sz="1050">
                        <a:latin typeface="Calibri"/>
                        <a:ea typeface="Calibri"/>
                        <a:cs typeface="Calibri"/>
                        <a:sym typeface="Calibri"/>
                      </a:endParaRPr>
                    </a:p>
                  </a:txBody>
                  <a:tcPr marT="0" marB="0" marR="14425" marL="14425" anchor="ctr"/>
                </a:tc>
                <a:tc>
                  <a:txBody>
                    <a:bodyPr/>
                    <a:lstStyle/>
                    <a:p>
                      <a:pPr indent="0" lvl="0" marL="0" marR="0" rtl="0" algn="ctr">
                        <a:spcBef>
                          <a:spcPts val="0"/>
                        </a:spcBef>
                        <a:spcAft>
                          <a:spcPts val="0"/>
                        </a:spcAft>
                        <a:buNone/>
                      </a:pPr>
                      <a:r>
                        <a:rPr lang="zh-TW" sz="1800"/>
                        <a:t>20</a:t>
                      </a:r>
                      <a:endParaRPr sz="1050">
                        <a:latin typeface="Calibri"/>
                        <a:ea typeface="Calibri"/>
                        <a:cs typeface="Calibri"/>
                        <a:sym typeface="Calibri"/>
                      </a:endParaRPr>
                    </a:p>
                  </a:txBody>
                  <a:tcPr marT="0" marB="0" marR="14425" marL="14425" anchor="ctr"/>
                </a:tc>
                <a:tc rowSpan="4">
                  <a:txBody>
                    <a:bodyPr/>
                    <a:lstStyle/>
                    <a:p>
                      <a:pPr indent="0" lvl="0" marL="0" marR="0" rtl="0" algn="ctr">
                        <a:spcBef>
                          <a:spcPts val="0"/>
                        </a:spcBef>
                        <a:spcAft>
                          <a:spcPts val="0"/>
                        </a:spcAft>
                        <a:buNone/>
                      </a:pPr>
                      <a:r>
                        <a:rPr lang="zh-TW" sz="1800"/>
                        <a:t>100</a:t>
                      </a:r>
                      <a:endParaRPr sz="1050">
                        <a:latin typeface="Calibri"/>
                        <a:ea typeface="Calibri"/>
                        <a:cs typeface="Calibri"/>
                        <a:sym typeface="Calibri"/>
                      </a:endParaRPr>
                    </a:p>
                  </a:txBody>
                  <a:tcPr marT="0" marB="0" marR="14425" marL="14425" anchor="ctr"/>
                </a:tc>
              </a:tr>
              <a:tr h="473575">
                <a:tc vMerge="1"/>
                <a:tc>
                  <a:txBody>
                    <a:bodyPr/>
                    <a:lstStyle/>
                    <a:p>
                      <a:pPr indent="0" lvl="0" marL="0" marR="0" rtl="0" algn="l">
                        <a:spcBef>
                          <a:spcPts val="0"/>
                        </a:spcBef>
                        <a:spcAft>
                          <a:spcPts val="0"/>
                        </a:spcAft>
                        <a:buNone/>
                      </a:pPr>
                      <a:r>
                        <a:rPr lang="zh-TW" sz="1800"/>
                        <a:t>商業經營科(門市服務特色班)</a:t>
                      </a:r>
                      <a:endParaRPr sz="1050">
                        <a:latin typeface="Calibri"/>
                        <a:ea typeface="Calibri"/>
                        <a:cs typeface="Calibri"/>
                        <a:sym typeface="Calibri"/>
                      </a:endParaRPr>
                    </a:p>
                  </a:txBody>
                  <a:tcPr marT="0" marB="0" marR="14425" marL="14425" anchor="ctr"/>
                </a:tc>
                <a:tc>
                  <a:txBody>
                    <a:bodyPr/>
                    <a:lstStyle/>
                    <a:p>
                      <a:pPr indent="0" lvl="0" marL="0" marR="0" rtl="0" algn="ctr">
                        <a:spcBef>
                          <a:spcPts val="0"/>
                        </a:spcBef>
                        <a:spcAft>
                          <a:spcPts val="0"/>
                        </a:spcAft>
                        <a:buNone/>
                      </a:pPr>
                      <a:r>
                        <a:rPr lang="zh-TW" sz="1800"/>
                        <a:t>20</a:t>
                      </a:r>
                      <a:endParaRPr sz="1050">
                        <a:latin typeface="Calibri"/>
                        <a:ea typeface="Calibri"/>
                        <a:cs typeface="Calibri"/>
                        <a:sym typeface="Calibri"/>
                      </a:endParaRPr>
                    </a:p>
                  </a:txBody>
                  <a:tcPr marT="0" marB="0" marR="14425" marL="14425" anchor="ctr"/>
                </a:tc>
                <a:tc vMerge="1"/>
              </a:tr>
              <a:tr h="404775">
                <a:tc vMerge="1"/>
                <a:tc>
                  <a:txBody>
                    <a:bodyPr/>
                    <a:lstStyle/>
                    <a:p>
                      <a:pPr indent="0" lvl="0" marL="0" marR="0" rtl="0" algn="l">
                        <a:spcBef>
                          <a:spcPts val="0"/>
                        </a:spcBef>
                        <a:spcAft>
                          <a:spcPts val="0"/>
                        </a:spcAft>
                        <a:buNone/>
                      </a:pPr>
                      <a:r>
                        <a:rPr lang="zh-TW" sz="1800"/>
                        <a:t>家具木工科(師徒制木作職人班)</a:t>
                      </a:r>
                      <a:endParaRPr sz="1050">
                        <a:latin typeface="Calibri"/>
                        <a:ea typeface="Calibri"/>
                        <a:cs typeface="Calibri"/>
                        <a:sym typeface="Calibri"/>
                      </a:endParaRPr>
                    </a:p>
                  </a:txBody>
                  <a:tcPr marT="0" marB="0" marR="14425" marL="14425" anchor="ctr"/>
                </a:tc>
                <a:tc>
                  <a:txBody>
                    <a:bodyPr/>
                    <a:lstStyle/>
                    <a:p>
                      <a:pPr indent="0" lvl="0" marL="0" marR="0" rtl="0" algn="ctr">
                        <a:spcBef>
                          <a:spcPts val="0"/>
                        </a:spcBef>
                        <a:spcAft>
                          <a:spcPts val="0"/>
                        </a:spcAft>
                        <a:buNone/>
                      </a:pPr>
                      <a:r>
                        <a:rPr lang="zh-TW" sz="1800"/>
                        <a:t>20</a:t>
                      </a:r>
                      <a:endParaRPr sz="1050">
                        <a:latin typeface="Calibri"/>
                        <a:ea typeface="Calibri"/>
                        <a:cs typeface="Calibri"/>
                        <a:sym typeface="Calibri"/>
                      </a:endParaRPr>
                    </a:p>
                  </a:txBody>
                  <a:tcPr marT="0" marB="0" marR="14425" marL="14425" anchor="ctr"/>
                </a:tc>
                <a:tc vMerge="1"/>
              </a:tr>
              <a:tr h="323825">
                <a:tc vMerge="1"/>
                <a:tc>
                  <a:txBody>
                    <a:bodyPr/>
                    <a:lstStyle/>
                    <a:p>
                      <a:pPr indent="0" lvl="0" marL="0" marR="0" rtl="0" algn="l">
                        <a:spcBef>
                          <a:spcPts val="0"/>
                        </a:spcBef>
                        <a:spcAft>
                          <a:spcPts val="0"/>
                        </a:spcAft>
                        <a:buNone/>
                      </a:pPr>
                      <a:r>
                        <a:rPr lang="zh-TW" sz="1800"/>
                        <a:t>汽車科(汽車技術特色班)</a:t>
                      </a:r>
                      <a:endParaRPr sz="1050">
                        <a:latin typeface="Calibri"/>
                        <a:ea typeface="Calibri"/>
                        <a:cs typeface="Calibri"/>
                        <a:sym typeface="Calibri"/>
                      </a:endParaRPr>
                    </a:p>
                  </a:txBody>
                  <a:tcPr marT="0" marB="0" marR="14425" marL="14425" anchor="ctr"/>
                </a:tc>
                <a:tc>
                  <a:txBody>
                    <a:bodyPr/>
                    <a:lstStyle/>
                    <a:p>
                      <a:pPr indent="0" lvl="0" marL="0" marR="0" rtl="0" algn="ctr">
                        <a:spcBef>
                          <a:spcPts val="0"/>
                        </a:spcBef>
                        <a:spcAft>
                          <a:spcPts val="0"/>
                        </a:spcAft>
                        <a:buNone/>
                      </a:pPr>
                      <a:r>
                        <a:rPr lang="zh-TW" sz="1800"/>
                        <a:t>40</a:t>
                      </a:r>
                      <a:endParaRPr sz="1050">
                        <a:latin typeface="Calibri"/>
                        <a:ea typeface="Calibri"/>
                        <a:cs typeface="Calibri"/>
                        <a:sym typeface="Calibri"/>
                      </a:endParaRPr>
                    </a:p>
                  </a:txBody>
                  <a:tcPr marT="0" marB="0" marR="14425" marL="14425" anchor="ctr"/>
                </a:tc>
                <a:tc vMerge="1"/>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167"/>
          <p:cNvSpPr/>
          <p:nvPr/>
        </p:nvSpPr>
        <p:spPr>
          <a:xfrm>
            <a:off x="2667000" y="2705100"/>
            <a:ext cx="6858000" cy="1122363"/>
          </a:xfrm>
          <a:prstGeom prst="rect">
            <a:avLst/>
          </a:prstGeom>
          <a:solidFill>
            <a:srgbClr val="008000">
              <a:alpha val="6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33">
              <a:solidFill>
                <a:srgbClr val="FFFFFF"/>
              </a:solidFill>
              <a:latin typeface="Arial"/>
              <a:ea typeface="Arial"/>
              <a:cs typeface="Arial"/>
              <a:sym typeface="Arial"/>
            </a:endParaRPr>
          </a:p>
        </p:txBody>
      </p:sp>
      <p:sp>
        <p:nvSpPr>
          <p:cNvPr id="1633" name="Google Shape;1633;p167"/>
          <p:cNvSpPr txBox="1"/>
          <p:nvPr>
            <p:ph type="title"/>
          </p:nvPr>
        </p:nvSpPr>
        <p:spPr>
          <a:xfrm>
            <a:off x="2667000" y="2833688"/>
            <a:ext cx="6869113" cy="865187"/>
          </a:xfrm>
          <a:prstGeom prst="rect">
            <a:avLst/>
          </a:prstGeom>
          <a:solidFill>
            <a:srgbClr val="0000CC"/>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800">
                <a:solidFill>
                  <a:schemeClr val="lt1"/>
                </a:solidFill>
                <a:latin typeface="DFKai-SB"/>
                <a:ea typeface="DFKai-SB"/>
                <a:cs typeface="DFKai-SB"/>
                <a:sym typeface="DFKai-SB"/>
              </a:rPr>
              <a:t>八、五專招生管道簡介</a:t>
            </a:r>
            <a:endParaRPr/>
          </a:p>
        </p:txBody>
      </p:sp>
      <p:pic>
        <p:nvPicPr>
          <p:cNvPr id="1634" name="Google Shape;1634;p167"/>
          <p:cNvPicPr preferRelativeResize="0"/>
          <p:nvPr/>
        </p:nvPicPr>
        <p:blipFill rotWithShape="1">
          <a:blip r:embed="rId3">
            <a:alphaModFix/>
          </a:blip>
          <a:srcRect b="0" l="0" r="0" t="0"/>
          <a:stretch/>
        </p:blipFill>
        <p:spPr>
          <a:xfrm>
            <a:off x="5451475" y="1479550"/>
            <a:ext cx="4073525" cy="957263"/>
          </a:xfrm>
          <a:prstGeom prst="rect">
            <a:avLst/>
          </a:prstGeom>
          <a:noFill/>
          <a:ln>
            <a:noFill/>
          </a:ln>
        </p:spPr>
      </p:pic>
      <p:sp>
        <p:nvSpPr>
          <p:cNvPr id="1635" name="Google Shape;1635;p167"/>
          <p:cNvSpPr txBox="1"/>
          <p:nvPr>
            <p:ph idx="12" type="sldNum"/>
          </p:nvPr>
        </p:nvSpPr>
        <p:spPr>
          <a:xfrm>
            <a:off x="531813" y="324485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636" name="Google Shape;1636;p167"/>
          <p:cNvSpPr txBox="1"/>
          <p:nvPr/>
        </p:nvSpPr>
        <p:spPr>
          <a:xfrm>
            <a:off x="1938125" y="4446652"/>
            <a:ext cx="8816264"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4000">
                <a:solidFill>
                  <a:srgbClr val="FAF2F1"/>
                </a:solidFill>
                <a:latin typeface="Arial"/>
                <a:ea typeface="Arial"/>
                <a:cs typeface="Arial"/>
                <a:sym typeface="Arial"/>
              </a:rPr>
              <a:t>有意報考者，請家長務必提醒孩子注意教務處公布之報名相關訊息及期程</a:t>
            </a:r>
            <a:endParaRPr/>
          </a:p>
        </p:txBody>
      </p:sp>
    </p:spTree>
  </p:cSld>
  <p:clrMapOvr>
    <a:masterClrMapping/>
  </p:clrMapOvr>
  <p:transition spd="slow">
    <p:fade thruBlk="1"/>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grpSp>
        <p:nvGrpSpPr>
          <p:cNvPr id="1642" name="Google Shape;1642;p168"/>
          <p:cNvGrpSpPr/>
          <p:nvPr/>
        </p:nvGrpSpPr>
        <p:grpSpPr>
          <a:xfrm>
            <a:off x="-5647210" y="-906844"/>
            <a:ext cx="17279669" cy="8776349"/>
            <a:chOff x="-7315652" y="-1127181"/>
            <a:chExt cx="17279669" cy="8776349"/>
          </a:xfrm>
        </p:grpSpPr>
        <p:sp>
          <p:nvSpPr>
            <p:cNvPr id="1643" name="Google Shape;1643;p168"/>
            <p:cNvSpPr/>
            <p:nvPr/>
          </p:nvSpPr>
          <p:spPr>
            <a:xfrm>
              <a:off x="-7315652" y="-1127181"/>
              <a:ext cx="8776349" cy="8776349"/>
            </a:xfrm>
            <a:prstGeom prst="blockArc">
              <a:avLst>
                <a:gd fmla="val 18900000" name="adj1"/>
                <a:gd fmla="val 2700000" name="adj2"/>
                <a:gd fmla="val 246" name="adj3"/>
              </a:avLst>
            </a:prstGeom>
            <a:noFill/>
            <a:ln cap="rnd" cmpd="sng" w="15875">
              <a:solidFill>
                <a:srgbClr val="B76A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68"/>
            <p:cNvSpPr/>
            <p:nvPr/>
          </p:nvSpPr>
          <p:spPr>
            <a:xfrm>
              <a:off x="1198904" y="931730"/>
              <a:ext cx="8765113" cy="1863200"/>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68"/>
            <p:cNvSpPr txBox="1"/>
            <p:nvPr/>
          </p:nvSpPr>
          <p:spPr>
            <a:xfrm>
              <a:off x="1198904" y="931730"/>
              <a:ext cx="8765113" cy="1863200"/>
            </a:xfrm>
            <a:prstGeom prst="rect">
              <a:avLst/>
            </a:prstGeom>
            <a:noFill/>
            <a:ln>
              <a:noFill/>
            </a:ln>
          </p:spPr>
          <p:txBody>
            <a:bodyPr anchorCtr="0" anchor="ctr" bIns="83800" lIns="1478900" spcFirstLastPara="1" rIns="83800" wrap="square" tIns="83800">
              <a:noAutofit/>
            </a:bodyPr>
            <a:lstStyle/>
            <a:p>
              <a:pPr indent="0" lvl="0" marL="0" marR="0" rtl="0" algn="l">
                <a:lnSpc>
                  <a:spcPct val="90000"/>
                </a:lnSpc>
                <a:spcBef>
                  <a:spcPts val="0"/>
                </a:spcBef>
                <a:spcAft>
                  <a:spcPts val="0"/>
                </a:spcAft>
                <a:buClr>
                  <a:schemeClr val="lt1"/>
                </a:buClr>
                <a:buSzPts val="3300"/>
                <a:buFont typeface="DFKai-SB"/>
                <a:buNone/>
              </a:pPr>
              <a:r>
                <a:rPr lang="zh-TW" sz="3300">
                  <a:solidFill>
                    <a:schemeClr val="lt1"/>
                  </a:solidFill>
                  <a:latin typeface="DFKai-SB"/>
                  <a:ea typeface="DFKai-SB"/>
                  <a:cs typeface="DFKai-SB"/>
                  <a:sym typeface="DFKai-SB"/>
                </a:rPr>
                <a:t>五專招生以「優先免試」和「聯合免試入學」為主要招生管道，七年一貫制系組則採「特色招生甄選入學」辦理招生。</a:t>
              </a:r>
              <a:endParaRPr/>
            </a:p>
          </p:txBody>
        </p:sp>
        <p:sp>
          <p:nvSpPr>
            <p:cNvPr id="1646" name="Google Shape;1646;p168"/>
            <p:cNvSpPr/>
            <p:nvPr/>
          </p:nvSpPr>
          <p:spPr>
            <a:xfrm>
              <a:off x="34403" y="698830"/>
              <a:ext cx="2329001" cy="2329001"/>
            </a:xfrm>
            <a:prstGeom prst="ellipse">
              <a:avLst/>
            </a:prstGeom>
            <a:solidFill>
              <a:schemeClr val="lt1"/>
            </a:solidFill>
            <a:ln cap="rnd" cmpd="sng" w="15875">
              <a:solidFill>
                <a:srgbClr val="E7870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68"/>
            <p:cNvSpPr/>
            <p:nvPr/>
          </p:nvSpPr>
          <p:spPr>
            <a:xfrm>
              <a:off x="1198904" y="3727054"/>
              <a:ext cx="8765113" cy="1863200"/>
            </a:xfrm>
            <a:prstGeom prst="rect">
              <a:avLst/>
            </a:prstGeom>
            <a:solidFill>
              <a:srgbClr val="E7870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68"/>
            <p:cNvSpPr txBox="1"/>
            <p:nvPr/>
          </p:nvSpPr>
          <p:spPr>
            <a:xfrm>
              <a:off x="1198904" y="3727054"/>
              <a:ext cx="8765113" cy="1863200"/>
            </a:xfrm>
            <a:prstGeom prst="rect">
              <a:avLst/>
            </a:prstGeom>
            <a:noFill/>
            <a:ln>
              <a:noFill/>
            </a:ln>
          </p:spPr>
          <p:txBody>
            <a:bodyPr anchorCtr="0" anchor="ctr" bIns="83800" lIns="1478900" spcFirstLastPara="1" rIns="83800" wrap="square" tIns="83800">
              <a:noAutofit/>
            </a:bodyPr>
            <a:lstStyle/>
            <a:p>
              <a:pPr indent="0" lvl="0" marL="0" marR="0" rtl="0" algn="l">
                <a:lnSpc>
                  <a:spcPct val="90000"/>
                </a:lnSpc>
                <a:spcBef>
                  <a:spcPts val="0"/>
                </a:spcBef>
                <a:spcAft>
                  <a:spcPts val="0"/>
                </a:spcAft>
                <a:buClr>
                  <a:schemeClr val="lt1"/>
                </a:buClr>
                <a:buSzPts val="3300"/>
                <a:buFont typeface="DFKai-SB"/>
                <a:buNone/>
              </a:pPr>
              <a:r>
                <a:rPr lang="zh-TW" sz="3300">
                  <a:solidFill>
                    <a:schemeClr val="lt1"/>
                  </a:solidFill>
                  <a:latin typeface="DFKai-SB"/>
                  <a:ea typeface="DFKai-SB"/>
                  <a:cs typeface="DFKai-SB"/>
                  <a:sym typeface="DFKai-SB"/>
                </a:rPr>
                <a:t>五專優先免試，全國一區，至多可選30個科系組志願，由電腦統一分發。</a:t>
              </a:r>
              <a:endParaRPr/>
            </a:p>
          </p:txBody>
        </p:sp>
        <p:sp>
          <p:nvSpPr>
            <p:cNvPr id="1649" name="Google Shape;1649;p168"/>
            <p:cNvSpPr/>
            <p:nvPr/>
          </p:nvSpPr>
          <p:spPr>
            <a:xfrm>
              <a:off x="34403" y="3494153"/>
              <a:ext cx="2329001" cy="2329001"/>
            </a:xfrm>
            <a:prstGeom prst="ellipse">
              <a:avLst/>
            </a:prstGeom>
            <a:solidFill>
              <a:schemeClr val="lt1"/>
            </a:solidFill>
            <a:ln cap="rnd" cmpd="sng" w="15875">
              <a:solidFill>
                <a:srgbClr val="E7870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0" name="Google Shape;1650;p16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4" name="Shape 1654"/>
        <p:cNvGrpSpPr/>
        <p:nvPr/>
      </p:nvGrpSpPr>
      <p:grpSpPr>
        <a:xfrm>
          <a:off x="0" y="0"/>
          <a:ext cx="0" cy="0"/>
          <a:chOff x="0" y="0"/>
          <a:chExt cx="0" cy="0"/>
        </a:xfrm>
      </p:grpSpPr>
      <p:sp>
        <p:nvSpPr>
          <p:cNvPr id="1655" name="Google Shape;1655;p169"/>
          <p:cNvSpPr txBox="1"/>
          <p:nvPr>
            <p:ph type="title"/>
          </p:nvPr>
        </p:nvSpPr>
        <p:spPr>
          <a:xfrm>
            <a:off x="1782763" y="533400"/>
            <a:ext cx="8910637" cy="863600"/>
          </a:xfrm>
          <a:prstGeom prst="rect">
            <a:avLst/>
          </a:prstGeom>
          <a:solidFill>
            <a:srgbClr val="00FF00"/>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4000">
                <a:latin typeface="DFKai-SB"/>
                <a:ea typeface="DFKai-SB"/>
                <a:cs typeface="DFKai-SB"/>
                <a:sym typeface="DFKai-SB"/>
              </a:rPr>
              <a:t>(一)五專招生升學管道規劃與說明</a:t>
            </a:r>
            <a:endParaRPr/>
          </a:p>
        </p:txBody>
      </p:sp>
      <p:sp>
        <p:nvSpPr>
          <p:cNvPr id="1656" name="Google Shape;1656;p169"/>
          <p:cNvSpPr txBox="1"/>
          <p:nvPr>
            <p:ph idx="1" type="body"/>
          </p:nvPr>
        </p:nvSpPr>
        <p:spPr>
          <a:xfrm>
            <a:off x="1766888" y="1692275"/>
            <a:ext cx="9921875" cy="4689475"/>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600"/>
              <a:buChar char="🠶"/>
            </a:pPr>
            <a:r>
              <a:rPr lang="zh-TW" sz="3600">
                <a:latin typeface="DFKai-SB"/>
                <a:ea typeface="DFKai-SB"/>
                <a:cs typeface="DFKai-SB"/>
                <a:sym typeface="DFKai-SB"/>
              </a:rPr>
              <a:t>升學管道規劃</a:t>
            </a:r>
            <a:endParaRPr/>
          </a:p>
          <a:p>
            <a:pPr indent="-214312" lvl="1" marL="557213" rtl="0" algn="l">
              <a:spcBef>
                <a:spcPts val="750"/>
              </a:spcBef>
              <a:spcAft>
                <a:spcPts val="0"/>
              </a:spcAft>
              <a:buSzPts val="2800"/>
              <a:buChar char="🠶"/>
            </a:pPr>
            <a:r>
              <a:rPr lang="zh-TW" sz="2800">
                <a:solidFill>
                  <a:srgbClr val="FF0000"/>
                </a:solidFill>
                <a:latin typeface="DFKai-SB"/>
                <a:ea typeface="DFKai-SB"/>
                <a:cs typeface="DFKai-SB"/>
                <a:sym typeface="DFKai-SB"/>
              </a:rPr>
              <a:t>優先免試入學、聯合免試入學</a:t>
            </a:r>
            <a:endParaRPr sz="2800">
              <a:solidFill>
                <a:srgbClr val="FF0000"/>
              </a:solidFill>
              <a:latin typeface="DFKai-SB"/>
              <a:ea typeface="DFKai-SB"/>
              <a:cs typeface="DFKai-SB"/>
              <a:sym typeface="DFKai-SB"/>
            </a:endParaRPr>
          </a:p>
          <a:p>
            <a:pPr indent="-214312" lvl="1" marL="557213" rtl="0" algn="l">
              <a:spcBef>
                <a:spcPts val="750"/>
              </a:spcBef>
              <a:spcAft>
                <a:spcPts val="0"/>
              </a:spcAft>
              <a:buSzPts val="2800"/>
              <a:buChar char="🠶"/>
            </a:pPr>
            <a:r>
              <a:rPr lang="zh-TW" sz="2800">
                <a:solidFill>
                  <a:srgbClr val="FF0000"/>
                </a:solidFill>
                <a:latin typeface="DFKai-SB"/>
                <a:ea typeface="DFKai-SB"/>
                <a:cs typeface="DFKai-SB"/>
                <a:sym typeface="DFKai-SB"/>
              </a:rPr>
              <a:t>特色招生甄選入學(臺南應用科大、東方設計2校4系)</a:t>
            </a:r>
            <a:endParaRPr/>
          </a:p>
          <a:p>
            <a:pPr indent="-257175" lvl="0" marL="257175" rtl="0" algn="l">
              <a:spcBef>
                <a:spcPts val="750"/>
              </a:spcBef>
              <a:spcAft>
                <a:spcPts val="0"/>
              </a:spcAft>
              <a:buSzPts val="3600"/>
              <a:buChar char="🠶"/>
            </a:pPr>
            <a:r>
              <a:rPr lang="zh-TW" sz="3600">
                <a:latin typeface="DFKai-SB"/>
                <a:ea typeface="DFKai-SB"/>
                <a:cs typeface="DFKai-SB"/>
                <a:sym typeface="DFKai-SB"/>
              </a:rPr>
              <a:t>升學管道辦理順序</a:t>
            </a:r>
            <a:endParaRPr/>
          </a:p>
          <a:p>
            <a:pPr indent="-214312" lvl="1" marL="557213" rtl="0" algn="l">
              <a:spcBef>
                <a:spcPts val="750"/>
              </a:spcBef>
              <a:spcAft>
                <a:spcPts val="0"/>
              </a:spcAft>
              <a:buSzPts val="2800"/>
              <a:buChar char="🠶"/>
            </a:pPr>
            <a:r>
              <a:rPr lang="zh-TW" sz="2800">
                <a:solidFill>
                  <a:srgbClr val="FF0000"/>
                </a:solidFill>
                <a:latin typeface="DFKai-SB"/>
                <a:ea typeface="DFKai-SB"/>
                <a:cs typeface="DFKai-SB"/>
                <a:sym typeface="DFKai-SB"/>
              </a:rPr>
              <a:t>特色招生甄選入學🡺優先免試🡺聯合免試入學</a:t>
            </a:r>
            <a:r>
              <a:rPr lang="zh-TW" sz="2800">
                <a:latin typeface="DFKai-SB"/>
                <a:ea typeface="DFKai-SB"/>
                <a:cs typeface="DFKai-SB"/>
                <a:sym typeface="DFKai-SB"/>
              </a:rPr>
              <a:t>。</a:t>
            </a:r>
            <a:endParaRPr/>
          </a:p>
          <a:p>
            <a:pPr indent="-214312" lvl="1" marL="557213" rtl="0" algn="l">
              <a:spcBef>
                <a:spcPts val="750"/>
              </a:spcBef>
              <a:spcAft>
                <a:spcPts val="0"/>
              </a:spcAft>
              <a:buSzPts val="2800"/>
              <a:buChar char="🠶"/>
            </a:pPr>
            <a:r>
              <a:rPr lang="zh-TW" sz="2800">
                <a:latin typeface="DFKai-SB"/>
                <a:ea typeface="DFKai-SB"/>
                <a:cs typeface="DFKai-SB"/>
                <a:sym typeface="DFKai-SB"/>
              </a:rPr>
              <a:t>免試入學招生後仍有待招生名額者，得報教育部核定辦理</a:t>
            </a:r>
            <a:r>
              <a:rPr lang="zh-TW" sz="2800">
                <a:solidFill>
                  <a:srgbClr val="FF0000"/>
                </a:solidFill>
                <a:latin typeface="DFKai-SB"/>
                <a:ea typeface="DFKai-SB"/>
                <a:cs typeface="DFKai-SB"/>
                <a:sym typeface="DFKai-SB"/>
              </a:rPr>
              <a:t>免試續招</a:t>
            </a:r>
            <a:r>
              <a:rPr lang="zh-TW" sz="2800">
                <a:latin typeface="DFKai-SB"/>
                <a:ea typeface="DFKai-SB"/>
                <a:cs typeface="DFKai-SB"/>
                <a:sym typeface="DFKai-SB"/>
              </a:rPr>
              <a:t>。</a:t>
            </a:r>
            <a:endParaRPr sz="3600">
              <a:latin typeface="DFKai-SB"/>
              <a:ea typeface="DFKai-SB"/>
              <a:cs typeface="DFKai-SB"/>
              <a:sym typeface="DFKai-SB"/>
            </a:endParaRPr>
          </a:p>
        </p:txBody>
      </p:sp>
      <p:sp>
        <p:nvSpPr>
          <p:cNvPr id="1657" name="Google Shape;1657;p16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cxnSp>
        <p:nvCxnSpPr>
          <p:cNvPr id="1662" name="Google Shape;1662;p170"/>
          <p:cNvCxnSpPr/>
          <p:nvPr/>
        </p:nvCxnSpPr>
        <p:spPr>
          <a:xfrm>
            <a:off x="987425" y="4824413"/>
            <a:ext cx="10464800" cy="7937"/>
          </a:xfrm>
          <a:prstGeom prst="straightConnector1">
            <a:avLst/>
          </a:prstGeom>
          <a:noFill/>
          <a:ln cap="flat" cmpd="sng" w="76200">
            <a:solidFill>
              <a:schemeClr val="accent1"/>
            </a:solidFill>
            <a:prstDash val="solid"/>
            <a:round/>
            <a:headEnd len="sm" w="sm" type="none"/>
            <a:tailEnd len="med" w="med" type="stealth"/>
          </a:ln>
        </p:spPr>
      </p:cxnSp>
      <p:sp>
        <p:nvSpPr>
          <p:cNvPr id="1663" name="Google Shape;1663;p170"/>
          <p:cNvSpPr/>
          <p:nvPr/>
        </p:nvSpPr>
        <p:spPr>
          <a:xfrm>
            <a:off x="5689600" y="1557338"/>
            <a:ext cx="1714500" cy="798512"/>
          </a:xfrm>
          <a:prstGeom prst="roundRect">
            <a:avLst>
              <a:gd fmla="val 16667" name="adj"/>
            </a:avLst>
          </a:prstGeom>
          <a:solidFill>
            <a:srgbClr val="3333FF"/>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免試入學</a:t>
            </a:r>
            <a:endParaRPr/>
          </a:p>
        </p:txBody>
      </p:sp>
      <p:sp>
        <p:nvSpPr>
          <p:cNvPr id="1664" name="Google Shape;1664;p170"/>
          <p:cNvSpPr/>
          <p:nvPr/>
        </p:nvSpPr>
        <p:spPr>
          <a:xfrm>
            <a:off x="3151188" y="4679950"/>
            <a:ext cx="288925" cy="287338"/>
          </a:xfrm>
          <a:prstGeom prst="ellipse">
            <a:avLst/>
          </a:prstGeom>
          <a:solidFill>
            <a:srgbClr val="9BBA5A"/>
          </a:solidFill>
          <a:ln cap="rnd" cmpd="sng" w="15875">
            <a:solidFill>
              <a:srgbClr val="9BBA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65" name="Google Shape;1665;p170"/>
          <p:cNvSpPr/>
          <p:nvPr/>
        </p:nvSpPr>
        <p:spPr>
          <a:xfrm>
            <a:off x="2498725" y="5054600"/>
            <a:ext cx="904875" cy="779463"/>
          </a:xfrm>
          <a:prstGeom prst="roundRect">
            <a:avLst>
              <a:gd fmla="val 16667" name="adj"/>
            </a:avLst>
          </a:prstGeom>
          <a:solidFill>
            <a:srgbClr val="9BBA5A"/>
          </a:solidFill>
          <a:ln cap="rnd" cmpd="sng" w="15875">
            <a:solidFill>
              <a:srgbClr val="613C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rgbClr val="FF0000"/>
                </a:solidFill>
                <a:latin typeface="Arial"/>
                <a:ea typeface="Arial"/>
                <a:cs typeface="Arial"/>
                <a:sym typeface="Arial"/>
              </a:rPr>
              <a:t>教育會考</a:t>
            </a:r>
            <a:endParaRPr/>
          </a:p>
        </p:txBody>
      </p:sp>
      <p:sp>
        <p:nvSpPr>
          <p:cNvPr id="1666" name="Google Shape;1666;p170"/>
          <p:cNvSpPr txBox="1"/>
          <p:nvPr/>
        </p:nvSpPr>
        <p:spPr>
          <a:xfrm>
            <a:off x="2624138" y="4295775"/>
            <a:ext cx="1651000"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000"/>
              <a:buFont typeface="Arial"/>
              <a:buNone/>
            </a:pPr>
            <a:r>
              <a:rPr lang="zh-TW" sz="2000">
                <a:solidFill>
                  <a:srgbClr val="000000"/>
                </a:solidFill>
                <a:latin typeface="Arial"/>
                <a:ea typeface="Arial"/>
                <a:cs typeface="Arial"/>
                <a:sym typeface="Arial"/>
              </a:rPr>
              <a:t>5月中旬</a:t>
            </a:r>
            <a:endParaRPr/>
          </a:p>
        </p:txBody>
      </p:sp>
      <p:sp>
        <p:nvSpPr>
          <p:cNvPr id="1667" name="Google Shape;1667;p170"/>
          <p:cNvSpPr/>
          <p:nvPr/>
        </p:nvSpPr>
        <p:spPr>
          <a:xfrm>
            <a:off x="7435850" y="1570038"/>
            <a:ext cx="1781175" cy="782637"/>
          </a:xfrm>
          <a:prstGeom prst="roundRect">
            <a:avLst>
              <a:gd fmla="val 16667" name="adj"/>
            </a:avLst>
          </a:prstGeom>
          <a:solidFill>
            <a:srgbClr val="3333FF"/>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特色招生</a:t>
            </a:r>
            <a:endParaRPr sz="2800">
              <a:solidFill>
                <a:srgbClr val="FFFFFF"/>
              </a:solidFill>
              <a:latin typeface="Arial"/>
              <a:ea typeface="Arial"/>
              <a:cs typeface="Arial"/>
              <a:sym typeface="Arial"/>
            </a:endParaRPr>
          </a:p>
          <a:p>
            <a:pPr indent="0" lvl="0" marL="0" marR="0" rtl="0" algn="ctr">
              <a:spcBef>
                <a:spcPts val="0"/>
              </a:spcBef>
              <a:spcAft>
                <a:spcPts val="0"/>
              </a:spcAft>
              <a:buNone/>
            </a:pPr>
            <a:r>
              <a:rPr lang="zh-TW" sz="1600">
                <a:solidFill>
                  <a:srgbClr val="FFFFFF"/>
                </a:solidFill>
                <a:latin typeface="Arial"/>
                <a:ea typeface="Arial"/>
                <a:cs typeface="Arial"/>
                <a:sym typeface="Arial"/>
              </a:rPr>
              <a:t>（考試分發）</a:t>
            </a:r>
            <a:endParaRPr/>
          </a:p>
        </p:txBody>
      </p:sp>
      <p:sp>
        <p:nvSpPr>
          <p:cNvPr id="1668" name="Google Shape;1668;p170"/>
          <p:cNvSpPr/>
          <p:nvPr/>
        </p:nvSpPr>
        <p:spPr>
          <a:xfrm>
            <a:off x="2192338" y="4668838"/>
            <a:ext cx="287337" cy="288925"/>
          </a:xfrm>
          <a:prstGeom prst="ellipse">
            <a:avLst/>
          </a:prstGeom>
          <a:solidFill>
            <a:srgbClr val="3939FF"/>
          </a:solidFill>
          <a:ln cap="flat" cmpd="sng" w="9525">
            <a:solidFill>
              <a:srgbClr val="3939FF"/>
            </a:solidFill>
            <a:prstDash val="solid"/>
            <a:round/>
            <a:headEnd len="sm" w="sm" type="none"/>
            <a:tailEnd len="sm" w="sm" type="none"/>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69" name="Google Shape;1669;p170"/>
          <p:cNvSpPr/>
          <p:nvPr/>
        </p:nvSpPr>
        <p:spPr>
          <a:xfrm>
            <a:off x="4879975" y="4672013"/>
            <a:ext cx="287338" cy="287337"/>
          </a:xfrm>
          <a:prstGeom prst="ellipse">
            <a:avLst/>
          </a:prstGeom>
          <a:solidFill>
            <a:srgbClr val="3939FF"/>
          </a:solidFill>
          <a:ln cap="flat" cmpd="sng" w="9525">
            <a:solidFill>
              <a:srgbClr val="3939FF"/>
            </a:solidFill>
            <a:prstDash val="solid"/>
            <a:round/>
            <a:headEnd len="sm" w="sm" type="none"/>
            <a:tailEnd len="sm" w="sm" type="none"/>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70" name="Google Shape;1670;p170"/>
          <p:cNvSpPr txBox="1"/>
          <p:nvPr/>
        </p:nvSpPr>
        <p:spPr>
          <a:xfrm>
            <a:off x="1819275" y="4238625"/>
            <a:ext cx="984250"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000"/>
              <a:buFont typeface="Noto Sans Symbols"/>
              <a:buNone/>
            </a:pPr>
            <a:r>
              <a:rPr lang="zh-TW" sz="2000">
                <a:solidFill>
                  <a:srgbClr val="000000"/>
                </a:solidFill>
                <a:latin typeface="Arial"/>
                <a:ea typeface="Arial"/>
                <a:cs typeface="Arial"/>
                <a:sym typeface="Arial"/>
              </a:rPr>
              <a:t>5月</a:t>
            </a:r>
            <a:endParaRPr/>
          </a:p>
        </p:txBody>
      </p:sp>
      <p:sp>
        <p:nvSpPr>
          <p:cNvPr id="1671" name="Google Shape;1671;p170"/>
          <p:cNvSpPr txBox="1"/>
          <p:nvPr/>
        </p:nvSpPr>
        <p:spPr>
          <a:xfrm>
            <a:off x="4610100" y="4271963"/>
            <a:ext cx="827088" cy="4619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6月</a:t>
            </a:r>
            <a:endParaRPr/>
          </a:p>
        </p:txBody>
      </p:sp>
      <p:sp>
        <p:nvSpPr>
          <p:cNvPr id="1672" name="Google Shape;1672;p170"/>
          <p:cNvSpPr/>
          <p:nvPr/>
        </p:nvSpPr>
        <p:spPr>
          <a:xfrm>
            <a:off x="4341813" y="935038"/>
            <a:ext cx="1133475" cy="496887"/>
          </a:xfrm>
          <a:prstGeom prst="roundRect">
            <a:avLst>
              <a:gd fmla="val 16667" name="adj"/>
            </a:avLst>
          </a:prstGeom>
          <a:solidFill>
            <a:srgbClr val="7030A0"/>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rgbClr val="FFFFFF"/>
                </a:solidFill>
                <a:latin typeface="Arial"/>
                <a:ea typeface="Arial"/>
                <a:cs typeface="Arial"/>
                <a:sym typeface="Arial"/>
              </a:rPr>
              <a:t>直升</a:t>
            </a:r>
            <a:endParaRPr/>
          </a:p>
        </p:txBody>
      </p:sp>
      <p:sp>
        <p:nvSpPr>
          <p:cNvPr id="1673" name="Google Shape;1673;p170"/>
          <p:cNvSpPr txBox="1"/>
          <p:nvPr/>
        </p:nvSpPr>
        <p:spPr>
          <a:xfrm>
            <a:off x="7432675" y="4189413"/>
            <a:ext cx="827088" cy="4619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7月</a:t>
            </a:r>
            <a:endParaRPr/>
          </a:p>
        </p:txBody>
      </p:sp>
      <p:sp>
        <p:nvSpPr>
          <p:cNvPr id="1674" name="Google Shape;1674;p170"/>
          <p:cNvSpPr/>
          <p:nvPr/>
        </p:nvSpPr>
        <p:spPr>
          <a:xfrm>
            <a:off x="882650" y="4649788"/>
            <a:ext cx="288925" cy="287337"/>
          </a:xfrm>
          <a:prstGeom prst="ellipse">
            <a:avLst/>
          </a:prstGeom>
          <a:solidFill>
            <a:srgbClr val="3939FF"/>
          </a:solidFill>
          <a:ln cap="flat" cmpd="sng" w="9525">
            <a:solidFill>
              <a:srgbClr val="3939FF"/>
            </a:solidFill>
            <a:prstDash val="solid"/>
            <a:round/>
            <a:headEnd len="sm" w="sm" type="none"/>
            <a:tailEnd len="sm" w="sm" type="none"/>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75" name="Google Shape;1675;p170"/>
          <p:cNvSpPr txBox="1"/>
          <p:nvPr/>
        </p:nvSpPr>
        <p:spPr>
          <a:xfrm>
            <a:off x="577850" y="4230688"/>
            <a:ext cx="984250"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000"/>
              <a:buFont typeface="Noto Sans Symbols"/>
              <a:buNone/>
            </a:pPr>
            <a:r>
              <a:rPr lang="zh-TW" sz="2000">
                <a:solidFill>
                  <a:srgbClr val="000000"/>
                </a:solidFill>
                <a:latin typeface="Arial"/>
                <a:ea typeface="Arial"/>
                <a:cs typeface="Arial"/>
                <a:sym typeface="Arial"/>
              </a:rPr>
              <a:t>3月</a:t>
            </a:r>
            <a:endParaRPr/>
          </a:p>
        </p:txBody>
      </p:sp>
      <p:sp>
        <p:nvSpPr>
          <p:cNvPr id="1676" name="Google Shape;1676;p170"/>
          <p:cNvSpPr/>
          <p:nvPr/>
        </p:nvSpPr>
        <p:spPr>
          <a:xfrm>
            <a:off x="7712075" y="4649788"/>
            <a:ext cx="288925" cy="287337"/>
          </a:xfrm>
          <a:prstGeom prst="ellipse">
            <a:avLst/>
          </a:prstGeom>
          <a:solidFill>
            <a:srgbClr val="3939FF"/>
          </a:solidFill>
          <a:ln cap="flat" cmpd="sng" w="9525">
            <a:solidFill>
              <a:srgbClr val="3939FF"/>
            </a:solidFill>
            <a:prstDash val="solid"/>
            <a:round/>
            <a:headEnd len="sm" w="sm" type="none"/>
            <a:tailEnd len="sm" w="sm" type="none"/>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77" name="Google Shape;1677;p170"/>
          <p:cNvSpPr/>
          <p:nvPr/>
        </p:nvSpPr>
        <p:spPr>
          <a:xfrm>
            <a:off x="9959975" y="3517900"/>
            <a:ext cx="1927225" cy="962025"/>
          </a:xfrm>
          <a:prstGeom prst="roundRect">
            <a:avLst>
              <a:gd fmla="val 16667" name="adj"/>
            </a:avLst>
          </a:prstGeom>
          <a:solidFill>
            <a:srgbClr val="E78712"/>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續招</a:t>
            </a:r>
            <a:endParaRPr sz="2800">
              <a:solidFill>
                <a:srgbClr val="FFFFFF"/>
              </a:solidFill>
              <a:latin typeface="Arial"/>
              <a:ea typeface="Arial"/>
              <a:cs typeface="Arial"/>
              <a:sym typeface="Arial"/>
            </a:endParaRPr>
          </a:p>
          <a:p>
            <a:pPr indent="0" lvl="0" marL="0" marR="0" rtl="0" algn="ctr">
              <a:spcBef>
                <a:spcPts val="0"/>
              </a:spcBef>
              <a:spcAft>
                <a:spcPts val="0"/>
              </a:spcAft>
              <a:buNone/>
            </a:pPr>
            <a:r>
              <a:rPr lang="zh-TW" sz="2000">
                <a:solidFill>
                  <a:srgbClr val="FFFFFF"/>
                </a:solidFill>
                <a:latin typeface="Arial"/>
                <a:ea typeface="Arial"/>
                <a:cs typeface="Arial"/>
                <a:sym typeface="Arial"/>
              </a:rPr>
              <a:t>(7月中下旬)</a:t>
            </a:r>
            <a:endParaRPr sz="2000">
              <a:solidFill>
                <a:srgbClr val="FFFFFF"/>
              </a:solidFill>
              <a:latin typeface="Arial"/>
              <a:ea typeface="Arial"/>
              <a:cs typeface="Arial"/>
              <a:sym typeface="Arial"/>
            </a:endParaRPr>
          </a:p>
        </p:txBody>
      </p:sp>
      <p:sp>
        <p:nvSpPr>
          <p:cNvPr id="1678" name="Google Shape;1678;p170"/>
          <p:cNvSpPr/>
          <p:nvPr/>
        </p:nvSpPr>
        <p:spPr>
          <a:xfrm>
            <a:off x="10506075" y="4716463"/>
            <a:ext cx="287338" cy="287337"/>
          </a:xfrm>
          <a:prstGeom prst="ellipse">
            <a:avLst/>
          </a:prstGeom>
          <a:gradFill>
            <a:gsLst>
              <a:gs pos="0">
                <a:srgbClr val="BD574B"/>
              </a:gs>
              <a:gs pos="100000">
                <a:srgbClr val="AA3722"/>
              </a:gs>
            </a:gsLst>
            <a:lin ang="5400000" scaled="0"/>
          </a:gradFill>
          <a:ln cap="rnd" cmpd="sng" w="9525">
            <a:solidFill>
              <a:srgbClr val="AE3924"/>
            </a:solidFill>
            <a:prstDash val="solid"/>
            <a:round/>
            <a:headEnd len="sm" w="sm" type="none"/>
            <a:tailEnd len="sm" w="sm" type="none"/>
          </a:ln>
          <a:effectLst>
            <a:outerShdw blurRad="38100" rotWithShape="0" dir="5400000" dist="254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79" name="Google Shape;1679;p170"/>
          <p:cNvSpPr/>
          <p:nvPr/>
        </p:nvSpPr>
        <p:spPr>
          <a:xfrm>
            <a:off x="882650" y="3349625"/>
            <a:ext cx="4640263" cy="787400"/>
          </a:xfrm>
          <a:prstGeom prst="roundRect">
            <a:avLst>
              <a:gd fmla="val 16667" name="adj"/>
            </a:avLst>
          </a:prstGeom>
          <a:solidFill>
            <a:srgbClr val="3333FF"/>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特色招生</a:t>
            </a:r>
            <a:endParaRPr sz="2800">
              <a:solidFill>
                <a:srgbClr val="FFFFFF"/>
              </a:solidFill>
              <a:latin typeface="Arial"/>
              <a:ea typeface="Arial"/>
              <a:cs typeface="Arial"/>
              <a:sym typeface="Arial"/>
            </a:endParaRPr>
          </a:p>
          <a:p>
            <a:pPr indent="0" lvl="0" marL="0" marR="0" rtl="0" algn="ctr">
              <a:spcBef>
                <a:spcPts val="0"/>
              </a:spcBef>
              <a:spcAft>
                <a:spcPts val="0"/>
              </a:spcAft>
              <a:buNone/>
            </a:pPr>
            <a:r>
              <a:rPr lang="zh-TW" sz="2000">
                <a:solidFill>
                  <a:srgbClr val="FFFFFF"/>
                </a:solidFill>
                <a:latin typeface="Arial"/>
                <a:ea typeface="Arial"/>
                <a:cs typeface="Arial"/>
                <a:sym typeface="Arial"/>
              </a:rPr>
              <a:t>（甄選入學）</a:t>
            </a:r>
            <a:endParaRPr/>
          </a:p>
        </p:txBody>
      </p:sp>
      <p:sp>
        <p:nvSpPr>
          <p:cNvPr id="1680" name="Google Shape;1680;p170"/>
          <p:cNvSpPr/>
          <p:nvPr/>
        </p:nvSpPr>
        <p:spPr>
          <a:xfrm>
            <a:off x="1716088" y="34925"/>
            <a:ext cx="8437562" cy="749300"/>
          </a:xfrm>
          <a:prstGeom prst="rect">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267">
                <a:solidFill>
                  <a:schemeClr val="lt1"/>
                </a:solidFill>
                <a:latin typeface="DFKai-SB"/>
                <a:ea typeface="DFKai-SB"/>
                <a:cs typeface="DFKai-SB"/>
                <a:sym typeface="DFKai-SB"/>
              </a:rPr>
              <a:t>多元入學管道日程說明</a:t>
            </a:r>
            <a:endParaRPr/>
          </a:p>
        </p:txBody>
      </p:sp>
      <p:sp>
        <p:nvSpPr>
          <p:cNvPr id="1681" name="Google Shape;1681;p170"/>
          <p:cNvSpPr/>
          <p:nvPr/>
        </p:nvSpPr>
        <p:spPr>
          <a:xfrm>
            <a:off x="2613025" y="1557338"/>
            <a:ext cx="2909888" cy="798512"/>
          </a:xfrm>
          <a:prstGeom prst="roundRect">
            <a:avLst>
              <a:gd fmla="val 16667" name="adj"/>
            </a:avLst>
          </a:prstGeom>
          <a:solidFill>
            <a:srgbClr val="3333FF"/>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完全免試</a:t>
            </a:r>
            <a:endParaRPr/>
          </a:p>
        </p:txBody>
      </p:sp>
      <p:sp>
        <p:nvSpPr>
          <p:cNvPr id="1682" name="Google Shape;1682;p170"/>
          <p:cNvSpPr/>
          <p:nvPr/>
        </p:nvSpPr>
        <p:spPr>
          <a:xfrm>
            <a:off x="1530350" y="4665663"/>
            <a:ext cx="288925" cy="287337"/>
          </a:xfrm>
          <a:prstGeom prst="ellipse">
            <a:avLst/>
          </a:prstGeom>
          <a:solidFill>
            <a:srgbClr val="3939FF"/>
          </a:solidFill>
          <a:ln cap="flat" cmpd="sng" w="9525">
            <a:solidFill>
              <a:srgbClr val="3939FF"/>
            </a:solidFill>
            <a:prstDash val="solid"/>
            <a:round/>
            <a:headEnd len="sm" w="sm" type="none"/>
            <a:tailEnd len="sm" w="sm" type="none"/>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83" name="Google Shape;1683;p170"/>
          <p:cNvSpPr txBox="1"/>
          <p:nvPr/>
        </p:nvSpPr>
        <p:spPr>
          <a:xfrm>
            <a:off x="1182688" y="4229100"/>
            <a:ext cx="984250"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000"/>
              <a:buFont typeface="Noto Sans Symbols"/>
              <a:buNone/>
            </a:pPr>
            <a:r>
              <a:rPr lang="zh-TW" sz="2000">
                <a:solidFill>
                  <a:srgbClr val="000000"/>
                </a:solidFill>
                <a:latin typeface="Arial"/>
                <a:ea typeface="Arial"/>
                <a:cs typeface="Arial"/>
                <a:sym typeface="Arial"/>
              </a:rPr>
              <a:t>4月</a:t>
            </a:r>
            <a:endParaRPr/>
          </a:p>
        </p:txBody>
      </p:sp>
      <p:sp>
        <p:nvSpPr>
          <p:cNvPr id="1684" name="Google Shape;1684;p170"/>
          <p:cNvSpPr/>
          <p:nvPr/>
        </p:nvSpPr>
        <p:spPr>
          <a:xfrm>
            <a:off x="3475038" y="5037138"/>
            <a:ext cx="1962150" cy="796925"/>
          </a:xfrm>
          <a:prstGeom prst="roundRect">
            <a:avLst>
              <a:gd fmla="val 16667" name="adj"/>
            </a:avLst>
          </a:prstGeom>
          <a:solidFill>
            <a:srgbClr val="DA433E"/>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rgbClr val="FFFFFF"/>
                </a:solidFill>
                <a:latin typeface="Arial"/>
                <a:ea typeface="Arial"/>
                <a:cs typeface="Arial"/>
                <a:sym typeface="Arial"/>
              </a:rPr>
              <a:t>五專</a:t>
            </a:r>
            <a:endParaRPr sz="2400">
              <a:solidFill>
                <a:srgbClr val="FFFFFF"/>
              </a:solidFill>
              <a:latin typeface="Arial"/>
              <a:ea typeface="Arial"/>
              <a:cs typeface="Arial"/>
              <a:sym typeface="Arial"/>
            </a:endParaRPr>
          </a:p>
          <a:p>
            <a:pPr indent="0" lvl="0" marL="0" marR="0" rtl="0" algn="ctr">
              <a:spcBef>
                <a:spcPts val="0"/>
              </a:spcBef>
              <a:spcAft>
                <a:spcPts val="0"/>
              </a:spcAft>
              <a:buNone/>
            </a:pPr>
            <a:r>
              <a:rPr lang="zh-TW" sz="2400">
                <a:solidFill>
                  <a:srgbClr val="FFFFFF"/>
                </a:solidFill>
                <a:latin typeface="Arial"/>
                <a:ea typeface="Arial"/>
                <a:cs typeface="Arial"/>
                <a:sym typeface="Arial"/>
              </a:rPr>
              <a:t>優先免試</a:t>
            </a:r>
            <a:endParaRPr/>
          </a:p>
        </p:txBody>
      </p:sp>
      <p:sp>
        <p:nvSpPr>
          <p:cNvPr id="1685" name="Google Shape;1685;p170"/>
          <p:cNvSpPr/>
          <p:nvPr/>
        </p:nvSpPr>
        <p:spPr>
          <a:xfrm>
            <a:off x="3475038" y="2447925"/>
            <a:ext cx="2049462" cy="798513"/>
          </a:xfrm>
          <a:prstGeom prst="roundRect">
            <a:avLst>
              <a:gd fmla="val 16667" name="adj"/>
            </a:avLst>
          </a:prstGeom>
          <a:solidFill>
            <a:srgbClr val="3333FF"/>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技優、實用</a:t>
            </a:r>
            <a:endParaRPr/>
          </a:p>
        </p:txBody>
      </p:sp>
      <p:sp>
        <p:nvSpPr>
          <p:cNvPr id="1686" name="Google Shape;1686;p170"/>
          <p:cNvSpPr/>
          <p:nvPr/>
        </p:nvSpPr>
        <p:spPr>
          <a:xfrm>
            <a:off x="5522913" y="5037138"/>
            <a:ext cx="4279900" cy="796925"/>
          </a:xfrm>
          <a:prstGeom prst="roundRect">
            <a:avLst>
              <a:gd fmla="val 16667" name="adj"/>
            </a:avLst>
          </a:prstGeom>
          <a:solidFill>
            <a:srgbClr val="DA433E"/>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rgbClr val="FFFFFF"/>
                </a:solidFill>
                <a:latin typeface="Arial"/>
                <a:ea typeface="Arial"/>
                <a:cs typeface="Arial"/>
                <a:sym typeface="Arial"/>
              </a:rPr>
              <a:t>五專</a:t>
            </a:r>
            <a:endParaRPr sz="2400">
              <a:solidFill>
                <a:srgbClr val="FFFFFF"/>
              </a:solidFill>
              <a:latin typeface="Arial"/>
              <a:ea typeface="Arial"/>
              <a:cs typeface="Arial"/>
              <a:sym typeface="Arial"/>
            </a:endParaRPr>
          </a:p>
          <a:p>
            <a:pPr indent="0" lvl="0" marL="0" marR="0" rtl="0" algn="ctr">
              <a:spcBef>
                <a:spcPts val="0"/>
              </a:spcBef>
              <a:spcAft>
                <a:spcPts val="0"/>
              </a:spcAft>
              <a:buNone/>
            </a:pPr>
            <a:r>
              <a:rPr lang="zh-TW" sz="2400">
                <a:solidFill>
                  <a:srgbClr val="FFFFFF"/>
                </a:solidFill>
                <a:latin typeface="Arial"/>
                <a:ea typeface="Arial"/>
                <a:cs typeface="Arial"/>
                <a:sym typeface="Arial"/>
              </a:rPr>
              <a:t>聯合免試</a:t>
            </a:r>
            <a:endParaRPr/>
          </a:p>
        </p:txBody>
      </p:sp>
      <p:sp>
        <p:nvSpPr>
          <p:cNvPr id="1687" name="Google Shape;1687;p170"/>
          <p:cNvSpPr/>
          <p:nvPr/>
        </p:nvSpPr>
        <p:spPr>
          <a:xfrm>
            <a:off x="838200" y="5908675"/>
            <a:ext cx="4637088" cy="796925"/>
          </a:xfrm>
          <a:prstGeom prst="roundRect">
            <a:avLst>
              <a:gd fmla="val 16667" name="adj"/>
            </a:avLst>
          </a:prstGeom>
          <a:solidFill>
            <a:srgbClr val="DA433E"/>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rgbClr val="FFFFFF"/>
                </a:solidFill>
                <a:latin typeface="Arial"/>
                <a:ea typeface="Arial"/>
                <a:cs typeface="Arial"/>
                <a:sym typeface="Arial"/>
              </a:rPr>
              <a:t>五專特色招生</a:t>
            </a:r>
            <a:br>
              <a:rPr lang="zh-TW" sz="2800">
                <a:solidFill>
                  <a:srgbClr val="FFFFFF"/>
                </a:solidFill>
                <a:latin typeface="Arial"/>
                <a:ea typeface="Arial"/>
                <a:cs typeface="Arial"/>
                <a:sym typeface="Arial"/>
              </a:rPr>
            </a:br>
            <a:r>
              <a:rPr lang="zh-TW" sz="2000">
                <a:solidFill>
                  <a:srgbClr val="FFFFFF"/>
                </a:solidFill>
                <a:latin typeface="Arial"/>
                <a:ea typeface="Arial"/>
                <a:cs typeface="Arial"/>
                <a:sym typeface="Arial"/>
              </a:rPr>
              <a:t>(甄選入學：七年一貫制)</a:t>
            </a:r>
            <a:endParaRPr sz="2800">
              <a:solidFill>
                <a:srgbClr val="FFFFFF"/>
              </a:solidFill>
              <a:latin typeface="Arial"/>
              <a:ea typeface="Arial"/>
              <a:cs typeface="Arial"/>
              <a:sym typeface="Arial"/>
            </a:endParaRPr>
          </a:p>
        </p:txBody>
      </p:sp>
      <p:sp>
        <p:nvSpPr>
          <p:cNvPr id="1688" name="Google Shape;1688;p17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cxnSp>
        <p:nvCxnSpPr>
          <p:cNvPr id="1689" name="Google Shape;1689;p170"/>
          <p:cNvCxnSpPr/>
          <p:nvPr/>
        </p:nvCxnSpPr>
        <p:spPr>
          <a:xfrm>
            <a:off x="7570788" y="1570038"/>
            <a:ext cx="1646237" cy="782637"/>
          </a:xfrm>
          <a:prstGeom prst="straightConnector1">
            <a:avLst/>
          </a:prstGeom>
          <a:noFill/>
          <a:ln cap="flat" cmpd="sng" w="76200">
            <a:solidFill>
              <a:schemeClr val="lt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62"/>
                                        </p:tgtEl>
                                        <p:attrNameLst>
                                          <p:attrName>style.visibility</p:attrName>
                                        </p:attrNameLst>
                                      </p:cBhvr>
                                      <p:to>
                                        <p:strVal val="visible"/>
                                      </p:to>
                                    </p:set>
                                    <p:animEffect filter="fade" transition="in">
                                      <p:cBhvr>
                                        <p:cTn dur="1000"/>
                                        <p:tgtEl>
                                          <p:spTgt spid="1662"/>
                                        </p:tgtEl>
                                      </p:cBhvr>
                                    </p:animEffect>
                                  </p:childTnLst>
                                </p:cTn>
                              </p:par>
                              <p:par>
                                <p:cTn fill="hold" nodeType="withEffect" presetClass="entr" presetID="10" presetSubtype="0">
                                  <p:stCondLst>
                                    <p:cond delay="0"/>
                                  </p:stCondLst>
                                  <p:childTnLst>
                                    <p:set>
                                      <p:cBhvr>
                                        <p:cTn dur="1" fill="hold">
                                          <p:stCondLst>
                                            <p:cond delay="0"/>
                                          </p:stCondLst>
                                        </p:cTn>
                                        <p:tgtEl>
                                          <p:spTgt spid="1675"/>
                                        </p:tgtEl>
                                        <p:attrNameLst>
                                          <p:attrName>style.visibility</p:attrName>
                                        </p:attrNameLst>
                                      </p:cBhvr>
                                      <p:to>
                                        <p:strVal val="visible"/>
                                      </p:to>
                                    </p:set>
                                    <p:animEffect filter="fade" transition="in">
                                      <p:cBhvr>
                                        <p:cTn dur="500"/>
                                        <p:tgtEl>
                                          <p:spTgt spid="1675"/>
                                        </p:tgtEl>
                                      </p:cBhvr>
                                    </p:animEffect>
                                  </p:childTnLst>
                                </p:cTn>
                              </p:par>
                              <p:par>
                                <p:cTn fill="hold" nodeType="withEffect" presetClass="entr" presetID="10" presetSubtype="0">
                                  <p:stCondLst>
                                    <p:cond delay="0"/>
                                  </p:stCondLst>
                                  <p:childTnLst>
                                    <p:set>
                                      <p:cBhvr>
                                        <p:cTn dur="1" fill="hold">
                                          <p:stCondLst>
                                            <p:cond delay="0"/>
                                          </p:stCondLst>
                                        </p:cTn>
                                        <p:tgtEl>
                                          <p:spTgt spid="1674"/>
                                        </p:tgtEl>
                                        <p:attrNameLst>
                                          <p:attrName>style.visibility</p:attrName>
                                        </p:attrNameLst>
                                      </p:cBhvr>
                                      <p:to>
                                        <p:strVal val="visible"/>
                                      </p:to>
                                    </p:set>
                                    <p:animEffect filter="fade" transition="in">
                                      <p:cBhvr>
                                        <p:cTn dur="500"/>
                                        <p:tgtEl>
                                          <p:spTgt spid="1674"/>
                                        </p:tgtEl>
                                      </p:cBhvr>
                                    </p:animEffect>
                                  </p:childTnLst>
                                </p:cTn>
                              </p:par>
                              <p:par>
                                <p:cTn fill="hold" nodeType="withEffect" presetClass="entr" presetID="10" presetSubtype="0">
                                  <p:stCondLst>
                                    <p:cond delay="0"/>
                                  </p:stCondLst>
                                  <p:childTnLst>
                                    <p:set>
                                      <p:cBhvr>
                                        <p:cTn dur="1" fill="hold">
                                          <p:stCondLst>
                                            <p:cond delay="0"/>
                                          </p:stCondLst>
                                        </p:cTn>
                                        <p:tgtEl>
                                          <p:spTgt spid="1670"/>
                                        </p:tgtEl>
                                        <p:attrNameLst>
                                          <p:attrName>style.visibility</p:attrName>
                                        </p:attrNameLst>
                                      </p:cBhvr>
                                      <p:to>
                                        <p:strVal val="visible"/>
                                      </p:to>
                                    </p:set>
                                    <p:animEffect filter="fade" transition="in">
                                      <p:cBhvr>
                                        <p:cTn dur="500"/>
                                        <p:tgtEl>
                                          <p:spTgt spid="1670"/>
                                        </p:tgtEl>
                                      </p:cBhvr>
                                    </p:animEffect>
                                  </p:childTnLst>
                                </p:cTn>
                              </p:par>
                              <p:par>
                                <p:cTn fill="hold" nodeType="withEffect" presetClass="entr" presetID="10" presetSubtype="0">
                                  <p:stCondLst>
                                    <p:cond delay="0"/>
                                  </p:stCondLst>
                                  <p:childTnLst>
                                    <p:set>
                                      <p:cBhvr>
                                        <p:cTn dur="1" fill="hold">
                                          <p:stCondLst>
                                            <p:cond delay="0"/>
                                          </p:stCondLst>
                                        </p:cTn>
                                        <p:tgtEl>
                                          <p:spTgt spid="1668"/>
                                        </p:tgtEl>
                                        <p:attrNameLst>
                                          <p:attrName>style.visibility</p:attrName>
                                        </p:attrNameLst>
                                      </p:cBhvr>
                                      <p:to>
                                        <p:strVal val="visible"/>
                                      </p:to>
                                    </p:set>
                                    <p:animEffect filter="fade" transition="in">
                                      <p:cBhvr>
                                        <p:cTn dur="500"/>
                                        <p:tgtEl>
                                          <p:spTgt spid="16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6"/>
                                        </p:tgtEl>
                                        <p:attrNameLst>
                                          <p:attrName>style.visibility</p:attrName>
                                        </p:attrNameLst>
                                      </p:cBhvr>
                                      <p:to>
                                        <p:strVal val="visible"/>
                                      </p:to>
                                    </p:set>
                                    <p:animEffect filter="fade" transition="in">
                                      <p:cBhvr>
                                        <p:cTn dur="500"/>
                                        <p:tgtEl>
                                          <p:spTgt spid="1666"/>
                                        </p:tgtEl>
                                      </p:cBhvr>
                                    </p:animEffect>
                                  </p:childTnLst>
                                </p:cTn>
                              </p:par>
                              <p:par>
                                <p:cTn fill="hold" nodeType="withEffect" presetClass="entr" presetID="10" presetSubtype="0">
                                  <p:stCondLst>
                                    <p:cond delay="0"/>
                                  </p:stCondLst>
                                  <p:childTnLst>
                                    <p:set>
                                      <p:cBhvr>
                                        <p:cTn dur="1" fill="hold">
                                          <p:stCondLst>
                                            <p:cond delay="0"/>
                                          </p:stCondLst>
                                        </p:cTn>
                                        <p:tgtEl>
                                          <p:spTgt spid="1664"/>
                                        </p:tgtEl>
                                        <p:attrNameLst>
                                          <p:attrName>style.visibility</p:attrName>
                                        </p:attrNameLst>
                                      </p:cBhvr>
                                      <p:to>
                                        <p:strVal val="visible"/>
                                      </p:to>
                                    </p:set>
                                    <p:animEffect filter="fade" transition="in">
                                      <p:cBhvr>
                                        <p:cTn dur="500"/>
                                        <p:tgtEl>
                                          <p:spTgt spid="1664"/>
                                        </p:tgtEl>
                                      </p:cBhvr>
                                    </p:animEffect>
                                  </p:childTnLst>
                                </p:cTn>
                              </p:par>
                              <p:par>
                                <p:cTn fill="hold" nodeType="withEffect" presetClass="entr" presetID="10" presetSubtype="0">
                                  <p:stCondLst>
                                    <p:cond delay="0"/>
                                  </p:stCondLst>
                                  <p:childTnLst>
                                    <p:set>
                                      <p:cBhvr>
                                        <p:cTn dur="1" fill="hold">
                                          <p:stCondLst>
                                            <p:cond delay="0"/>
                                          </p:stCondLst>
                                        </p:cTn>
                                        <p:tgtEl>
                                          <p:spTgt spid="1665"/>
                                        </p:tgtEl>
                                        <p:attrNameLst>
                                          <p:attrName>style.visibility</p:attrName>
                                        </p:attrNameLst>
                                      </p:cBhvr>
                                      <p:to>
                                        <p:strVal val="visible"/>
                                      </p:to>
                                    </p:set>
                                    <p:animEffect filter="fade" transition="in">
                                      <p:cBhvr>
                                        <p:cTn dur="500"/>
                                        <p:tgtEl>
                                          <p:spTgt spid="1665"/>
                                        </p:tgtEl>
                                      </p:cBhvr>
                                    </p:animEffect>
                                  </p:childTnLst>
                                </p:cTn>
                              </p:par>
                              <p:par>
                                <p:cTn fill="hold" nodeType="withEffect" presetClass="entr" presetID="10" presetSubtype="0">
                                  <p:stCondLst>
                                    <p:cond delay="0"/>
                                  </p:stCondLst>
                                  <p:childTnLst>
                                    <p:set>
                                      <p:cBhvr>
                                        <p:cTn dur="1" fill="hold">
                                          <p:stCondLst>
                                            <p:cond delay="0"/>
                                          </p:stCondLst>
                                        </p:cTn>
                                        <p:tgtEl>
                                          <p:spTgt spid="1679"/>
                                        </p:tgtEl>
                                        <p:attrNameLst>
                                          <p:attrName>style.visibility</p:attrName>
                                        </p:attrNameLst>
                                      </p:cBhvr>
                                      <p:to>
                                        <p:strVal val="visible"/>
                                      </p:to>
                                    </p:set>
                                    <p:animEffect filter="fade" transition="in">
                                      <p:cBhvr>
                                        <p:cTn dur="1000"/>
                                        <p:tgtEl>
                                          <p:spTgt spid="1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1"/>
                                        </p:tgtEl>
                                        <p:attrNameLst>
                                          <p:attrName>style.visibility</p:attrName>
                                        </p:attrNameLst>
                                      </p:cBhvr>
                                      <p:to>
                                        <p:strVal val="visible"/>
                                      </p:to>
                                    </p:set>
                                    <p:animEffect filter="fade" transition="in">
                                      <p:cBhvr>
                                        <p:cTn dur="500"/>
                                        <p:tgtEl>
                                          <p:spTgt spid="1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2"/>
                                        </p:tgtEl>
                                        <p:attrNameLst>
                                          <p:attrName>style.visibility</p:attrName>
                                        </p:attrNameLst>
                                      </p:cBhvr>
                                      <p:to>
                                        <p:strVal val="visible"/>
                                      </p:to>
                                    </p:set>
                                    <p:animEffect filter="fade" transition="in">
                                      <p:cBhvr>
                                        <p:cTn dur="1000"/>
                                        <p:tgtEl>
                                          <p:spTgt spid="1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9"/>
                                        </p:tgtEl>
                                        <p:attrNameLst>
                                          <p:attrName>style.visibility</p:attrName>
                                        </p:attrNameLst>
                                      </p:cBhvr>
                                      <p:to>
                                        <p:strVal val="visible"/>
                                      </p:to>
                                    </p:set>
                                    <p:animEffect filter="fade" transition="in">
                                      <p:cBhvr>
                                        <p:cTn dur="500"/>
                                        <p:tgtEl>
                                          <p:spTgt spid="1669"/>
                                        </p:tgtEl>
                                      </p:cBhvr>
                                    </p:animEffect>
                                  </p:childTnLst>
                                </p:cTn>
                              </p:par>
                              <p:par>
                                <p:cTn fill="hold" nodeType="withEffect" presetClass="entr" presetID="10" presetSubtype="0">
                                  <p:stCondLst>
                                    <p:cond delay="0"/>
                                  </p:stCondLst>
                                  <p:childTnLst>
                                    <p:set>
                                      <p:cBhvr>
                                        <p:cTn dur="1" fill="hold">
                                          <p:stCondLst>
                                            <p:cond delay="0"/>
                                          </p:stCondLst>
                                        </p:cTn>
                                        <p:tgtEl>
                                          <p:spTgt spid="1663"/>
                                        </p:tgtEl>
                                        <p:attrNameLst>
                                          <p:attrName>style.visibility</p:attrName>
                                        </p:attrNameLst>
                                      </p:cBhvr>
                                      <p:to>
                                        <p:strVal val="visible"/>
                                      </p:to>
                                    </p:set>
                                    <p:animEffect filter="fade" transition="in">
                                      <p:cBhvr>
                                        <p:cTn dur="500"/>
                                        <p:tgtEl>
                                          <p:spTgt spid="1663"/>
                                        </p:tgtEl>
                                      </p:cBhvr>
                                    </p:animEffect>
                                  </p:childTnLst>
                                </p:cTn>
                              </p:par>
                              <p:par>
                                <p:cTn fill="hold" nodeType="withEffect" presetClass="entr" presetID="10" presetSubtype="0">
                                  <p:stCondLst>
                                    <p:cond delay="0"/>
                                  </p:stCondLst>
                                  <p:childTnLst>
                                    <p:set>
                                      <p:cBhvr>
                                        <p:cTn dur="1" fill="hold">
                                          <p:stCondLst>
                                            <p:cond delay="0"/>
                                          </p:stCondLst>
                                        </p:cTn>
                                        <p:tgtEl>
                                          <p:spTgt spid="1676"/>
                                        </p:tgtEl>
                                        <p:attrNameLst>
                                          <p:attrName>style.visibility</p:attrName>
                                        </p:attrNameLst>
                                      </p:cBhvr>
                                      <p:to>
                                        <p:strVal val="visible"/>
                                      </p:to>
                                    </p:set>
                                    <p:animEffect filter="fade" transition="in">
                                      <p:cBhvr>
                                        <p:cTn dur="1000"/>
                                        <p:tgtEl>
                                          <p:spTgt spid="1676"/>
                                        </p:tgtEl>
                                      </p:cBhvr>
                                    </p:animEffect>
                                  </p:childTnLst>
                                </p:cTn>
                              </p:par>
                              <p:par>
                                <p:cTn fill="hold" nodeType="withEffect" presetClass="entr" presetID="10" presetSubtype="0">
                                  <p:stCondLst>
                                    <p:cond delay="0"/>
                                  </p:stCondLst>
                                  <p:childTnLst>
                                    <p:set>
                                      <p:cBhvr>
                                        <p:cTn dur="1" fill="hold">
                                          <p:stCondLst>
                                            <p:cond delay="0"/>
                                          </p:stCondLst>
                                        </p:cTn>
                                        <p:tgtEl>
                                          <p:spTgt spid="1667"/>
                                        </p:tgtEl>
                                        <p:attrNameLst>
                                          <p:attrName>style.visibility</p:attrName>
                                        </p:attrNameLst>
                                      </p:cBhvr>
                                      <p:to>
                                        <p:strVal val="visible"/>
                                      </p:to>
                                    </p:set>
                                    <p:animEffect filter="fade" transition="in">
                                      <p:cBhvr>
                                        <p:cTn dur="1000"/>
                                        <p:tgtEl>
                                          <p:spTgt spid="16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3"/>
                                        </p:tgtEl>
                                        <p:attrNameLst>
                                          <p:attrName>style.visibility</p:attrName>
                                        </p:attrNameLst>
                                      </p:cBhvr>
                                      <p:to>
                                        <p:strVal val="visible"/>
                                      </p:to>
                                    </p:set>
                                    <p:animEffect filter="fade" transition="in">
                                      <p:cBhvr>
                                        <p:cTn dur="500"/>
                                        <p:tgtEl>
                                          <p:spTgt spid="1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8"/>
                                        </p:tgtEl>
                                        <p:attrNameLst>
                                          <p:attrName>style.visibility</p:attrName>
                                        </p:attrNameLst>
                                      </p:cBhvr>
                                      <p:to>
                                        <p:strVal val="visible"/>
                                      </p:to>
                                    </p:set>
                                    <p:animEffect filter="fade" transition="in">
                                      <p:cBhvr>
                                        <p:cTn dur="500"/>
                                        <p:tgtEl>
                                          <p:spTgt spid="1678"/>
                                        </p:tgtEl>
                                      </p:cBhvr>
                                    </p:animEffect>
                                  </p:childTnLst>
                                </p:cTn>
                              </p:par>
                              <p:par>
                                <p:cTn fill="hold" nodeType="withEffect" presetClass="entr" presetID="10" presetSubtype="0">
                                  <p:stCondLst>
                                    <p:cond delay="0"/>
                                  </p:stCondLst>
                                  <p:childTnLst>
                                    <p:set>
                                      <p:cBhvr>
                                        <p:cTn dur="1" fill="hold">
                                          <p:stCondLst>
                                            <p:cond delay="0"/>
                                          </p:stCondLst>
                                        </p:cTn>
                                        <p:tgtEl>
                                          <p:spTgt spid="1677"/>
                                        </p:tgtEl>
                                        <p:attrNameLst>
                                          <p:attrName>style.visibility</p:attrName>
                                        </p:attrNameLst>
                                      </p:cBhvr>
                                      <p:to>
                                        <p:strVal val="visible"/>
                                      </p:to>
                                    </p:set>
                                    <p:animEffect filter="fade" transition="in">
                                      <p:cBhvr>
                                        <p:cTn dur="500"/>
                                        <p:tgtEl>
                                          <p:spTgt spid="1677"/>
                                        </p:tgtEl>
                                      </p:cBhvr>
                                    </p:animEffect>
                                  </p:childTnLst>
                                </p:cTn>
                              </p:par>
                              <p:par>
                                <p:cTn fill="hold" nodeType="withEffect" presetClass="entr" presetID="10" presetSubtype="0">
                                  <p:stCondLst>
                                    <p:cond delay="0"/>
                                  </p:stCondLst>
                                  <p:childTnLst>
                                    <p:set>
                                      <p:cBhvr>
                                        <p:cTn dur="1" fill="hold">
                                          <p:stCondLst>
                                            <p:cond delay="0"/>
                                          </p:stCondLst>
                                        </p:cTn>
                                        <p:tgtEl>
                                          <p:spTgt spid="1681"/>
                                        </p:tgtEl>
                                        <p:attrNameLst>
                                          <p:attrName>style.visibility</p:attrName>
                                        </p:attrNameLst>
                                      </p:cBhvr>
                                      <p:to>
                                        <p:strVal val="visible"/>
                                      </p:to>
                                    </p:set>
                                    <p:animEffect filter="fade" transition="in">
                                      <p:cBhvr>
                                        <p:cTn dur="500"/>
                                        <p:tgtEl>
                                          <p:spTgt spid="1681"/>
                                        </p:tgtEl>
                                      </p:cBhvr>
                                    </p:animEffect>
                                  </p:childTnLst>
                                </p:cTn>
                              </p:par>
                              <p:par>
                                <p:cTn fill="hold" nodeType="withEffect" presetClass="entr" presetID="10" presetSubtype="0">
                                  <p:stCondLst>
                                    <p:cond delay="0"/>
                                  </p:stCondLst>
                                  <p:childTnLst>
                                    <p:set>
                                      <p:cBhvr>
                                        <p:cTn dur="1" fill="hold">
                                          <p:stCondLst>
                                            <p:cond delay="0"/>
                                          </p:stCondLst>
                                        </p:cTn>
                                        <p:tgtEl>
                                          <p:spTgt spid="1682"/>
                                        </p:tgtEl>
                                        <p:attrNameLst>
                                          <p:attrName>style.visibility</p:attrName>
                                        </p:attrNameLst>
                                      </p:cBhvr>
                                      <p:to>
                                        <p:strVal val="visible"/>
                                      </p:to>
                                    </p:set>
                                    <p:animEffect filter="fade" transition="in">
                                      <p:cBhvr>
                                        <p:cTn dur="500"/>
                                        <p:tgtEl>
                                          <p:spTgt spid="1682"/>
                                        </p:tgtEl>
                                      </p:cBhvr>
                                    </p:animEffect>
                                  </p:childTnLst>
                                </p:cTn>
                              </p:par>
                              <p:par>
                                <p:cTn fill="hold" nodeType="withEffect" presetClass="entr" presetID="10" presetSubtype="0">
                                  <p:stCondLst>
                                    <p:cond delay="0"/>
                                  </p:stCondLst>
                                  <p:childTnLst>
                                    <p:set>
                                      <p:cBhvr>
                                        <p:cTn dur="1" fill="hold">
                                          <p:stCondLst>
                                            <p:cond delay="0"/>
                                          </p:stCondLst>
                                        </p:cTn>
                                        <p:tgtEl>
                                          <p:spTgt spid="1683"/>
                                        </p:tgtEl>
                                        <p:attrNameLst>
                                          <p:attrName>style.visibility</p:attrName>
                                        </p:attrNameLst>
                                      </p:cBhvr>
                                      <p:to>
                                        <p:strVal val="visible"/>
                                      </p:to>
                                    </p:set>
                                    <p:animEffect filter="fade" transition="in">
                                      <p:cBhvr>
                                        <p:cTn dur="500"/>
                                        <p:tgtEl>
                                          <p:spTgt spid="1683"/>
                                        </p:tgtEl>
                                      </p:cBhvr>
                                    </p:animEffect>
                                  </p:childTnLst>
                                </p:cTn>
                              </p:par>
                              <p:par>
                                <p:cTn fill="hold" nodeType="withEffect" presetClass="entr" presetID="10" presetSubtype="0">
                                  <p:stCondLst>
                                    <p:cond delay="0"/>
                                  </p:stCondLst>
                                  <p:childTnLst>
                                    <p:set>
                                      <p:cBhvr>
                                        <p:cTn dur="1" fill="hold">
                                          <p:stCondLst>
                                            <p:cond delay="0"/>
                                          </p:stCondLst>
                                        </p:cTn>
                                        <p:tgtEl>
                                          <p:spTgt spid="1684"/>
                                        </p:tgtEl>
                                        <p:attrNameLst>
                                          <p:attrName>style.visibility</p:attrName>
                                        </p:attrNameLst>
                                      </p:cBhvr>
                                      <p:to>
                                        <p:strVal val="visible"/>
                                      </p:to>
                                    </p:set>
                                    <p:animEffect filter="fade" transition="in">
                                      <p:cBhvr>
                                        <p:cTn dur="500"/>
                                        <p:tgtEl>
                                          <p:spTgt spid="1684"/>
                                        </p:tgtEl>
                                      </p:cBhvr>
                                    </p:animEffect>
                                  </p:childTnLst>
                                </p:cTn>
                              </p:par>
                              <p:par>
                                <p:cTn fill="hold" nodeType="withEffect" presetClass="entr" presetID="10" presetSubtype="0">
                                  <p:stCondLst>
                                    <p:cond delay="0"/>
                                  </p:stCondLst>
                                  <p:childTnLst>
                                    <p:set>
                                      <p:cBhvr>
                                        <p:cTn dur="1" fill="hold">
                                          <p:stCondLst>
                                            <p:cond delay="0"/>
                                          </p:stCondLst>
                                        </p:cTn>
                                        <p:tgtEl>
                                          <p:spTgt spid="1685"/>
                                        </p:tgtEl>
                                        <p:attrNameLst>
                                          <p:attrName>style.visibility</p:attrName>
                                        </p:attrNameLst>
                                      </p:cBhvr>
                                      <p:to>
                                        <p:strVal val="visible"/>
                                      </p:to>
                                    </p:set>
                                    <p:animEffect filter="fade" transition="in">
                                      <p:cBhvr>
                                        <p:cTn dur="500"/>
                                        <p:tgtEl>
                                          <p:spTgt spid="1685"/>
                                        </p:tgtEl>
                                      </p:cBhvr>
                                    </p:animEffect>
                                  </p:childTnLst>
                                </p:cTn>
                              </p:par>
                              <p:par>
                                <p:cTn fill="hold" nodeType="withEffect" presetClass="entr" presetID="10" presetSubtype="0">
                                  <p:stCondLst>
                                    <p:cond delay="0"/>
                                  </p:stCondLst>
                                  <p:childTnLst>
                                    <p:set>
                                      <p:cBhvr>
                                        <p:cTn dur="1" fill="hold">
                                          <p:stCondLst>
                                            <p:cond delay="0"/>
                                          </p:stCondLst>
                                        </p:cTn>
                                        <p:tgtEl>
                                          <p:spTgt spid="1686"/>
                                        </p:tgtEl>
                                        <p:attrNameLst>
                                          <p:attrName>style.visibility</p:attrName>
                                        </p:attrNameLst>
                                      </p:cBhvr>
                                      <p:to>
                                        <p:strVal val="visible"/>
                                      </p:to>
                                    </p:set>
                                    <p:animEffect filter="fade" transition="in">
                                      <p:cBhvr>
                                        <p:cTn dur="500"/>
                                        <p:tgtEl>
                                          <p:spTgt spid="1686"/>
                                        </p:tgtEl>
                                      </p:cBhvr>
                                    </p:animEffect>
                                  </p:childTnLst>
                                </p:cTn>
                              </p:par>
                              <p:par>
                                <p:cTn fill="hold" nodeType="withEffect" presetClass="entr" presetID="10" presetSubtype="0">
                                  <p:stCondLst>
                                    <p:cond delay="0"/>
                                  </p:stCondLst>
                                  <p:childTnLst>
                                    <p:set>
                                      <p:cBhvr>
                                        <p:cTn dur="1" fill="hold">
                                          <p:stCondLst>
                                            <p:cond delay="0"/>
                                          </p:stCondLst>
                                        </p:cTn>
                                        <p:tgtEl>
                                          <p:spTgt spid="1687"/>
                                        </p:tgtEl>
                                        <p:attrNameLst>
                                          <p:attrName>style.visibility</p:attrName>
                                        </p:attrNameLst>
                                      </p:cBhvr>
                                      <p:to>
                                        <p:strVal val="visible"/>
                                      </p:to>
                                    </p:set>
                                    <p:animEffect filter="fade" transition="in">
                                      <p:cBhvr>
                                        <p:cTn dur="500"/>
                                        <p:tgtEl>
                                          <p:spTgt spid="1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3" name="Shape 1693"/>
        <p:cNvGrpSpPr/>
        <p:nvPr/>
      </p:nvGrpSpPr>
      <p:grpSpPr>
        <a:xfrm>
          <a:off x="0" y="0"/>
          <a:ext cx="0" cy="0"/>
          <a:chOff x="0" y="0"/>
          <a:chExt cx="0" cy="0"/>
        </a:xfrm>
      </p:grpSpPr>
      <p:sp>
        <p:nvSpPr>
          <p:cNvPr id="1694" name="Google Shape;1694;p171"/>
          <p:cNvSpPr txBox="1"/>
          <p:nvPr>
            <p:ph idx="1" type="body"/>
          </p:nvPr>
        </p:nvSpPr>
        <p:spPr>
          <a:xfrm>
            <a:off x="1766888" y="1692275"/>
            <a:ext cx="9921875" cy="377825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600"/>
              <a:buChar char="🠶"/>
            </a:pPr>
            <a:r>
              <a:rPr lang="zh-TW" sz="3600">
                <a:latin typeface="DFKai-SB"/>
                <a:ea typeface="DFKai-SB"/>
                <a:cs typeface="DFKai-SB"/>
                <a:sym typeface="DFKai-SB"/>
              </a:rPr>
              <a:t>國中畢業生可同時報名高中高職、五專免試入學及特色招生入學，但僅能擇一校報到。</a:t>
            </a:r>
            <a:endParaRPr sz="3600">
              <a:latin typeface="DFKai-SB"/>
              <a:ea typeface="DFKai-SB"/>
              <a:cs typeface="DFKai-SB"/>
              <a:sym typeface="DFKai-SB"/>
            </a:endParaRPr>
          </a:p>
          <a:p>
            <a:pPr indent="-28575" lvl="0" marL="257175" rtl="0" algn="l">
              <a:spcBef>
                <a:spcPts val="750"/>
              </a:spcBef>
              <a:spcAft>
                <a:spcPts val="0"/>
              </a:spcAft>
              <a:buSzPts val="3600"/>
              <a:buNone/>
            </a:pPr>
            <a:r>
              <a:t/>
            </a:r>
            <a:endParaRPr sz="3600">
              <a:latin typeface="DFKai-SB"/>
              <a:ea typeface="DFKai-SB"/>
              <a:cs typeface="DFKai-SB"/>
              <a:sym typeface="DFKai-SB"/>
            </a:endParaRPr>
          </a:p>
          <a:p>
            <a:pPr indent="-257175" lvl="0" marL="257175" rtl="0" algn="l">
              <a:spcBef>
                <a:spcPts val="750"/>
              </a:spcBef>
              <a:spcAft>
                <a:spcPts val="0"/>
              </a:spcAft>
              <a:buSzPts val="3600"/>
              <a:buChar char="🠶"/>
            </a:pPr>
            <a:r>
              <a:rPr lang="zh-TW" sz="3600">
                <a:latin typeface="DFKai-SB"/>
                <a:ea typeface="DFKai-SB"/>
                <a:cs typeface="DFKai-SB"/>
                <a:sym typeface="DFKai-SB"/>
              </a:rPr>
              <a:t>每位學生皆可參加五專之免試入學（優先免試、聯合免試）和特色招生甄選入學，經錄取報到之學生，未依時間規定放棄者，不得報名免試續招。</a:t>
            </a:r>
            <a:endParaRPr/>
          </a:p>
        </p:txBody>
      </p:sp>
      <p:sp>
        <p:nvSpPr>
          <p:cNvPr id="1695" name="Google Shape;1695;p171"/>
          <p:cNvSpPr txBox="1"/>
          <p:nvPr/>
        </p:nvSpPr>
        <p:spPr>
          <a:xfrm>
            <a:off x="1909763" y="563563"/>
            <a:ext cx="8910637" cy="86360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(二)五專招生升學管道重要規範事項</a:t>
            </a:r>
            <a:endParaRPr/>
          </a:p>
        </p:txBody>
      </p:sp>
      <p:sp>
        <p:nvSpPr>
          <p:cNvPr id="1696" name="Google Shape;1696;p17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0" name="Shape 1700"/>
        <p:cNvGrpSpPr/>
        <p:nvPr/>
      </p:nvGrpSpPr>
      <p:grpSpPr>
        <a:xfrm>
          <a:off x="0" y="0"/>
          <a:ext cx="0" cy="0"/>
          <a:chOff x="0" y="0"/>
          <a:chExt cx="0" cy="0"/>
        </a:xfrm>
      </p:grpSpPr>
      <p:sp>
        <p:nvSpPr>
          <p:cNvPr id="1701" name="Google Shape;1701;p172"/>
          <p:cNvSpPr txBox="1"/>
          <p:nvPr/>
        </p:nvSpPr>
        <p:spPr>
          <a:xfrm>
            <a:off x="1614488" y="506413"/>
            <a:ext cx="6672262"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(三)五專優先免試-招生學校</a:t>
            </a:r>
            <a:endParaRPr/>
          </a:p>
        </p:txBody>
      </p:sp>
      <p:sp>
        <p:nvSpPr>
          <p:cNvPr id="1702" name="Google Shape;1702;p172"/>
          <p:cNvSpPr txBox="1"/>
          <p:nvPr/>
        </p:nvSpPr>
        <p:spPr>
          <a:xfrm>
            <a:off x="922338" y="1185863"/>
            <a:ext cx="11231562"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000">
                <a:solidFill>
                  <a:schemeClr val="dk1"/>
                </a:solidFill>
                <a:latin typeface="Book Antiqua"/>
                <a:ea typeface="Book Antiqua"/>
                <a:cs typeface="Book Antiqua"/>
                <a:sym typeface="Book Antiqua"/>
              </a:rPr>
              <a:t>109學年度五專優先免試入學各招生學校（計</a:t>
            </a:r>
            <a:r>
              <a:rPr b="1" lang="zh-TW" sz="2000">
                <a:solidFill>
                  <a:srgbClr val="FF0000"/>
                </a:solidFill>
                <a:latin typeface="Book Antiqua"/>
                <a:ea typeface="Book Antiqua"/>
                <a:cs typeface="Book Antiqua"/>
                <a:sym typeface="Book Antiqua"/>
              </a:rPr>
              <a:t>46</a:t>
            </a:r>
            <a:r>
              <a:rPr b="1" lang="zh-TW" sz="2000">
                <a:solidFill>
                  <a:schemeClr val="dk1"/>
                </a:solidFill>
                <a:latin typeface="Book Antiqua"/>
                <a:ea typeface="Book Antiqua"/>
                <a:cs typeface="Book Antiqua"/>
                <a:sym typeface="Book Antiqua"/>
              </a:rPr>
              <a:t>校，其中9校為國立校院，37校為私立校院）</a:t>
            </a:r>
            <a:endParaRPr/>
          </a:p>
        </p:txBody>
      </p:sp>
      <p:graphicFrame>
        <p:nvGraphicFramePr>
          <p:cNvPr id="1703" name="Google Shape;1703;p172"/>
          <p:cNvGraphicFramePr/>
          <p:nvPr/>
        </p:nvGraphicFramePr>
        <p:xfrm>
          <a:off x="426721" y="1553698"/>
          <a:ext cx="3000000" cy="3000000"/>
        </p:xfrm>
        <a:graphic>
          <a:graphicData uri="http://schemas.openxmlformats.org/drawingml/2006/table">
            <a:tbl>
              <a:tblPr bandRow="1" firstRow="1">
                <a:noFill/>
                <a:tableStyleId>{080937F6-F163-481E-B2B0-98CAEE5C7077}</a:tableStyleId>
              </a:tblPr>
              <a:tblGrid>
                <a:gridCol w="711300"/>
                <a:gridCol w="2025700"/>
                <a:gridCol w="701800"/>
                <a:gridCol w="1711525"/>
                <a:gridCol w="791375"/>
                <a:gridCol w="2102625"/>
                <a:gridCol w="693025"/>
                <a:gridCol w="2719450"/>
              </a:tblGrid>
              <a:tr h="381550">
                <a:tc>
                  <a:txBody>
                    <a:bodyPr/>
                    <a:lstStyle/>
                    <a:p>
                      <a:pPr indent="0" lvl="0" marL="0" marR="0" rtl="0" algn="ctr">
                        <a:spcBef>
                          <a:spcPts val="0"/>
                        </a:spcBef>
                        <a:spcAft>
                          <a:spcPts val="0"/>
                        </a:spcAft>
                        <a:buNone/>
                      </a:pPr>
                      <a:r>
                        <a:rPr lang="zh-TW" sz="1900">
                          <a:latin typeface="Microsoft JhengHei"/>
                          <a:ea typeface="Microsoft JhengHei"/>
                          <a:cs typeface="Microsoft JhengHei"/>
                          <a:sym typeface="Microsoft JhengHei"/>
                        </a:rPr>
                        <a:t>代碼</a:t>
                      </a:r>
                      <a:endParaRPr/>
                    </a:p>
                  </a:txBody>
                  <a:tcPr marT="47050" marB="47050" marR="91450" marL="91450"/>
                </a:tc>
                <a:tc>
                  <a:txBody>
                    <a:bodyPr/>
                    <a:lstStyle/>
                    <a:p>
                      <a:pPr indent="0" lvl="0" marL="0" marR="0" rtl="0" algn="ctr">
                        <a:spcBef>
                          <a:spcPts val="0"/>
                        </a:spcBef>
                        <a:spcAft>
                          <a:spcPts val="0"/>
                        </a:spcAft>
                        <a:buNone/>
                      </a:pPr>
                      <a:r>
                        <a:rPr lang="zh-TW" sz="1900">
                          <a:latin typeface="Microsoft JhengHei"/>
                          <a:ea typeface="Microsoft JhengHei"/>
                          <a:cs typeface="Microsoft JhengHei"/>
                          <a:sym typeface="Microsoft JhengHei"/>
                        </a:rPr>
                        <a:t>學校</a:t>
                      </a:r>
                      <a:endParaRPr/>
                    </a:p>
                  </a:txBody>
                  <a:tcPr marT="47050" marB="47050" marR="91450" marL="91450"/>
                </a:tc>
                <a:tc>
                  <a:txBody>
                    <a:bodyPr/>
                    <a:lstStyle/>
                    <a:p>
                      <a:pPr indent="0" lvl="0" marL="0" marR="0" rtl="0" algn="ctr">
                        <a:spcBef>
                          <a:spcPts val="0"/>
                        </a:spcBef>
                        <a:spcAft>
                          <a:spcPts val="0"/>
                        </a:spcAft>
                        <a:buNone/>
                      </a:pPr>
                      <a:r>
                        <a:rPr lang="zh-TW" sz="1900">
                          <a:latin typeface="Microsoft JhengHei"/>
                          <a:ea typeface="Microsoft JhengHei"/>
                          <a:cs typeface="Microsoft JhengHei"/>
                          <a:sym typeface="Microsoft JhengHei"/>
                        </a:rPr>
                        <a:t>代碼</a:t>
                      </a:r>
                      <a:endParaRPr/>
                    </a:p>
                  </a:txBody>
                  <a:tcPr marT="47050" marB="47050" marR="91450" marL="91450"/>
                </a:tc>
                <a:tc>
                  <a:txBody>
                    <a:bodyPr/>
                    <a:lstStyle/>
                    <a:p>
                      <a:pPr indent="0" lvl="0" marL="0" marR="0" rtl="0" algn="ctr">
                        <a:spcBef>
                          <a:spcPts val="0"/>
                        </a:spcBef>
                        <a:spcAft>
                          <a:spcPts val="0"/>
                        </a:spcAft>
                        <a:buNone/>
                      </a:pPr>
                      <a:r>
                        <a:rPr lang="zh-TW" sz="1900">
                          <a:latin typeface="Microsoft JhengHei"/>
                          <a:ea typeface="Microsoft JhengHei"/>
                          <a:cs typeface="Microsoft JhengHei"/>
                          <a:sym typeface="Microsoft JhengHei"/>
                        </a:rPr>
                        <a:t>學校</a:t>
                      </a:r>
                      <a:endParaRPr/>
                    </a:p>
                  </a:txBody>
                  <a:tcPr marT="47050" marB="47050" marR="91450" marL="91450"/>
                </a:tc>
                <a:tc>
                  <a:txBody>
                    <a:bodyPr/>
                    <a:lstStyle/>
                    <a:p>
                      <a:pPr indent="0" lvl="0" marL="0" marR="0" rtl="0" algn="ctr">
                        <a:spcBef>
                          <a:spcPts val="0"/>
                        </a:spcBef>
                        <a:spcAft>
                          <a:spcPts val="0"/>
                        </a:spcAft>
                        <a:buNone/>
                      </a:pPr>
                      <a:r>
                        <a:rPr lang="zh-TW" sz="1900">
                          <a:latin typeface="Microsoft JhengHei"/>
                          <a:ea typeface="Microsoft JhengHei"/>
                          <a:cs typeface="Microsoft JhengHei"/>
                          <a:sym typeface="Microsoft JhengHei"/>
                        </a:rPr>
                        <a:t>代碼</a:t>
                      </a:r>
                      <a:endParaRPr/>
                    </a:p>
                  </a:txBody>
                  <a:tcPr marT="47050" marB="47050" marR="91450" marL="91450"/>
                </a:tc>
                <a:tc>
                  <a:txBody>
                    <a:bodyPr/>
                    <a:lstStyle/>
                    <a:p>
                      <a:pPr indent="0" lvl="0" marL="0" marR="0" rtl="0" algn="ctr">
                        <a:spcBef>
                          <a:spcPts val="0"/>
                        </a:spcBef>
                        <a:spcAft>
                          <a:spcPts val="0"/>
                        </a:spcAft>
                        <a:buNone/>
                      </a:pPr>
                      <a:r>
                        <a:rPr lang="zh-TW" sz="1900">
                          <a:latin typeface="Microsoft JhengHei"/>
                          <a:ea typeface="Microsoft JhengHei"/>
                          <a:cs typeface="Microsoft JhengHei"/>
                          <a:sym typeface="Microsoft JhengHei"/>
                        </a:rPr>
                        <a:t>學校</a:t>
                      </a:r>
                      <a:endParaRPr/>
                    </a:p>
                  </a:txBody>
                  <a:tcPr marT="47050" marB="47050" marR="91450" marL="91450"/>
                </a:tc>
                <a:tc>
                  <a:txBody>
                    <a:bodyPr/>
                    <a:lstStyle/>
                    <a:p>
                      <a:pPr indent="0" lvl="0" marL="0" marR="0" rtl="0" algn="ctr">
                        <a:spcBef>
                          <a:spcPts val="0"/>
                        </a:spcBef>
                        <a:spcAft>
                          <a:spcPts val="0"/>
                        </a:spcAft>
                        <a:buNone/>
                      </a:pPr>
                      <a:r>
                        <a:rPr lang="zh-TW" sz="1900">
                          <a:latin typeface="Microsoft JhengHei"/>
                          <a:ea typeface="Microsoft JhengHei"/>
                          <a:cs typeface="Microsoft JhengHei"/>
                          <a:sym typeface="Microsoft JhengHei"/>
                        </a:rPr>
                        <a:t>代碼</a:t>
                      </a:r>
                      <a:endParaRPr/>
                    </a:p>
                  </a:txBody>
                  <a:tcPr marT="47050" marB="47050" marR="91450" marL="91450"/>
                </a:tc>
                <a:tc>
                  <a:txBody>
                    <a:bodyPr/>
                    <a:lstStyle/>
                    <a:p>
                      <a:pPr indent="0" lvl="0" marL="0" marR="0" rtl="0" algn="ctr">
                        <a:spcBef>
                          <a:spcPts val="0"/>
                        </a:spcBef>
                        <a:spcAft>
                          <a:spcPts val="0"/>
                        </a:spcAft>
                        <a:buNone/>
                      </a:pPr>
                      <a:r>
                        <a:rPr lang="zh-TW" sz="1900">
                          <a:latin typeface="Microsoft JhengHei"/>
                          <a:ea typeface="Microsoft JhengHei"/>
                          <a:cs typeface="Microsoft JhengHei"/>
                          <a:sym typeface="Microsoft JhengHei"/>
                        </a:rPr>
                        <a:t>學校</a:t>
                      </a:r>
                      <a:endParaRPr/>
                    </a:p>
                  </a:txBody>
                  <a:tcPr marT="47050" marB="47050" marR="91450" marL="91450"/>
                </a:tc>
              </a:tr>
              <a:tr h="381550">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104</a:t>
                      </a:r>
                      <a:endParaRPr b="1" sz="1900">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國立臺北科技大學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217</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聖約翰科技大學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247</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Clr>
                          <a:schemeClr val="dk1"/>
                        </a:buClr>
                        <a:buSzPts val="1400"/>
                        <a:buFont typeface="Microsoft JhengHei"/>
                        <a:buNone/>
                      </a:pPr>
                      <a:r>
                        <a:rPr b="1" lang="zh-TW" sz="1400">
                          <a:latin typeface="Microsoft JhengHei"/>
                          <a:ea typeface="Microsoft JhengHei"/>
                          <a:cs typeface="Microsoft JhengHei"/>
                          <a:sym typeface="Microsoft JhengHei"/>
                        </a:rPr>
                        <a:t>東方設計大學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Clr>
                          <a:schemeClr val="dk1"/>
                        </a:buClr>
                        <a:buSzPts val="1900"/>
                        <a:buFont typeface="Microsoft JhengHei"/>
                        <a:buNone/>
                      </a:pPr>
                      <a:r>
                        <a:rPr b="1" lang="zh-TW" sz="1900">
                          <a:latin typeface="Microsoft JhengHei"/>
                          <a:ea typeface="Microsoft JhengHei"/>
                          <a:cs typeface="Microsoft JhengHei"/>
                          <a:sym typeface="Microsoft JhengHei"/>
                        </a:rPr>
                        <a:t>603</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300">
                          <a:latin typeface="Microsoft JhengHei"/>
                          <a:ea typeface="Microsoft JhengHei"/>
                          <a:cs typeface="Microsoft JhengHei"/>
                          <a:sym typeface="Microsoft JhengHei"/>
                        </a:rPr>
                        <a:t> </a:t>
                      </a:r>
                      <a:r>
                        <a:rPr b="1" lang="zh-TW" sz="1400">
                          <a:latin typeface="Microsoft JhengHei"/>
                          <a:ea typeface="Microsoft JhengHei"/>
                          <a:cs typeface="Microsoft JhengHei"/>
                          <a:sym typeface="Microsoft JhengHei"/>
                        </a:rPr>
                        <a:t>仁德醫護管理專科學校</a:t>
                      </a:r>
                      <a:endParaRPr b="1" sz="1400">
                        <a:solidFill>
                          <a:schemeClr val="dk1"/>
                        </a:solidFill>
                        <a:latin typeface="Microsoft JhengHei"/>
                        <a:ea typeface="Microsoft JhengHei"/>
                        <a:cs typeface="Microsoft JhengHei"/>
                        <a:sym typeface="Microsoft JhengHei"/>
                      </a:endParaRPr>
                    </a:p>
                  </a:txBody>
                  <a:tcPr marT="3925" marB="3925" marR="68575" marL="68575" anchor="ctr"/>
                </a:tc>
              </a:tr>
              <a:tr h="381550">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105</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國立高雄科技大學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225</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中華醫事科技大學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249</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Clr>
                          <a:schemeClr val="dk1"/>
                        </a:buClr>
                        <a:buSzPts val="1400"/>
                        <a:buFont typeface="Microsoft JhengHei"/>
                        <a:buNone/>
                      </a:pPr>
                      <a:r>
                        <a:rPr b="1" lang="zh-TW" sz="1400">
                          <a:latin typeface="Microsoft JhengHei"/>
                          <a:ea typeface="Microsoft JhengHei"/>
                          <a:cs typeface="Microsoft JhengHei"/>
                          <a:sym typeface="Microsoft JhengHei"/>
                        </a:rPr>
                        <a:t>台北海洋科技大學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604</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樹人醫護管理專科學校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r>
              <a:tr h="381550">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107</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國立虎尾科技大學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228</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南開科技大學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406</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和春技術學院</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605</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慈惠醫護管理專科學校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r>
              <a:tr h="381550">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109</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Clr>
                          <a:schemeClr val="dk1"/>
                        </a:buClr>
                        <a:buSzPts val="1400"/>
                        <a:buFont typeface="Microsoft JhengHei"/>
                        <a:buNone/>
                      </a:pPr>
                      <a:r>
                        <a:rPr b="1" lang="zh-TW" sz="1400">
                          <a:latin typeface="Microsoft JhengHei"/>
                          <a:ea typeface="Microsoft JhengHei"/>
                          <a:cs typeface="Microsoft JhengHei"/>
                          <a:sym typeface="Microsoft JhengHei"/>
                        </a:rPr>
                        <a:t>國立澎湖科技大學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232</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美和科技大學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411</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南亞技術學院</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606</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耕莘健康管理專科學校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r>
              <a:tr h="381550">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112</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國立高雄餐旅大學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238</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大華科技大學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414</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蘭陽技術學院</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607</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敏惠醫護管理專科學校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r>
              <a:tr h="381550">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113</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國立臺中科技大學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239</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臺北城市科技大學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415</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黎明技術學院</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609</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育英醫護管理專科學校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r>
              <a:tr h="381550">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114</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國立臺北商業大學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240</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醒吾科技大學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417</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經國管理暨健康學院</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610</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崇仁醫護管理專科學校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r>
              <a:tr h="381550">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202</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南臺科技大學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241</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文藻外語大學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419</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大同技術學院</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611</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聖母醫護管理專科學校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r>
              <a:tr h="381550">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206</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龍華科技大學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243</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華夏科技大學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423</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臺灣觀光學院</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612</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Clr>
                          <a:schemeClr val="dk1"/>
                        </a:buClr>
                        <a:buSzPts val="1400"/>
                        <a:buFont typeface="Microsoft JhengHei"/>
                        <a:buNone/>
                      </a:pPr>
                      <a:r>
                        <a:rPr b="1" lang="zh-TW" sz="1400">
                          <a:latin typeface="Microsoft JhengHei"/>
                          <a:ea typeface="Microsoft JhengHei"/>
                          <a:cs typeface="Microsoft JhengHei"/>
                          <a:sym typeface="Microsoft JhengHei"/>
                        </a:rPr>
                        <a:t>新生醫護管理專科學校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r>
              <a:tr h="381550">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207</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輔英科技大學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244</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慈濟科技大學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502</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國立臺南護理專科學校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Clr>
                          <a:schemeClr val="dk1"/>
                        </a:buClr>
                        <a:buSzPts val="1900"/>
                        <a:buFont typeface="Microsoft JhengHei"/>
                        <a:buNone/>
                      </a:pPr>
                      <a:r>
                        <a:rPr b="1" lang="zh-TW" sz="1900">
                          <a:solidFill>
                            <a:schemeClr val="dk1"/>
                          </a:solidFill>
                          <a:latin typeface="Microsoft JhengHei"/>
                          <a:ea typeface="Microsoft JhengHei"/>
                          <a:cs typeface="Microsoft JhengHei"/>
                          <a:sym typeface="Microsoft JhengHei"/>
                        </a:rPr>
                        <a:t>832</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Clr>
                          <a:schemeClr val="dk1"/>
                        </a:buClr>
                        <a:buSzPts val="1400"/>
                        <a:buFont typeface="Microsoft JhengHei"/>
                        <a:buNone/>
                      </a:pPr>
                      <a:r>
                        <a:rPr b="1" lang="zh-TW" sz="1400">
                          <a:solidFill>
                            <a:schemeClr val="dk1"/>
                          </a:solidFill>
                          <a:latin typeface="Microsoft JhengHei"/>
                          <a:ea typeface="Microsoft JhengHei"/>
                          <a:cs typeface="Microsoft JhengHei"/>
                          <a:sym typeface="Microsoft JhengHei"/>
                        </a:rPr>
                        <a:t>康寧大學</a:t>
                      </a:r>
                      <a:endParaRPr/>
                    </a:p>
                  </a:txBody>
                  <a:tcPr marT="47050" marB="47050" marR="91450" marL="91450"/>
                </a:tc>
              </a:tr>
              <a:tr h="394625">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209</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弘光科技大學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Clr>
                          <a:schemeClr val="dk1"/>
                        </a:buClr>
                        <a:buSzPts val="1900"/>
                        <a:buFont typeface="Microsoft JhengHei"/>
                        <a:buNone/>
                      </a:pPr>
                      <a:r>
                        <a:rPr b="1" lang="zh-TW" sz="1900">
                          <a:latin typeface="Microsoft JhengHei"/>
                          <a:ea typeface="Microsoft JhengHei"/>
                          <a:cs typeface="Microsoft JhengHei"/>
                          <a:sym typeface="Microsoft JhengHei"/>
                        </a:rPr>
                        <a:t>245</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致理科技大學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503</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國立臺東專科學校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c gridSpan="2" rowSpan="2">
                  <a:txBody>
                    <a:bodyPr/>
                    <a:lstStyle/>
                    <a:p>
                      <a:pPr indent="0" lvl="0" marL="0" marR="0" rtl="0" algn="l">
                        <a:lnSpc>
                          <a:spcPct val="121052"/>
                        </a:lnSpc>
                        <a:spcBef>
                          <a:spcPts val="0"/>
                        </a:spcBef>
                        <a:spcAft>
                          <a:spcPts val="0"/>
                        </a:spcAft>
                        <a:buNone/>
                      </a:pPr>
                      <a:r>
                        <a:t/>
                      </a:r>
                      <a:endParaRPr sz="1900"/>
                    </a:p>
                  </a:txBody>
                  <a:tcPr marT="47050" marB="47050" marR="91450" marL="91450"/>
                </a:tc>
                <a:tc rowSpan="2" hMerge="1"/>
              </a:tr>
              <a:tr h="381550">
                <a:tc>
                  <a:txBody>
                    <a:bodyPr/>
                    <a:lstStyle/>
                    <a:p>
                      <a:pPr indent="0" lvl="0" marL="0" marR="0" rtl="0" algn="ctr">
                        <a:lnSpc>
                          <a:spcPct val="121052"/>
                        </a:lnSpc>
                        <a:spcBef>
                          <a:spcPts val="0"/>
                        </a:spcBef>
                        <a:spcAft>
                          <a:spcPts val="0"/>
                        </a:spcAft>
                        <a:buClr>
                          <a:schemeClr val="dk1"/>
                        </a:buClr>
                        <a:buSzPts val="1900"/>
                        <a:buFont typeface="Microsoft JhengHei"/>
                        <a:buNone/>
                      </a:pPr>
                      <a:r>
                        <a:rPr b="1" lang="zh-TW" sz="1900">
                          <a:latin typeface="Microsoft JhengHei"/>
                          <a:ea typeface="Microsoft JhengHei"/>
                          <a:cs typeface="Microsoft JhengHei"/>
                          <a:sym typeface="Microsoft JhengHei"/>
                        </a:rPr>
                        <a:t>211</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正修科技大學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246</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Clr>
                          <a:schemeClr val="dk1"/>
                        </a:buClr>
                        <a:buSzPts val="1400"/>
                        <a:buFont typeface="Microsoft JhengHei"/>
                        <a:buNone/>
                      </a:pPr>
                      <a:r>
                        <a:rPr b="1" lang="zh-TW" sz="1400">
                          <a:latin typeface="Microsoft JhengHei"/>
                          <a:ea typeface="Microsoft JhengHei"/>
                          <a:cs typeface="Microsoft JhengHei"/>
                          <a:sym typeface="Microsoft JhengHei"/>
                        </a:rPr>
                        <a:t>宏國德霖科技大學</a:t>
                      </a:r>
                      <a:endParaRPr b="1" sz="14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ctr">
                        <a:lnSpc>
                          <a:spcPct val="121052"/>
                        </a:lnSpc>
                        <a:spcBef>
                          <a:spcPts val="0"/>
                        </a:spcBef>
                        <a:spcAft>
                          <a:spcPts val="0"/>
                        </a:spcAft>
                        <a:buNone/>
                      </a:pPr>
                      <a:r>
                        <a:rPr b="1" lang="zh-TW" sz="1900">
                          <a:latin typeface="Microsoft JhengHei"/>
                          <a:ea typeface="Microsoft JhengHei"/>
                          <a:cs typeface="Microsoft JhengHei"/>
                          <a:sym typeface="Microsoft JhengHei"/>
                        </a:rPr>
                        <a:t>602</a:t>
                      </a:r>
                      <a:endParaRPr b="1" sz="1900">
                        <a:solidFill>
                          <a:schemeClr val="dk1"/>
                        </a:solidFill>
                        <a:latin typeface="Microsoft JhengHei"/>
                        <a:ea typeface="Microsoft JhengHei"/>
                        <a:cs typeface="Microsoft JhengHei"/>
                        <a:sym typeface="Microsoft JhengHei"/>
                      </a:endParaRPr>
                    </a:p>
                  </a:txBody>
                  <a:tcPr marT="47050" marB="47050" marR="91450" marL="91450"/>
                </a:tc>
                <a:tc>
                  <a:txBody>
                    <a:bodyPr/>
                    <a:lstStyle/>
                    <a:p>
                      <a:pPr indent="0" lvl="0" marL="0" marR="0" rtl="0" algn="l">
                        <a:lnSpc>
                          <a:spcPct val="164285"/>
                        </a:lnSpc>
                        <a:spcBef>
                          <a:spcPts val="0"/>
                        </a:spcBef>
                        <a:spcAft>
                          <a:spcPts val="0"/>
                        </a:spcAft>
                        <a:buNone/>
                      </a:pPr>
                      <a:r>
                        <a:rPr b="1" lang="zh-TW" sz="1400">
                          <a:latin typeface="Microsoft JhengHei"/>
                          <a:ea typeface="Microsoft JhengHei"/>
                          <a:cs typeface="Microsoft JhengHei"/>
                          <a:sym typeface="Microsoft JhengHei"/>
                        </a:rPr>
                        <a:t>馬偕醫護管理專科學校</a:t>
                      </a:r>
                      <a:endParaRPr b="1" sz="1400">
                        <a:solidFill>
                          <a:schemeClr val="dk1"/>
                        </a:solidFill>
                        <a:latin typeface="Microsoft JhengHei"/>
                        <a:ea typeface="Microsoft JhengHei"/>
                        <a:cs typeface="Microsoft JhengHei"/>
                        <a:sym typeface="Microsoft JhengHei"/>
                      </a:endParaRPr>
                    </a:p>
                  </a:txBody>
                  <a:tcPr marT="47050" marB="47050" marR="91450" marL="91450"/>
                </a:tc>
                <a:tc gridSpan="2" vMerge="1"/>
                <a:tc hMerge="1" vMerge="1"/>
              </a:tr>
            </a:tbl>
          </a:graphicData>
        </a:graphic>
      </p:graphicFrame>
      <p:sp>
        <p:nvSpPr>
          <p:cNvPr id="1704" name="Google Shape;1704;p17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p173"/>
          <p:cNvSpPr/>
          <p:nvPr/>
        </p:nvSpPr>
        <p:spPr>
          <a:xfrm>
            <a:off x="814387" y="1933575"/>
            <a:ext cx="11074405" cy="4308475"/>
          </a:xfrm>
          <a:prstGeom prst="rect">
            <a:avLst/>
          </a:prstGeom>
          <a:solidFill>
            <a:srgbClr val="D2B68F"/>
          </a:solid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1" name="Google Shape;1711;p173"/>
          <p:cNvSpPr txBox="1"/>
          <p:nvPr/>
        </p:nvSpPr>
        <p:spPr>
          <a:xfrm>
            <a:off x="611147" y="2099920"/>
            <a:ext cx="11277646" cy="4388192"/>
          </a:xfrm>
          <a:prstGeom prst="rect">
            <a:avLst/>
          </a:prstGeom>
          <a:noFill/>
          <a:ln>
            <a:noFill/>
          </a:ln>
        </p:spPr>
        <p:txBody>
          <a:bodyPr anchorCtr="0" anchor="t" bIns="45700" lIns="91425" spcFirstLastPara="1" rIns="91425" wrap="square" tIns="45700">
            <a:noAutofit/>
          </a:bodyPr>
          <a:lstStyle/>
          <a:p>
            <a:pPr indent="-536575" lvl="0" marL="536575" marR="0" rtl="0" algn="l">
              <a:lnSpc>
                <a:spcPct val="100000"/>
              </a:lnSpc>
              <a:spcBef>
                <a:spcPts val="0"/>
              </a:spcBef>
              <a:spcAft>
                <a:spcPts val="0"/>
              </a:spcAft>
              <a:buClr>
                <a:schemeClr val="dk1"/>
              </a:buClr>
              <a:buSzPts val="2400"/>
              <a:buFont typeface="Arial"/>
              <a:buNone/>
            </a:pPr>
            <a:r>
              <a:rPr lang="zh-TW" sz="2400">
                <a:solidFill>
                  <a:schemeClr val="dk1"/>
                </a:solidFill>
                <a:latin typeface="Arial"/>
                <a:ea typeface="Arial"/>
                <a:cs typeface="Arial"/>
                <a:sym typeface="Arial"/>
              </a:rPr>
              <a:t>    </a:t>
            </a:r>
            <a:r>
              <a:rPr b="1" lang="zh-TW" sz="2400">
                <a:solidFill>
                  <a:srgbClr val="0000FF"/>
                </a:solidFill>
                <a:latin typeface="Arial"/>
                <a:ea typeface="Arial"/>
                <a:cs typeface="Arial"/>
                <a:sym typeface="Arial"/>
              </a:rPr>
              <a:t> “</a:t>
            </a:r>
            <a:r>
              <a:rPr b="1" lang="zh-TW" sz="2800">
                <a:solidFill>
                  <a:srgbClr val="0000FF"/>
                </a:solidFill>
                <a:latin typeface="Book Antiqua"/>
                <a:ea typeface="Book Antiqua"/>
                <a:cs typeface="Book Antiqua"/>
                <a:sym typeface="Book Antiqua"/>
              </a:rPr>
              <a:t>109</a:t>
            </a:r>
            <a:r>
              <a:rPr b="1" lang="zh-TW" sz="2800">
                <a:solidFill>
                  <a:srgbClr val="0000FF"/>
                </a:solidFill>
                <a:latin typeface="DFKai-SB"/>
                <a:ea typeface="DFKai-SB"/>
                <a:cs typeface="DFKai-SB"/>
                <a:sym typeface="DFKai-SB"/>
              </a:rPr>
              <a:t>學年度五專優先免試入學招生</a:t>
            </a:r>
            <a:r>
              <a:rPr b="1" lang="zh-TW" sz="2800">
                <a:solidFill>
                  <a:srgbClr val="0000FF"/>
                </a:solidFill>
                <a:latin typeface="Arial"/>
                <a:ea typeface="Arial"/>
                <a:cs typeface="Arial"/>
                <a:sym typeface="Arial"/>
              </a:rPr>
              <a:t>”</a:t>
            </a:r>
            <a:r>
              <a:rPr b="1" lang="zh-TW" sz="2800">
                <a:solidFill>
                  <a:srgbClr val="0000FF"/>
                </a:solidFill>
                <a:latin typeface="DFKai-SB"/>
                <a:ea typeface="DFKai-SB"/>
                <a:cs typeface="DFKai-SB"/>
                <a:sym typeface="DFKai-SB"/>
              </a:rPr>
              <a:t>基本規範</a:t>
            </a:r>
            <a:r>
              <a:rPr b="1" lang="zh-TW" sz="2400">
                <a:solidFill>
                  <a:srgbClr val="0000FF"/>
                </a:solidFill>
                <a:latin typeface="DFKai-SB"/>
                <a:ea typeface="DFKai-SB"/>
                <a:cs typeface="DFKai-SB"/>
                <a:sym typeface="DFKai-SB"/>
              </a:rPr>
              <a:t>：</a:t>
            </a:r>
            <a:br>
              <a:rPr b="1" lang="zh-TW" sz="2400">
                <a:solidFill>
                  <a:schemeClr val="dk1"/>
                </a:solidFill>
                <a:latin typeface="Arial"/>
                <a:ea typeface="Arial"/>
                <a:cs typeface="Arial"/>
                <a:sym typeface="Arial"/>
              </a:rPr>
            </a:br>
            <a:r>
              <a:rPr lang="zh-TW" sz="2800">
                <a:solidFill>
                  <a:schemeClr val="dk1"/>
                </a:solidFill>
                <a:latin typeface="Book Antiqua"/>
                <a:ea typeface="Book Antiqua"/>
                <a:cs typeface="Book Antiqua"/>
                <a:sym typeface="Book Antiqua"/>
              </a:rPr>
              <a:t>1. </a:t>
            </a:r>
            <a:r>
              <a:rPr lang="zh-TW" sz="2800">
                <a:solidFill>
                  <a:schemeClr val="dk1"/>
                </a:solidFill>
                <a:latin typeface="DFKai-SB"/>
                <a:ea typeface="DFKai-SB"/>
                <a:cs typeface="DFKai-SB"/>
                <a:sym typeface="DFKai-SB"/>
              </a:rPr>
              <a:t>109學年度招生名額【</a:t>
            </a:r>
            <a:r>
              <a:rPr lang="zh-TW" sz="2800">
                <a:solidFill>
                  <a:srgbClr val="FF0000"/>
                </a:solidFill>
                <a:latin typeface="DFKai-SB"/>
                <a:ea typeface="DFKai-SB"/>
                <a:cs typeface="DFKai-SB"/>
                <a:sym typeface="DFKai-SB"/>
              </a:rPr>
              <a:t>以不低於108學年度之提撥比率</a:t>
            </a:r>
            <a:r>
              <a:rPr lang="zh-TW" sz="2800">
                <a:solidFill>
                  <a:schemeClr val="dk1"/>
                </a:solidFill>
                <a:latin typeface="DFKai-SB"/>
                <a:ea typeface="DFKai-SB"/>
                <a:cs typeface="DFKai-SB"/>
                <a:sym typeface="DFKai-SB"/>
              </a:rPr>
              <a:t>】為原則，例如108學年度提撥核定招生名額60%，109學年度可提撥60% ~ 100%。】。</a:t>
            </a:r>
            <a:br>
              <a:rPr lang="zh-TW" sz="2800">
                <a:solidFill>
                  <a:srgbClr val="FF0000"/>
                </a:solidFill>
                <a:latin typeface="Book Antiqua"/>
                <a:ea typeface="Book Antiqua"/>
                <a:cs typeface="Book Antiqua"/>
                <a:sym typeface="Book Antiqua"/>
              </a:rPr>
            </a:br>
            <a:r>
              <a:rPr lang="zh-TW" sz="2800">
                <a:solidFill>
                  <a:schemeClr val="dk1"/>
                </a:solidFill>
                <a:latin typeface="Book Antiqua"/>
                <a:ea typeface="Book Antiqua"/>
                <a:cs typeface="Book Antiqua"/>
                <a:sym typeface="Book Antiqua"/>
              </a:rPr>
              <a:t>2.  開放非應屆畢業生及具有同等學力者報名。</a:t>
            </a:r>
            <a:r>
              <a:rPr lang="zh-TW" sz="2800">
                <a:solidFill>
                  <a:srgbClr val="FF0000"/>
                </a:solidFill>
                <a:latin typeface="Book Antiqua"/>
                <a:ea typeface="Book Antiqua"/>
                <a:cs typeface="Book Antiqua"/>
                <a:sym typeface="Book Antiqua"/>
              </a:rPr>
              <a:t>應屆畢業生</a:t>
            </a:r>
            <a:r>
              <a:rPr lang="zh-TW" sz="2800">
                <a:solidFill>
                  <a:schemeClr val="dk1"/>
                </a:solidFill>
                <a:latin typeface="Book Antiqua"/>
                <a:ea typeface="Book Antiqua"/>
                <a:cs typeface="Book Antiqua"/>
                <a:sym typeface="Book Antiqua"/>
              </a:rPr>
              <a:t>可採「國中集體報名」或「個別網路報名」。</a:t>
            </a:r>
            <a:r>
              <a:rPr lang="zh-TW" sz="2800">
                <a:solidFill>
                  <a:srgbClr val="FF0000"/>
                </a:solidFill>
                <a:latin typeface="Book Antiqua"/>
                <a:ea typeface="Book Antiqua"/>
                <a:cs typeface="Book Antiqua"/>
                <a:sym typeface="Book Antiqua"/>
              </a:rPr>
              <a:t>非應屆畢業生或具同等學力者</a:t>
            </a:r>
            <a:r>
              <a:rPr lang="zh-TW" sz="2800">
                <a:solidFill>
                  <a:schemeClr val="dk1"/>
                </a:solidFill>
                <a:latin typeface="Book Antiqua"/>
                <a:ea typeface="Book Antiqua"/>
                <a:cs typeface="Book Antiqua"/>
                <a:sym typeface="Book Antiqua"/>
              </a:rPr>
              <a:t>，採「個別網路報名」</a:t>
            </a:r>
            <a:endParaRPr sz="2800">
              <a:solidFill>
                <a:schemeClr val="dk1"/>
              </a:solidFill>
              <a:latin typeface="Book Antiqua"/>
              <a:ea typeface="Book Antiqua"/>
              <a:cs typeface="Book Antiqua"/>
              <a:sym typeface="Book Antiqua"/>
            </a:endParaRPr>
          </a:p>
          <a:p>
            <a:pPr indent="-536575" lvl="0" marL="536575" marR="0" rtl="0" algn="l">
              <a:lnSpc>
                <a:spcPct val="100000"/>
              </a:lnSpc>
              <a:spcBef>
                <a:spcPts val="0"/>
              </a:spcBef>
              <a:spcAft>
                <a:spcPts val="0"/>
              </a:spcAft>
              <a:buClr>
                <a:schemeClr val="dk1"/>
              </a:buClr>
              <a:buSzPts val="2800"/>
              <a:buFont typeface="Arial"/>
              <a:buNone/>
            </a:pPr>
            <a:r>
              <a:rPr lang="zh-TW" sz="2800">
                <a:solidFill>
                  <a:schemeClr val="dk1"/>
                </a:solidFill>
                <a:latin typeface="Book Antiqua"/>
                <a:ea typeface="Book Antiqua"/>
                <a:cs typeface="Book Antiqua"/>
                <a:sym typeface="Book Antiqua"/>
              </a:rPr>
              <a:t>        3. 免試生報名時可選填至多 </a:t>
            </a:r>
            <a:r>
              <a:rPr b="1" lang="zh-TW" sz="2800">
                <a:solidFill>
                  <a:srgbClr val="FF0000"/>
                </a:solidFill>
                <a:latin typeface="Book Antiqua"/>
                <a:ea typeface="Book Antiqua"/>
                <a:cs typeface="Book Antiqua"/>
                <a:sym typeface="Book Antiqua"/>
              </a:rPr>
              <a:t>30個 科(組)志願</a:t>
            </a:r>
            <a:br>
              <a:rPr lang="zh-TW" sz="2800">
                <a:solidFill>
                  <a:schemeClr val="dk1"/>
                </a:solidFill>
                <a:latin typeface="Book Antiqua"/>
                <a:ea typeface="Book Antiqua"/>
                <a:cs typeface="Book Antiqua"/>
                <a:sym typeface="Book Antiqua"/>
              </a:rPr>
            </a:br>
            <a:r>
              <a:rPr lang="zh-TW" sz="2800">
                <a:solidFill>
                  <a:schemeClr val="dk1"/>
                </a:solidFill>
                <a:latin typeface="Book Antiqua"/>
                <a:ea typeface="Book Antiqua"/>
                <a:cs typeface="Book Antiqua"/>
                <a:sym typeface="Book Antiqua"/>
              </a:rPr>
              <a:t>4.  </a:t>
            </a:r>
            <a:r>
              <a:rPr lang="zh-TW" sz="2800">
                <a:solidFill>
                  <a:schemeClr val="dk1"/>
                </a:solidFill>
                <a:latin typeface="DFKai-SB"/>
                <a:ea typeface="DFKai-SB"/>
                <a:cs typeface="DFKai-SB"/>
                <a:sym typeface="DFKai-SB"/>
              </a:rPr>
              <a:t>採用</a:t>
            </a:r>
            <a:r>
              <a:rPr b="1" lang="zh-TW" sz="2800">
                <a:solidFill>
                  <a:srgbClr val="FF0000"/>
                </a:solidFill>
                <a:latin typeface="DFKai-SB"/>
                <a:ea typeface="DFKai-SB"/>
                <a:cs typeface="DFKai-SB"/>
                <a:sym typeface="DFKai-SB"/>
              </a:rPr>
              <a:t>全國一區</a:t>
            </a:r>
            <a:r>
              <a:rPr lang="zh-TW" sz="2800">
                <a:solidFill>
                  <a:schemeClr val="dk1"/>
                </a:solidFill>
                <a:latin typeface="DFKai-SB"/>
                <a:ea typeface="DFKai-SB"/>
                <a:cs typeface="DFKai-SB"/>
                <a:sym typeface="DFKai-SB"/>
              </a:rPr>
              <a:t>依免試生分發順位與志願序由</a:t>
            </a:r>
            <a:r>
              <a:rPr b="1" lang="zh-TW" sz="2800">
                <a:solidFill>
                  <a:srgbClr val="FF0000"/>
                </a:solidFill>
                <a:latin typeface="DFKai-SB"/>
                <a:ea typeface="DFKai-SB"/>
                <a:cs typeface="DFKai-SB"/>
                <a:sym typeface="DFKai-SB"/>
              </a:rPr>
              <a:t>電腦統一分發</a:t>
            </a:r>
            <a:br>
              <a:rPr b="1" lang="zh-TW" sz="2800">
                <a:solidFill>
                  <a:srgbClr val="FF0000"/>
                </a:solidFill>
                <a:latin typeface="Arial"/>
                <a:ea typeface="Arial"/>
                <a:cs typeface="Arial"/>
                <a:sym typeface="Arial"/>
              </a:rPr>
            </a:br>
            <a:endParaRPr b="1" sz="2600">
              <a:solidFill>
                <a:srgbClr val="FF0000"/>
              </a:solidFill>
              <a:latin typeface="Arial"/>
              <a:ea typeface="Arial"/>
              <a:cs typeface="Arial"/>
              <a:sym typeface="Arial"/>
            </a:endParaRPr>
          </a:p>
          <a:p>
            <a:pPr indent="-190500" lvl="0" marL="877887" marR="0" rtl="0" algn="l">
              <a:lnSpc>
                <a:spcPct val="120000"/>
              </a:lnSpc>
              <a:spcBef>
                <a:spcPts val="2400"/>
              </a:spcBef>
              <a:spcAft>
                <a:spcPts val="0"/>
              </a:spcAft>
              <a:buClr>
                <a:schemeClr val="dk1"/>
              </a:buClr>
              <a:buSzPts val="2400"/>
              <a:buFont typeface="Noto Sans Symbols"/>
              <a:buNone/>
            </a:pPr>
            <a:r>
              <a:t/>
            </a:r>
            <a:endParaRPr sz="2400">
              <a:solidFill>
                <a:schemeClr val="dk1"/>
              </a:solidFill>
              <a:latin typeface="Century Gothic"/>
              <a:ea typeface="Century Gothic"/>
              <a:cs typeface="Century Gothic"/>
              <a:sym typeface="Century Gothic"/>
            </a:endParaRPr>
          </a:p>
          <a:p>
            <a:pPr indent="-536575" lvl="0" marL="536575" marR="0" rtl="0" algn="just">
              <a:lnSpc>
                <a:spcPct val="120000"/>
              </a:lnSpc>
              <a:spcBef>
                <a:spcPts val="2400"/>
              </a:spcBef>
              <a:spcAft>
                <a:spcPts val="0"/>
              </a:spcAft>
              <a:buClr>
                <a:schemeClr val="dk1"/>
              </a:buClr>
              <a:buSzPts val="2200"/>
              <a:buFont typeface="Arial"/>
              <a:buNone/>
            </a:pPr>
            <a:r>
              <a:t/>
            </a:r>
            <a:endParaRPr sz="2200">
              <a:solidFill>
                <a:srgbClr val="0000FF"/>
              </a:solidFill>
              <a:latin typeface="Century Gothic"/>
              <a:ea typeface="Century Gothic"/>
              <a:cs typeface="Century Gothic"/>
              <a:sym typeface="Century Gothic"/>
            </a:endParaRPr>
          </a:p>
        </p:txBody>
      </p:sp>
      <p:sp>
        <p:nvSpPr>
          <p:cNvPr id="1712" name="Google Shape;1712;p173"/>
          <p:cNvSpPr txBox="1"/>
          <p:nvPr/>
        </p:nvSpPr>
        <p:spPr>
          <a:xfrm>
            <a:off x="1592263" y="615950"/>
            <a:ext cx="8910637"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(三)五專優先免試-招生試務辦理方式</a:t>
            </a:r>
            <a:endParaRPr/>
          </a:p>
        </p:txBody>
      </p:sp>
      <p:sp>
        <p:nvSpPr>
          <p:cNvPr id="1713" name="Google Shape;1713;p17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fld id="{00000000-1234-1234-1234-123412341234}" type="slidenum">
              <a:rPr b="0" i="0" lang="zh-TW" sz="1800" u="none" cap="none" strike="noStrike">
                <a:solidFill>
                  <a:srgbClr val="FFFFFF"/>
                </a:solidFill>
                <a:latin typeface="Arial"/>
                <a:ea typeface="Arial"/>
                <a:cs typeface="Arial"/>
                <a:sym typeface="Arial"/>
              </a:rPr>
              <a:t>‹#›</a:t>
            </a:fld>
            <a:endParaRPr b="0" i="0" sz="1800" u="none" cap="none" strike="noStrike">
              <a:solidFill>
                <a:srgbClr val="FFFFFF"/>
              </a:solidFill>
              <a:latin typeface="Arial"/>
              <a:ea typeface="Arial"/>
              <a:cs typeface="Arial"/>
              <a:sym typeface="Arial"/>
            </a:endParaRPr>
          </a:p>
        </p:txBody>
      </p:sp>
      <p:sp>
        <p:nvSpPr>
          <p:cNvPr id="1714" name="Google Shape;1714;p173"/>
          <p:cNvSpPr txBox="1"/>
          <p:nvPr/>
        </p:nvSpPr>
        <p:spPr>
          <a:xfrm>
            <a:off x="7606790" y="6488113"/>
            <a:ext cx="4276725" cy="369887"/>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sp>
        <p:nvSpPr>
          <p:cNvPr id="1719" name="Google Shape;1719;p174"/>
          <p:cNvSpPr/>
          <p:nvPr/>
        </p:nvSpPr>
        <p:spPr>
          <a:xfrm>
            <a:off x="1611313" y="441325"/>
            <a:ext cx="10264775" cy="6054725"/>
          </a:xfrm>
          <a:prstGeom prst="rect">
            <a:avLst/>
          </a:prstGeom>
          <a:solidFill>
            <a:srgbClr val="FFFF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0" name="Google Shape;1720;p174"/>
          <p:cNvSpPr txBox="1"/>
          <p:nvPr>
            <p:ph idx="1" type="body"/>
          </p:nvPr>
        </p:nvSpPr>
        <p:spPr>
          <a:xfrm>
            <a:off x="1798638" y="652463"/>
            <a:ext cx="10379075" cy="6054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000"/>
              <a:buFont typeface="Noto Sans Symbols"/>
              <a:buNone/>
            </a:pPr>
            <a:r>
              <a:rPr b="1" lang="zh-TW" sz="3000">
                <a:latin typeface="DFKai-SB"/>
                <a:ea typeface="DFKai-SB"/>
                <a:cs typeface="DFKai-SB"/>
                <a:sym typeface="DFKai-SB"/>
              </a:rPr>
              <a:t>   五專優先免試入學招生比序積分採計項目:</a:t>
            </a:r>
            <a:endParaRPr/>
          </a:p>
          <a:p>
            <a:pPr indent="0" lvl="0" marL="0" rtl="0" algn="l">
              <a:spcBef>
                <a:spcPts val="750"/>
              </a:spcBef>
              <a:spcAft>
                <a:spcPts val="0"/>
              </a:spcAft>
              <a:buSzPts val="1000"/>
              <a:buFont typeface="Noto Sans Symbols"/>
              <a:buNone/>
            </a:pPr>
            <a:r>
              <a:t/>
            </a:r>
            <a:endParaRPr b="1" sz="1000">
              <a:solidFill>
                <a:srgbClr val="C00000"/>
              </a:solidFill>
              <a:latin typeface="DFKai-SB"/>
              <a:ea typeface="DFKai-SB"/>
              <a:cs typeface="DFKai-SB"/>
              <a:sym typeface="DFKai-SB"/>
            </a:endParaRPr>
          </a:p>
          <a:p>
            <a:pPr indent="0" lvl="0" marL="0" rtl="0" algn="l">
              <a:spcBef>
                <a:spcPts val="750"/>
              </a:spcBef>
              <a:spcAft>
                <a:spcPts val="0"/>
              </a:spcAft>
              <a:buSzPts val="3000"/>
              <a:buFont typeface="Noto Sans Symbols"/>
              <a:buNone/>
            </a:pPr>
            <a:r>
              <a:rPr b="1" lang="zh-TW" sz="3000">
                <a:solidFill>
                  <a:srgbClr val="C00000"/>
                </a:solidFill>
                <a:latin typeface="DFKai-SB"/>
                <a:ea typeface="DFKai-SB"/>
                <a:cs typeface="DFKai-SB"/>
                <a:sym typeface="DFKai-SB"/>
              </a:rPr>
              <a:t>一、國中應屆畢業生在校比序項目</a:t>
            </a:r>
            <a:endParaRPr b="1" sz="3000">
              <a:solidFill>
                <a:srgbClr val="C00000"/>
              </a:solidFill>
              <a:latin typeface="DFKai-SB"/>
              <a:ea typeface="DFKai-SB"/>
              <a:cs typeface="DFKai-SB"/>
              <a:sym typeface="DFKai-SB"/>
            </a:endParaRPr>
          </a:p>
          <a:p>
            <a:pPr indent="-214312" lvl="1" marL="557213" rtl="0" algn="l">
              <a:spcBef>
                <a:spcPts val="750"/>
              </a:spcBef>
              <a:spcAft>
                <a:spcPts val="0"/>
              </a:spcAft>
              <a:buSzPts val="2800"/>
              <a:buFont typeface="Noto Sans Symbols"/>
              <a:buChar char="◆"/>
            </a:pPr>
            <a:r>
              <a:rPr b="1" lang="zh-TW" sz="2800">
                <a:solidFill>
                  <a:srgbClr val="0000FF"/>
                </a:solidFill>
                <a:latin typeface="DFKai-SB"/>
                <a:ea typeface="DFKai-SB"/>
                <a:cs typeface="DFKai-SB"/>
                <a:sym typeface="DFKai-SB"/>
              </a:rPr>
              <a:t>多元學習表現</a:t>
            </a:r>
            <a:r>
              <a:rPr lang="zh-TW" sz="2500">
                <a:latin typeface="DFKai-SB"/>
                <a:ea typeface="DFKai-SB"/>
                <a:cs typeface="DFKai-SB"/>
                <a:sym typeface="DFKai-SB"/>
              </a:rPr>
              <a:t>（含競賽及服務學習）</a:t>
            </a:r>
            <a:endParaRPr sz="2500">
              <a:latin typeface="DFKai-SB"/>
              <a:ea typeface="DFKai-SB"/>
              <a:cs typeface="DFKai-SB"/>
              <a:sym typeface="DFKai-SB"/>
            </a:endParaRPr>
          </a:p>
          <a:p>
            <a:pPr indent="-214312" lvl="1" marL="557213" rtl="0" algn="l">
              <a:lnSpc>
                <a:spcPct val="120000"/>
              </a:lnSpc>
              <a:spcBef>
                <a:spcPts val="750"/>
              </a:spcBef>
              <a:spcAft>
                <a:spcPts val="0"/>
              </a:spcAft>
              <a:buSzPts val="2800"/>
              <a:buFont typeface="Noto Sans Symbols"/>
              <a:buChar char="◆"/>
            </a:pPr>
            <a:r>
              <a:rPr b="1" lang="zh-TW" sz="2800">
                <a:solidFill>
                  <a:srgbClr val="0000FF"/>
                </a:solidFill>
                <a:latin typeface="DFKai-SB"/>
                <a:ea typeface="DFKai-SB"/>
                <a:cs typeface="DFKai-SB"/>
                <a:sym typeface="DFKai-SB"/>
              </a:rPr>
              <a:t>技藝優良</a:t>
            </a:r>
            <a:endParaRPr b="1" sz="2800">
              <a:solidFill>
                <a:srgbClr val="0000FF"/>
              </a:solidFill>
              <a:latin typeface="DFKai-SB"/>
              <a:ea typeface="DFKai-SB"/>
              <a:cs typeface="DFKai-SB"/>
              <a:sym typeface="DFKai-SB"/>
            </a:endParaRPr>
          </a:p>
          <a:p>
            <a:pPr indent="-214312" lvl="1" marL="557213" rtl="0" algn="l">
              <a:lnSpc>
                <a:spcPct val="120000"/>
              </a:lnSpc>
              <a:spcBef>
                <a:spcPts val="750"/>
              </a:spcBef>
              <a:spcAft>
                <a:spcPts val="0"/>
              </a:spcAft>
              <a:buSzPts val="2800"/>
              <a:buFont typeface="Noto Sans Symbols"/>
              <a:buChar char="◆"/>
            </a:pPr>
            <a:r>
              <a:rPr b="1" lang="zh-TW" sz="2800">
                <a:solidFill>
                  <a:srgbClr val="0000FF"/>
                </a:solidFill>
                <a:latin typeface="DFKai-SB"/>
                <a:ea typeface="DFKai-SB"/>
                <a:cs typeface="DFKai-SB"/>
                <a:sym typeface="DFKai-SB"/>
              </a:rPr>
              <a:t>弱勢身分</a:t>
            </a:r>
            <a:endParaRPr b="1" sz="2800">
              <a:solidFill>
                <a:srgbClr val="0000FF"/>
              </a:solidFill>
              <a:latin typeface="DFKai-SB"/>
              <a:ea typeface="DFKai-SB"/>
              <a:cs typeface="DFKai-SB"/>
              <a:sym typeface="DFKai-SB"/>
            </a:endParaRPr>
          </a:p>
          <a:p>
            <a:pPr indent="-214312" lvl="1" marL="557213" rtl="0" algn="l">
              <a:lnSpc>
                <a:spcPct val="120000"/>
              </a:lnSpc>
              <a:spcBef>
                <a:spcPts val="750"/>
              </a:spcBef>
              <a:spcAft>
                <a:spcPts val="0"/>
              </a:spcAft>
              <a:buSzPts val="2800"/>
              <a:buFont typeface="Noto Sans Symbols"/>
              <a:buChar char="◆"/>
            </a:pPr>
            <a:r>
              <a:rPr b="1" lang="zh-TW" sz="2800">
                <a:solidFill>
                  <a:srgbClr val="0000FF"/>
                </a:solidFill>
                <a:latin typeface="DFKai-SB"/>
                <a:ea typeface="DFKai-SB"/>
                <a:cs typeface="DFKai-SB"/>
                <a:sym typeface="DFKai-SB"/>
              </a:rPr>
              <a:t>均衡學習</a:t>
            </a:r>
            <a:br>
              <a:rPr b="1" lang="zh-TW" sz="2800">
                <a:solidFill>
                  <a:srgbClr val="0000FF"/>
                </a:solidFill>
                <a:latin typeface="DFKai-SB"/>
                <a:ea typeface="DFKai-SB"/>
                <a:cs typeface="DFKai-SB"/>
                <a:sym typeface="DFKai-SB"/>
              </a:rPr>
            </a:br>
            <a:r>
              <a:rPr lang="zh-TW" sz="2500">
                <a:latin typeface="DFKai-SB"/>
                <a:ea typeface="DFKai-SB"/>
                <a:cs typeface="DFKai-SB"/>
                <a:sym typeface="DFKai-SB"/>
              </a:rPr>
              <a:t>（包括健康與體育、藝術與人文及綜合活動五學期平均成績）</a:t>
            </a:r>
            <a:endParaRPr sz="2500">
              <a:latin typeface="DFKai-SB"/>
              <a:ea typeface="DFKai-SB"/>
              <a:cs typeface="DFKai-SB"/>
              <a:sym typeface="DFKai-SB"/>
            </a:endParaRPr>
          </a:p>
          <a:p>
            <a:pPr indent="-214312" lvl="1" marL="557213" rtl="0" algn="l">
              <a:lnSpc>
                <a:spcPct val="120000"/>
              </a:lnSpc>
              <a:spcBef>
                <a:spcPts val="750"/>
              </a:spcBef>
              <a:spcAft>
                <a:spcPts val="0"/>
              </a:spcAft>
              <a:buSzPts val="2800"/>
              <a:buFont typeface="Noto Sans Symbols"/>
              <a:buChar char="◆"/>
            </a:pPr>
            <a:r>
              <a:rPr b="1" lang="zh-TW" sz="2800">
                <a:solidFill>
                  <a:srgbClr val="0000FF"/>
                </a:solidFill>
                <a:latin typeface="DFKai-SB"/>
                <a:ea typeface="DFKai-SB"/>
                <a:cs typeface="DFKai-SB"/>
                <a:sym typeface="DFKai-SB"/>
              </a:rPr>
              <a:t>志願序</a:t>
            </a:r>
            <a:endParaRPr b="1" sz="2800">
              <a:solidFill>
                <a:srgbClr val="0000FF"/>
              </a:solidFill>
              <a:latin typeface="DFKai-SB"/>
              <a:ea typeface="DFKai-SB"/>
              <a:cs typeface="DFKai-SB"/>
              <a:sym typeface="DFKai-SB"/>
            </a:endParaRPr>
          </a:p>
          <a:p>
            <a:pPr indent="0" lvl="1" marL="0" rtl="0" algn="l">
              <a:spcBef>
                <a:spcPts val="1000"/>
              </a:spcBef>
              <a:spcAft>
                <a:spcPts val="0"/>
              </a:spcAft>
              <a:buSzPts val="3000"/>
              <a:buFont typeface="Noto Sans Symbols"/>
              <a:buNone/>
            </a:pPr>
            <a:r>
              <a:rPr b="1" lang="zh-TW" sz="3000">
                <a:solidFill>
                  <a:srgbClr val="C00000"/>
                </a:solidFill>
                <a:latin typeface="DFKai-SB"/>
                <a:ea typeface="DFKai-SB"/>
                <a:cs typeface="DFKai-SB"/>
                <a:sym typeface="DFKai-SB"/>
              </a:rPr>
              <a:t>二、國中教育會考</a:t>
            </a:r>
            <a:r>
              <a:rPr lang="zh-TW" sz="2500">
                <a:latin typeface="DFKai-SB"/>
                <a:ea typeface="DFKai-SB"/>
                <a:cs typeface="DFKai-SB"/>
                <a:sym typeface="DFKai-SB"/>
              </a:rPr>
              <a:t>（含寫作測驗）</a:t>
            </a:r>
            <a:endParaRPr sz="2500">
              <a:latin typeface="DFKai-SB"/>
              <a:ea typeface="DFKai-SB"/>
              <a:cs typeface="DFKai-SB"/>
              <a:sym typeface="DFKai-SB"/>
            </a:endParaRPr>
          </a:p>
          <a:p>
            <a:pPr indent="0" lvl="0" marL="0" rtl="0" algn="l">
              <a:spcBef>
                <a:spcPts val="750"/>
              </a:spcBef>
              <a:spcAft>
                <a:spcPts val="0"/>
              </a:spcAft>
              <a:buSzPts val="3000"/>
              <a:buFont typeface="Noto Sans Symbols"/>
              <a:buNone/>
            </a:pPr>
            <a:r>
              <a:t/>
            </a:r>
            <a:endParaRPr b="1" sz="3000">
              <a:solidFill>
                <a:srgbClr val="7030A0"/>
              </a:solidFill>
              <a:latin typeface="DFKai-SB"/>
              <a:ea typeface="DFKai-SB"/>
              <a:cs typeface="DFKai-SB"/>
              <a:sym typeface="DFKai-SB"/>
            </a:endParaRPr>
          </a:p>
        </p:txBody>
      </p:sp>
      <p:sp>
        <p:nvSpPr>
          <p:cNvPr id="1721" name="Google Shape;1721;p17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cxnSp>
        <p:nvCxnSpPr>
          <p:cNvPr id="928" name="Google Shape;928;p94"/>
          <p:cNvCxnSpPr/>
          <p:nvPr/>
        </p:nvCxnSpPr>
        <p:spPr>
          <a:xfrm>
            <a:off x="1012825" y="3387725"/>
            <a:ext cx="10464800" cy="7938"/>
          </a:xfrm>
          <a:prstGeom prst="straightConnector1">
            <a:avLst/>
          </a:prstGeom>
          <a:noFill/>
          <a:ln cap="flat" cmpd="sng" w="76200">
            <a:solidFill>
              <a:schemeClr val="accent1"/>
            </a:solidFill>
            <a:prstDash val="solid"/>
            <a:round/>
            <a:headEnd len="sm" w="sm" type="none"/>
            <a:tailEnd len="med" w="med" type="stealth"/>
          </a:ln>
        </p:spPr>
      </p:cxnSp>
      <p:sp>
        <p:nvSpPr>
          <p:cNvPr id="929" name="Google Shape;929;p94"/>
          <p:cNvSpPr/>
          <p:nvPr/>
        </p:nvSpPr>
        <p:spPr>
          <a:xfrm>
            <a:off x="4906963" y="4232275"/>
            <a:ext cx="2195512" cy="982663"/>
          </a:xfrm>
          <a:prstGeom prst="roundRect">
            <a:avLst>
              <a:gd fmla="val 16667" name="adj"/>
            </a:avLst>
          </a:prstGeom>
          <a:solidFill>
            <a:srgbClr val="DA433E"/>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3200">
                <a:solidFill>
                  <a:srgbClr val="FFFFFF"/>
                </a:solidFill>
                <a:latin typeface="Arial"/>
                <a:ea typeface="Arial"/>
                <a:cs typeface="Arial"/>
                <a:sym typeface="Arial"/>
              </a:rPr>
              <a:t>免試入學</a:t>
            </a:r>
            <a:endParaRPr/>
          </a:p>
        </p:txBody>
      </p:sp>
      <p:sp>
        <p:nvSpPr>
          <p:cNvPr id="930" name="Google Shape;930;p94"/>
          <p:cNvSpPr/>
          <p:nvPr/>
        </p:nvSpPr>
        <p:spPr>
          <a:xfrm>
            <a:off x="3176588" y="3243263"/>
            <a:ext cx="288925" cy="287337"/>
          </a:xfrm>
          <a:prstGeom prst="ellipse">
            <a:avLst/>
          </a:prstGeom>
          <a:solidFill>
            <a:srgbClr val="9BBA5A"/>
          </a:solidFill>
          <a:ln cap="rnd" cmpd="sng" w="15875">
            <a:solidFill>
              <a:srgbClr val="9BBA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31" name="Google Shape;931;p94"/>
          <p:cNvSpPr/>
          <p:nvPr/>
        </p:nvSpPr>
        <p:spPr>
          <a:xfrm>
            <a:off x="2505075" y="4254500"/>
            <a:ext cx="1944688" cy="960438"/>
          </a:xfrm>
          <a:prstGeom prst="roundRect">
            <a:avLst>
              <a:gd fmla="val 16667" name="adj"/>
            </a:avLst>
          </a:prstGeom>
          <a:solidFill>
            <a:srgbClr val="9BBA5A"/>
          </a:solidFill>
          <a:ln cap="rnd" cmpd="sng" w="15875">
            <a:solidFill>
              <a:srgbClr val="613C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3200">
                <a:solidFill>
                  <a:srgbClr val="FF0000"/>
                </a:solidFill>
                <a:latin typeface="Arial"/>
                <a:ea typeface="Arial"/>
                <a:cs typeface="Arial"/>
                <a:sym typeface="Arial"/>
              </a:rPr>
              <a:t>教育會考</a:t>
            </a:r>
            <a:endParaRPr/>
          </a:p>
        </p:txBody>
      </p:sp>
      <p:sp>
        <p:nvSpPr>
          <p:cNvPr id="932" name="Google Shape;932;p94"/>
          <p:cNvSpPr txBox="1"/>
          <p:nvPr/>
        </p:nvSpPr>
        <p:spPr>
          <a:xfrm>
            <a:off x="2649538" y="2859088"/>
            <a:ext cx="1651000"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000"/>
              <a:buFont typeface="Arial"/>
              <a:buNone/>
            </a:pPr>
            <a:r>
              <a:rPr lang="zh-TW" sz="2000">
                <a:solidFill>
                  <a:srgbClr val="000000"/>
                </a:solidFill>
                <a:latin typeface="Arial"/>
                <a:ea typeface="Arial"/>
                <a:cs typeface="Arial"/>
                <a:sym typeface="Arial"/>
              </a:rPr>
              <a:t>5月中旬</a:t>
            </a:r>
            <a:endParaRPr/>
          </a:p>
        </p:txBody>
      </p:sp>
      <p:cxnSp>
        <p:nvCxnSpPr>
          <p:cNvPr id="933" name="Google Shape;933;p94"/>
          <p:cNvCxnSpPr>
            <a:stCxn id="930" idx="4"/>
          </p:cNvCxnSpPr>
          <p:nvPr/>
        </p:nvCxnSpPr>
        <p:spPr>
          <a:xfrm>
            <a:off x="3321051" y="3530600"/>
            <a:ext cx="0" cy="709500"/>
          </a:xfrm>
          <a:prstGeom prst="straightConnector1">
            <a:avLst/>
          </a:prstGeom>
          <a:noFill/>
          <a:ln cap="flat" cmpd="sng" w="76200">
            <a:solidFill>
              <a:srgbClr val="9BBA5A"/>
            </a:solidFill>
            <a:prstDash val="solid"/>
            <a:round/>
            <a:headEnd len="sm" w="sm" type="none"/>
            <a:tailEnd len="med" w="med" type="stealth"/>
          </a:ln>
        </p:spPr>
      </p:cxnSp>
      <p:cxnSp>
        <p:nvCxnSpPr>
          <p:cNvPr id="934" name="Google Shape;934;p94"/>
          <p:cNvCxnSpPr/>
          <p:nvPr/>
        </p:nvCxnSpPr>
        <p:spPr>
          <a:xfrm>
            <a:off x="6510338" y="3509963"/>
            <a:ext cx="0" cy="701675"/>
          </a:xfrm>
          <a:prstGeom prst="straightConnector1">
            <a:avLst/>
          </a:prstGeom>
          <a:gradFill>
            <a:gsLst>
              <a:gs pos="0">
                <a:srgbClr val="BD574B"/>
              </a:gs>
              <a:gs pos="100000">
                <a:srgbClr val="AA3722"/>
              </a:gs>
            </a:gsLst>
            <a:lin ang="5400000" scaled="0"/>
          </a:gradFill>
          <a:ln cap="flat" cmpd="sng" w="76200">
            <a:solidFill>
              <a:srgbClr val="AE3924"/>
            </a:solidFill>
            <a:prstDash val="solid"/>
            <a:round/>
            <a:headEnd len="sm" w="sm" type="none"/>
            <a:tailEnd len="med" w="med" type="stealth"/>
          </a:ln>
          <a:effectLst>
            <a:outerShdw blurRad="38100" rotWithShape="0" dir="5400000" dist="25400">
              <a:srgbClr val="000000">
                <a:alpha val="24705"/>
              </a:srgbClr>
            </a:outerShdw>
          </a:effectLst>
        </p:spPr>
      </p:cxnSp>
      <p:cxnSp>
        <p:nvCxnSpPr>
          <p:cNvPr id="935" name="Google Shape;935;p94"/>
          <p:cNvCxnSpPr/>
          <p:nvPr/>
        </p:nvCxnSpPr>
        <p:spPr>
          <a:xfrm>
            <a:off x="8109766" y="3395663"/>
            <a:ext cx="17463" cy="814387"/>
          </a:xfrm>
          <a:prstGeom prst="straightConnector1">
            <a:avLst/>
          </a:prstGeom>
          <a:noFill/>
          <a:ln cap="flat" cmpd="sng" w="76200">
            <a:solidFill>
              <a:srgbClr val="3939FF"/>
            </a:solidFill>
            <a:prstDash val="solid"/>
            <a:round/>
            <a:headEnd len="sm" w="sm" type="none"/>
            <a:tailEnd len="med" w="med" type="stealth"/>
          </a:ln>
        </p:spPr>
      </p:cxnSp>
      <p:sp>
        <p:nvSpPr>
          <p:cNvPr id="936" name="Google Shape;936;p94"/>
          <p:cNvSpPr txBox="1"/>
          <p:nvPr/>
        </p:nvSpPr>
        <p:spPr>
          <a:xfrm>
            <a:off x="4584700" y="5594350"/>
            <a:ext cx="2376488"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  臺南區高中職</a:t>
            </a:r>
            <a:endParaRPr/>
          </a:p>
        </p:txBody>
      </p:sp>
      <p:sp>
        <p:nvSpPr>
          <p:cNvPr id="937" name="Google Shape;937;p94"/>
          <p:cNvSpPr txBox="1"/>
          <p:nvPr/>
        </p:nvSpPr>
        <p:spPr>
          <a:xfrm>
            <a:off x="7170738" y="5564188"/>
            <a:ext cx="237490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1.可跨區報考</a:t>
            </a:r>
            <a:endParaRPr/>
          </a:p>
        </p:txBody>
      </p:sp>
      <p:sp>
        <p:nvSpPr>
          <p:cNvPr id="938" name="Google Shape;938;p94"/>
          <p:cNvSpPr txBox="1"/>
          <p:nvPr/>
        </p:nvSpPr>
        <p:spPr>
          <a:xfrm>
            <a:off x="7170738" y="6043613"/>
            <a:ext cx="237490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2.參加學科測驗</a:t>
            </a:r>
            <a:endParaRPr/>
          </a:p>
        </p:txBody>
      </p:sp>
      <p:sp>
        <p:nvSpPr>
          <p:cNvPr id="939" name="Google Shape;939;p94"/>
          <p:cNvSpPr/>
          <p:nvPr/>
        </p:nvSpPr>
        <p:spPr>
          <a:xfrm>
            <a:off x="7425554" y="4232275"/>
            <a:ext cx="2139950" cy="982663"/>
          </a:xfrm>
          <a:prstGeom prst="roundRect">
            <a:avLst>
              <a:gd fmla="val 16667" name="adj"/>
            </a:avLst>
          </a:prstGeom>
          <a:solidFill>
            <a:srgbClr val="3333FF"/>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3200">
                <a:solidFill>
                  <a:srgbClr val="FFFFFF"/>
                </a:solidFill>
                <a:latin typeface="Arial"/>
                <a:ea typeface="Arial"/>
                <a:cs typeface="Arial"/>
                <a:sym typeface="Arial"/>
              </a:rPr>
              <a:t>特色招生</a:t>
            </a:r>
            <a:endParaRPr sz="3200">
              <a:solidFill>
                <a:srgbClr val="FFFFFF"/>
              </a:solidFill>
              <a:latin typeface="Arial"/>
              <a:ea typeface="Arial"/>
              <a:cs typeface="Arial"/>
              <a:sym typeface="Arial"/>
            </a:endParaRPr>
          </a:p>
          <a:p>
            <a:pPr indent="0" lvl="0" marL="0" marR="0" rtl="0" algn="ctr">
              <a:spcBef>
                <a:spcPts val="0"/>
              </a:spcBef>
              <a:spcAft>
                <a:spcPts val="0"/>
              </a:spcAft>
              <a:buNone/>
            </a:pPr>
            <a:r>
              <a:rPr lang="zh-TW" sz="1800">
                <a:solidFill>
                  <a:srgbClr val="FFFFFF"/>
                </a:solidFill>
                <a:latin typeface="Arial"/>
                <a:ea typeface="Arial"/>
                <a:cs typeface="Arial"/>
                <a:sym typeface="Arial"/>
              </a:rPr>
              <a:t>（考試分發）</a:t>
            </a:r>
            <a:endParaRPr/>
          </a:p>
        </p:txBody>
      </p:sp>
      <p:sp>
        <p:nvSpPr>
          <p:cNvPr id="940" name="Google Shape;940;p94"/>
          <p:cNvSpPr/>
          <p:nvPr/>
        </p:nvSpPr>
        <p:spPr>
          <a:xfrm>
            <a:off x="5099050" y="1931988"/>
            <a:ext cx="2292350" cy="863600"/>
          </a:xfrm>
          <a:prstGeom prst="roundRect">
            <a:avLst>
              <a:gd fmla="val 16667" name="adj"/>
            </a:avLst>
          </a:prstGeom>
          <a:solidFill>
            <a:srgbClr val="3333FF"/>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3200">
                <a:solidFill>
                  <a:srgbClr val="FFFFFF"/>
                </a:solidFill>
                <a:latin typeface="Arial"/>
                <a:ea typeface="Arial"/>
                <a:cs typeface="Arial"/>
                <a:sym typeface="Arial"/>
              </a:rPr>
              <a:t>特色招生</a:t>
            </a:r>
            <a:endParaRPr sz="3200">
              <a:solidFill>
                <a:srgbClr val="FFFFFF"/>
              </a:solidFill>
              <a:latin typeface="Arial"/>
              <a:ea typeface="Arial"/>
              <a:cs typeface="Arial"/>
              <a:sym typeface="Arial"/>
            </a:endParaRPr>
          </a:p>
          <a:p>
            <a:pPr indent="0" lvl="0" marL="0" marR="0" rtl="0" algn="ctr">
              <a:spcBef>
                <a:spcPts val="0"/>
              </a:spcBef>
              <a:spcAft>
                <a:spcPts val="0"/>
              </a:spcAft>
              <a:buNone/>
            </a:pPr>
            <a:r>
              <a:rPr lang="zh-TW" sz="1800">
                <a:solidFill>
                  <a:srgbClr val="FFFFFF"/>
                </a:solidFill>
                <a:latin typeface="Arial"/>
                <a:ea typeface="Arial"/>
                <a:cs typeface="Arial"/>
                <a:sym typeface="Arial"/>
              </a:rPr>
              <a:t>（甄選入學）</a:t>
            </a:r>
            <a:endParaRPr/>
          </a:p>
        </p:txBody>
      </p:sp>
      <p:cxnSp>
        <p:nvCxnSpPr>
          <p:cNvPr id="941" name="Google Shape;941;p94"/>
          <p:cNvCxnSpPr>
            <a:stCxn id="942" idx="0"/>
          </p:cNvCxnSpPr>
          <p:nvPr/>
        </p:nvCxnSpPr>
        <p:spPr>
          <a:xfrm rot="10800000">
            <a:off x="6511131" y="2755825"/>
            <a:ext cx="0" cy="466800"/>
          </a:xfrm>
          <a:prstGeom prst="straightConnector1">
            <a:avLst/>
          </a:prstGeom>
          <a:noFill/>
          <a:ln cap="flat" cmpd="sng" w="76200">
            <a:solidFill>
              <a:srgbClr val="3939FF"/>
            </a:solidFill>
            <a:prstDash val="solid"/>
            <a:round/>
            <a:headEnd len="sm" w="sm" type="none"/>
            <a:tailEnd len="med" w="med" type="stealth"/>
          </a:ln>
        </p:spPr>
      </p:cxnSp>
      <p:sp>
        <p:nvSpPr>
          <p:cNvPr id="943" name="Google Shape;943;p94"/>
          <p:cNvSpPr txBox="1"/>
          <p:nvPr/>
        </p:nvSpPr>
        <p:spPr>
          <a:xfrm>
            <a:off x="4946650" y="787400"/>
            <a:ext cx="6575425"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1.藝術才能班、專業群科</a:t>
            </a:r>
            <a:endParaRPr sz="24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2.可跨區報考</a:t>
            </a:r>
            <a:endParaRPr sz="24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r>
              <a:rPr lang="zh-TW" sz="2400">
                <a:solidFill>
                  <a:srgbClr val="000000"/>
                </a:solidFill>
                <a:latin typeface="Arial"/>
                <a:ea typeface="Arial"/>
                <a:cs typeface="Arial"/>
                <a:sym typeface="Arial"/>
              </a:rPr>
              <a:t>3.需先術科測驗</a:t>
            </a:r>
            <a:endParaRPr/>
          </a:p>
        </p:txBody>
      </p:sp>
      <p:cxnSp>
        <p:nvCxnSpPr>
          <p:cNvPr id="944" name="Google Shape;944;p94"/>
          <p:cNvCxnSpPr/>
          <p:nvPr/>
        </p:nvCxnSpPr>
        <p:spPr>
          <a:xfrm rot="10800000">
            <a:off x="2339975" y="2740025"/>
            <a:ext cx="20638" cy="636588"/>
          </a:xfrm>
          <a:prstGeom prst="straightConnector1">
            <a:avLst/>
          </a:prstGeom>
          <a:noFill/>
          <a:ln cap="flat" cmpd="sng" w="76200">
            <a:solidFill>
              <a:srgbClr val="3939FF"/>
            </a:solidFill>
            <a:prstDash val="solid"/>
            <a:round/>
            <a:headEnd len="sm" w="sm" type="none"/>
            <a:tailEnd len="med" w="med" type="stealth"/>
          </a:ln>
        </p:spPr>
      </p:cxnSp>
      <p:sp>
        <p:nvSpPr>
          <p:cNvPr id="945" name="Google Shape;945;p94"/>
          <p:cNvSpPr/>
          <p:nvPr/>
        </p:nvSpPr>
        <p:spPr>
          <a:xfrm>
            <a:off x="2217738" y="3232150"/>
            <a:ext cx="287337" cy="288925"/>
          </a:xfrm>
          <a:prstGeom prst="ellipse">
            <a:avLst/>
          </a:prstGeom>
          <a:solidFill>
            <a:srgbClr val="3939FF"/>
          </a:solidFill>
          <a:ln cap="flat" cmpd="sng" w="9525">
            <a:solidFill>
              <a:srgbClr val="3939FF"/>
            </a:solidFill>
            <a:prstDash val="solid"/>
            <a:round/>
            <a:headEnd len="sm" w="sm" type="none"/>
            <a:tailEnd len="sm" w="sm" type="none"/>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46" name="Google Shape;946;p94"/>
          <p:cNvSpPr/>
          <p:nvPr/>
        </p:nvSpPr>
        <p:spPr>
          <a:xfrm>
            <a:off x="9866313" y="3251200"/>
            <a:ext cx="287337" cy="288925"/>
          </a:xfrm>
          <a:prstGeom prst="ellipse">
            <a:avLst/>
          </a:prstGeom>
          <a:solidFill>
            <a:srgbClr val="4181CD"/>
          </a:solidFill>
          <a:ln>
            <a:noFill/>
          </a:ln>
          <a:effectLst>
            <a:outerShdw blurRad="38100" rotWithShape="0" dir="5400000" dist="254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42" name="Google Shape;942;p94"/>
          <p:cNvSpPr/>
          <p:nvPr/>
        </p:nvSpPr>
        <p:spPr>
          <a:xfrm>
            <a:off x="6367463" y="3222625"/>
            <a:ext cx="287337" cy="287338"/>
          </a:xfrm>
          <a:prstGeom prst="ellipse">
            <a:avLst/>
          </a:prstGeom>
          <a:gradFill>
            <a:gsLst>
              <a:gs pos="0">
                <a:srgbClr val="BD574B"/>
              </a:gs>
              <a:gs pos="100000">
                <a:srgbClr val="AA3722"/>
              </a:gs>
            </a:gsLst>
            <a:lin ang="5400000" scaled="0"/>
          </a:gradFill>
          <a:ln cap="rnd" cmpd="sng" w="9525">
            <a:solidFill>
              <a:srgbClr val="AE3924"/>
            </a:solidFill>
            <a:prstDash val="solid"/>
            <a:round/>
            <a:headEnd len="sm" w="sm" type="none"/>
            <a:tailEnd len="sm" w="sm" type="none"/>
          </a:ln>
          <a:effectLst>
            <a:outerShdw blurRad="38100" rotWithShape="0" dir="5400000" dist="254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47" name="Google Shape;947;p94"/>
          <p:cNvSpPr txBox="1"/>
          <p:nvPr/>
        </p:nvSpPr>
        <p:spPr>
          <a:xfrm>
            <a:off x="1881188" y="3541713"/>
            <a:ext cx="984250"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000"/>
              <a:buFont typeface="Noto Sans Symbols"/>
              <a:buNone/>
            </a:pPr>
            <a:r>
              <a:rPr lang="zh-TW" sz="2000">
                <a:solidFill>
                  <a:srgbClr val="000000"/>
                </a:solidFill>
                <a:latin typeface="Arial"/>
                <a:ea typeface="Arial"/>
                <a:cs typeface="Arial"/>
                <a:sym typeface="Arial"/>
              </a:rPr>
              <a:t>4、5月</a:t>
            </a:r>
            <a:endParaRPr/>
          </a:p>
        </p:txBody>
      </p:sp>
      <p:sp>
        <p:nvSpPr>
          <p:cNvPr id="948" name="Google Shape;948;p94"/>
          <p:cNvSpPr txBox="1"/>
          <p:nvPr/>
        </p:nvSpPr>
        <p:spPr>
          <a:xfrm>
            <a:off x="4695825" y="2922588"/>
            <a:ext cx="827088" cy="4619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6月</a:t>
            </a:r>
            <a:endParaRPr/>
          </a:p>
        </p:txBody>
      </p:sp>
      <p:sp>
        <p:nvSpPr>
          <p:cNvPr id="949" name="Google Shape;949;p94"/>
          <p:cNvSpPr/>
          <p:nvPr/>
        </p:nvSpPr>
        <p:spPr>
          <a:xfrm>
            <a:off x="4541838" y="3490913"/>
            <a:ext cx="1133475" cy="496887"/>
          </a:xfrm>
          <a:prstGeom prst="roundRect">
            <a:avLst>
              <a:gd fmla="val 16667" name="adj"/>
            </a:avLst>
          </a:prstGeom>
          <a:solidFill>
            <a:srgbClr val="7030A0"/>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rgbClr val="FFFFFF"/>
                </a:solidFill>
                <a:latin typeface="Arial"/>
                <a:ea typeface="Arial"/>
                <a:cs typeface="Arial"/>
                <a:sym typeface="Arial"/>
              </a:rPr>
              <a:t>直升</a:t>
            </a:r>
            <a:endParaRPr/>
          </a:p>
        </p:txBody>
      </p:sp>
      <p:sp>
        <p:nvSpPr>
          <p:cNvPr id="950" name="Google Shape;950;p94"/>
          <p:cNvSpPr txBox="1"/>
          <p:nvPr/>
        </p:nvSpPr>
        <p:spPr>
          <a:xfrm>
            <a:off x="8065615" y="2919413"/>
            <a:ext cx="827088" cy="4619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7月</a:t>
            </a:r>
            <a:endParaRPr/>
          </a:p>
        </p:txBody>
      </p:sp>
      <p:cxnSp>
        <p:nvCxnSpPr>
          <p:cNvPr id="951" name="Google Shape;951;p94"/>
          <p:cNvCxnSpPr/>
          <p:nvPr/>
        </p:nvCxnSpPr>
        <p:spPr>
          <a:xfrm rot="10800000">
            <a:off x="10010775" y="2784475"/>
            <a:ext cx="0" cy="466725"/>
          </a:xfrm>
          <a:prstGeom prst="straightConnector1">
            <a:avLst/>
          </a:prstGeom>
          <a:gradFill>
            <a:gsLst>
              <a:gs pos="0">
                <a:srgbClr val="BD574B"/>
              </a:gs>
              <a:gs pos="100000">
                <a:srgbClr val="AA3722"/>
              </a:gs>
            </a:gsLst>
            <a:lin ang="5400000" scaled="0"/>
          </a:gradFill>
          <a:ln cap="flat" cmpd="sng" w="76200">
            <a:solidFill>
              <a:srgbClr val="3D79C2"/>
            </a:solidFill>
            <a:prstDash val="solid"/>
            <a:round/>
            <a:headEnd len="sm" w="sm" type="none"/>
            <a:tailEnd len="med" w="med" type="stealth"/>
          </a:ln>
          <a:effectLst>
            <a:outerShdw blurRad="38100" rotWithShape="0" dir="5400000" dist="25400">
              <a:srgbClr val="000000">
                <a:alpha val="24705"/>
              </a:srgbClr>
            </a:outerShdw>
          </a:effectLst>
        </p:spPr>
      </p:cxnSp>
      <p:sp>
        <p:nvSpPr>
          <p:cNvPr id="952" name="Google Shape;952;p94"/>
          <p:cNvSpPr/>
          <p:nvPr/>
        </p:nvSpPr>
        <p:spPr>
          <a:xfrm>
            <a:off x="9559925" y="1973263"/>
            <a:ext cx="1082675" cy="865187"/>
          </a:xfrm>
          <a:prstGeom prst="roundRect">
            <a:avLst>
              <a:gd fmla="val 16667" name="adj"/>
            </a:avLst>
          </a:prstGeom>
          <a:gradFill>
            <a:gsLst>
              <a:gs pos="0">
                <a:srgbClr val="E99447"/>
              </a:gs>
              <a:gs pos="100000">
                <a:srgbClr val="D67D0F"/>
              </a:gs>
            </a:gsLst>
            <a:lin ang="5400000" scaled="0"/>
          </a:gra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2800">
                <a:solidFill>
                  <a:srgbClr val="FFFFFF"/>
                </a:solidFill>
                <a:latin typeface="Arial"/>
                <a:ea typeface="Arial"/>
                <a:cs typeface="Arial"/>
                <a:sym typeface="Arial"/>
              </a:rPr>
              <a:t>報到</a:t>
            </a:r>
            <a:endParaRPr/>
          </a:p>
        </p:txBody>
      </p:sp>
      <p:sp>
        <p:nvSpPr>
          <p:cNvPr id="953" name="Google Shape;953;p94"/>
          <p:cNvSpPr txBox="1"/>
          <p:nvPr/>
        </p:nvSpPr>
        <p:spPr>
          <a:xfrm>
            <a:off x="1627188" y="776288"/>
            <a:ext cx="2044700"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1.藝術才能班</a:t>
            </a:r>
            <a:endParaRPr sz="24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2.專業群科</a:t>
            </a:r>
            <a:endParaRPr sz="24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3.體育班</a:t>
            </a:r>
            <a:endParaRPr/>
          </a:p>
        </p:txBody>
      </p:sp>
      <p:sp>
        <p:nvSpPr>
          <p:cNvPr id="954" name="Google Shape;954;p94"/>
          <p:cNvSpPr/>
          <p:nvPr/>
        </p:nvSpPr>
        <p:spPr>
          <a:xfrm>
            <a:off x="908050" y="3213100"/>
            <a:ext cx="288925" cy="287338"/>
          </a:xfrm>
          <a:prstGeom prst="ellipse">
            <a:avLst/>
          </a:prstGeom>
          <a:solidFill>
            <a:srgbClr val="3939FF"/>
          </a:solidFill>
          <a:ln cap="flat" cmpd="sng" w="9525">
            <a:solidFill>
              <a:srgbClr val="3939FF"/>
            </a:solidFill>
            <a:prstDash val="solid"/>
            <a:round/>
            <a:headEnd len="sm" w="sm" type="none"/>
            <a:tailEnd len="sm" w="sm" type="none"/>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955" name="Google Shape;955;p94"/>
          <p:cNvCxnSpPr>
            <a:stCxn id="954" idx="4"/>
          </p:cNvCxnSpPr>
          <p:nvPr/>
        </p:nvCxnSpPr>
        <p:spPr>
          <a:xfrm>
            <a:off x="1052513" y="3500438"/>
            <a:ext cx="0" cy="709500"/>
          </a:xfrm>
          <a:prstGeom prst="straightConnector1">
            <a:avLst/>
          </a:prstGeom>
          <a:noFill/>
          <a:ln cap="flat" cmpd="sng" w="76200">
            <a:solidFill>
              <a:srgbClr val="3939FF"/>
            </a:solidFill>
            <a:prstDash val="solid"/>
            <a:round/>
            <a:headEnd len="sm" w="sm" type="none"/>
            <a:tailEnd len="med" w="med" type="stealth"/>
          </a:ln>
        </p:spPr>
      </p:cxnSp>
      <p:sp>
        <p:nvSpPr>
          <p:cNvPr id="956" name="Google Shape;956;p94"/>
          <p:cNvSpPr txBox="1"/>
          <p:nvPr/>
        </p:nvSpPr>
        <p:spPr>
          <a:xfrm>
            <a:off x="1017588" y="3797300"/>
            <a:ext cx="1398587"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 科學班</a:t>
            </a:r>
            <a:endParaRPr/>
          </a:p>
        </p:txBody>
      </p:sp>
      <p:sp>
        <p:nvSpPr>
          <p:cNvPr id="957" name="Google Shape;957;p94"/>
          <p:cNvSpPr txBox="1"/>
          <p:nvPr/>
        </p:nvSpPr>
        <p:spPr>
          <a:xfrm>
            <a:off x="603250" y="2794000"/>
            <a:ext cx="984250"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000"/>
              <a:buFont typeface="Noto Sans Symbols"/>
              <a:buNone/>
            </a:pPr>
            <a:r>
              <a:rPr lang="zh-TW" sz="2000">
                <a:solidFill>
                  <a:srgbClr val="000000"/>
                </a:solidFill>
                <a:latin typeface="Arial"/>
                <a:ea typeface="Arial"/>
                <a:cs typeface="Arial"/>
                <a:sym typeface="Arial"/>
              </a:rPr>
              <a:t>3月</a:t>
            </a:r>
            <a:endParaRPr/>
          </a:p>
        </p:txBody>
      </p:sp>
      <p:sp>
        <p:nvSpPr>
          <p:cNvPr id="958" name="Google Shape;958;p94"/>
          <p:cNvSpPr/>
          <p:nvPr/>
        </p:nvSpPr>
        <p:spPr>
          <a:xfrm>
            <a:off x="7963716" y="3213100"/>
            <a:ext cx="288925" cy="287338"/>
          </a:xfrm>
          <a:prstGeom prst="ellipse">
            <a:avLst/>
          </a:prstGeom>
          <a:solidFill>
            <a:srgbClr val="3939FF"/>
          </a:solidFill>
          <a:ln cap="flat" cmpd="sng" w="9525">
            <a:solidFill>
              <a:srgbClr val="3939FF"/>
            </a:solidFill>
            <a:prstDash val="solid"/>
            <a:round/>
            <a:headEnd len="sm" w="sm" type="none"/>
            <a:tailEnd len="sm" w="sm" type="none"/>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9" name="Google Shape;959;p94"/>
          <p:cNvSpPr/>
          <p:nvPr/>
        </p:nvSpPr>
        <p:spPr>
          <a:xfrm>
            <a:off x="9755188" y="4270375"/>
            <a:ext cx="2195512" cy="962025"/>
          </a:xfrm>
          <a:prstGeom prst="roundRect">
            <a:avLst>
              <a:gd fmla="val 16667" name="adj"/>
            </a:avLst>
          </a:prstGeom>
          <a:solidFill>
            <a:srgbClr val="DA433E"/>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3200">
                <a:solidFill>
                  <a:srgbClr val="FFFFFF"/>
                </a:solidFill>
                <a:latin typeface="Arial"/>
                <a:ea typeface="Arial"/>
                <a:cs typeface="Arial"/>
                <a:sym typeface="Arial"/>
              </a:rPr>
              <a:t>免試續招</a:t>
            </a:r>
            <a:endParaRPr sz="3200">
              <a:solidFill>
                <a:srgbClr val="FFFFFF"/>
              </a:solidFill>
              <a:latin typeface="Arial"/>
              <a:ea typeface="Arial"/>
              <a:cs typeface="Arial"/>
              <a:sym typeface="Arial"/>
            </a:endParaRPr>
          </a:p>
          <a:p>
            <a:pPr indent="0" lvl="0" marL="0" marR="0" rtl="0" algn="ctr">
              <a:spcBef>
                <a:spcPts val="0"/>
              </a:spcBef>
              <a:spcAft>
                <a:spcPts val="0"/>
              </a:spcAft>
              <a:buNone/>
            </a:pPr>
            <a:r>
              <a:rPr lang="zh-TW" sz="2400">
                <a:solidFill>
                  <a:srgbClr val="FFFFFF"/>
                </a:solidFill>
                <a:latin typeface="Arial"/>
                <a:ea typeface="Arial"/>
                <a:cs typeface="Arial"/>
                <a:sym typeface="Arial"/>
              </a:rPr>
              <a:t>(7月中下旬)</a:t>
            </a:r>
            <a:endParaRPr sz="3200">
              <a:solidFill>
                <a:srgbClr val="FFFFFF"/>
              </a:solidFill>
              <a:latin typeface="Arial"/>
              <a:ea typeface="Arial"/>
              <a:cs typeface="Arial"/>
              <a:sym typeface="Arial"/>
            </a:endParaRPr>
          </a:p>
        </p:txBody>
      </p:sp>
      <p:cxnSp>
        <p:nvCxnSpPr>
          <p:cNvPr id="960" name="Google Shape;960;p94"/>
          <p:cNvCxnSpPr/>
          <p:nvPr/>
        </p:nvCxnSpPr>
        <p:spPr>
          <a:xfrm>
            <a:off x="10674350" y="3567113"/>
            <a:ext cx="0" cy="701675"/>
          </a:xfrm>
          <a:prstGeom prst="straightConnector1">
            <a:avLst/>
          </a:prstGeom>
          <a:gradFill>
            <a:gsLst>
              <a:gs pos="0">
                <a:srgbClr val="BD574B"/>
              </a:gs>
              <a:gs pos="100000">
                <a:srgbClr val="AA3722"/>
              </a:gs>
            </a:gsLst>
            <a:lin ang="5400000" scaled="0"/>
          </a:gradFill>
          <a:ln cap="flat" cmpd="sng" w="76200">
            <a:solidFill>
              <a:srgbClr val="AE3924"/>
            </a:solidFill>
            <a:prstDash val="solid"/>
            <a:round/>
            <a:headEnd len="sm" w="sm" type="none"/>
            <a:tailEnd len="med" w="med" type="stealth"/>
          </a:ln>
          <a:effectLst>
            <a:outerShdw blurRad="38100" rotWithShape="0" dir="5400000" dist="25400">
              <a:srgbClr val="000000">
                <a:alpha val="24705"/>
              </a:srgbClr>
            </a:outerShdw>
          </a:effectLst>
        </p:spPr>
      </p:cxnSp>
      <p:sp>
        <p:nvSpPr>
          <p:cNvPr id="961" name="Google Shape;961;p94"/>
          <p:cNvSpPr/>
          <p:nvPr/>
        </p:nvSpPr>
        <p:spPr>
          <a:xfrm>
            <a:off x="10531475" y="3279775"/>
            <a:ext cx="287338" cy="287338"/>
          </a:xfrm>
          <a:prstGeom prst="ellipse">
            <a:avLst/>
          </a:prstGeom>
          <a:gradFill>
            <a:gsLst>
              <a:gs pos="0">
                <a:srgbClr val="BD574B"/>
              </a:gs>
              <a:gs pos="100000">
                <a:srgbClr val="AA3722"/>
              </a:gs>
            </a:gsLst>
            <a:lin ang="5400000" scaled="0"/>
          </a:gradFill>
          <a:ln cap="rnd" cmpd="sng" w="9525">
            <a:solidFill>
              <a:srgbClr val="AE3924"/>
            </a:solidFill>
            <a:prstDash val="solid"/>
            <a:round/>
            <a:headEnd len="sm" w="sm" type="none"/>
            <a:tailEnd len="sm" w="sm" type="none"/>
          </a:ln>
          <a:effectLst>
            <a:outerShdw blurRad="38100" rotWithShape="0" dir="5400000" dist="254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62" name="Google Shape;962;p94"/>
          <p:cNvSpPr/>
          <p:nvPr/>
        </p:nvSpPr>
        <p:spPr>
          <a:xfrm>
            <a:off x="301625" y="4254500"/>
            <a:ext cx="2106613" cy="960438"/>
          </a:xfrm>
          <a:prstGeom prst="roundRect">
            <a:avLst>
              <a:gd fmla="val 16667" name="adj"/>
            </a:avLst>
          </a:prstGeom>
          <a:solidFill>
            <a:srgbClr val="3333FF"/>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3200">
                <a:solidFill>
                  <a:srgbClr val="FFFFFF"/>
                </a:solidFill>
                <a:latin typeface="Arial"/>
                <a:ea typeface="Arial"/>
                <a:cs typeface="Arial"/>
                <a:sym typeface="Arial"/>
              </a:rPr>
              <a:t>特色招生</a:t>
            </a:r>
            <a:endParaRPr sz="3200">
              <a:solidFill>
                <a:srgbClr val="FFFFFF"/>
              </a:solidFill>
              <a:latin typeface="Arial"/>
              <a:ea typeface="Arial"/>
              <a:cs typeface="Arial"/>
              <a:sym typeface="Arial"/>
            </a:endParaRPr>
          </a:p>
          <a:p>
            <a:pPr indent="0" lvl="0" marL="0" marR="0" rtl="0" algn="ctr">
              <a:spcBef>
                <a:spcPts val="0"/>
              </a:spcBef>
              <a:spcAft>
                <a:spcPts val="0"/>
              </a:spcAft>
              <a:buNone/>
            </a:pPr>
            <a:r>
              <a:rPr lang="zh-TW" sz="2133">
                <a:solidFill>
                  <a:srgbClr val="FFFFFF"/>
                </a:solidFill>
                <a:latin typeface="Arial"/>
                <a:ea typeface="Arial"/>
                <a:cs typeface="Arial"/>
                <a:sym typeface="Arial"/>
              </a:rPr>
              <a:t>（甄選入學）</a:t>
            </a:r>
            <a:endParaRPr/>
          </a:p>
        </p:txBody>
      </p:sp>
      <p:sp>
        <p:nvSpPr>
          <p:cNvPr id="963" name="Google Shape;963;p94"/>
          <p:cNvSpPr/>
          <p:nvPr/>
        </p:nvSpPr>
        <p:spPr>
          <a:xfrm>
            <a:off x="1503363" y="1930400"/>
            <a:ext cx="2292350" cy="863600"/>
          </a:xfrm>
          <a:prstGeom prst="roundRect">
            <a:avLst>
              <a:gd fmla="val 16667" name="adj"/>
            </a:avLst>
          </a:prstGeom>
          <a:solidFill>
            <a:srgbClr val="3333FF"/>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3200">
                <a:solidFill>
                  <a:srgbClr val="FFFFFF"/>
                </a:solidFill>
                <a:latin typeface="Arial"/>
                <a:ea typeface="Arial"/>
                <a:cs typeface="Arial"/>
                <a:sym typeface="Arial"/>
              </a:rPr>
              <a:t>術科測驗</a:t>
            </a:r>
            <a:endParaRPr/>
          </a:p>
        </p:txBody>
      </p:sp>
      <p:sp>
        <p:nvSpPr>
          <p:cNvPr id="964" name="Google Shape;964;p94"/>
          <p:cNvSpPr txBox="1"/>
          <p:nvPr/>
        </p:nvSpPr>
        <p:spPr>
          <a:xfrm>
            <a:off x="8085138" y="1327150"/>
            <a:ext cx="2951162"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400"/>
              <a:buFont typeface="Noto Sans Symbols"/>
              <a:buNone/>
            </a:pPr>
            <a:r>
              <a:rPr lang="zh-TW" sz="2400">
                <a:solidFill>
                  <a:srgbClr val="000000"/>
                </a:solidFill>
                <a:latin typeface="Arial"/>
                <a:ea typeface="Arial"/>
                <a:cs typeface="Arial"/>
                <a:sym typeface="Arial"/>
              </a:rPr>
              <a:t>7月放榜  報到</a:t>
            </a:r>
            <a:endParaRPr/>
          </a:p>
        </p:txBody>
      </p:sp>
      <p:sp>
        <p:nvSpPr>
          <p:cNvPr id="965" name="Google Shape;965;p94"/>
          <p:cNvSpPr/>
          <p:nvPr/>
        </p:nvSpPr>
        <p:spPr>
          <a:xfrm>
            <a:off x="1716088" y="34925"/>
            <a:ext cx="8437562" cy="749300"/>
          </a:xfrm>
          <a:prstGeom prst="rect">
            <a:avLst/>
          </a:prstGeom>
          <a:solidFill>
            <a:srgbClr val="000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4267">
                <a:solidFill>
                  <a:schemeClr val="lt1"/>
                </a:solidFill>
                <a:latin typeface="DFKai-SB"/>
                <a:ea typeface="DFKai-SB"/>
                <a:cs typeface="DFKai-SB"/>
                <a:sym typeface="DFKai-SB"/>
              </a:rPr>
              <a:t>臺南區高中職多元入學重要日程表</a:t>
            </a:r>
            <a:endParaRPr/>
          </a:p>
        </p:txBody>
      </p:sp>
      <p:sp>
        <p:nvSpPr>
          <p:cNvPr id="966" name="Google Shape;966;p94"/>
          <p:cNvSpPr/>
          <p:nvPr/>
        </p:nvSpPr>
        <p:spPr>
          <a:xfrm>
            <a:off x="1587500" y="5338763"/>
            <a:ext cx="2195513" cy="982662"/>
          </a:xfrm>
          <a:prstGeom prst="roundRect">
            <a:avLst>
              <a:gd fmla="val 16667" name="adj"/>
            </a:avLst>
          </a:prstGeom>
          <a:solidFill>
            <a:srgbClr val="DA433E"/>
          </a:solidFill>
          <a:ln>
            <a:noFill/>
          </a:ln>
          <a:effectLst>
            <a:outerShdw blurRad="50800" rotWithShape="0" dir="5400000" dist="381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zh-TW" sz="3200">
                <a:solidFill>
                  <a:srgbClr val="FFFFFF"/>
                </a:solidFill>
                <a:latin typeface="Arial"/>
                <a:ea typeface="Arial"/>
                <a:cs typeface="Arial"/>
                <a:sym typeface="Arial"/>
              </a:rPr>
              <a:t>完全免試</a:t>
            </a:r>
            <a:endParaRPr/>
          </a:p>
        </p:txBody>
      </p:sp>
      <p:sp>
        <p:nvSpPr>
          <p:cNvPr id="967" name="Google Shape;967;p94"/>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EFFFF"/>
              </a:buClr>
              <a:buSzPts val="2000"/>
              <a:buFont typeface="Noto Sans Symbols"/>
              <a:buNone/>
            </a:pPr>
            <a:fld id="{00000000-1234-1234-1234-123412341234}" type="slidenum">
              <a:rPr lang="zh-TW"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pic>
        <p:nvPicPr>
          <p:cNvPr descr="file icon | download free icons" id="968" name="Google Shape;968;p94">
            <a:hlinkClick r:id="rId3"/>
          </p:cNvPr>
          <p:cNvPicPr preferRelativeResize="0"/>
          <p:nvPr/>
        </p:nvPicPr>
        <p:blipFill rotWithShape="1">
          <a:blip r:embed="rId4">
            <a:alphaModFix/>
          </a:blip>
          <a:srcRect b="0" l="0" r="0" t="0"/>
          <a:stretch/>
        </p:blipFill>
        <p:spPr>
          <a:xfrm>
            <a:off x="10309225" y="5653088"/>
            <a:ext cx="782638" cy="781050"/>
          </a:xfrm>
          <a:prstGeom prst="rect">
            <a:avLst/>
          </a:prstGeom>
          <a:noFill/>
          <a:ln>
            <a:noFill/>
          </a:ln>
        </p:spPr>
      </p:pic>
      <p:cxnSp>
        <p:nvCxnSpPr>
          <p:cNvPr id="969" name="Google Shape;969;p94"/>
          <p:cNvCxnSpPr/>
          <p:nvPr/>
        </p:nvCxnSpPr>
        <p:spPr>
          <a:xfrm>
            <a:off x="7500166" y="4268788"/>
            <a:ext cx="1995488" cy="865187"/>
          </a:xfrm>
          <a:prstGeom prst="straightConnector1">
            <a:avLst/>
          </a:prstGeom>
          <a:noFill/>
          <a:ln cap="flat" cmpd="sng" w="76200">
            <a:solidFill>
              <a:schemeClr val="lt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500"/>
                                        <p:tgtEl>
                                          <p:spTgt spid="957"/>
                                        </p:tgtEl>
                                      </p:cBhvr>
                                    </p:animEffect>
                                  </p:childTnLst>
                                </p:cTn>
                              </p:par>
                              <p:par>
                                <p:cTn fill="hold" nodeType="with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500"/>
                                        <p:tgtEl>
                                          <p:spTgt spid="954"/>
                                        </p:tgtEl>
                                      </p:cBhvr>
                                    </p:animEffect>
                                  </p:childTnLst>
                                </p:cTn>
                              </p:par>
                              <p:par>
                                <p:cTn fill="hold" nodeType="with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500"/>
                                        <p:tgtEl>
                                          <p:spTgt spid="955"/>
                                        </p:tgtEl>
                                      </p:cBhvr>
                                    </p:animEffect>
                                  </p:childTnLst>
                                </p:cTn>
                              </p:par>
                              <p:par>
                                <p:cTn fill="hold" nodeType="with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500"/>
                                        <p:tgtEl>
                                          <p:spTgt spid="956"/>
                                        </p:tgtEl>
                                      </p:cBhvr>
                                    </p:animEffect>
                                  </p:childTnLst>
                                </p:cTn>
                              </p:par>
                              <p:par>
                                <p:cTn fill="hold" nodeType="with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500"/>
                                        <p:tgtEl>
                                          <p:spTgt spid="944"/>
                                        </p:tgtEl>
                                      </p:cBhvr>
                                    </p:animEffect>
                                  </p:childTnLst>
                                </p:cTn>
                              </p:par>
                              <p:par>
                                <p:cTn fill="hold" nodeType="with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500"/>
                                        <p:tgtEl>
                                          <p:spTgt spid="947"/>
                                        </p:tgtEl>
                                      </p:cBhvr>
                                    </p:animEffect>
                                  </p:childTnLst>
                                </p:cTn>
                              </p:par>
                              <p:par>
                                <p:cTn fill="hold" nodeType="with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500"/>
                                        <p:tgtEl>
                                          <p:spTgt spid="945"/>
                                        </p:tgtEl>
                                      </p:cBhvr>
                                    </p:animEffect>
                                  </p:childTnLst>
                                </p:cTn>
                              </p:par>
                              <p:par>
                                <p:cTn fill="hold" nodeType="with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500"/>
                                        <p:tgtEl>
                                          <p:spTgt spid="9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500"/>
                                        <p:tgtEl>
                                          <p:spTgt spid="932"/>
                                        </p:tgtEl>
                                      </p:cBhvr>
                                    </p:animEffect>
                                  </p:childTnLst>
                                </p:cTn>
                              </p:par>
                              <p:par>
                                <p:cTn fill="hold" nodeType="with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500"/>
                                        <p:tgtEl>
                                          <p:spTgt spid="930"/>
                                        </p:tgtEl>
                                      </p:cBhvr>
                                    </p:animEffect>
                                  </p:childTnLst>
                                </p:cTn>
                              </p:par>
                              <p:par>
                                <p:cTn fill="hold" nodeType="with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par>
                                <p:cTn fill="hold" nodeType="with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500"/>
                                        <p:tgtEl>
                                          <p:spTgt spid="931"/>
                                        </p:tgtEl>
                                      </p:cBhvr>
                                    </p:animEffect>
                                  </p:childTnLst>
                                </p:cTn>
                              </p:par>
                              <p:par>
                                <p:cTn fill="hold" nodeType="with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1000"/>
                                        <p:tgtEl>
                                          <p:spTgt spid="962"/>
                                        </p:tgtEl>
                                      </p:cBhvr>
                                    </p:animEffect>
                                  </p:childTnLst>
                                </p:cTn>
                              </p:par>
                              <p:par>
                                <p:cTn fill="hold" nodeType="with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1000"/>
                                        <p:tgtEl>
                                          <p:spTgt spid="9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500"/>
                                        <p:tgtEl>
                                          <p:spTgt spid="9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1000"/>
                                        <p:tgtEl>
                                          <p:spTgt spid="9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1000"/>
                                        <p:tgtEl>
                                          <p:spTgt spid="941"/>
                                        </p:tgtEl>
                                      </p:cBhvr>
                                    </p:animEffect>
                                  </p:childTnLst>
                                </p:cTn>
                              </p:par>
                              <p:par>
                                <p:cTn fill="hold" nodeType="with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1000"/>
                                        <p:tgtEl>
                                          <p:spTgt spid="940"/>
                                        </p:tgtEl>
                                      </p:cBhvr>
                                    </p:animEffect>
                                  </p:childTnLst>
                                </p:cTn>
                              </p:par>
                              <p:par>
                                <p:cTn fill="hold" nodeType="with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500"/>
                                        <p:tgtEl>
                                          <p:spTgt spid="9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par>
                                <p:cTn fill="hold" nodeType="with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par>
                                <p:cTn fill="hold" nodeType="with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1000"/>
                                        <p:tgtEl>
                                          <p:spTgt spid="9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1000"/>
                                        <p:tgtEl>
                                          <p:spTgt spid="935"/>
                                        </p:tgtEl>
                                      </p:cBhvr>
                                    </p:animEffect>
                                  </p:childTnLst>
                                </p:cTn>
                              </p:par>
                              <p:par>
                                <p:cTn fill="hold" nodeType="with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1000"/>
                                        <p:tgtEl>
                                          <p:spTgt spid="958"/>
                                        </p:tgtEl>
                                      </p:cBhvr>
                                    </p:animEffect>
                                  </p:childTnLst>
                                </p:cTn>
                              </p:par>
                              <p:par>
                                <p:cTn fill="hold" nodeType="with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1000"/>
                                        <p:tgtEl>
                                          <p:spTgt spid="9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1000"/>
                                        <p:tgtEl>
                                          <p:spTgt spid="93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1000"/>
                                        <p:tgtEl>
                                          <p:spTgt spid="9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par>
                                <p:cTn fill="hold" nodeType="with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1000"/>
                                        <p:tgtEl>
                                          <p:spTgt spid="94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1000"/>
                                        <p:tgtEl>
                                          <p:spTgt spid="951"/>
                                        </p:tgtEl>
                                      </p:cBhvr>
                                    </p:animEffect>
                                  </p:childTnLst>
                                </p:cTn>
                              </p:par>
                              <p:par>
                                <p:cTn fill="hold" nodeType="with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500"/>
                                        <p:tgtEl>
                                          <p:spTgt spid="9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par>
                                <p:cTn fill="hold" nodeType="with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500"/>
                                        <p:tgtEl>
                                          <p:spTgt spid="959"/>
                                        </p:tgtEl>
                                      </p:cBhvr>
                                    </p:animEffect>
                                  </p:childTnLst>
                                </p:cTn>
                              </p:par>
                              <p:par>
                                <p:cTn fill="hold" nodeType="with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500"/>
                                        <p:tgtEl>
                                          <p:spTgt spid="964"/>
                                        </p:tgtEl>
                                      </p:cBhvr>
                                    </p:animEffect>
                                  </p:childTnLst>
                                </p:cTn>
                              </p:par>
                              <p:par>
                                <p:cTn fill="hold" nodeType="with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500"/>
                                        <p:tgtEl>
                                          <p:spTgt spid="9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5" name="Shape 1725"/>
        <p:cNvGrpSpPr/>
        <p:nvPr/>
      </p:nvGrpSpPr>
      <p:grpSpPr>
        <a:xfrm>
          <a:off x="0" y="0"/>
          <a:ext cx="0" cy="0"/>
          <a:chOff x="0" y="0"/>
          <a:chExt cx="0" cy="0"/>
        </a:xfrm>
      </p:grpSpPr>
      <p:sp>
        <p:nvSpPr>
          <p:cNvPr id="1726" name="Google Shape;1726;p175"/>
          <p:cNvSpPr txBox="1"/>
          <p:nvPr/>
        </p:nvSpPr>
        <p:spPr>
          <a:xfrm>
            <a:off x="541338" y="68263"/>
            <a:ext cx="6931025" cy="504825"/>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3200"/>
              <a:buFont typeface="Noto Sans Symbols"/>
              <a:buNone/>
            </a:pPr>
            <a:r>
              <a:rPr lang="zh-TW" sz="3200">
                <a:solidFill>
                  <a:srgbClr val="262626"/>
                </a:solidFill>
                <a:latin typeface="DFKai-SB"/>
                <a:ea typeface="DFKai-SB"/>
                <a:cs typeface="DFKai-SB"/>
                <a:sym typeface="DFKai-SB"/>
              </a:rPr>
              <a:t>(三)五專優先免試-比序積分採計說明</a:t>
            </a:r>
            <a:endParaRPr/>
          </a:p>
        </p:txBody>
      </p:sp>
      <p:sp>
        <p:nvSpPr>
          <p:cNvPr id="1727" name="Google Shape;1727;p175"/>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graphicFrame>
        <p:nvGraphicFramePr>
          <p:cNvPr id="1728" name="Google Shape;1728;p175"/>
          <p:cNvGraphicFramePr/>
          <p:nvPr/>
        </p:nvGraphicFramePr>
        <p:xfrm>
          <a:off x="177064" y="821573"/>
          <a:ext cx="3000000" cy="3000000"/>
        </p:xfrm>
        <a:graphic>
          <a:graphicData uri="http://schemas.openxmlformats.org/drawingml/2006/table">
            <a:tbl>
              <a:tblPr bandRow="1" firstRow="1">
                <a:noFill/>
                <a:tableStyleId>{080937F6-F163-481E-B2B0-98CAEE5C7077}</a:tableStyleId>
              </a:tblPr>
              <a:tblGrid>
                <a:gridCol w="1302625"/>
                <a:gridCol w="1321725"/>
                <a:gridCol w="787775"/>
                <a:gridCol w="542750"/>
                <a:gridCol w="7983150"/>
              </a:tblGrid>
              <a:tr h="386700">
                <a:tc gridSpan="2">
                  <a:txBody>
                    <a:bodyPr/>
                    <a:lstStyle/>
                    <a:p>
                      <a:pPr indent="0" lvl="0" marL="0" marR="0" rtl="0" algn="ctr">
                        <a:spcBef>
                          <a:spcPts val="0"/>
                        </a:spcBef>
                        <a:spcAft>
                          <a:spcPts val="0"/>
                        </a:spcAft>
                        <a:buNone/>
                      </a:pPr>
                      <a:r>
                        <a:rPr b="0" i="0" lang="zh-TW" sz="1800" u="none" strike="noStrike">
                          <a:solidFill>
                            <a:schemeClr val="dk1"/>
                          </a:solidFill>
                          <a:latin typeface="DFKai-SB"/>
                          <a:ea typeface="DFKai-SB"/>
                          <a:cs typeface="DFKai-SB"/>
                          <a:sym typeface="DFKai-SB"/>
                        </a:rPr>
                        <a:t>積分採計項目</a:t>
                      </a:r>
                      <a:endParaRPr/>
                    </a:p>
                  </a:txBody>
                  <a:tcPr marT="45850" marB="45850" marR="91450" marL="91450" anchor="ctr">
                    <a:lnB cap="flat" cmpd="sng" w="12700">
                      <a:solidFill>
                        <a:schemeClr val="dk1"/>
                      </a:solidFill>
                      <a:prstDash val="solid"/>
                      <a:round/>
                      <a:headEnd len="sm" w="sm" type="none"/>
                      <a:tailEnd len="sm" w="sm" type="none"/>
                    </a:lnB>
                    <a:solidFill>
                      <a:schemeClr val="accent2"/>
                    </a:solidFill>
                  </a:tcPr>
                </a:tc>
                <a:tc hMerge="1"/>
                <a:tc gridSpan="2">
                  <a:txBody>
                    <a:bodyPr/>
                    <a:lstStyle/>
                    <a:p>
                      <a:pPr indent="0" lvl="0" marL="0" marR="0" rtl="0" algn="ctr">
                        <a:spcBef>
                          <a:spcPts val="0"/>
                        </a:spcBef>
                        <a:spcAft>
                          <a:spcPts val="0"/>
                        </a:spcAft>
                        <a:buNone/>
                      </a:pPr>
                      <a:r>
                        <a:rPr b="0" i="0" lang="zh-TW" sz="1800" u="none" strike="noStrike">
                          <a:solidFill>
                            <a:schemeClr val="dk1"/>
                          </a:solidFill>
                          <a:latin typeface="DFKai-SB"/>
                          <a:ea typeface="DFKai-SB"/>
                          <a:cs typeface="DFKai-SB"/>
                          <a:sym typeface="DFKai-SB"/>
                        </a:rPr>
                        <a:t>積分上限</a:t>
                      </a:r>
                      <a:endParaRPr/>
                    </a:p>
                  </a:txBody>
                  <a:tcPr marT="45850" marB="45850" marR="91450" marL="91450" anchor="ctr">
                    <a:lnB cap="flat" cmpd="sng" w="12700">
                      <a:solidFill>
                        <a:schemeClr val="dk1"/>
                      </a:solidFill>
                      <a:prstDash val="solid"/>
                      <a:round/>
                      <a:headEnd len="sm" w="sm" type="none"/>
                      <a:tailEnd len="sm" w="sm" type="none"/>
                    </a:lnB>
                    <a:solidFill>
                      <a:schemeClr val="accent2"/>
                    </a:solidFill>
                  </a:tcPr>
                </a:tc>
                <a:tc hMerge="1"/>
                <a:tc>
                  <a:txBody>
                    <a:bodyPr/>
                    <a:lstStyle/>
                    <a:p>
                      <a:pPr indent="0" lvl="0" marL="0" marR="0" rtl="0" algn="ctr">
                        <a:spcBef>
                          <a:spcPts val="0"/>
                        </a:spcBef>
                        <a:spcAft>
                          <a:spcPts val="0"/>
                        </a:spcAft>
                        <a:buNone/>
                      </a:pPr>
                      <a:r>
                        <a:rPr b="0" i="0" lang="zh-TW" sz="1800" u="none" strike="noStrike">
                          <a:solidFill>
                            <a:schemeClr val="dk1"/>
                          </a:solidFill>
                          <a:latin typeface="DFKai-SB"/>
                          <a:ea typeface="DFKai-SB"/>
                          <a:cs typeface="DFKai-SB"/>
                          <a:sym typeface="DFKai-SB"/>
                        </a:rPr>
                        <a:t>積分採計項目說明</a:t>
                      </a:r>
                      <a:endParaRPr/>
                    </a:p>
                  </a:txBody>
                  <a:tcPr marT="45850" marB="45850" marR="91450" marL="91450" anchor="ctr">
                    <a:lnB cap="flat" cmpd="sng" w="12700">
                      <a:solidFill>
                        <a:schemeClr val="dk1"/>
                      </a:solidFill>
                      <a:prstDash val="solid"/>
                      <a:round/>
                      <a:headEnd len="sm" w="sm" type="none"/>
                      <a:tailEnd len="sm" w="sm" type="none"/>
                    </a:lnB>
                    <a:solidFill>
                      <a:schemeClr val="accent2"/>
                    </a:solidFill>
                  </a:tcPr>
                </a:tc>
              </a:tr>
              <a:tr h="685050">
                <a:tc gridSpan="2">
                  <a:txBody>
                    <a:bodyPr/>
                    <a:lstStyle/>
                    <a:p>
                      <a:pPr indent="0" lvl="0" marL="0" marR="0" rtl="0" algn="l">
                        <a:lnSpc>
                          <a:spcPct val="100000"/>
                        </a:lnSpc>
                        <a:spcBef>
                          <a:spcPts val="0"/>
                        </a:spcBef>
                        <a:spcAft>
                          <a:spcPts val="0"/>
                        </a:spcAft>
                        <a:buNone/>
                      </a:pPr>
                      <a:r>
                        <a:rPr b="1" i="0" lang="zh-TW" sz="2100" u="none" strike="noStrike">
                          <a:solidFill>
                            <a:schemeClr val="dk1"/>
                          </a:solidFill>
                          <a:latin typeface="Book Antiqua"/>
                          <a:ea typeface="Book Antiqua"/>
                          <a:cs typeface="Book Antiqua"/>
                          <a:sym typeface="Book Antiqua"/>
                        </a:rPr>
                        <a:t>志願序 (1~30)</a:t>
                      </a:r>
                      <a:endParaRPr b="1" sz="21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gridSpan="2">
                  <a:txBody>
                    <a:bodyPr/>
                    <a:lstStyle/>
                    <a:p>
                      <a:pPr indent="0" lvl="0" marL="0" marR="0" rtl="0" algn="ctr">
                        <a:lnSpc>
                          <a:spcPct val="100000"/>
                        </a:lnSpc>
                        <a:spcBef>
                          <a:spcPts val="0"/>
                        </a:spcBef>
                        <a:spcAft>
                          <a:spcPts val="0"/>
                        </a:spcAft>
                        <a:buNone/>
                      </a:pPr>
                      <a:r>
                        <a:rPr b="1" lang="zh-TW" sz="2100">
                          <a:solidFill>
                            <a:srgbClr val="C00000"/>
                          </a:solidFill>
                          <a:latin typeface="Book Antiqua"/>
                          <a:ea typeface="Book Antiqua"/>
                          <a:cs typeface="Book Antiqua"/>
                          <a:sym typeface="Book Antiqua"/>
                        </a:rPr>
                        <a:t>26</a:t>
                      </a:r>
                      <a:endParaRPr b="1" sz="2100">
                        <a:solidFill>
                          <a:srgbClr val="C00000"/>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a:txBody>
                    <a:bodyPr/>
                    <a:lstStyle/>
                    <a:p>
                      <a:pPr indent="0" lvl="0" marL="0" marR="0" rtl="0" algn="l">
                        <a:lnSpc>
                          <a:spcPct val="112500"/>
                        </a:lnSpc>
                        <a:spcBef>
                          <a:spcPts val="0"/>
                        </a:spcBef>
                        <a:spcAft>
                          <a:spcPts val="0"/>
                        </a:spcAft>
                        <a:buNone/>
                      </a:pPr>
                      <a:r>
                        <a:rPr b="0" i="0" lang="zh-TW" sz="1600" u="none" strike="noStrike">
                          <a:solidFill>
                            <a:schemeClr val="dk1"/>
                          </a:solidFill>
                          <a:latin typeface="Book Antiqua"/>
                          <a:ea typeface="Book Antiqua"/>
                          <a:cs typeface="Book Antiqua"/>
                          <a:sym typeface="Book Antiqua"/>
                        </a:rPr>
                        <a:t>每五志願為一級別： 第1-第5志願：</a:t>
                      </a:r>
                      <a:r>
                        <a:rPr b="0" i="0" lang="zh-TW" sz="1600" u="none" strike="noStrike">
                          <a:solidFill>
                            <a:srgbClr val="FF0000"/>
                          </a:solidFill>
                          <a:latin typeface="Book Antiqua"/>
                          <a:ea typeface="Book Antiqua"/>
                          <a:cs typeface="Book Antiqua"/>
                          <a:sym typeface="Book Antiqua"/>
                        </a:rPr>
                        <a:t>26分</a:t>
                      </a:r>
                      <a:r>
                        <a:rPr b="0" i="0" lang="zh-TW" sz="1600" u="none" strike="noStrike">
                          <a:solidFill>
                            <a:schemeClr val="dk1"/>
                          </a:solidFill>
                          <a:latin typeface="Book Antiqua"/>
                          <a:ea typeface="Book Antiqua"/>
                          <a:cs typeface="Book Antiqua"/>
                          <a:sym typeface="Book Antiqua"/>
                        </a:rPr>
                        <a:t>、第6-第10志願：</a:t>
                      </a:r>
                      <a:r>
                        <a:rPr b="0" i="0" lang="zh-TW" sz="1600" u="none" strike="noStrike">
                          <a:solidFill>
                            <a:srgbClr val="FF0000"/>
                          </a:solidFill>
                          <a:latin typeface="Book Antiqua"/>
                          <a:ea typeface="Book Antiqua"/>
                          <a:cs typeface="Book Antiqua"/>
                          <a:sym typeface="Book Antiqua"/>
                        </a:rPr>
                        <a:t>25分</a:t>
                      </a:r>
                      <a:r>
                        <a:rPr b="0" i="0" lang="zh-TW" sz="1600" u="none" strike="noStrike">
                          <a:solidFill>
                            <a:schemeClr val="dk1"/>
                          </a:solidFill>
                          <a:latin typeface="Book Antiqua"/>
                          <a:ea typeface="Book Antiqua"/>
                          <a:cs typeface="Book Antiqua"/>
                          <a:sym typeface="Book Antiqua"/>
                        </a:rPr>
                        <a:t>、第11-第15志願：</a:t>
                      </a:r>
                      <a:r>
                        <a:rPr b="0" i="0" lang="zh-TW" sz="1600" u="none" strike="noStrike">
                          <a:solidFill>
                            <a:srgbClr val="FF0000"/>
                          </a:solidFill>
                          <a:latin typeface="Book Antiqua"/>
                          <a:ea typeface="Book Antiqua"/>
                          <a:cs typeface="Book Antiqua"/>
                          <a:sym typeface="Book Antiqua"/>
                        </a:rPr>
                        <a:t>24分</a:t>
                      </a:r>
                      <a:r>
                        <a:rPr b="0" i="0" lang="zh-TW" sz="1600" u="none" strike="noStrike">
                          <a:solidFill>
                            <a:schemeClr val="dk1"/>
                          </a:solidFill>
                          <a:latin typeface="Book Antiqua"/>
                          <a:ea typeface="Book Antiqua"/>
                          <a:cs typeface="Book Antiqua"/>
                          <a:sym typeface="Book Antiqua"/>
                        </a:rPr>
                        <a:t>、第16-第20志願：</a:t>
                      </a:r>
                      <a:r>
                        <a:rPr b="0" i="0" lang="zh-TW" sz="1600" u="none" strike="noStrike">
                          <a:solidFill>
                            <a:srgbClr val="FF0000"/>
                          </a:solidFill>
                          <a:latin typeface="Book Antiqua"/>
                          <a:ea typeface="Book Antiqua"/>
                          <a:cs typeface="Book Antiqua"/>
                          <a:sym typeface="Book Antiqua"/>
                        </a:rPr>
                        <a:t>23分</a:t>
                      </a:r>
                      <a:r>
                        <a:rPr b="0" i="0" lang="zh-TW" sz="1600" u="none" strike="noStrike">
                          <a:solidFill>
                            <a:schemeClr val="dk1"/>
                          </a:solidFill>
                          <a:latin typeface="Book Antiqua"/>
                          <a:ea typeface="Book Antiqua"/>
                          <a:cs typeface="Book Antiqua"/>
                          <a:sym typeface="Book Antiqua"/>
                        </a:rPr>
                        <a:t>、第21-第25志願：</a:t>
                      </a:r>
                      <a:r>
                        <a:rPr b="0" i="0" lang="zh-TW" sz="1600" u="none" strike="noStrike">
                          <a:solidFill>
                            <a:srgbClr val="FF0000"/>
                          </a:solidFill>
                          <a:latin typeface="Book Antiqua"/>
                          <a:ea typeface="Book Antiqua"/>
                          <a:cs typeface="Book Antiqua"/>
                          <a:sym typeface="Book Antiqua"/>
                        </a:rPr>
                        <a:t>22分</a:t>
                      </a:r>
                      <a:r>
                        <a:rPr b="0" i="0" lang="zh-TW" sz="1600" u="none" strike="noStrike">
                          <a:solidFill>
                            <a:schemeClr val="dk1"/>
                          </a:solidFill>
                          <a:latin typeface="Book Antiqua"/>
                          <a:ea typeface="Book Antiqua"/>
                          <a:cs typeface="Book Antiqua"/>
                          <a:sym typeface="Book Antiqua"/>
                        </a:rPr>
                        <a:t>、第26-第30志願：</a:t>
                      </a:r>
                      <a:r>
                        <a:rPr b="0" i="0" lang="zh-TW" sz="1600" u="none" strike="noStrike">
                          <a:solidFill>
                            <a:srgbClr val="FF0000"/>
                          </a:solidFill>
                          <a:latin typeface="Book Antiqua"/>
                          <a:ea typeface="Book Antiqua"/>
                          <a:cs typeface="Book Antiqua"/>
                          <a:sym typeface="Book Antiqua"/>
                        </a:rPr>
                        <a:t>21分</a:t>
                      </a:r>
                      <a:endParaRPr sz="1600">
                        <a:solidFill>
                          <a:srgbClr val="FF0000"/>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769025">
                <a:tc rowSpan="2">
                  <a:txBody>
                    <a:bodyPr/>
                    <a:lstStyle/>
                    <a:p>
                      <a:pPr indent="0" lvl="0" marL="0" marR="0" rtl="0" algn="l">
                        <a:spcBef>
                          <a:spcPts val="0"/>
                        </a:spcBef>
                        <a:spcAft>
                          <a:spcPts val="0"/>
                        </a:spcAft>
                        <a:buNone/>
                      </a:pPr>
                      <a:r>
                        <a:rPr b="1" i="0" lang="zh-TW" sz="2100" u="none" strike="noStrike">
                          <a:solidFill>
                            <a:schemeClr val="dk1"/>
                          </a:solidFill>
                          <a:latin typeface="Book Antiqua"/>
                          <a:ea typeface="Book Antiqua"/>
                          <a:cs typeface="Book Antiqua"/>
                          <a:sym typeface="Book Antiqua"/>
                        </a:rPr>
                        <a:t>多元學  </a:t>
                      </a:r>
                      <a:br>
                        <a:rPr b="1" i="0" lang="zh-TW" sz="2100" u="none" strike="noStrike">
                          <a:solidFill>
                            <a:schemeClr val="dk1"/>
                          </a:solidFill>
                          <a:latin typeface="Book Antiqua"/>
                          <a:ea typeface="Book Antiqua"/>
                          <a:cs typeface="Book Antiqua"/>
                          <a:sym typeface="Book Antiqua"/>
                        </a:rPr>
                      </a:br>
                      <a:r>
                        <a:rPr b="1" i="0" lang="zh-TW" sz="2100" u="none" strike="noStrike">
                          <a:solidFill>
                            <a:schemeClr val="dk1"/>
                          </a:solidFill>
                          <a:latin typeface="Book Antiqua"/>
                          <a:ea typeface="Book Antiqua"/>
                          <a:cs typeface="Book Antiqua"/>
                          <a:sym typeface="Book Antiqua"/>
                        </a:rPr>
                        <a:t>習表現</a:t>
                      </a:r>
                      <a:endParaRPr b="1" sz="21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A99E"/>
                    </a:solidFill>
                  </a:tcPr>
                </a:tc>
                <a:tc>
                  <a:txBody>
                    <a:bodyPr/>
                    <a:lstStyle/>
                    <a:p>
                      <a:pPr indent="0" lvl="0" marL="0" marR="0" rtl="0" algn="l">
                        <a:lnSpc>
                          <a:spcPct val="104761"/>
                        </a:lnSpc>
                        <a:spcBef>
                          <a:spcPts val="0"/>
                        </a:spcBef>
                        <a:spcAft>
                          <a:spcPts val="0"/>
                        </a:spcAft>
                        <a:buNone/>
                      </a:pPr>
                      <a:r>
                        <a:rPr b="1" i="0" lang="zh-TW" sz="2100" u="none" strike="noStrike">
                          <a:solidFill>
                            <a:srgbClr val="0000FF"/>
                          </a:solidFill>
                          <a:latin typeface="Book Antiqua"/>
                          <a:ea typeface="Book Antiqua"/>
                          <a:cs typeface="Book Antiqua"/>
                          <a:sym typeface="Book Antiqua"/>
                        </a:rPr>
                        <a:t>競 賽</a:t>
                      </a:r>
                      <a:endParaRPr b="1" sz="2100">
                        <a:solidFill>
                          <a:srgbClr val="0000FF"/>
                        </a:solidFill>
                        <a:latin typeface="Book Antiqua"/>
                        <a:ea typeface="Book Antiqua"/>
                        <a:cs typeface="Book Antiqua"/>
                        <a:sym typeface="Book Antiqua"/>
                      </a:endParaRPr>
                    </a:p>
                  </a:txBody>
                  <a:tcPr marT="45850" marB="45850"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5D3CD"/>
                    </a:solidFill>
                  </a:tcPr>
                </a:tc>
                <a:tc>
                  <a:txBody>
                    <a:bodyPr/>
                    <a:lstStyle/>
                    <a:p>
                      <a:pPr indent="0" lvl="0" marL="0" marR="0" rtl="0" algn="ctr">
                        <a:lnSpc>
                          <a:spcPct val="100000"/>
                        </a:lnSpc>
                        <a:spcBef>
                          <a:spcPts val="0"/>
                        </a:spcBef>
                        <a:spcAft>
                          <a:spcPts val="0"/>
                        </a:spcAft>
                        <a:buNone/>
                      </a:pPr>
                      <a:r>
                        <a:rPr b="1" lang="zh-TW" sz="2100">
                          <a:solidFill>
                            <a:srgbClr val="0000FF"/>
                          </a:solidFill>
                          <a:latin typeface="Book Antiqua"/>
                          <a:ea typeface="Book Antiqua"/>
                          <a:cs typeface="Book Antiqua"/>
                          <a:sym typeface="Book Antiqua"/>
                        </a:rPr>
                        <a:t>7</a:t>
                      </a:r>
                      <a:endParaRPr b="1" sz="2100">
                        <a:solidFill>
                          <a:srgbClr val="0000FF"/>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5D3CD"/>
                    </a:solidFill>
                  </a:tcPr>
                </a:tc>
                <a:tc rowSpan="2">
                  <a:txBody>
                    <a:bodyPr/>
                    <a:lstStyle/>
                    <a:p>
                      <a:pPr indent="0" lvl="0" marL="0" marR="0" rtl="0" algn="ctr">
                        <a:lnSpc>
                          <a:spcPct val="100000"/>
                        </a:lnSpc>
                        <a:spcBef>
                          <a:spcPts val="0"/>
                        </a:spcBef>
                        <a:spcAft>
                          <a:spcPts val="0"/>
                        </a:spcAft>
                        <a:buNone/>
                      </a:pPr>
                      <a:r>
                        <a:rPr b="1" lang="zh-TW" sz="2100">
                          <a:solidFill>
                            <a:srgbClr val="C00000"/>
                          </a:solidFill>
                          <a:latin typeface="Book Antiqua"/>
                          <a:ea typeface="Book Antiqua"/>
                          <a:cs typeface="Book Antiqua"/>
                          <a:sym typeface="Book Antiqua"/>
                        </a:rPr>
                        <a:t>15</a:t>
                      </a:r>
                      <a:endParaRPr b="1" sz="2100">
                        <a:solidFill>
                          <a:srgbClr val="C00000"/>
                        </a:solidFill>
                        <a:latin typeface="Book Antiqua"/>
                        <a:ea typeface="Book Antiqua"/>
                        <a:cs typeface="Book Antiqua"/>
                        <a:sym typeface="Book Antiqua"/>
                      </a:endParaRPr>
                    </a:p>
                  </a:txBody>
                  <a:tcPr marT="45850" marB="45850"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A99E"/>
                    </a:solidFill>
                  </a:tcPr>
                </a:tc>
                <a:tc>
                  <a:txBody>
                    <a:bodyPr/>
                    <a:lstStyle/>
                    <a:p>
                      <a:pPr indent="0" lvl="0" marL="0" marR="0" rtl="0" algn="l">
                        <a:lnSpc>
                          <a:spcPct val="100000"/>
                        </a:lnSpc>
                        <a:spcBef>
                          <a:spcPts val="0"/>
                        </a:spcBef>
                        <a:spcAft>
                          <a:spcPts val="0"/>
                        </a:spcAft>
                        <a:buNone/>
                      </a:pPr>
                      <a:r>
                        <a:rPr b="0" i="0" lang="zh-TW" sz="1800" u="none" strike="noStrike">
                          <a:solidFill>
                            <a:schemeClr val="dk1"/>
                          </a:solidFill>
                          <a:latin typeface="Book Antiqua"/>
                          <a:ea typeface="Book Antiqua"/>
                          <a:cs typeface="Book Antiqua"/>
                          <a:sym typeface="Book Antiqua"/>
                        </a:rPr>
                        <a:t>簡章“國際、全國、區域及縣市"競賽項目：</a:t>
                      </a:r>
                      <a:r>
                        <a:rPr b="0" i="0" lang="zh-TW" sz="1800" u="none" strike="noStrike">
                          <a:solidFill>
                            <a:srgbClr val="FF0000"/>
                          </a:solidFill>
                          <a:latin typeface="Book Antiqua"/>
                          <a:ea typeface="Book Antiqua"/>
                          <a:cs typeface="Book Antiqua"/>
                          <a:sym typeface="Book Antiqua"/>
                        </a:rPr>
                        <a:t>7-1分</a:t>
                      </a:r>
                      <a:r>
                        <a:rPr b="0" i="0" lang="zh-TW" sz="1600" u="none" strike="noStrike">
                          <a:solidFill>
                            <a:schemeClr val="dk1"/>
                          </a:solidFill>
                          <a:latin typeface="Book Antiqua"/>
                          <a:ea typeface="Book Antiqua"/>
                          <a:cs typeface="Book Antiqua"/>
                          <a:sym typeface="Book Antiqua"/>
                        </a:rPr>
                        <a:t>(同學年度同項競賽擇優1次採計)</a:t>
                      </a:r>
                      <a:endParaRPr b="0" i="0" sz="1800" u="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rPr b="0" i="0" lang="zh-TW" sz="1800" u="none" strike="noStrike">
                          <a:solidFill>
                            <a:schemeClr val="dk1"/>
                          </a:solidFill>
                          <a:latin typeface="Book Antiqua"/>
                          <a:ea typeface="Book Antiqua"/>
                          <a:cs typeface="Book Antiqua"/>
                          <a:sym typeface="Book Antiqua"/>
                        </a:rPr>
                        <a:t>採計日期：國中就學期間至108.5.14(含)前為限</a:t>
                      </a:r>
                      <a:endParaRPr sz="18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solidFill>
                      <a:srgbClr val="F5D3CD"/>
                    </a:solidFill>
                  </a:tcPr>
                </a:tc>
              </a:tr>
              <a:tr h="1008750">
                <a:tc vMerge="1"/>
                <a:tc>
                  <a:txBody>
                    <a:bodyPr/>
                    <a:lstStyle/>
                    <a:p>
                      <a:pPr indent="0" lvl="0" marL="0" marR="0" rtl="0" algn="l">
                        <a:lnSpc>
                          <a:spcPct val="104761"/>
                        </a:lnSpc>
                        <a:spcBef>
                          <a:spcPts val="0"/>
                        </a:spcBef>
                        <a:spcAft>
                          <a:spcPts val="0"/>
                        </a:spcAft>
                        <a:buClr>
                          <a:srgbClr val="0000FF"/>
                        </a:buClr>
                        <a:buSzPts val="2100"/>
                        <a:buFont typeface="Book Antiqua"/>
                        <a:buNone/>
                      </a:pPr>
                      <a:r>
                        <a:rPr b="1" i="0" lang="zh-TW" sz="2100" u="none" strike="noStrike">
                          <a:solidFill>
                            <a:srgbClr val="0000FF"/>
                          </a:solidFill>
                          <a:latin typeface="Book Antiqua"/>
                          <a:ea typeface="Book Antiqua"/>
                          <a:cs typeface="Book Antiqua"/>
                          <a:sym typeface="Book Antiqua"/>
                        </a:rPr>
                        <a:t>服務學習	</a:t>
                      </a:r>
                      <a:endParaRPr b="1" sz="2100">
                        <a:solidFill>
                          <a:srgbClr val="0000FF"/>
                        </a:solidFill>
                        <a:latin typeface="Book Antiqua"/>
                        <a:ea typeface="Book Antiqua"/>
                        <a:cs typeface="Book Antiqua"/>
                        <a:sym typeface="Book Antiqua"/>
                      </a:endParaRPr>
                    </a:p>
                  </a:txBody>
                  <a:tcPr marT="45850" marB="45850"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5D3CD"/>
                    </a:solidFill>
                  </a:tcPr>
                </a:tc>
                <a:tc>
                  <a:txBody>
                    <a:bodyPr/>
                    <a:lstStyle/>
                    <a:p>
                      <a:pPr indent="0" lvl="0" marL="0" marR="0" rtl="0" algn="ctr">
                        <a:lnSpc>
                          <a:spcPct val="100000"/>
                        </a:lnSpc>
                        <a:spcBef>
                          <a:spcPts val="0"/>
                        </a:spcBef>
                        <a:spcAft>
                          <a:spcPts val="0"/>
                        </a:spcAft>
                        <a:buNone/>
                      </a:pPr>
                      <a:r>
                        <a:rPr b="1" lang="zh-TW" sz="2100">
                          <a:solidFill>
                            <a:srgbClr val="0000FF"/>
                          </a:solidFill>
                          <a:latin typeface="Book Antiqua"/>
                          <a:ea typeface="Book Antiqua"/>
                          <a:cs typeface="Book Antiqua"/>
                          <a:sym typeface="Book Antiqua"/>
                        </a:rPr>
                        <a:t>15</a:t>
                      </a:r>
                      <a:endParaRPr b="1" sz="2100">
                        <a:solidFill>
                          <a:srgbClr val="0000FF"/>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5D3CD"/>
                    </a:solidFill>
                  </a:tcPr>
                </a:tc>
                <a:tc vMerge="1"/>
                <a:tc>
                  <a:txBody>
                    <a:bodyPr/>
                    <a:lstStyle/>
                    <a:p>
                      <a:pPr indent="0" lvl="0" marL="0" marR="0" rtl="0" algn="l">
                        <a:lnSpc>
                          <a:spcPct val="100000"/>
                        </a:lnSpc>
                        <a:spcBef>
                          <a:spcPts val="0"/>
                        </a:spcBef>
                        <a:spcAft>
                          <a:spcPts val="0"/>
                        </a:spcAft>
                        <a:buClr>
                          <a:schemeClr val="dk1"/>
                        </a:buClr>
                        <a:buSzPts val="1800"/>
                        <a:buFont typeface="Book Antiqua"/>
                        <a:buNone/>
                      </a:pPr>
                      <a:r>
                        <a:rPr b="0" i="0" lang="zh-TW" sz="1800" u="none" strike="noStrike">
                          <a:solidFill>
                            <a:schemeClr val="dk1"/>
                          </a:solidFill>
                          <a:latin typeface="Book Antiqua"/>
                          <a:ea typeface="Book Antiqua"/>
                          <a:cs typeface="Book Antiqua"/>
                          <a:sym typeface="Book Antiqua"/>
                        </a:rPr>
                        <a:t>1.擔任班級幹部、小老師或社團幹部任滿一學期得 </a:t>
                      </a:r>
                      <a:r>
                        <a:rPr b="0" i="0" lang="zh-TW" sz="1800" u="none" strike="noStrike">
                          <a:solidFill>
                            <a:srgbClr val="FF0000"/>
                          </a:solidFill>
                          <a:latin typeface="Book Antiqua"/>
                          <a:ea typeface="Book Antiqua"/>
                          <a:cs typeface="Book Antiqua"/>
                          <a:sym typeface="Book Antiqua"/>
                        </a:rPr>
                        <a:t>2</a:t>
                      </a:r>
                      <a:r>
                        <a:rPr b="0" i="0" lang="zh-TW" sz="1800" u="none" strike="noStrike">
                          <a:solidFill>
                            <a:schemeClr val="dk1"/>
                          </a:solidFill>
                          <a:latin typeface="Book Antiqua"/>
                          <a:ea typeface="Book Antiqua"/>
                          <a:cs typeface="Book Antiqua"/>
                          <a:sym typeface="Book Antiqua"/>
                        </a:rPr>
                        <a:t>分，同一學期同時擔任班</a:t>
                      </a:r>
                      <a:endParaRPr b="0" i="0" sz="1800" u="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chemeClr val="dk1"/>
                        </a:buClr>
                        <a:buSzPts val="1800"/>
                        <a:buFont typeface="Book Antiqua"/>
                        <a:buNone/>
                      </a:pPr>
                      <a:r>
                        <a:rPr b="0" i="0" lang="zh-TW" sz="1800" u="none" strike="noStrike">
                          <a:solidFill>
                            <a:schemeClr val="dk1"/>
                          </a:solidFill>
                          <a:latin typeface="Book Antiqua"/>
                          <a:ea typeface="Book Antiqua"/>
                          <a:cs typeface="Book Antiqua"/>
                          <a:sym typeface="Book Antiqua"/>
                        </a:rPr>
                        <a:t>   級幹部、小老師或社團幹部，仍以 </a:t>
                      </a:r>
                      <a:r>
                        <a:rPr b="0" i="0" lang="zh-TW" sz="1800" u="none" strike="noStrike">
                          <a:solidFill>
                            <a:srgbClr val="FF0000"/>
                          </a:solidFill>
                          <a:latin typeface="Book Antiqua"/>
                          <a:ea typeface="Book Antiqua"/>
                          <a:cs typeface="Book Antiqua"/>
                          <a:sym typeface="Book Antiqua"/>
                        </a:rPr>
                        <a:t>2</a:t>
                      </a:r>
                      <a:r>
                        <a:rPr b="0" i="0" lang="zh-TW" sz="1800" u="none" strike="noStrike">
                          <a:solidFill>
                            <a:schemeClr val="dk1"/>
                          </a:solidFill>
                          <a:latin typeface="Book Antiqua"/>
                          <a:ea typeface="Book Antiqua"/>
                          <a:cs typeface="Book Antiqua"/>
                          <a:sym typeface="Book Antiqua"/>
                        </a:rPr>
                        <a:t>分採計。</a:t>
                      </a:r>
                      <a:endParaRPr/>
                    </a:p>
                    <a:p>
                      <a:pPr indent="0" lvl="0" marL="0" marR="0" rtl="0" algn="l">
                        <a:lnSpc>
                          <a:spcPct val="100000"/>
                        </a:lnSpc>
                        <a:spcBef>
                          <a:spcPts val="0"/>
                        </a:spcBef>
                        <a:spcAft>
                          <a:spcPts val="0"/>
                        </a:spcAft>
                        <a:buClr>
                          <a:schemeClr val="dk1"/>
                        </a:buClr>
                        <a:buSzPts val="1800"/>
                        <a:buFont typeface="Book Antiqua"/>
                        <a:buNone/>
                      </a:pPr>
                      <a:r>
                        <a:rPr b="0" i="0" lang="zh-TW" sz="1800" u="none" strike="noStrike">
                          <a:solidFill>
                            <a:schemeClr val="dk1"/>
                          </a:solidFill>
                          <a:latin typeface="Book Antiqua"/>
                          <a:ea typeface="Book Antiqua"/>
                          <a:cs typeface="Book Antiqua"/>
                          <a:sym typeface="Book Antiqua"/>
                        </a:rPr>
                        <a:t>2.參加校內服務學習課程及活動，或於校外參加志工服務或社區服務 滿 1小時</a:t>
                      </a:r>
                      <a:endParaRPr b="0" i="0" sz="1800" u="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chemeClr val="dk1"/>
                        </a:buClr>
                        <a:buSzPts val="1800"/>
                        <a:buFont typeface="Book Antiqua"/>
                        <a:buNone/>
                      </a:pPr>
                      <a:r>
                        <a:rPr b="0" i="0" lang="zh-TW" sz="1800" u="none" strike="noStrike">
                          <a:solidFill>
                            <a:schemeClr val="dk1"/>
                          </a:solidFill>
                          <a:latin typeface="Book Antiqua"/>
                          <a:ea typeface="Book Antiqua"/>
                          <a:cs typeface="Book Antiqua"/>
                          <a:sym typeface="Book Antiqua"/>
                        </a:rPr>
                        <a:t>   得 </a:t>
                      </a:r>
                      <a:r>
                        <a:rPr b="0" i="0" lang="zh-TW" sz="1800" u="none" strike="noStrike">
                          <a:solidFill>
                            <a:srgbClr val="FF0000"/>
                          </a:solidFill>
                          <a:latin typeface="Book Antiqua"/>
                          <a:ea typeface="Book Antiqua"/>
                          <a:cs typeface="Book Antiqua"/>
                          <a:sym typeface="Book Antiqua"/>
                        </a:rPr>
                        <a:t>0.25 </a:t>
                      </a:r>
                      <a:r>
                        <a:rPr b="0" i="0" lang="zh-TW" sz="1800" u="none" strike="noStrike">
                          <a:solidFill>
                            <a:schemeClr val="dk1"/>
                          </a:solidFill>
                          <a:latin typeface="Book Antiqua"/>
                          <a:ea typeface="Book Antiqua"/>
                          <a:cs typeface="Book Antiqua"/>
                          <a:sym typeface="Book Antiqua"/>
                        </a:rPr>
                        <a:t>分</a:t>
                      </a:r>
                      <a:endParaRPr sz="1800">
                        <a:solidFill>
                          <a:srgbClr val="FF0000"/>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5D3CD"/>
                    </a:solidFill>
                  </a:tcPr>
                </a:tc>
              </a:tr>
              <a:tr h="550225">
                <a:tc gridSpan="2">
                  <a:txBody>
                    <a:bodyPr/>
                    <a:lstStyle/>
                    <a:p>
                      <a:pPr indent="0" lvl="0" marL="0" marR="0" rtl="0" algn="l">
                        <a:lnSpc>
                          <a:spcPct val="100000"/>
                        </a:lnSpc>
                        <a:spcBef>
                          <a:spcPts val="0"/>
                        </a:spcBef>
                        <a:spcAft>
                          <a:spcPts val="0"/>
                        </a:spcAft>
                        <a:buNone/>
                      </a:pPr>
                      <a:r>
                        <a:rPr b="1" i="0" lang="zh-TW" sz="2100" u="none" strike="noStrike">
                          <a:solidFill>
                            <a:schemeClr val="dk1"/>
                          </a:solidFill>
                          <a:latin typeface="Book Antiqua"/>
                          <a:ea typeface="Book Antiqua"/>
                          <a:cs typeface="Book Antiqua"/>
                          <a:sym typeface="Book Antiqua"/>
                        </a:rPr>
                        <a:t>技藝優良 </a:t>
                      </a:r>
                      <a:endParaRPr b="1" sz="21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gridSpan="2">
                  <a:txBody>
                    <a:bodyPr/>
                    <a:lstStyle/>
                    <a:p>
                      <a:pPr indent="0" lvl="0" marL="0" marR="0" rtl="0" algn="ctr">
                        <a:lnSpc>
                          <a:spcPct val="100000"/>
                        </a:lnSpc>
                        <a:spcBef>
                          <a:spcPts val="0"/>
                        </a:spcBef>
                        <a:spcAft>
                          <a:spcPts val="0"/>
                        </a:spcAft>
                        <a:buNone/>
                      </a:pPr>
                      <a:r>
                        <a:rPr b="1" lang="zh-TW" sz="2100">
                          <a:solidFill>
                            <a:srgbClr val="C00000"/>
                          </a:solidFill>
                          <a:latin typeface="Book Antiqua"/>
                          <a:ea typeface="Book Antiqua"/>
                          <a:cs typeface="Book Antiqua"/>
                          <a:sym typeface="Book Antiqua"/>
                        </a:rPr>
                        <a:t>3</a:t>
                      </a:r>
                      <a:endParaRPr b="1" sz="2100">
                        <a:solidFill>
                          <a:srgbClr val="C00000"/>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Clr>
                          <a:schemeClr val="dk1"/>
                        </a:buClr>
                        <a:buSzPts val="1800"/>
                        <a:buFont typeface="Book Antiqua"/>
                        <a:buNone/>
                      </a:pPr>
                      <a:r>
                        <a:rPr b="0" i="0" lang="zh-TW" sz="1800" u="none" strike="noStrike">
                          <a:solidFill>
                            <a:schemeClr val="dk1"/>
                          </a:solidFill>
                          <a:latin typeface="Book Antiqua"/>
                          <a:ea typeface="Book Antiqua"/>
                          <a:cs typeface="Book Antiqua"/>
                          <a:sym typeface="Book Antiqua"/>
                        </a:rPr>
                        <a:t>採計技藝教育課程平均總成績：90分以上：</a:t>
                      </a:r>
                      <a:r>
                        <a:rPr b="0" i="0" lang="zh-TW" sz="1800" u="none" strike="noStrike">
                          <a:solidFill>
                            <a:srgbClr val="FF0000"/>
                          </a:solidFill>
                          <a:latin typeface="Book Antiqua"/>
                          <a:ea typeface="Book Antiqua"/>
                          <a:cs typeface="Book Antiqua"/>
                          <a:sym typeface="Book Antiqua"/>
                        </a:rPr>
                        <a:t>3分</a:t>
                      </a:r>
                      <a:r>
                        <a:rPr b="0" i="0" lang="zh-TW" sz="1800" u="none" strike="noStrike">
                          <a:solidFill>
                            <a:schemeClr val="dk1"/>
                          </a:solidFill>
                          <a:latin typeface="Book Antiqua"/>
                          <a:ea typeface="Book Antiqua"/>
                          <a:cs typeface="Book Antiqua"/>
                          <a:sym typeface="Book Antiqua"/>
                        </a:rPr>
                        <a:t>、80分以上未滿90分：</a:t>
                      </a:r>
                      <a:r>
                        <a:rPr b="0" i="0" lang="zh-TW" sz="1800" u="none" strike="noStrike">
                          <a:solidFill>
                            <a:srgbClr val="FF0000"/>
                          </a:solidFill>
                          <a:latin typeface="Book Antiqua"/>
                          <a:ea typeface="Book Antiqua"/>
                          <a:cs typeface="Book Antiqua"/>
                          <a:sym typeface="Book Antiqua"/>
                        </a:rPr>
                        <a:t>2.5分</a:t>
                      </a:r>
                      <a:r>
                        <a:rPr b="0" i="0" lang="zh-TW" sz="1800" u="none" strike="noStrike">
                          <a:solidFill>
                            <a:schemeClr val="dk1"/>
                          </a:solidFill>
                          <a:latin typeface="Book Antiqua"/>
                          <a:ea typeface="Book Antiqua"/>
                          <a:cs typeface="Book Antiqua"/>
                          <a:sym typeface="Book Antiqua"/>
                        </a:rPr>
                        <a:t>、70分以上未滿80分：</a:t>
                      </a:r>
                      <a:r>
                        <a:rPr b="0" i="0" lang="zh-TW" sz="1800" u="none" strike="noStrike">
                          <a:solidFill>
                            <a:srgbClr val="FF0000"/>
                          </a:solidFill>
                          <a:latin typeface="Book Antiqua"/>
                          <a:ea typeface="Book Antiqua"/>
                          <a:cs typeface="Book Antiqua"/>
                          <a:sym typeface="Book Antiqua"/>
                        </a:rPr>
                        <a:t>1.5分</a:t>
                      </a:r>
                      <a:r>
                        <a:rPr b="0" i="0" lang="zh-TW" sz="1800" u="none" strike="noStrike">
                          <a:solidFill>
                            <a:schemeClr val="dk1"/>
                          </a:solidFill>
                          <a:latin typeface="Book Antiqua"/>
                          <a:ea typeface="Book Antiqua"/>
                          <a:cs typeface="Book Antiqua"/>
                          <a:sym typeface="Book Antiqua"/>
                        </a:rPr>
                        <a:t>、60分以上未滿70分：</a:t>
                      </a:r>
                      <a:r>
                        <a:rPr b="0" i="0" lang="zh-TW" sz="1800" u="none" strike="noStrike">
                          <a:solidFill>
                            <a:srgbClr val="FF0000"/>
                          </a:solidFill>
                          <a:latin typeface="Book Antiqua"/>
                          <a:ea typeface="Book Antiqua"/>
                          <a:cs typeface="Book Antiqua"/>
                          <a:sym typeface="Book Antiqua"/>
                        </a:rPr>
                        <a:t>1分</a:t>
                      </a:r>
                      <a:endParaRPr sz="18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50225">
                <a:tc gridSpan="2">
                  <a:txBody>
                    <a:bodyPr/>
                    <a:lstStyle/>
                    <a:p>
                      <a:pPr indent="0" lvl="0" marL="0" marR="0" rtl="0" algn="l">
                        <a:lnSpc>
                          <a:spcPct val="100000"/>
                        </a:lnSpc>
                        <a:spcBef>
                          <a:spcPts val="0"/>
                        </a:spcBef>
                        <a:spcAft>
                          <a:spcPts val="0"/>
                        </a:spcAft>
                        <a:buNone/>
                      </a:pPr>
                      <a:r>
                        <a:rPr b="1" i="0" lang="zh-TW" sz="2100" u="none" strike="noStrike">
                          <a:solidFill>
                            <a:schemeClr val="dk1"/>
                          </a:solidFill>
                          <a:latin typeface="Book Antiqua"/>
                          <a:ea typeface="Book Antiqua"/>
                          <a:cs typeface="Book Antiqua"/>
                          <a:sym typeface="Book Antiqua"/>
                        </a:rPr>
                        <a:t>弱勢身分 </a:t>
                      </a:r>
                      <a:endParaRPr b="1" sz="21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A99E"/>
                    </a:solidFill>
                  </a:tcPr>
                </a:tc>
                <a:tc hMerge="1"/>
                <a:tc gridSpan="2">
                  <a:txBody>
                    <a:bodyPr/>
                    <a:lstStyle/>
                    <a:p>
                      <a:pPr indent="0" lvl="0" marL="0" marR="0" rtl="0" algn="ctr">
                        <a:lnSpc>
                          <a:spcPct val="100000"/>
                        </a:lnSpc>
                        <a:spcBef>
                          <a:spcPts val="0"/>
                        </a:spcBef>
                        <a:spcAft>
                          <a:spcPts val="0"/>
                        </a:spcAft>
                        <a:buNone/>
                      </a:pPr>
                      <a:r>
                        <a:rPr b="1" lang="zh-TW" sz="2100">
                          <a:solidFill>
                            <a:srgbClr val="C00000"/>
                          </a:solidFill>
                          <a:latin typeface="Book Antiqua"/>
                          <a:ea typeface="Book Antiqua"/>
                          <a:cs typeface="Book Antiqua"/>
                          <a:sym typeface="Book Antiqua"/>
                        </a:rPr>
                        <a:t>3</a:t>
                      </a:r>
                      <a:endParaRPr b="1" sz="2100">
                        <a:solidFill>
                          <a:srgbClr val="C00000"/>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A99E"/>
                    </a:solidFill>
                  </a:tcPr>
                </a:tc>
                <a:tc hMerge="1"/>
                <a:tc>
                  <a:txBody>
                    <a:bodyPr/>
                    <a:lstStyle/>
                    <a:p>
                      <a:pPr indent="0" lvl="0" marL="0" marR="0" rtl="0" algn="l">
                        <a:lnSpc>
                          <a:spcPct val="100000"/>
                        </a:lnSpc>
                        <a:spcBef>
                          <a:spcPts val="0"/>
                        </a:spcBef>
                        <a:spcAft>
                          <a:spcPts val="0"/>
                        </a:spcAft>
                        <a:buClr>
                          <a:schemeClr val="dk1"/>
                        </a:buClr>
                        <a:buSzPts val="1800"/>
                        <a:buFont typeface="Book Antiqua"/>
                        <a:buNone/>
                      </a:pPr>
                      <a:r>
                        <a:rPr b="0" i="0" lang="zh-TW" sz="1800" u="none" strike="noStrike">
                          <a:solidFill>
                            <a:schemeClr val="dk1"/>
                          </a:solidFill>
                          <a:latin typeface="Book Antiqua"/>
                          <a:ea typeface="Book Antiqua"/>
                          <a:cs typeface="Book Antiqua"/>
                          <a:sym typeface="Book Antiqua"/>
                        </a:rPr>
                        <a:t>低收入戶：</a:t>
                      </a:r>
                      <a:r>
                        <a:rPr b="0" i="0" lang="zh-TW" sz="1800" u="none" strike="noStrike">
                          <a:solidFill>
                            <a:srgbClr val="FF0000"/>
                          </a:solidFill>
                          <a:latin typeface="Book Antiqua"/>
                          <a:ea typeface="Book Antiqua"/>
                          <a:cs typeface="Book Antiqua"/>
                          <a:sym typeface="Book Antiqua"/>
                        </a:rPr>
                        <a:t>3分</a:t>
                      </a:r>
                      <a:r>
                        <a:rPr b="0" i="0" lang="zh-TW" sz="1800" u="none" strike="noStrike">
                          <a:solidFill>
                            <a:schemeClr val="dk1"/>
                          </a:solidFill>
                          <a:latin typeface="Book Antiqua"/>
                          <a:ea typeface="Book Antiqua"/>
                          <a:cs typeface="Book Antiqua"/>
                          <a:sym typeface="Book Antiqua"/>
                        </a:rPr>
                        <a:t>；中低收入戶、支領失業給付、特殊境遇家庭：</a:t>
                      </a:r>
                      <a:r>
                        <a:rPr b="0" i="0" lang="zh-TW" sz="1800" u="none" strike="noStrike">
                          <a:solidFill>
                            <a:srgbClr val="FF0000"/>
                          </a:solidFill>
                          <a:latin typeface="Book Antiqua"/>
                          <a:ea typeface="Book Antiqua"/>
                          <a:cs typeface="Book Antiqua"/>
                          <a:sym typeface="Book Antiqua"/>
                        </a:rPr>
                        <a:t>1.5分</a:t>
                      </a:r>
                      <a:endParaRPr b="0" i="0" sz="1800" u="none" strike="noStrike">
                        <a:solidFill>
                          <a:srgbClr val="FF0000"/>
                        </a:solidFill>
                        <a:latin typeface="Book Antiqua"/>
                        <a:ea typeface="Book Antiqua"/>
                        <a:cs typeface="Book Antiqua"/>
                        <a:sym typeface="Book Antiqua"/>
                      </a:endParaRPr>
                    </a:p>
                    <a:p>
                      <a:pPr indent="0" lvl="0" marL="0" marR="0" rtl="0" algn="l">
                        <a:lnSpc>
                          <a:spcPct val="100000"/>
                        </a:lnSpc>
                        <a:spcBef>
                          <a:spcPts val="0"/>
                        </a:spcBef>
                        <a:spcAft>
                          <a:spcPts val="0"/>
                        </a:spcAft>
                        <a:buClr>
                          <a:schemeClr val="dk1"/>
                        </a:buClr>
                        <a:buSzPts val="1800"/>
                        <a:buFont typeface="Book Antiqua"/>
                        <a:buNone/>
                      </a:pPr>
                      <a:r>
                        <a:rPr b="0" i="0" lang="zh-TW" sz="1800" u="none" strike="noStrike">
                          <a:solidFill>
                            <a:schemeClr val="dk1"/>
                          </a:solidFill>
                          <a:latin typeface="Book Antiqua"/>
                          <a:ea typeface="Book Antiqua"/>
                          <a:cs typeface="Book Antiqua"/>
                          <a:sym typeface="Book Antiqua"/>
                        </a:rPr>
                        <a:t>(符合一項即可)</a:t>
                      </a:r>
                      <a:endParaRPr sz="18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5D3CD"/>
                    </a:solidFill>
                  </a:tcPr>
                </a:tc>
              </a:tr>
              <a:tr h="417975">
                <a:tc gridSpan="2">
                  <a:txBody>
                    <a:bodyPr/>
                    <a:lstStyle/>
                    <a:p>
                      <a:pPr indent="0" lvl="0" marL="0" marR="0" rtl="0" algn="l">
                        <a:lnSpc>
                          <a:spcPct val="100000"/>
                        </a:lnSpc>
                        <a:spcBef>
                          <a:spcPts val="0"/>
                        </a:spcBef>
                        <a:spcAft>
                          <a:spcPts val="0"/>
                        </a:spcAft>
                        <a:buNone/>
                      </a:pPr>
                      <a:r>
                        <a:rPr b="1" i="0" lang="zh-TW" sz="2100" u="none" strike="noStrike">
                          <a:solidFill>
                            <a:schemeClr val="dk1"/>
                          </a:solidFill>
                          <a:latin typeface="Book Antiqua"/>
                          <a:ea typeface="Book Antiqua"/>
                          <a:cs typeface="Book Antiqua"/>
                          <a:sym typeface="Book Antiqua"/>
                        </a:rPr>
                        <a:t>均衡學習</a:t>
                      </a:r>
                      <a:endParaRPr b="1" sz="21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gridSpan="2">
                  <a:txBody>
                    <a:bodyPr/>
                    <a:lstStyle/>
                    <a:p>
                      <a:pPr indent="0" lvl="0" marL="0" marR="0" rtl="0" algn="ctr">
                        <a:lnSpc>
                          <a:spcPct val="100000"/>
                        </a:lnSpc>
                        <a:spcBef>
                          <a:spcPts val="0"/>
                        </a:spcBef>
                        <a:spcAft>
                          <a:spcPts val="0"/>
                        </a:spcAft>
                        <a:buNone/>
                      </a:pPr>
                      <a:r>
                        <a:rPr b="1" lang="zh-TW" sz="2100">
                          <a:solidFill>
                            <a:srgbClr val="C00000"/>
                          </a:solidFill>
                          <a:latin typeface="Book Antiqua"/>
                          <a:ea typeface="Book Antiqua"/>
                          <a:cs typeface="Book Antiqua"/>
                          <a:sym typeface="Book Antiqua"/>
                        </a:rPr>
                        <a:t>21</a:t>
                      </a:r>
                      <a:endParaRPr b="1" sz="2100">
                        <a:solidFill>
                          <a:srgbClr val="C00000"/>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a:txBody>
                    <a:bodyPr/>
                    <a:lstStyle/>
                    <a:p>
                      <a:pPr indent="0" lvl="0" marL="0" marR="0" rtl="0" algn="l">
                        <a:lnSpc>
                          <a:spcPct val="122222"/>
                        </a:lnSpc>
                        <a:spcBef>
                          <a:spcPts val="0"/>
                        </a:spcBef>
                        <a:spcAft>
                          <a:spcPts val="0"/>
                        </a:spcAft>
                        <a:buNone/>
                      </a:pPr>
                      <a:r>
                        <a:rPr b="0" i="0" lang="zh-TW" sz="1800" u="none" strike="noStrike">
                          <a:solidFill>
                            <a:schemeClr val="dk1"/>
                          </a:solidFill>
                          <a:latin typeface="Book Antiqua"/>
                          <a:ea typeface="Book Antiqua"/>
                          <a:cs typeface="Book Antiqua"/>
                          <a:sym typeface="Book Antiqua"/>
                        </a:rPr>
                        <a:t>三領域學習:健康與體育、藝術與人文、綜合：</a:t>
                      </a:r>
                      <a:r>
                        <a:rPr b="0" i="0" lang="zh-TW" sz="1800" u="none" strike="noStrike">
                          <a:solidFill>
                            <a:srgbClr val="FF0000"/>
                          </a:solidFill>
                          <a:latin typeface="Book Antiqua"/>
                          <a:ea typeface="Book Antiqua"/>
                          <a:cs typeface="Book Antiqua"/>
                          <a:sym typeface="Book Antiqua"/>
                        </a:rPr>
                        <a:t>7分/領域 </a:t>
                      </a:r>
                      <a:r>
                        <a:rPr b="0" i="0" lang="zh-TW" sz="1800" u="none" strike="noStrike">
                          <a:solidFill>
                            <a:schemeClr val="dk1"/>
                          </a:solidFill>
                          <a:latin typeface="Book Antiqua"/>
                          <a:ea typeface="Book Antiqua"/>
                          <a:cs typeface="Book Antiqua"/>
                          <a:sym typeface="Book Antiqua"/>
                        </a:rPr>
                        <a:t>(五學期平均成績及格)</a:t>
                      </a:r>
                      <a:endParaRPr sz="18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50225">
                <a:tc gridSpan="2">
                  <a:txBody>
                    <a:bodyPr/>
                    <a:lstStyle/>
                    <a:p>
                      <a:pPr indent="0" lvl="0" marL="0" marR="0" rtl="0" algn="l">
                        <a:lnSpc>
                          <a:spcPct val="100000"/>
                        </a:lnSpc>
                        <a:spcBef>
                          <a:spcPts val="0"/>
                        </a:spcBef>
                        <a:spcAft>
                          <a:spcPts val="0"/>
                        </a:spcAft>
                        <a:buNone/>
                      </a:pPr>
                      <a:r>
                        <a:rPr b="1" i="0" lang="zh-TW" sz="2100" u="none" strike="noStrike">
                          <a:solidFill>
                            <a:schemeClr val="dk1"/>
                          </a:solidFill>
                          <a:latin typeface="Book Antiqua"/>
                          <a:ea typeface="Book Antiqua"/>
                          <a:cs typeface="Book Antiqua"/>
                          <a:sym typeface="Book Antiqua"/>
                        </a:rPr>
                        <a:t>國中教育會考</a:t>
                      </a:r>
                      <a:endParaRPr b="1" sz="21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A99E"/>
                    </a:solidFill>
                  </a:tcPr>
                </a:tc>
                <a:tc hMerge="1"/>
                <a:tc gridSpan="2">
                  <a:txBody>
                    <a:bodyPr/>
                    <a:lstStyle/>
                    <a:p>
                      <a:pPr indent="0" lvl="0" marL="0" marR="0" rtl="0" algn="ctr">
                        <a:lnSpc>
                          <a:spcPct val="100000"/>
                        </a:lnSpc>
                        <a:spcBef>
                          <a:spcPts val="0"/>
                        </a:spcBef>
                        <a:spcAft>
                          <a:spcPts val="0"/>
                        </a:spcAft>
                        <a:buNone/>
                      </a:pPr>
                      <a:r>
                        <a:rPr b="1" lang="zh-TW" sz="2100">
                          <a:solidFill>
                            <a:srgbClr val="C00000"/>
                          </a:solidFill>
                          <a:latin typeface="Book Antiqua"/>
                          <a:ea typeface="Book Antiqua"/>
                          <a:cs typeface="Book Antiqua"/>
                          <a:sym typeface="Book Antiqua"/>
                        </a:rPr>
                        <a:t>32</a:t>
                      </a:r>
                      <a:endParaRPr b="1" sz="2100">
                        <a:solidFill>
                          <a:srgbClr val="C00000"/>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A99E"/>
                    </a:solidFill>
                  </a:tcPr>
                </a:tc>
                <a:tc hMerge="1"/>
                <a:tc>
                  <a:txBody>
                    <a:bodyPr/>
                    <a:lstStyle/>
                    <a:p>
                      <a:pPr indent="0" lvl="0" marL="0" marR="0" rtl="0" algn="l">
                        <a:lnSpc>
                          <a:spcPct val="100000"/>
                        </a:lnSpc>
                        <a:spcBef>
                          <a:spcPts val="0"/>
                        </a:spcBef>
                        <a:spcAft>
                          <a:spcPts val="0"/>
                        </a:spcAft>
                        <a:buNone/>
                      </a:pPr>
                      <a:r>
                        <a:rPr b="0" i="0" lang="zh-TW" sz="1800" u="none" strike="noStrike">
                          <a:solidFill>
                            <a:schemeClr val="dk1"/>
                          </a:solidFill>
                          <a:latin typeface="Book Antiqua"/>
                          <a:ea typeface="Book Antiqua"/>
                          <a:cs typeface="Book Antiqua"/>
                          <a:sym typeface="Book Antiqua"/>
                        </a:rPr>
                        <a:t>國文、數學、英語、自然、社會： A</a:t>
                      </a:r>
                      <a:r>
                        <a:rPr baseline="30000" lang="zh-TW" sz="1800">
                          <a:solidFill>
                            <a:schemeClr val="dk1"/>
                          </a:solidFill>
                          <a:latin typeface="Century Gothic"/>
                          <a:ea typeface="Century Gothic"/>
                          <a:cs typeface="Century Gothic"/>
                          <a:sym typeface="Century Gothic"/>
                        </a:rPr>
                        <a:t>++ </a:t>
                      </a:r>
                      <a:r>
                        <a:rPr b="0" i="0" lang="zh-TW" sz="1800" u="none" strike="noStrike">
                          <a:solidFill>
                            <a:schemeClr val="dk1"/>
                          </a:solidFill>
                          <a:latin typeface="Book Antiqua"/>
                          <a:ea typeface="Book Antiqua"/>
                          <a:cs typeface="Book Antiqua"/>
                          <a:sym typeface="Book Antiqua"/>
                        </a:rPr>
                        <a:t>、A</a:t>
                      </a:r>
                      <a:r>
                        <a:rPr baseline="30000" lang="zh-TW" sz="1800">
                          <a:solidFill>
                            <a:schemeClr val="dk1"/>
                          </a:solidFill>
                          <a:latin typeface="Century Gothic"/>
                          <a:ea typeface="Century Gothic"/>
                          <a:cs typeface="Century Gothic"/>
                          <a:sym typeface="Century Gothic"/>
                        </a:rPr>
                        <a:t>+   </a:t>
                      </a:r>
                      <a:r>
                        <a:rPr b="0" i="0" lang="zh-TW" sz="1800" u="none" strike="noStrike">
                          <a:solidFill>
                            <a:schemeClr val="dk1"/>
                          </a:solidFill>
                          <a:latin typeface="Book Antiqua"/>
                          <a:ea typeface="Book Antiqua"/>
                          <a:cs typeface="Book Antiqua"/>
                          <a:sym typeface="Book Antiqua"/>
                        </a:rPr>
                        <a:t>、A   、</a:t>
                      </a:r>
                      <a:r>
                        <a:rPr b="0" i="0" lang="zh-TW" sz="1800" u="none" cap="none" strike="noStrike">
                          <a:solidFill>
                            <a:srgbClr val="000000"/>
                          </a:solidFill>
                          <a:latin typeface="Book Antiqua"/>
                          <a:ea typeface="Book Antiqua"/>
                          <a:cs typeface="Book Antiqua"/>
                          <a:sym typeface="Book Antiqua"/>
                        </a:rPr>
                        <a:t>B</a:t>
                      </a:r>
                      <a:r>
                        <a:rPr b="0" baseline="30000" i="0" lang="zh-TW" sz="1800" u="none" cap="none" strike="noStrike">
                          <a:solidFill>
                            <a:srgbClr val="000000"/>
                          </a:solidFill>
                          <a:latin typeface="Century Gothic"/>
                          <a:ea typeface="Century Gothic"/>
                          <a:cs typeface="Century Gothic"/>
                          <a:sym typeface="Century Gothic"/>
                        </a:rPr>
                        <a:t>++   </a:t>
                      </a:r>
                      <a:r>
                        <a:rPr b="0" i="0" lang="zh-TW" sz="1800" u="none" strike="noStrike">
                          <a:solidFill>
                            <a:schemeClr val="dk1"/>
                          </a:solidFill>
                          <a:latin typeface="Book Antiqua"/>
                          <a:ea typeface="Book Antiqua"/>
                          <a:cs typeface="Book Antiqua"/>
                          <a:sym typeface="Book Antiqua"/>
                        </a:rPr>
                        <a:t>、 </a:t>
                      </a:r>
                      <a:r>
                        <a:rPr b="0" i="0" lang="zh-TW" sz="1800" u="none" cap="none" strike="noStrike">
                          <a:solidFill>
                            <a:srgbClr val="000000"/>
                          </a:solidFill>
                          <a:latin typeface="Book Antiqua"/>
                          <a:ea typeface="Book Antiqua"/>
                          <a:cs typeface="Book Antiqua"/>
                          <a:sym typeface="Book Antiqua"/>
                        </a:rPr>
                        <a:t>B</a:t>
                      </a:r>
                      <a:r>
                        <a:rPr b="0" baseline="30000" i="0" lang="zh-TW" sz="1800" u="none" cap="none" strike="noStrike">
                          <a:solidFill>
                            <a:srgbClr val="000000"/>
                          </a:solidFill>
                          <a:latin typeface="Century Gothic"/>
                          <a:ea typeface="Century Gothic"/>
                          <a:cs typeface="Century Gothic"/>
                          <a:sym typeface="Century Gothic"/>
                        </a:rPr>
                        <a:t>+  </a:t>
                      </a:r>
                      <a:r>
                        <a:rPr b="0" i="0" lang="zh-TW" sz="1800" u="none" strike="noStrike">
                          <a:solidFill>
                            <a:schemeClr val="dk1"/>
                          </a:solidFill>
                          <a:latin typeface="Book Antiqua"/>
                          <a:ea typeface="Book Antiqua"/>
                          <a:cs typeface="Book Antiqua"/>
                          <a:sym typeface="Book Antiqua"/>
                        </a:rPr>
                        <a:t>、  B  、  C</a:t>
                      </a:r>
                      <a:endParaRPr/>
                    </a:p>
                    <a:p>
                      <a:pPr indent="0" lvl="0" marL="0" marR="0" rtl="0" algn="l">
                        <a:lnSpc>
                          <a:spcPct val="100000"/>
                        </a:lnSpc>
                        <a:spcBef>
                          <a:spcPts val="0"/>
                        </a:spcBef>
                        <a:spcAft>
                          <a:spcPts val="0"/>
                        </a:spcAft>
                        <a:buNone/>
                      </a:pPr>
                      <a:r>
                        <a:rPr b="0" i="0" lang="zh-TW" sz="1800" u="none" strike="noStrike">
                          <a:solidFill>
                            <a:srgbClr val="FF0000"/>
                          </a:solidFill>
                          <a:latin typeface="Book Antiqua"/>
                          <a:ea typeface="Book Antiqua"/>
                          <a:cs typeface="Book Antiqua"/>
                          <a:sym typeface="Book Antiqua"/>
                        </a:rPr>
                        <a:t>                                                           6.4分、6分、5分、4分 、3分、2分、1分</a:t>
                      </a:r>
                      <a:endParaRPr sz="1800">
                        <a:solidFill>
                          <a:srgbClr val="FF0000"/>
                        </a:solidFill>
                        <a:latin typeface="Book Antiqua"/>
                        <a:ea typeface="Book Antiqua"/>
                        <a:cs typeface="Book Antiqua"/>
                        <a:sym typeface="Book Antiqua"/>
                      </a:endParaRPr>
                    </a:p>
                  </a:txBody>
                  <a:tcPr marT="45850" marB="45850" marR="91450" marL="91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5D3CD"/>
                    </a:solidFill>
                  </a:tcPr>
                </a:tc>
              </a:tr>
              <a:tr h="550225">
                <a:tc gridSpan="2">
                  <a:txBody>
                    <a:bodyPr/>
                    <a:lstStyle/>
                    <a:p>
                      <a:pPr indent="0" lvl="0" marL="0" marR="0" rtl="0" algn="l">
                        <a:lnSpc>
                          <a:spcPct val="100000"/>
                        </a:lnSpc>
                        <a:spcBef>
                          <a:spcPts val="0"/>
                        </a:spcBef>
                        <a:spcAft>
                          <a:spcPts val="0"/>
                        </a:spcAft>
                        <a:buNone/>
                      </a:pPr>
                      <a:r>
                        <a:rPr b="1" i="0" lang="zh-TW" sz="2100" u="none" strike="noStrike">
                          <a:solidFill>
                            <a:schemeClr val="dk1"/>
                          </a:solidFill>
                          <a:latin typeface="Book Antiqua"/>
                          <a:ea typeface="Book Antiqua"/>
                          <a:cs typeface="Book Antiqua"/>
                          <a:sym typeface="Book Antiqua"/>
                        </a:rPr>
                        <a:t>寫作測驗</a:t>
                      </a:r>
                      <a:endParaRPr b="1" sz="21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gridSpan="2">
                  <a:txBody>
                    <a:bodyPr/>
                    <a:lstStyle/>
                    <a:p>
                      <a:pPr indent="0" lvl="0" marL="0" marR="0" rtl="0" algn="ctr">
                        <a:lnSpc>
                          <a:spcPct val="100000"/>
                        </a:lnSpc>
                        <a:spcBef>
                          <a:spcPts val="0"/>
                        </a:spcBef>
                        <a:spcAft>
                          <a:spcPts val="0"/>
                        </a:spcAft>
                        <a:buNone/>
                      </a:pPr>
                      <a:r>
                        <a:rPr b="1" lang="zh-TW" sz="2100">
                          <a:solidFill>
                            <a:srgbClr val="C00000"/>
                          </a:solidFill>
                          <a:latin typeface="Book Antiqua"/>
                          <a:ea typeface="Book Antiqua"/>
                          <a:cs typeface="Book Antiqua"/>
                          <a:sym typeface="Book Antiqua"/>
                        </a:rPr>
                        <a:t>1</a:t>
                      </a:r>
                      <a:endParaRPr b="1" sz="2100">
                        <a:solidFill>
                          <a:srgbClr val="C00000"/>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a:txBody>
                    <a:bodyPr/>
                    <a:lstStyle/>
                    <a:p>
                      <a:pPr indent="0" lvl="0" marL="0" marR="0" rtl="0" algn="l">
                        <a:lnSpc>
                          <a:spcPct val="100000"/>
                        </a:lnSpc>
                        <a:spcBef>
                          <a:spcPts val="0"/>
                        </a:spcBef>
                        <a:spcAft>
                          <a:spcPts val="0"/>
                        </a:spcAft>
                        <a:buNone/>
                      </a:pPr>
                      <a:r>
                        <a:rPr b="0" i="0" lang="zh-TW" sz="1800" u="none" strike="noStrike">
                          <a:solidFill>
                            <a:schemeClr val="dk1"/>
                          </a:solidFill>
                          <a:latin typeface="Book Antiqua"/>
                          <a:ea typeface="Book Antiqua"/>
                          <a:cs typeface="Book Antiqua"/>
                          <a:sym typeface="Book Antiqua"/>
                        </a:rPr>
                        <a:t>寫作測驗分六級分：6級分、  5級分、  4級分、  3級分、  2級分、  1級分</a:t>
                      </a:r>
                      <a:endParaRPr/>
                    </a:p>
                    <a:p>
                      <a:pPr indent="0" lvl="0" marL="0" marR="0" rtl="0" algn="l">
                        <a:lnSpc>
                          <a:spcPct val="100000"/>
                        </a:lnSpc>
                        <a:spcBef>
                          <a:spcPts val="0"/>
                        </a:spcBef>
                        <a:spcAft>
                          <a:spcPts val="0"/>
                        </a:spcAft>
                        <a:buNone/>
                      </a:pPr>
                      <a:r>
                        <a:rPr b="0" i="0" lang="zh-TW" sz="1800" u="none" strike="noStrike">
                          <a:solidFill>
                            <a:srgbClr val="FF0000"/>
                          </a:solidFill>
                          <a:latin typeface="Book Antiqua"/>
                          <a:ea typeface="Book Antiqua"/>
                          <a:cs typeface="Book Antiqua"/>
                          <a:sym typeface="Book Antiqua"/>
                        </a:rPr>
                        <a:t>                                      1分  、  0.8分 、  0.6分 、  0.4分 、  0.2分 、  0.1分</a:t>
                      </a:r>
                      <a:r>
                        <a:rPr b="0" i="0" lang="zh-TW" sz="1800" u="none" strike="noStrike">
                          <a:solidFill>
                            <a:schemeClr val="dk1"/>
                          </a:solidFill>
                          <a:latin typeface="Book Antiqua"/>
                          <a:ea typeface="Book Antiqua"/>
                          <a:cs typeface="Book Antiqua"/>
                          <a:sym typeface="Book Antiqua"/>
                        </a:rPr>
                        <a:t>	</a:t>
                      </a:r>
                      <a:endParaRPr sz="18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454050">
                <a:tc gridSpan="2">
                  <a:txBody>
                    <a:bodyPr/>
                    <a:lstStyle/>
                    <a:p>
                      <a:pPr indent="0" lvl="0" marL="0" marR="0" rtl="0" algn="ctr">
                        <a:spcBef>
                          <a:spcPts val="0"/>
                        </a:spcBef>
                        <a:spcAft>
                          <a:spcPts val="0"/>
                        </a:spcAft>
                        <a:buNone/>
                      </a:pPr>
                      <a:r>
                        <a:rPr b="0" i="0" lang="zh-TW" sz="2100" u="none" strike="noStrike">
                          <a:solidFill>
                            <a:schemeClr val="dk1"/>
                          </a:solidFill>
                          <a:latin typeface="Book Antiqua"/>
                          <a:ea typeface="Book Antiqua"/>
                          <a:cs typeface="Book Antiqua"/>
                          <a:sym typeface="Book Antiqua"/>
                        </a:rPr>
                        <a:t> 總積分【上限】</a:t>
                      </a:r>
                      <a:endParaRPr sz="21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hMerge="1"/>
                <a:tc gridSpan="2">
                  <a:txBody>
                    <a:bodyPr/>
                    <a:lstStyle/>
                    <a:p>
                      <a:pPr indent="0" lvl="0" marL="0" marR="0" rtl="0" algn="ctr">
                        <a:lnSpc>
                          <a:spcPct val="100000"/>
                        </a:lnSpc>
                        <a:spcBef>
                          <a:spcPts val="0"/>
                        </a:spcBef>
                        <a:spcAft>
                          <a:spcPts val="0"/>
                        </a:spcAft>
                        <a:buNone/>
                      </a:pPr>
                      <a:r>
                        <a:rPr b="1" lang="zh-TW" sz="2100">
                          <a:solidFill>
                            <a:srgbClr val="C00000"/>
                          </a:solidFill>
                          <a:latin typeface="Book Antiqua"/>
                          <a:ea typeface="Book Antiqua"/>
                          <a:cs typeface="Book Antiqua"/>
                          <a:sym typeface="Book Antiqua"/>
                        </a:rPr>
                        <a:t>101</a:t>
                      </a:r>
                      <a:endParaRPr b="1" sz="2100">
                        <a:solidFill>
                          <a:srgbClr val="C00000"/>
                        </a:solidFill>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hMerge="1"/>
                <a:tc>
                  <a:txBody>
                    <a:bodyPr/>
                    <a:lstStyle/>
                    <a:p>
                      <a:pPr indent="0" lvl="0" marL="0" marR="0" rtl="0" algn="l">
                        <a:spcBef>
                          <a:spcPts val="0"/>
                        </a:spcBef>
                        <a:spcAft>
                          <a:spcPts val="0"/>
                        </a:spcAft>
                        <a:buNone/>
                      </a:pPr>
                      <a:r>
                        <a:rPr b="0" i="0" lang="zh-TW" sz="1800" u="none" strike="noStrike">
                          <a:solidFill>
                            <a:schemeClr val="dk1"/>
                          </a:solidFill>
                          <a:latin typeface="Book Antiqua"/>
                          <a:ea typeface="Book Antiqua"/>
                          <a:cs typeface="Book Antiqua"/>
                          <a:sym typeface="Book Antiqua"/>
                        </a:rPr>
                        <a:t>會考科目違規每扣1點，則扣該科積分0.15分， 至該科積分零分為止。</a:t>
                      </a:r>
                      <a:endParaRPr sz="1800">
                        <a:latin typeface="Book Antiqua"/>
                        <a:ea typeface="Book Antiqua"/>
                        <a:cs typeface="Book Antiqua"/>
                        <a:sym typeface="Book Antiqua"/>
                      </a:endParaRPr>
                    </a:p>
                  </a:txBody>
                  <a:tcPr marT="45850" marB="458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3" name="Shape 1733"/>
        <p:cNvGrpSpPr/>
        <p:nvPr/>
      </p:nvGrpSpPr>
      <p:grpSpPr>
        <a:xfrm>
          <a:off x="0" y="0"/>
          <a:ext cx="0" cy="0"/>
          <a:chOff x="0" y="0"/>
          <a:chExt cx="0" cy="0"/>
        </a:xfrm>
      </p:grpSpPr>
      <p:sp>
        <p:nvSpPr>
          <p:cNvPr id="1734" name="Google Shape;1734;p176"/>
          <p:cNvSpPr txBox="1"/>
          <p:nvPr>
            <p:ph idx="1" type="body"/>
          </p:nvPr>
        </p:nvSpPr>
        <p:spPr>
          <a:xfrm>
            <a:off x="776288" y="1606550"/>
            <a:ext cx="11137900" cy="4778375"/>
          </a:xfrm>
          <a:prstGeom prst="rect">
            <a:avLst/>
          </a:prstGeom>
          <a:noFill/>
          <a:ln>
            <a:noFill/>
          </a:ln>
        </p:spPr>
        <p:txBody>
          <a:bodyPr anchorCtr="0" anchor="t" bIns="45700" lIns="91425" spcFirstLastPara="1" rIns="91425" wrap="square" tIns="45700">
            <a:noAutofit/>
          </a:bodyPr>
          <a:lstStyle/>
          <a:p>
            <a:pPr indent="-257175" lvl="0" marL="257175" rtl="0" algn="l">
              <a:lnSpc>
                <a:spcPct val="120000"/>
              </a:lnSpc>
              <a:spcBef>
                <a:spcPts val="0"/>
              </a:spcBef>
              <a:spcAft>
                <a:spcPts val="0"/>
              </a:spcAft>
              <a:buSzPts val="3400"/>
              <a:buFont typeface="Noto Sans Symbols"/>
              <a:buChar char="●"/>
            </a:pPr>
            <a:r>
              <a:rPr b="1" lang="zh-TW" sz="3400">
                <a:solidFill>
                  <a:srgbClr val="0000FF"/>
                </a:solidFill>
                <a:latin typeface="DFKai-SB"/>
                <a:ea typeface="DFKai-SB"/>
                <a:cs typeface="DFKai-SB"/>
                <a:sym typeface="DFKai-SB"/>
              </a:rPr>
              <a:t> 免試生可依志向網路選填</a:t>
            </a:r>
            <a:r>
              <a:rPr b="1" lang="zh-TW" sz="3400" u="sng">
                <a:solidFill>
                  <a:srgbClr val="C00000"/>
                </a:solidFill>
                <a:latin typeface="Book Antiqua"/>
                <a:ea typeface="Book Antiqua"/>
                <a:cs typeface="Book Antiqua"/>
                <a:sym typeface="Book Antiqua"/>
              </a:rPr>
              <a:t>30個</a:t>
            </a:r>
            <a:r>
              <a:rPr b="1" lang="zh-TW" sz="3400" u="sng">
                <a:solidFill>
                  <a:srgbClr val="C00000"/>
                </a:solidFill>
                <a:latin typeface="DFKai-SB"/>
                <a:ea typeface="DFKai-SB"/>
                <a:cs typeface="DFKai-SB"/>
                <a:sym typeface="DFKai-SB"/>
              </a:rPr>
              <a:t>科（組）志願</a:t>
            </a:r>
            <a:r>
              <a:rPr b="1" lang="zh-TW" sz="3400">
                <a:solidFill>
                  <a:srgbClr val="0000FF"/>
                </a:solidFill>
                <a:latin typeface="DFKai-SB"/>
                <a:ea typeface="DFKai-SB"/>
                <a:cs typeface="DFKai-SB"/>
                <a:sym typeface="DFKai-SB"/>
              </a:rPr>
              <a:t>，</a:t>
            </a:r>
            <a:br>
              <a:rPr b="1" lang="zh-TW" sz="3400">
                <a:solidFill>
                  <a:srgbClr val="0000FF"/>
                </a:solidFill>
                <a:latin typeface="DFKai-SB"/>
                <a:ea typeface="DFKai-SB"/>
                <a:cs typeface="DFKai-SB"/>
                <a:sym typeface="DFKai-SB"/>
              </a:rPr>
            </a:br>
            <a:r>
              <a:rPr b="1" lang="zh-TW" sz="3400">
                <a:solidFill>
                  <a:srgbClr val="0000FF"/>
                </a:solidFill>
                <a:latin typeface="DFKai-SB"/>
                <a:ea typeface="DFKai-SB"/>
                <a:cs typeface="DFKai-SB"/>
                <a:sym typeface="DFKai-SB"/>
              </a:rPr>
              <a:t>  </a:t>
            </a:r>
            <a:r>
              <a:rPr b="1" lang="zh-TW" sz="3400">
                <a:solidFill>
                  <a:srgbClr val="0000FF"/>
                </a:solidFill>
                <a:latin typeface="Book Antiqua"/>
                <a:ea typeface="Book Antiqua"/>
                <a:cs typeface="Book Antiqua"/>
                <a:sym typeface="Book Antiqua"/>
              </a:rPr>
              <a:t>每5志願為一級別共6級別，積分核分準則如下：</a:t>
            </a:r>
            <a:endParaRPr b="1" sz="3400">
              <a:solidFill>
                <a:srgbClr val="0000FF"/>
              </a:solidFill>
              <a:latin typeface="Book Antiqua"/>
              <a:ea typeface="Book Antiqua"/>
              <a:cs typeface="Book Antiqua"/>
              <a:sym typeface="Book Antiqua"/>
            </a:endParaRPr>
          </a:p>
          <a:p>
            <a:pPr indent="0" lvl="0" marL="0" rtl="0" algn="l">
              <a:spcBef>
                <a:spcPts val="750"/>
              </a:spcBef>
              <a:spcAft>
                <a:spcPts val="0"/>
              </a:spcAft>
              <a:buSzPts val="1800"/>
              <a:buFont typeface="Noto Sans Symbols"/>
              <a:buNone/>
            </a:pPr>
            <a:r>
              <a:t/>
            </a:r>
            <a:endParaRPr/>
          </a:p>
          <a:p>
            <a:pPr indent="0" lvl="0" marL="0" rtl="0" algn="l">
              <a:spcBef>
                <a:spcPts val="750"/>
              </a:spcBef>
              <a:spcAft>
                <a:spcPts val="0"/>
              </a:spcAft>
              <a:buSzPts val="1800"/>
              <a:buFont typeface="Noto Sans Symbols"/>
              <a:buNone/>
            </a:pPr>
            <a:r>
              <a:t/>
            </a:r>
            <a:endParaRPr/>
          </a:p>
        </p:txBody>
      </p:sp>
      <p:graphicFrame>
        <p:nvGraphicFramePr>
          <p:cNvPr id="1735" name="Google Shape;1735;p176"/>
          <p:cNvGraphicFramePr/>
          <p:nvPr/>
        </p:nvGraphicFramePr>
        <p:xfrm>
          <a:off x="1263255" y="3091918"/>
          <a:ext cx="3000000" cy="3000000"/>
        </p:xfrm>
        <a:graphic>
          <a:graphicData uri="http://schemas.openxmlformats.org/drawingml/2006/table">
            <a:tbl>
              <a:tblPr bandRow="1" firstRow="1">
                <a:noFill/>
                <a:tableStyleId>{080937F6-F163-481E-B2B0-98CAEE5C7077}</a:tableStyleId>
              </a:tblPr>
              <a:tblGrid>
                <a:gridCol w="1452200"/>
                <a:gridCol w="1452200"/>
                <a:gridCol w="1452200"/>
                <a:gridCol w="1452200"/>
                <a:gridCol w="1452200"/>
                <a:gridCol w="1452200"/>
                <a:gridCol w="1452200"/>
              </a:tblGrid>
              <a:tr h="700250">
                <a:tc>
                  <a:txBody>
                    <a:bodyPr/>
                    <a:lstStyle/>
                    <a:p>
                      <a:pPr indent="0" lvl="0" marL="0" marR="0" rtl="0" algn="ctr">
                        <a:spcBef>
                          <a:spcPts val="0"/>
                        </a:spcBef>
                        <a:spcAft>
                          <a:spcPts val="0"/>
                        </a:spcAft>
                        <a:buNone/>
                      </a:pPr>
                      <a:r>
                        <a:rPr b="1" lang="zh-TW" sz="2600">
                          <a:latin typeface="DFKai-SB"/>
                          <a:ea typeface="DFKai-SB"/>
                          <a:cs typeface="DFKai-SB"/>
                          <a:sym typeface="DFKai-SB"/>
                        </a:rPr>
                        <a:t>級 別</a:t>
                      </a:r>
                      <a:endParaRPr/>
                    </a:p>
                  </a:txBody>
                  <a:tcPr marT="45725" marB="45725" marR="91450" marL="91450" anchor="ctr">
                    <a:solidFill>
                      <a:srgbClr val="0000FF"/>
                    </a:solidFill>
                  </a:tcPr>
                </a:tc>
                <a:tc>
                  <a:txBody>
                    <a:bodyPr/>
                    <a:lstStyle/>
                    <a:p>
                      <a:pPr indent="0" lvl="0" marL="0" marR="0" rtl="0" algn="ctr">
                        <a:lnSpc>
                          <a:spcPct val="100000"/>
                        </a:lnSpc>
                        <a:spcBef>
                          <a:spcPts val="0"/>
                        </a:spcBef>
                        <a:spcAft>
                          <a:spcPts val="0"/>
                        </a:spcAft>
                        <a:buClr>
                          <a:schemeClr val="dk1"/>
                        </a:buClr>
                        <a:buSzPts val="2600"/>
                        <a:buFont typeface="Book Antiqua"/>
                        <a:buNone/>
                      </a:pPr>
                      <a:r>
                        <a:rPr lang="zh-TW" sz="2600">
                          <a:latin typeface="Book Antiqua"/>
                          <a:ea typeface="Book Antiqua"/>
                          <a:cs typeface="Book Antiqua"/>
                          <a:sym typeface="Book Antiqua"/>
                        </a:rPr>
                        <a:t>第1</a:t>
                      </a:r>
                      <a:r>
                        <a:rPr b="1" lang="zh-TW" sz="2600">
                          <a:latin typeface="DFKai-SB"/>
                          <a:ea typeface="DFKai-SB"/>
                          <a:cs typeface="DFKai-SB"/>
                          <a:sym typeface="DFKai-SB"/>
                        </a:rPr>
                        <a:t>級</a:t>
                      </a:r>
                      <a:endParaRPr sz="2600">
                        <a:latin typeface="Book Antiqua"/>
                        <a:ea typeface="Book Antiqua"/>
                        <a:cs typeface="Book Antiqua"/>
                        <a:sym typeface="Book Antiqua"/>
                      </a:endParaRPr>
                    </a:p>
                  </a:txBody>
                  <a:tcPr marT="45725" marB="45725" marR="91450" marL="91450" anchor="ctr">
                    <a:solidFill>
                      <a:srgbClr val="0070C0"/>
                    </a:solidFill>
                  </a:tcPr>
                </a:tc>
                <a:tc>
                  <a:txBody>
                    <a:bodyPr/>
                    <a:lstStyle/>
                    <a:p>
                      <a:pPr indent="0" lvl="0" marL="0" marR="0" rtl="0" algn="ctr">
                        <a:spcBef>
                          <a:spcPts val="0"/>
                        </a:spcBef>
                        <a:spcAft>
                          <a:spcPts val="0"/>
                        </a:spcAft>
                        <a:buNone/>
                      </a:pPr>
                      <a:r>
                        <a:rPr lang="zh-TW" sz="2600">
                          <a:latin typeface="Book Antiqua"/>
                          <a:ea typeface="Book Antiqua"/>
                          <a:cs typeface="Book Antiqua"/>
                          <a:sym typeface="Book Antiqua"/>
                        </a:rPr>
                        <a:t>第2</a:t>
                      </a:r>
                      <a:r>
                        <a:rPr b="1" lang="zh-TW" sz="2600">
                          <a:latin typeface="DFKai-SB"/>
                          <a:ea typeface="DFKai-SB"/>
                          <a:cs typeface="DFKai-SB"/>
                          <a:sym typeface="DFKai-SB"/>
                        </a:rPr>
                        <a:t>級</a:t>
                      </a:r>
                      <a:endParaRPr sz="2600">
                        <a:latin typeface="Book Antiqua"/>
                        <a:ea typeface="Book Antiqua"/>
                        <a:cs typeface="Book Antiqua"/>
                        <a:sym typeface="Book Antiqua"/>
                      </a:endParaRPr>
                    </a:p>
                  </a:txBody>
                  <a:tcPr marT="45725" marB="45725" marR="91450" marL="91450" anchor="ctr">
                    <a:solidFill>
                      <a:srgbClr val="0070C0"/>
                    </a:solidFill>
                  </a:tcPr>
                </a:tc>
                <a:tc>
                  <a:txBody>
                    <a:bodyPr/>
                    <a:lstStyle/>
                    <a:p>
                      <a:pPr indent="0" lvl="0" marL="0" marR="0" rtl="0" algn="ctr">
                        <a:spcBef>
                          <a:spcPts val="0"/>
                        </a:spcBef>
                        <a:spcAft>
                          <a:spcPts val="0"/>
                        </a:spcAft>
                        <a:buNone/>
                      </a:pPr>
                      <a:r>
                        <a:rPr lang="zh-TW" sz="2600">
                          <a:latin typeface="Book Antiqua"/>
                          <a:ea typeface="Book Antiqua"/>
                          <a:cs typeface="Book Antiqua"/>
                          <a:sym typeface="Book Antiqua"/>
                        </a:rPr>
                        <a:t>第3</a:t>
                      </a:r>
                      <a:r>
                        <a:rPr b="1" lang="zh-TW" sz="2600">
                          <a:latin typeface="DFKai-SB"/>
                          <a:ea typeface="DFKai-SB"/>
                          <a:cs typeface="DFKai-SB"/>
                          <a:sym typeface="DFKai-SB"/>
                        </a:rPr>
                        <a:t>級</a:t>
                      </a:r>
                      <a:endParaRPr sz="2600">
                        <a:latin typeface="Book Antiqua"/>
                        <a:ea typeface="Book Antiqua"/>
                        <a:cs typeface="Book Antiqua"/>
                        <a:sym typeface="Book Antiqua"/>
                      </a:endParaRPr>
                    </a:p>
                  </a:txBody>
                  <a:tcPr marT="45725" marB="45725" marR="91450" marL="91450" anchor="ctr">
                    <a:solidFill>
                      <a:srgbClr val="0070C0"/>
                    </a:solidFill>
                  </a:tcPr>
                </a:tc>
                <a:tc>
                  <a:txBody>
                    <a:bodyPr/>
                    <a:lstStyle/>
                    <a:p>
                      <a:pPr indent="0" lvl="0" marL="0" marR="0" rtl="0" algn="ctr">
                        <a:spcBef>
                          <a:spcPts val="0"/>
                        </a:spcBef>
                        <a:spcAft>
                          <a:spcPts val="0"/>
                        </a:spcAft>
                        <a:buNone/>
                      </a:pPr>
                      <a:r>
                        <a:rPr lang="zh-TW" sz="2600">
                          <a:latin typeface="Book Antiqua"/>
                          <a:ea typeface="Book Antiqua"/>
                          <a:cs typeface="Book Antiqua"/>
                          <a:sym typeface="Book Antiqua"/>
                        </a:rPr>
                        <a:t>第4</a:t>
                      </a:r>
                      <a:r>
                        <a:rPr b="1" lang="zh-TW" sz="2600">
                          <a:latin typeface="DFKai-SB"/>
                          <a:ea typeface="DFKai-SB"/>
                          <a:cs typeface="DFKai-SB"/>
                          <a:sym typeface="DFKai-SB"/>
                        </a:rPr>
                        <a:t>級</a:t>
                      </a:r>
                      <a:endParaRPr sz="2600">
                        <a:latin typeface="Book Antiqua"/>
                        <a:ea typeface="Book Antiqua"/>
                        <a:cs typeface="Book Antiqua"/>
                        <a:sym typeface="Book Antiqua"/>
                      </a:endParaRPr>
                    </a:p>
                  </a:txBody>
                  <a:tcPr marT="45725" marB="45725" marR="91450" marL="91450" anchor="ctr">
                    <a:solidFill>
                      <a:srgbClr val="0070C0"/>
                    </a:solidFill>
                  </a:tcPr>
                </a:tc>
                <a:tc>
                  <a:txBody>
                    <a:bodyPr/>
                    <a:lstStyle/>
                    <a:p>
                      <a:pPr indent="0" lvl="0" marL="0" marR="0" rtl="0" algn="ctr">
                        <a:spcBef>
                          <a:spcPts val="0"/>
                        </a:spcBef>
                        <a:spcAft>
                          <a:spcPts val="0"/>
                        </a:spcAft>
                        <a:buNone/>
                      </a:pPr>
                      <a:r>
                        <a:rPr lang="zh-TW" sz="2600">
                          <a:latin typeface="Book Antiqua"/>
                          <a:ea typeface="Book Antiqua"/>
                          <a:cs typeface="Book Antiqua"/>
                          <a:sym typeface="Book Antiqua"/>
                        </a:rPr>
                        <a:t>第5</a:t>
                      </a:r>
                      <a:r>
                        <a:rPr b="1" lang="zh-TW" sz="2600">
                          <a:latin typeface="DFKai-SB"/>
                          <a:ea typeface="DFKai-SB"/>
                          <a:cs typeface="DFKai-SB"/>
                          <a:sym typeface="DFKai-SB"/>
                        </a:rPr>
                        <a:t>級</a:t>
                      </a:r>
                      <a:endParaRPr sz="2600">
                        <a:latin typeface="Book Antiqua"/>
                        <a:ea typeface="Book Antiqua"/>
                        <a:cs typeface="Book Antiqua"/>
                        <a:sym typeface="Book Antiqua"/>
                      </a:endParaRPr>
                    </a:p>
                  </a:txBody>
                  <a:tcPr marT="45725" marB="45725" marR="91450" marL="91450" anchor="ctr">
                    <a:solidFill>
                      <a:srgbClr val="0070C0"/>
                    </a:solidFill>
                  </a:tcPr>
                </a:tc>
                <a:tc>
                  <a:txBody>
                    <a:bodyPr/>
                    <a:lstStyle/>
                    <a:p>
                      <a:pPr indent="0" lvl="0" marL="0" marR="0" rtl="0" algn="ctr">
                        <a:spcBef>
                          <a:spcPts val="0"/>
                        </a:spcBef>
                        <a:spcAft>
                          <a:spcPts val="0"/>
                        </a:spcAft>
                        <a:buNone/>
                      </a:pPr>
                      <a:r>
                        <a:rPr lang="zh-TW" sz="2600">
                          <a:latin typeface="Book Antiqua"/>
                          <a:ea typeface="Book Antiqua"/>
                          <a:cs typeface="Book Antiqua"/>
                          <a:sym typeface="Book Antiqua"/>
                        </a:rPr>
                        <a:t>第6</a:t>
                      </a:r>
                      <a:r>
                        <a:rPr b="1" lang="zh-TW" sz="2600">
                          <a:latin typeface="DFKai-SB"/>
                          <a:ea typeface="DFKai-SB"/>
                          <a:cs typeface="DFKai-SB"/>
                          <a:sym typeface="DFKai-SB"/>
                        </a:rPr>
                        <a:t>級</a:t>
                      </a:r>
                      <a:endParaRPr b="0" sz="2600">
                        <a:latin typeface="Book Antiqua"/>
                        <a:ea typeface="Book Antiqua"/>
                        <a:cs typeface="Book Antiqua"/>
                        <a:sym typeface="Book Antiqua"/>
                      </a:endParaRPr>
                    </a:p>
                  </a:txBody>
                  <a:tcPr marT="45725" marB="45725" marR="91450" marL="91450" anchor="ctr">
                    <a:solidFill>
                      <a:srgbClr val="0070C0"/>
                    </a:solidFill>
                  </a:tcPr>
                </a:tc>
              </a:tr>
              <a:tr h="895350">
                <a:tc>
                  <a:txBody>
                    <a:bodyPr/>
                    <a:lstStyle/>
                    <a:p>
                      <a:pPr indent="0" lvl="0" marL="0" marR="0" rtl="0" algn="ctr">
                        <a:lnSpc>
                          <a:spcPct val="100000"/>
                        </a:lnSpc>
                        <a:spcBef>
                          <a:spcPts val="0"/>
                        </a:spcBef>
                        <a:spcAft>
                          <a:spcPts val="0"/>
                        </a:spcAft>
                        <a:buClr>
                          <a:schemeClr val="dk1"/>
                        </a:buClr>
                        <a:buSzPts val="2600"/>
                        <a:buFont typeface="DFKai-SB"/>
                        <a:buNone/>
                      </a:pPr>
                      <a:r>
                        <a:rPr b="1" lang="zh-TW" sz="2600">
                          <a:latin typeface="DFKai-SB"/>
                          <a:ea typeface="DFKai-SB"/>
                          <a:cs typeface="DFKai-SB"/>
                          <a:sym typeface="DFKai-SB"/>
                        </a:rPr>
                        <a:t>志願序</a:t>
                      </a:r>
                      <a:endParaRPr/>
                    </a:p>
                  </a:txBody>
                  <a:tcPr marT="45725" marB="45725" marR="91450" marL="91450" anchor="ctr">
                    <a:solidFill>
                      <a:srgbClr val="D2B68F"/>
                    </a:solidFill>
                  </a:tcPr>
                </a:tc>
                <a:tc>
                  <a:txBody>
                    <a:bodyPr/>
                    <a:lstStyle/>
                    <a:p>
                      <a:pPr indent="0" lvl="0" marL="0" marR="0" rtl="0" algn="ctr">
                        <a:lnSpc>
                          <a:spcPct val="100000"/>
                        </a:lnSpc>
                        <a:spcBef>
                          <a:spcPts val="0"/>
                        </a:spcBef>
                        <a:spcAft>
                          <a:spcPts val="0"/>
                        </a:spcAft>
                        <a:buClr>
                          <a:schemeClr val="dk1"/>
                        </a:buClr>
                        <a:buSzPts val="2800"/>
                        <a:buFont typeface="Book Antiqua"/>
                        <a:buNone/>
                      </a:pPr>
                      <a:r>
                        <a:rPr b="1" lang="zh-TW" sz="2800">
                          <a:solidFill>
                            <a:schemeClr val="dk1"/>
                          </a:solidFill>
                          <a:latin typeface="Book Antiqua"/>
                          <a:ea typeface="Book Antiqua"/>
                          <a:cs typeface="Book Antiqua"/>
                          <a:sym typeface="Book Antiqua"/>
                        </a:rPr>
                        <a:t>1～5</a:t>
                      </a:r>
                      <a:endParaRPr b="1" sz="2800">
                        <a:latin typeface="Book Antiqua"/>
                        <a:ea typeface="Book Antiqua"/>
                        <a:cs typeface="Book Antiqua"/>
                        <a:sym typeface="Book Antiqua"/>
                      </a:endParaRPr>
                    </a:p>
                  </a:txBody>
                  <a:tcPr marT="45725" marB="45725" marR="91450" marL="91450" anchor="ctr">
                    <a:solidFill>
                      <a:srgbClr val="E1CEB3"/>
                    </a:solidFill>
                  </a:tcPr>
                </a:tc>
                <a:tc>
                  <a:txBody>
                    <a:bodyPr/>
                    <a:lstStyle/>
                    <a:p>
                      <a:pPr indent="0" lvl="0" marL="0" marR="0" rtl="0" algn="ctr">
                        <a:lnSpc>
                          <a:spcPct val="100000"/>
                        </a:lnSpc>
                        <a:spcBef>
                          <a:spcPts val="0"/>
                        </a:spcBef>
                        <a:spcAft>
                          <a:spcPts val="0"/>
                        </a:spcAft>
                        <a:buClr>
                          <a:schemeClr val="dk1"/>
                        </a:buClr>
                        <a:buSzPts val="2800"/>
                        <a:buFont typeface="Book Antiqua"/>
                        <a:buNone/>
                      </a:pPr>
                      <a:r>
                        <a:rPr b="1" lang="zh-TW" sz="2800">
                          <a:solidFill>
                            <a:schemeClr val="dk1"/>
                          </a:solidFill>
                          <a:latin typeface="Book Antiqua"/>
                          <a:ea typeface="Book Antiqua"/>
                          <a:cs typeface="Book Antiqua"/>
                          <a:sym typeface="Book Antiqua"/>
                        </a:rPr>
                        <a:t>6～10</a:t>
                      </a:r>
                      <a:endParaRPr b="1" sz="2800">
                        <a:latin typeface="Book Antiqua"/>
                        <a:ea typeface="Book Antiqua"/>
                        <a:cs typeface="Book Antiqua"/>
                        <a:sym typeface="Book Antiqua"/>
                      </a:endParaRPr>
                    </a:p>
                  </a:txBody>
                  <a:tcPr marT="45725" marB="45725" marR="91450" marL="91450" anchor="ctr">
                    <a:solidFill>
                      <a:srgbClr val="E1CEB3"/>
                    </a:solidFill>
                  </a:tcPr>
                </a:tc>
                <a:tc>
                  <a:txBody>
                    <a:bodyPr/>
                    <a:lstStyle/>
                    <a:p>
                      <a:pPr indent="0" lvl="0" marL="0" marR="0" rtl="0" algn="ctr">
                        <a:lnSpc>
                          <a:spcPct val="100000"/>
                        </a:lnSpc>
                        <a:spcBef>
                          <a:spcPts val="0"/>
                        </a:spcBef>
                        <a:spcAft>
                          <a:spcPts val="0"/>
                        </a:spcAft>
                        <a:buClr>
                          <a:schemeClr val="dk1"/>
                        </a:buClr>
                        <a:buSzPts val="2800"/>
                        <a:buFont typeface="Book Antiqua"/>
                        <a:buNone/>
                      </a:pPr>
                      <a:r>
                        <a:rPr b="1" lang="zh-TW" sz="2800">
                          <a:solidFill>
                            <a:schemeClr val="dk1"/>
                          </a:solidFill>
                          <a:latin typeface="Book Antiqua"/>
                          <a:ea typeface="Book Antiqua"/>
                          <a:cs typeface="Book Antiqua"/>
                          <a:sym typeface="Book Antiqua"/>
                        </a:rPr>
                        <a:t>11～15</a:t>
                      </a:r>
                      <a:endParaRPr b="1" sz="2800">
                        <a:latin typeface="Book Antiqua"/>
                        <a:ea typeface="Book Antiqua"/>
                        <a:cs typeface="Book Antiqua"/>
                        <a:sym typeface="Book Antiqua"/>
                      </a:endParaRPr>
                    </a:p>
                  </a:txBody>
                  <a:tcPr marT="45725" marB="45725" marR="91450" marL="91450" anchor="ctr">
                    <a:solidFill>
                      <a:srgbClr val="E1CEB3"/>
                    </a:solidFill>
                  </a:tcPr>
                </a:tc>
                <a:tc>
                  <a:txBody>
                    <a:bodyPr/>
                    <a:lstStyle/>
                    <a:p>
                      <a:pPr indent="0" lvl="0" marL="0" marR="0" rtl="0" algn="ctr">
                        <a:lnSpc>
                          <a:spcPct val="100000"/>
                        </a:lnSpc>
                        <a:spcBef>
                          <a:spcPts val="0"/>
                        </a:spcBef>
                        <a:spcAft>
                          <a:spcPts val="0"/>
                        </a:spcAft>
                        <a:buClr>
                          <a:schemeClr val="dk1"/>
                        </a:buClr>
                        <a:buSzPts val="2800"/>
                        <a:buFont typeface="Book Antiqua"/>
                        <a:buNone/>
                      </a:pPr>
                      <a:r>
                        <a:rPr b="1" lang="zh-TW" sz="2800">
                          <a:solidFill>
                            <a:schemeClr val="dk1"/>
                          </a:solidFill>
                          <a:latin typeface="Book Antiqua"/>
                          <a:ea typeface="Book Antiqua"/>
                          <a:cs typeface="Book Antiqua"/>
                          <a:sym typeface="Book Antiqua"/>
                        </a:rPr>
                        <a:t>16～20</a:t>
                      </a:r>
                      <a:endParaRPr b="1" sz="2800">
                        <a:latin typeface="Book Antiqua"/>
                        <a:ea typeface="Book Antiqua"/>
                        <a:cs typeface="Book Antiqua"/>
                        <a:sym typeface="Book Antiqua"/>
                      </a:endParaRPr>
                    </a:p>
                  </a:txBody>
                  <a:tcPr marT="45725" marB="45725" marR="91450" marL="91450" anchor="ctr">
                    <a:solidFill>
                      <a:srgbClr val="E1CEB3"/>
                    </a:solidFill>
                  </a:tcPr>
                </a:tc>
                <a:tc>
                  <a:txBody>
                    <a:bodyPr/>
                    <a:lstStyle/>
                    <a:p>
                      <a:pPr indent="0" lvl="0" marL="0" marR="0" rtl="0" algn="ctr">
                        <a:lnSpc>
                          <a:spcPct val="100000"/>
                        </a:lnSpc>
                        <a:spcBef>
                          <a:spcPts val="0"/>
                        </a:spcBef>
                        <a:spcAft>
                          <a:spcPts val="0"/>
                        </a:spcAft>
                        <a:buClr>
                          <a:schemeClr val="dk1"/>
                        </a:buClr>
                        <a:buSzPts val="2800"/>
                        <a:buFont typeface="Book Antiqua"/>
                        <a:buNone/>
                      </a:pPr>
                      <a:r>
                        <a:rPr b="1" lang="zh-TW" sz="2800">
                          <a:solidFill>
                            <a:schemeClr val="dk1"/>
                          </a:solidFill>
                          <a:latin typeface="Book Antiqua"/>
                          <a:ea typeface="Book Antiqua"/>
                          <a:cs typeface="Book Antiqua"/>
                          <a:sym typeface="Book Antiqua"/>
                        </a:rPr>
                        <a:t>21～25</a:t>
                      </a:r>
                      <a:endParaRPr b="1" sz="2800">
                        <a:latin typeface="Book Antiqua"/>
                        <a:ea typeface="Book Antiqua"/>
                        <a:cs typeface="Book Antiqua"/>
                        <a:sym typeface="Book Antiqua"/>
                      </a:endParaRPr>
                    </a:p>
                  </a:txBody>
                  <a:tcPr marT="45725" marB="45725" marR="91450" marL="91450" anchor="ctr">
                    <a:solidFill>
                      <a:srgbClr val="E1CEB3"/>
                    </a:solidFill>
                  </a:tcPr>
                </a:tc>
                <a:tc>
                  <a:txBody>
                    <a:bodyPr/>
                    <a:lstStyle/>
                    <a:p>
                      <a:pPr indent="0" lvl="0" marL="0" marR="0" rtl="0" algn="ctr">
                        <a:lnSpc>
                          <a:spcPct val="100000"/>
                        </a:lnSpc>
                        <a:spcBef>
                          <a:spcPts val="0"/>
                        </a:spcBef>
                        <a:spcAft>
                          <a:spcPts val="0"/>
                        </a:spcAft>
                        <a:buClr>
                          <a:schemeClr val="dk1"/>
                        </a:buClr>
                        <a:buSzPts val="2800"/>
                        <a:buFont typeface="Book Antiqua"/>
                        <a:buNone/>
                      </a:pPr>
                      <a:r>
                        <a:rPr b="1" lang="zh-TW" sz="2800">
                          <a:solidFill>
                            <a:schemeClr val="dk1"/>
                          </a:solidFill>
                          <a:latin typeface="Book Antiqua"/>
                          <a:ea typeface="Book Antiqua"/>
                          <a:cs typeface="Book Antiqua"/>
                          <a:sym typeface="Book Antiqua"/>
                        </a:rPr>
                        <a:t>26～30</a:t>
                      </a:r>
                      <a:endParaRPr b="1" sz="2800">
                        <a:latin typeface="Book Antiqua"/>
                        <a:ea typeface="Book Antiqua"/>
                        <a:cs typeface="Book Antiqua"/>
                        <a:sym typeface="Book Antiqua"/>
                      </a:endParaRPr>
                    </a:p>
                  </a:txBody>
                  <a:tcPr marT="45725" marB="45725" marR="91450" marL="91450" anchor="ctr">
                    <a:solidFill>
                      <a:srgbClr val="E1CEB3"/>
                    </a:solidFill>
                  </a:tcPr>
                </a:tc>
              </a:tr>
              <a:tr h="895350">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積 分</a:t>
                      </a:r>
                      <a:endParaRPr/>
                    </a:p>
                  </a:txBody>
                  <a:tcPr marT="45725" marB="45725" marR="91450" marL="91450" anchor="ctr">
                    <a:solidFill>
                      <a:srgbClr val="E17E6D"/>
                    </a:solidFill>
                  </a:tcPr>
                </a:tc>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26</a:t>
                      </a:r>
                      <a:endParaRPr b="1" sz="3300">
                        <a:solidFill>
                          <a:srgbClr val="FF0000"/>
                        </a:solidFill>
                        <a:latin typeface="Book Antiqua"/>
                        <a:ea typeface="Book Antiqua"/>
                        <a:cs typeface="Book Antiqua"/>
                        <a:sym typeface="Book Antiqua"/>
                      </a:endParaRPr>
                    </a:p>
                  </a:txBody>
                  <a:tcPr marT="45725" marB="45725" marR="91450" marL="91450" anchor="ctr">
                    <a:solidFill>
                      <a:srgbClr val="EBA99E"/>
                    </a:solidFill>
                  </a:tcPr>
                </a:tc>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25</a:t>
                      </a:r>
                      <a:endParaRPr b="1" sz="3300">
                        <a:solidFill>
                          <a:srgbClr val="FF0000"/>
                        </a:solidFill>
                        <a:latin typeface="Book Antiqua"/>
                        <a:ea typeface="Book Antiqua"/>
                        <a:cs typeface="Book Antiqua"/>
                        <a:sym typeface="Book Antiqua"/>
                      </a:endParaRPr>
                    </a:p>
                  </a:txBody>
                  <a:tcPr marT="45725" marB="45725" marR="91450" marL="91450" anchor="ctr">
                    <a:solidFill>
                      <a:srgbClr val="EBA99E"/>
                    </a:solidFill>
                  </a:tcPr>
                </a:tc>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24</a:t>
                      </a:r>
                      <a:endParaRPr b="1" sz="3300">
                        <a:solidFill>
                          <a:srgbClr val="FF0000"/>
                        </a:solidFill>
                        <a:latin typeface="Book Antiqua"/>
                        <a:ea typeface="Book Antiqua"/>
                        <a:cs typeface="Book Antiqua"/>
                        <a:sym typeface="Book Antiqua"/>
                      </a:endParaRPr>
                    </a:p>
                  </a:txBody>
                  <a:tcPr marT="45725" marB="45725" marR="91450" marL="91450" anchor="ctr">
                    <a:solidFill>
                      <a:srgbClr val="EBA99E"/>
                    </a:solidFill>
                  </a:tcPr>
                </a:tc>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23</a:t>
                      </a:r>
                      <a:endParaRPr b="1" sz="3300">
                        <a:solidFill>
                          <a:srgbClr val="FF0000"/>
                        </a:solidFill>
                        <a:latin typeface="Book Antiqua"/>
                        <a:ea typeface="Book Antiqua"/>
                        <a:cs typeface="Book Antiqua"/>
                        <a:sym typeface="Book Antiqua"/>
                      </a:endParaRPr>
                    </a:p>
                  </a:txBody>
                  <a:tcPr marT="45725" marB="45725" marR="91450" marL="91450" anchor="ctr">
                    <a:solidFill>
                      <a:srgbClr val="EBA99E"/>
                    </a:solidFill>
                  </a:tcPr>
                </a:tc>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22</a:t>
                      </a:r>
                      <a:endParaRPr b="1" sz="3300">
                        <a:solidFill>
                          <a:srgbClr val="FF0000"/>
                        </a:solidFill>
                        <a:latin typeface="Book Antiqua"/>
                        <a:ea typeface="Book Antiqua"/>
                        <a:cs typeface="Book Antiqua"/>
                        <a:sym typeface="Book Antiqua"/>
                      </a:endParaRPr>
                    </a:p>
                  </a:txBody>
                  <a:tcPr marT="45725" marB="45725" marR="91450" marL="91450" anchor="ctr">
                    <a:solidFill>
                      <a:srgbClr val="EBA99E"/>
                    </a:solidFill>
                  </a:tcPr>
                </a:tc>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21</a:t>
                      </a:r>
                      <a:endParaRPr b="1" sz="3300">
                        <a:solidFill>
                          <a:srgbClr val="FF0000"/>
                        </a:solidFill>
                        <a:latin typeface="Book Antiqua"/>
                        <a:ea typeface="Book Antiqua"/>
                        <a:cs typeface="Book Antiqua"/>
                        <a:sym typeface="Book Antiqua"/>
                      </a:endParaRPr>
                    </a:p>
                  </a:txBody>
                  <a:tcPr marT="45725" marB="45725" marR="91450" marL="91450" anchor="ctr">
                    <a:solidFill>
                      <a:srgbClr val="EBA99E"/>
                    </a:solidFill>
                  </a:tcPr>
                </a:tc>
              </a:tr>
            </a:tbl>
          </a:graphicData>
        </a:graphic>
      </p:graphicFrame>
      <p:sp>
        <p:nvSpPr>
          <p:cNvPr id="1736" name="Google Shape;1736;p176"/>
          <p:cNvSpPr txBox="1"/>
          <p:nvPr/>
        </p:nvSpPr>
        <p:spPr>
          <a:xfrm>
            <a:off x="1592263" y="615950"/>
            <a:ext cx="8910637"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(三)五專優先免試比序積分-志願序</a:t>
            </a:r>
            <a:endParaRPr/>
          </a:p>
        </p:txBody>
      </p:sp>
      <p:sp>
        <p:nvSpPr>
          <p:cNvPr id="1737" name="Google Shape;1737;p176"/>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2" name="Shape 1742"/>
        <p:cNvGrpSpPr/>
        <p:nvPr/>
      </p:nvGrpSpPr>
      <p:grpSpPr>
        <a:xfrm>
          <a:off x="0" y="0"/>
          <a:ext cx="0" cy="0"/>
          <a:chOff x="0" y="0"/>
          <a:chExt cx="0" cy="0"/>
        </a:xfrm>
      </p:grpSpPr>
      <p:sp>
        <p:nvSpPr>
          <p:cNvPr id="1743" name="Google Shape;1743;p177"/>
          <p:cNvSpPr/>
          <p:nvPr/>
        </p:nvSpPr>
        <p:spPr>
          <a:xfrm>
            <a:off x="974725" y="4768850"/>
            <a:ext cx="10547350" cy="1752600"/>
          </a:xfrm>
          <a:prstGeom prst="rect">
            <a:avLst/>
          </a:prstGeom>
          <a:solidFill>
            <a:srgbClr val="EFE6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4" name="Google Shape;1744;p177"/>
          <p:cNvSpPr/>
          <p:nvPr/>
        </p:nvSpPr>
        <p:spPr>
          <a:xfrm>
            <a:off x="974725" y="1362075"/>
            <a:ext cx="10547350" cy="2855913"/>
          </a:xfrm>
          <a:prstGeom prst="rect">
            <a:avLst/>
          </a:prstGeom>
          <a:solidFill>
            <a:srgbClr val="EFE6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5" name="Google Shape;1745;p177"/>
          <p:cNvSpPr txBox="1"/>
          <p:nvPr>
            <p:ph idx="1" type="body"/>
          </p:nvPr>
        </p:nvSpPr>
        <p:spPr>
          <a:xfrm>
            <a:off x="1100138" y="1528763"/>
            <a:ext cx="10296525" cy="4662487"/>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500"/>
              <a:buFont typeface="Noto Sans Symbols"/>
              <a:buNone/>
            </a:pPr>
            <a:r>
              <a:rPr b="1" lang="zh-TW" sz="2500">
                <a:solidFill>
                  <a:srgbClr val="0000FF"/>
                </a:solidFill>
                <a:latin typeface="Book Antiqua"/>
                <a:ea typeface="Book Antiqua"/>
                <a:cs typeface="Book Antiqua"/>
                <a:sym typeface="Book Antiqua"/>
              </a:rPr>
              <a:t>多元學習表現（積分上限15分）</a:t>
            </a:r>
            <a:endParaRPr b="1" sz="2500">
              <a:solidFill>
                <a:srgbClr val="0000FF"/>
              </a:solidFill>
              <a:latin typeface="Book Antiqua"/>
              <a:ea typeface="Book Antiqua"/>
              <a:cs typeface="Book Antiqua"/>
              <a:sym typeface="Book Antiqua"/>
            </a:endParaRPr>
          </a:p>
          <a:p>
            <a:pPr indent="-214312" lvl="1" marL="557213" rtl="0" algn="l">
              <a:lnSpc>
                <a:spcPct val="110000"/>
              </a:lnSpc>
              <a:spcBef>
                <a:spcPts val="1350"/>
              </a:spcBef>
              <a:spcAft>
                <a:spcPts val="0"/>
              </a:spcAft>
              <a:buSzPts val="2000"/>
              <a:buFont typeface="Noto Sans Symbols"/>
              <a:buChar char="◆"/>
            </a:pPr>
            <a:r>
              <a:rPr b="1" lang="zh-TW" sz="2000">
                <a:solidFill>
                  <a:srgbClr val="0000FF"/>
                </a:solidFill>
                <a:latin typeface="Book Antiqua"/>
                <a:ea typeface="Book Antiqua"/>
                <a:cs typeface="Book Antiqua"/>
                <a:sym typeface="Book Antiqua"/>
              </a:rPr>
              <a:t>  競 賽</a:t>
            </a:r>
            <a:r>
              <a:rPr b="1" lang="zh-TW" sz="2000">
                <a:solidFill>
                  <a:srgbClr val="7030A0"/>
                </a:solidFill>
                <a:latin typeface="Book Antiqua"/>
                <a:ea typeface="Book Antiqua"/>
                <a:cs typeface="Book Antiqua"/>
                <a:sym typeface="Book Antiqua"/>
              </a:rPr>
              <a:t>（積分上限7分）</a:t>
            </a:r>
            <a:endParaRPr/>
          </a:p>
          <a:p>
            <a:pPr indent="-214312" lvl="1" marL="557213" rtl="0" algn="l">
              <a:lnSpc>
                <a:spcPct val="110000"/>
              </a:lnSpc>
              <a:spcBef>
                <a:spcPts val="1350"/>
              </a:spcBef>
              <a:spcAft>
                <a:spcPts val="0"/>
              </a:spcAft>
              <a:buSzPts val="2000"/>
              <a:buFont typeface="Century Gothic"/>
              <a:buAutoNum type="arabicParenR"/>
            </a:pPr>
            <a:r>
              <a:rPr lang="zh-TW" sz="2000">
                <a:solidFill>
                  <a:srgbClr val="000000"/>
                </a:solidFill>
                <a:latin typeface="Book Antiqua"/>
                <a:ea typeface="Book Antiqua"/>
                <a:cs typeface="Book Antiqua"/>
                <a:sym typeface="Book Antiqua"/>
              </a:rPr>
              <a:t>核分標準：招生簡章表列之「國際、全國、區域及縣市」競賽項目</a:t>
            </a:r>
            <a:endParaRPr sz="2000">
              <a:solidFill>
                <a:srgbClr val="000000"/>
              </a:solidFill>
              <a:latin typeface="Book Antiqua"/>
              <a:ea typeface="Book Antiqua"/>
              <a:cs typeface="Book Antiqua"/>
              <a:sym typeface="Book Antiqua"/>
            </a:endParaRPr>
          </a:p>
          <a:p>
            <a:pPr indent="-214312" lvl="1" marL="557213" rtl="0" algn="l">
              <a:lnSpc>
                <a:spcPct val="110000"/>
              </a:lnSpc>
              <a:spcBef>
                <a:spcPts val="600"/>
              </a:spcBef>
              <a:spcAft>
                <a:spcPts val="0"/>
              </a:spcAft>
              <a:buSzPts val="2000"/>
              <a:buFont typeface="Noto Sans Symbols"/>
              <a:buNone/>
            </a:pPr>
            <a:r>
              <a:rPr lang="zh-TW" sz="2000">
                <a:solidFill>
                  <a:srgbClr val="C00000"/>
                </a:solidFill>
                <a:latin typeface="Book Antiqua"/>
                <a:ea typeface="Book Antiqua"/>
                <a:cs typeface="Book Antiqua"/>
                <a:sym typeface="Book Antiqua"/>
              </a:rPr>
              <a:t>    區域及縣（市）競賽以縣市政府主辦者為限，獲獎證明之落款人在縣市須為縣市</a:t>
            </a:r>
            <a:endParaRPr sz="2000">
              <a:solidFill>
                <a:srgbClr val="C00000"/>
              </a:solidFill>
              <a:latin typeface="Book Antiqua"/>
              <a:ea typeface="Book Antiqua"/>
              <a:cs typeface="Book Antiqua"/>
              <a:sym typeface="Book Antiqua"/>
            </a:endParaRPr>
          </a:p>
          <a:p>
            <a:pPr indent="-214312" lvl="1" marL="557213" rtl="0" algn="l">
              <a:lnSpc>
                <a:spcPct val="110000"/>
              </a:lnSpc>
              <a:spcBef>
                <a:spcPts val="600"/>
              </a:spcBef>
              <a:spcAft>
                <a:spcPts val="0"/>
              </a:spcAft>
              <a:buSzPts val="2000"/>
              <a:buFont typeface="Noto Sans Symbols"/>
              <a:buNone/>
            </a:pPr>
            <a:r>
              <a:rPr lang="zh-TW" sz="2000">
                <a:solidFill>
                  <a:srgbClr val="C00000"/>
                </a:solidFill>
                <a:latin typeface="Book Antiqua"/>
                <a:ea typeface="Book Antiqua"/>
                <a:cs typeface="Book Antiqua"/>
                <a:sym typeface="Book Antiqua"/>
              </a:rPr>
              <a:t>    長，在直轄市須為市長或其所屬一級機關首長。</a:t>
            </a:r>
            <a:endParaRPr sz="2000">
              <a:solidFill>
                <a:srgbClr val="C00000"/>
              </a:solidFill>
              <a:latin typeface="Book Antiqua"/>
              <a:ea typeface="Book Antiqua"/>
              <a:cs typeface="Book Antiqua"/>
              <a:sym typeface="Book Antiqua"/>
            </a:endParaRPr>
          </a:p>
          <a:p>
            <a:pPr indent="-214312" lvl="1" marL="557213" rtl="0" algn="l">
              <a:lnSpc>
                <a:spcPct val="110000"/>
              </a:lnSpc>
              <a:spcBef>
                <a:spcPts val="1350"/>
              </a:spcBef>
              <a:spcAft>
                <a:spcPts val="0"/>
              </a:spcAft>
              <a:buSzPts val="2000"/>
              <a:buFont typeface="Century Gothic"/>
              <a:buAutoNum type="arabicParenR" startAt="2"/>
            </a:pPr>
            <a:r>
              <a:rPr lang="zh-TW" sz="2000">
                <a:solidFill>
                  <a:srgbClr val="000000"/>
                </a:solidFill>
                <a:latin typeface="Book Antiqua"/>
                <a:ea typeface="Book Antiqua"/>
                <a:cs typeface="Book Antiqua"/>
                <a:sym typeface="Book Antiqua"/>
              </a:rPr>
              <a:t>採計期間：</a:t>
            </a:r>
            <a:r>
              <a:rPr lang="zh-TW" sz="2000">
                <a:latin typeface="Book Antiqua"/>
                <a:ea typeface="Book Antiqua"/>
                <a:cs typeface="Book Antiqua"/>
                <a:sym typeface="Book Antiqua"/>
              </a:rPr>
              <a:t>免試生</a:t>
            </a:r>
            <a:r>
              <a:rPr b="1" lang="zh-TW" sz="2000" u="sng">
                <a:solidFill>
                  <a:srgbClr val="C00000"/>
                </a:solidFill>
                <a:latin typeface="Book Antiqua"/>
                <a:ea typeface="Book Antiqua"/>
                <a:cs typeface="Book Antiqua"/>
                <a:sym typeface="Book Antiqua"/>
              </a:rPr>
              <a:t>國中就學期間至109年5月14日（含）止</a:t>
            </a:r>
            <a:endParaRPr b="1" sz="1800">
              <a:solidFill>
                <a:srgbClr val="0000FF"/>
              </a:solidFill>
              <a:latin typeface="Book Antiqua"/>
              <a:ea typeface="Book Antiqua"/>
              <a:cs typeface="Book Antiqua"/>
              <a:sym typeface="Book Antiqua"/>
            </a:endParaRPr>
          </a:p>
          <a:p>
            <a:pPr indent="-214312" lvl="1" marL="557213" rtl="0" algn="l">
              <a:lnSpc>
                <a:spcPct val="110000"/>
              </a:lnSpc>
              <a:spcBef>
                <a:spcPts val="1350"/>
              </a:spcBef>
              <a:spcAft>
                <a:spcPts val="0"/>
              </a:spcAft>
              <a:buSzPts val="2000"/>
              <a:buFont typeface="Noto Sans Symbols"/>
              <a:buChar char="◆"/>
            </a:pPr>
            <a:r>
              <a:rPr b="1" lang="zh-TW" sz="2000">
                <a:solidFill>
                  <a:srgbClr val="0000FF"/>
                </a:solidFill>
                <a:latin typeface="Book Antiqua"/>
                <a:ea typeface="Book Antiqua"/>
                <a:cs typeface="Book Antiqua"/>
                <a:sym typeface="Book Antiqua"/>
              </a:rPr>
              <a:t>  服務學習</a:t>
            </a:r>
            <a:r>
              <a:rPr b="1" lang="zh-TW" sz="2000">
                <a:solidFill>
                  <a:srgbClr val="7030A0"/>
                </a:solidFill>
                <a:latin typeface="Book Antiqua"/>
                <a:ea typeface="Book Antiqua"/>
                <a:cs typeface="Book Antiqua"/>
                <a:sym typeface="Book Antiqua"/>
              </a:rPr>
              <a:t>（積分上限15分）</a:t>
            </a:r>
            <a:endParaRPr b="1" sz="2000">
              <a:solidFill>
                <a:srgbClr val="7030A0"/>
              </a:solidFill>
              <a:latin typeface="Book Antiqua"/>
              <a:ea typeface="Book Antiqua"/>
              <a:cs typeface="Book Antiqua"/>
              <a:sym typeface="Book Antiqua"/>
            </a:endParaRPr>
          </a:p>
          <a:p>
            <a:pPr indent="-214312" lvl="1" marL="557213" rtl="0" algn="l">
              <a:lnSpc>
                <a:spcPct val="110000"/>
              </a:lnSpc>
              <a:spcBef>
                <a:spcPts val="1350"/>
              </a:spcBef>
              <a:spcAft>
                <a:spcPts val="0"/>
              </a:spcAft>
              <a:buSzPts val="2000"/>
              <a:buFont typeface="Century Gothic"/>
              <a:buAutoNum type="arabicParenR"/>
            </a:pPr>
            <a:r>
              <a:rPr lang="zh-TW" sz="2000">
                <a:solidFill>
                  <a:srgbClr val="000000"/>
                </a:solidFill>
                <a:latin typeface="Book Antiqua"/>
                <a:ea typeface="Book Antiqua"/>
                <a:cs typeface="Book Antiqua"/>
                <a:sym typeface="Book Antiqua"/>
              </a:rPr>
              <a:t>核分標準：</a:t>
            </a:r>
            <a:r>
              <a:rPr b="1" lang="zh-TW" sz="2000" u="sng">
                <a:solidFill>
                  <a:srgbClr val="C00000"/>
                </a:solidFill>
                <a:latin typeface="Book Antiqua"/>
                <a:ea typeface="Book Antiqua"/>
                <a:cs typeface="Book Antiqua"/>
                <a:sym typeface="Book Antiqua"/>
              </a:rPr>
              <a:t>班級幹部、小老師或社團幹部任滿一學期得2分；服務每滿1小時得0.25分</a:t>
            </a:r>
            <a:endParaRPr b="1" sz="2000" u="sng">
              <a:solidFill>
                <a:srgbClr val="C00000"/>
              </a:solidFill>
              <a:latin typeface="Book Antiqua"/>
              <a:ea typeface="Book Antiqua"/>
              <a:cs typeface="Book Antiqua"/>
              <a:sym typeface="Book Antiqua"/>
            </a:endParaRPr>
          </a:p>
          <a:p>
            <a:pPr indent="-214312" lvl="1" marL="557213" rtl="0" algn="l">
              <a:lnSpc>
                <a:spcPct val="110000"/>
              </a:lnSpc>
              <a:spcBef>
                <a:spcPts val="1350"/>
              </a:spcBef>
              <a:spcAft>
                <a:spcPts val="0"/>
              </a:spcAft>
              <a:buSzPts val="2000"/>
              <a:buFont typeface="Century Gothic"/>
              <a:buAutoNum type="arabicParenR"/>
            </a:pPr>
            <a:r>
              <a:rPr lang="zh-TW" sz="2000">
                <a:solidFill>
                  <a:srgbClr val="000000"/>
                </a:solidFill>
                <a:latin typeface="Book Antiqua"/>
                <a:ea typeface="Book Antiqua"/>
                <a:cs typeface="Book Antiqua"/>
                <a:sym typeface="Book Antiqua"/>
              </a:rPr>
              <a:t>採計期間：</a:t>
            </a:r>
            <a:r>
              <a:rPr b="1" lang="zh-TW" sz="2000" u="sng">
                <a:solidFill>
                  <a:srgbClr val="C00000"/>
                </a:solidFill>
                <a:latin typeface="Book Antiqua"/>
                <a:ea typeface="Book Antiqua"/>
                <a:cs typeface="Book Antiqua"/>
                <a:sym typeface="Book Antiqua"/>
              </a:rPr>
              <a:t>國中就學期間至109年5月14日（含）止</a:t>
            </a:r>
            <a:endParaRPr b="1" sz="1900">
              <a:solidFill>
                <a:srgbClr val="7030A0"/>
              </a:solidFill>
              <a:latin typeface="Book Antiqua"/>
              <a:ea typeface="Book Antiqua"/>
              <a:cs typeface="Book Antiqua"/>
              <a:sym typeface="Book Antiqua"/>
            </a:endParaRPr>
          </a:p>
          <a:p>
            <a:pPr indent="-214312" lvl="1" marL="557213" rtl="0" algn="l">
              <a:lnSpc>
                <a:spcPct val="110000"/>
              </a:lnSpc>
              <a:spcBef>
                <a:spcPts val="600"/>
              </a:spcBef>
              <a:spcAft>
                <a:spcPts val="0"/>
              </a:spcAft>
              <a:buSzPts val="1900"/>
              <a:buFont typeface="Noto Sans Symbols"/>
              <a:buNone/>
            </a:pPr>
            <a:r>
              <a:t/>
            </a:r>
            <a:endParaRPr sz="1900">
              <a:solidFill>
                <a:srgbClr val="000000"/>
              </a:solidFill>
              <a:latin typeface="Book Antiqua"/>
              <a:ea typeface="Book Antiqua"/>
              <a:cs typeface="Book Antiqua"/>
              <a:sym typeface="Book Antiqua"/>
            </a:endParaRPr>
          </a:p>
          <a:p>
            <a:pPr indent="0" lvl="0" marL="0" rtl="0" algn="l">
              <a:lnSpc>
                <a:spcPct val="80000"/>
              </a:lnSpc>
              <a:spcBef>
                <a:spcPts val="1350"/>
              </a:spcBef>
              <a:spcAft>
                <a:spcPts val="0"/>
              </a:spcAft>
              <a:buSzPts val="1000"/>
              <a:buNone/>
            </a:pPr>
            <a:r>
              <a:t/>
            </a:r>
            <a:endParaRPr sz="1000">
              <a:solidFill>
                <a:srgbClr val="000000"/>
              </a:solidFill>
              <a:latin typeface="Book Antiqua"/>
              <a:ea typeface="Book Antiqua"/>
              <a:cs typeface="Book Antiqua"/>
              <a:sym typeface="Book Antiqua"/>
            </a:endParaRPr>
          </a:p>
          <a:p>
            <a:pPr indent="0" lvl="0" marL="0" rtl="0" algn="l">
              <a:lnSpc>
                <a:spcPct val="80000"/>
              </a:lnSpc>
              <a:spcBef>
                <a:spcPts val="750"/>
              </a:spcBef>
              <a:spcAft>
                <a:spcPts val="0"/>
              </a:spcAft>
              <a:buSzPts val="1000"/>
              <a:buNone/>
            </a:pPr>
            <a:r>
              <a:t/>
            </a:r>
            <a:endParaRPr sz="1000">
              <a:latin typeface="Book Antiqua"/>
              <a:ea typeface="Book Antiqua"/>
              <a:cs typeface="Book Antiqua"/>
              <a:sym typeface="Book Antiqua"/>
            </a:endParaRPr>
          </a:p>
          <a:p>
            <a:pPr indent="0" lvl="0" marL="0" rtl="0" algn="l">
              <a:lnSpc>
                <a:spcPct val="80000"/>
              </a:lnSpc>
              <a:spcBef>
                <a:spcPts val="750"/>
              </a:spcBef>
              <a:spcAft>
                <a:spcPts val="0"/>
              </a:spcAft>
              <a:buSzPts val="1000"/>
              <a:buNone/>
            </a:pPr>
            <a:r>
              <a:t/>
            </a:r>
            <a:endParaRPr sz="1000">
              <a:latin typeface="Book Antiqua"/>
              <a:ea typeface="Book Antiqua"/>
              <a:cs typeface="Book Antiqua"/>
              <a:sym typeface="Book Antiqua"/>
            </a:endParaRPr>
          </a:p>
        </p:txBody>
      </p:sp>
      <p:sp>
        <p:nvSpPr>
          <p:cNvPr id="1746" name="Google Shape;1746;p177"/>
          <p:cNvSpPr txBox="1"/>
          <p:nvPr/>
        </p:nvSpPr>
        <p:spPr>
          <a:xfrm>
            <a:off x="1524000" y="496888"/>
            <a:ext cx="9998075"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(三)五專優先免試比序積分-多元學習表現</a:t>
            </a:r>
            <a:endParaRPr/>
          </a:p>
        </p:txBody>
      </p:sp>
      <p:sp>
        <p:nvSpPr>
          <p:cNvPr id="1747" name="Google Shape;1747;p177"/>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748" name="Google Shape;1748;p177"/>
          <p:cNvSpPr txBox="1"/>
          <p:nvPr/>
        </p:nvSpPr>
        <p:spPr>
          <a:xfrm>
            <a:off x="7606790" y="6488113"/>
            <a:ext cx="4276725" cy="369887"/>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178"/>
          <p:cNvSpPr txBox="1"/>
          <p:nvPr/>
        </p:nvSpPr>
        <p:spPr>
          <a:xfrm>
            <a:off x="1592263" y="447675"/>
            <a:ext cx="9694862"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(三)五專優先免試比序積分-多元學習表現</a:t>
            </a:r>
            <a:endParaRPr/>
          </a:p>
        </p:txBody>
      </p:sp>
      <p:sp>
        <p:nvSpPr>
          <p:cNvPr id="1755" name="Google Shape;1755;p178"/>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756" name="Google Shape;1756;p178"/>
          <p:cNvSpPr txBox="1"/>
          <p:nvPr>
            <p:ph idx="1" type="body"/>
          </p:nvPr>
        </p:nvSpPr>
        <p:spPr>
          <a:xfrm>
            <a:off x="1662113" y="1482725"/>
            <a:ext cx="9555162" cy="475615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2800"/>
              <a:buFont typeface="DFKai-SB"/>
              <a:buChar char="•"/>
            </a:pPr>
            <a:r>
              <a:rPr b="1" lang="zh-TW" sz="2800">
                <a:solidFill>
                  <a:srgbClr val="FF0000"/>
                </a:solidFill>
                <a:latin typeface="DFKai-SB"/>
                <a:ea typeface="DFKai-SB"/>
                <a:cs typeface="DFKai-SB"/>
                <a:sym typeface="DFKai-SB"/>
              </a:rPr>
              <a:t>高中職免試</a:t>
            </a:r>
            <a:r>
              <a:rPr lang="zh-TW" sz="2800">
                <a:solidFill>
                  <a:srgbClr val="000066"/>
                </a:solidFill>
                <a:latin typeface="DFKai-SB"/>
                <a:ea typeface="DFKai-SB"/>
                <a:cs typeface="DFKai-SB"/>
                <a:sym typeface="DFKai-SB"/>
              </a:rPr>
              <a:t>服務學習五學期(七上到九上)達到</a:t>
            </a:r>
            <a:r>
              <a:rPr lang="zh-TW" sz="2800">
                <a:solidFill>
                  <a:srgbClr val="FF0000"/>
                </a:solidFill>
                <a:latin typeface="DFKai-SB"/>
                <a:ea typeface="DFKai-SB"/>
                <a:cs typeface="DFKai-SB"/>
                <a:sym typeface="DFKai-SB"/>
              </a:rPr>
              <a:t>50</a:t>
            </a:r>
            <a:r>
              <a:rPr lang="zh-TW" sz="2800">
                <a:solidFill>
                  <a:srgbClr val="000066"/>
                </a:solidFill>
                <a:latin typeface="DFKai-SB"/>
                <a:ea typeface="DFKai-SB"/>
                <a:cs typeface="DFKai-SB"/>
                <a:sym typeface="DFKai-SB"/>
              </a:rPr>
              <a:t>小時以上即可拿到滿分(</a:t>
            </a:r>
            <a:r>
              <a:rPr lang="zh-TW" sz="2800">
                <a:solidFill>
                  <a:srgbClr val="FF0000"/>
                </a:solidFill>
                <a:latin typeface="DFKai-SB"/>
                <a:ea typeface="DFKai-SB"/>
                <a:cs typeface="DFKai-SB"/>
                <a:sym typeface="DFKai-SB"/>
              </a:rPr>
              <a:t>每小時以0.3分計，</a:t>
            </a:r>
            <a:r>
              <a:rPr lang="zh-TW" sz="2800">
                <a:solidFill>
                  <a:srgbClr val="000066"/>
                </a:solidFill>
                <a:latin typeface="DFKai-SB"/>
                <a:ea typeface="DFKai-SB"/>
                <a:cs typeface="DFKai-SB"/>
                <a:sym typeface="DFKai-SB"/>
              </a:rPr>
              <a:t>採計至110年2月17日止)。</a:t>
            </a:r>
            <a:endParaRPr sz="2800">
              <a:solidFill>
                <a:srgbClr val="000066"/>
              </a:solidFill>
              <a:latin typeface="DFKai-SB"/>
              <a:ea typeface="DFKai-SB"/>
              <a:cs typeface="DFKai-SB"/>
              <a:sym typeface="DFKai-SB"/>
            </a:endParaRPr>
          </a:p>
          <a:p>
            <a:pPr indent="-257175" lvl="0" marL="257175" rtl="0" algn="l">
              <a:spcBef>
                <a:spcPts val="750"/>
              </a:spcBef>
              <a:spcAft>
                <a:spcPts val="0"/>
              </a:spcAft>
              <a:buSzPts val="2800"/>
              <a:buFont typeface="DFKai-SB"/>
              <a:buChar char="•"/>
            </a:pPr>
            <a:r>
              <a:rPr b="1" lang="zh-TW" sz="2800">
                <a:solidFill>
                  <a:srgbClr val="FF0000"/>
                </a:solidFill>
                <a:latin typeface="DFKai-SB"/>
                <a:ea typeface="DFKai-SB"/>
                <a:cs typeface="DFKai-SB"/>
                <a:sym typeface="DFKai-SB"/>
              </a:rPr>
              <a:t>五專免試</a:t>
            </a:r>
            <a:r>
              <a:rPr lang="zh-TW" sz="2800">
                <a:solidFill>
                  <a:srgbClr val="000066"/>
                </a:solidFill>
                <a:latin typeface="DFKai-SB"/>
                <a:ea typeface="DFKai-SB"/>
                <a:cs typeface="DFKai-SB"/>
                <a:sym typeface="DFKai-SB"/>
              </a:rPr>
              <a:t>服務學習採計最高</a:t>
            </a:r>
            <a:r>
              <a:rPr lang="zh-TW" sz="2800">
                <a:solidFill>
                  <a:srgbClr val="FF0000"/>
                </a:solidFill>
                <a:latin typeface="DFKai-SB"/>
                <a:ea typeface="DFKai-SB"/>
                <a:cs typeface="DFKai-SB"/>
                <a:sym typeface="DFKai-SB"/>
              </a:rPr>
              <a:t>56</a:t>
            </a:r>
            <a:r>
              <a:rPr lang="zh-TW" sz="2800">
                <a:solidFill>
                  <a:srgbClr val="000066"/>
                </a:solidFill>
                <a:latin typeface="DFKai-SB"/>
                <a:ea typeface="DFKai-SB"/>
                <a:cs typeface="DFKai-SB"/>
                <a:sym typeface="DFKai-SB"/>
              </a:rPr>
              <a:t>小時。(五專滿8小時得1分，幹部1學期得1分，合計最高7分，採計至109年5月14日(含)止)</a:t>
            </a:r>
            <a:endParaRPr/>
          </a:p>
          <a:p>
            <a:pPr indent="-257175" lvl="0" marL="257175" rtl="0" algn="l">
              <a:spcBef>
                <a:spcPts val="750"/>
              </a:spcBef>
              <a:spcAft>
                <a:spcPts val="0"/>
              </a:spcAft>
              <a:buSzPts val="2800"/>
              <a:buFont typeface="DFKai-SB"/>
              <a:buChar char="•"/>
            </a:pPr>
            <a:r>
              <a:rPr b="1" lang="zh-TW" sz="2800">
                <a:solidFill>
                  <a:srgbClr val="FF0000"/>
                </a:solidFill>
                <a:latin typeface="DFKai-SB"/>
                <a:ea typeface="DFKai-SB"/>
                <a:cs typeface="DFKai-SB"/>
                <a:sym typeface="DFKai-SB"/>
              </a:rPr>
              <a:t>五專優先免試</a:t>
            </a:r>
            <a:r>
              <a:rPr lang="zh-TW" sz="2800">
                <a:solidFill>
                  <a:srgbClr val="000066"/>
                </a:solidFill>
                <a:latin typeface="DFKai-SB"/>
                <a:ea typeface="DFKai-SB"/>
                <a:cs typeface="DFKai-SB"/>
                <a:sym typeface="DFKai-SB"/>
              </a:rPr>
              <a:t>採計最高</a:t>
            </a:r>
            <a:r>
              <a:rPr lang="zh-TW" sz="2800">
                <a:solidFill>
                  <a:srgbClr val="FF0000"/>
                </a:solidFill>
                <a:latin typeface="DFKai-SB"/>
                <a:ea typeface="DFKai-SB"/>
                <a:cs typeface="DFKai-SB"/>
                <a:sym typeface="DFKai-SB"/>
              </a:rPr>
              <a:t>60</a:t>
            </a:r>
            <a:r>
              <a:rPr lang="zh-TW" sz="2800">
                <a:solidFill>
                  <a:srgbClr val="000066"/>
                </a:solidFill>
                <a:latin typeface="DFKai-SB"/>
                <a:ea typeface="DFKai-SB"/>
                <a:cs typeface="DFKai-SB"/>
                <a:sym typeface="DFKai-SB"/>
              </a:rPr>
              <a:t>小時。 (五專優先免試滿1小時得0.25分，最高採計15分，競賽最高7分，班級幹部、小老師、社團幹部每滿1學期得2分，合計最高15分，採計至109年5月14日(含)止</a:t>
            </a:r>
            <a:endParaRPr sz="2800">
              <a:solidFill>
                <a:srgbClr val="000066"/>
              </a:solidFill>
              <a:latin typeface="DFKai-SB"/>
              <a:ea typeface="DFKai-SB"/>
              <a:cs typeface="DFKai-SB"/>
              <a:sym typeface="DFKai-SB"/>
            </a:endParaRPr>
          </a:p>
        </p:txBody>
      </p:sp>
      <p:sp>
        <p:nvSpPr>
          <p:cNvPr id="1757" name="Google Shape;1757;p178"/>
          <p:cNvSpPr txBox="1"/>
          <p:nvPr/>
        </p:nvSpPr>
        <p:spPr>
          <a:xfrm>
            <a:off x="7606790" y="6411913"/>
            <a:ext cx="4276725" cy="369887"/>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1" name="Shape 1761"/>
        <p:cNvGrpSpPr/>
        <p:nvPr/>
      </p:nvGrpSpPr>
      <p:grpSpPr>
        <a:xfrm>
          <a:off x="0" y="0"/>
          <a:ext cx="0" cy="0"/>
          <a:chOff x="0" y="0"/>
          <a:chExt cx="0" cy="0"/>
        </a:xfrm>
      </p:grpSpPr>
      <p:sp>
        <p:nvSpPr>
          <p:cNvPr id="1762" name="Google Shape;1762;p179"/>
          <p:cNvSpPr txBox="1"/>
          <p:nvPr>
            <p:ph idx="1" type="body"/>
          </p:nvPr>
        </p:nvSpPr>
        <p:spPr>
          <a:xfrm>
            <a:off x="1023938" y="1571625"/>
            <a:ext cx="10910887" cy="1347788"/>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000"/>
              <a:buFont typeface="Noto Sans Symbols"/>
              <a:buChar char="◆"/>
            </a:pPr>
            <a:r>
              <a:rPr lang="zh-TW" sz="3000">
                <a:latin typeface="DFKai-SB"/>
                <a:ea typeface="DFKai-SB"/>
                <a:cs typeface="DFKai-SB"/>
                <a:sym typeface="DFKai-SB"/>
              </a:rPr>
              <a:t>積分上限為</a:t>
            </a:r>
            <a:r>
              <a:rPr lang="zh-TW" sz="3000">
                <a:latin typeface="Book Antiqua"/>
                <a:ea typeface="Book Antiqua"/>
                <a:cs typeface="Book Antiqua"/>
                <a:sym typeface="Book Antiqua"/>
              </a:rPr>
              <a:t>3</a:t>
            </a:r>
            <a:r>
              <a:rPr lang="zh-TW" sz="3000">
                <a:latin typeface="DFKai-SB"/>
                <a:ea typeface="DFKai-SB"/>
                <a:cs typeface="DFKai-SB"/>
                <a:sym typeface="DFKai-SB"/>
              </a:rPr>
              <a:t>分，採計</a:t>
            </a:r>
            <a:r>
              <a:rPr b="1" lang="zh-TW" sz="3000">
                <a:solidFill>
                  <a:srgbClr val="FF0000"/>
                </a:solidFill>
                <a:latin typeface="DFKai-SB"/>
                <a:ea typeface="DFKai-SB"/>
                <a:cs typeface="DFKai-SB"/>
                <a:sym typeface="DFKai-SB"/>
              </a:rPr>
              <a:t>「技藝教育」課程</a:t>
            </a:r>
            <a:r>
              <a:rPr lang="zh-TW" sz="3000">
                <a:latin typeface="DFKai-SB"/>
                <a:ea typeface="DFKai-SB"/>
                <a:cs typeface="DFKai-SB"/>
                <a:sym typeface="DFKai-SB"/>
              </a:rPr>
              <a:t>平均成績。</a:t>
            </a:r>
            <a:endParaRPr sz="3000">
              <a:latin typeface="DFKai-SB"/>
              <a:ea typeface="DFKai-SB"/>
              <a:cs typeface="DFKai-SB"/>
              <a:sym typeface="DFKai-SB"/>
            </a:endParaRPr>
          </a:p>
          <a:p>
            <a:pPr indent="-257175" lvl="0" marL="257175" rtl="0" algn="l">
              <a:spcBef>
                <a:spcPts val="750"/>
              </a:spcBef>
              <a:spcAft>
                <a:spcPts val="0"/>
              </a:spcAft>
              <a:buSzPts val="3000"/>
              <a:buFont typeface="Noto Sans Symbols"/>
              <a:buChar char="◆"/>
            </a:pPr>
            <a:r>
              <a:rPr lang="zh-TW" sz="3000">
                <a:latin typeface="DFKai-SB"/>
                <a:ea typeface="DFKai-SB"/>
                <a:cs typeface="DFKai-SB"/>
                <a:sym typeface="DFKai-SB"/>
              </a:rPr>
              <a:t>單修一學期者以一學期成績計算，不須平均計算分數。</a:t>
            </a:r>
            <a:endParaRPr/>
          </a:p>
        </p:txBody>
      </p:sp>
      <p:graphicFrame>
        <p:nvGraphicFramePr>
          <p:cNvPr id="1763" name="Google Shape;1763;p179"/>
          <p:cNvGraphicFramePr/>
          <p:nvPr/>
        </p:nvGraphicFramePr>
        <p:xfrm>
          <a:off x="1592263" y="2844623"/>
          <a:ext cx="3000000" cy="3000000"/>
        </p:xfrm>
        <a:graphic>
          <a:graphicData uri="http://schemas.openxmlformats.org/drawingml/2006/table">
            <a:tbl>
              <a:tblPr bandRow="1" firstRow="1">
                <a:noFill/>
                <a:tableStyleId>{080937F6-F163-481E-B2B0-98CAEE5C7077}</a:tableStyleId>
              </a:tblPr>
              <a:tblGrid>
                <a:gridCol w="1830325"/>
                <a:gridCol w="1830325"/>
                <a:gridCol w="1830325"/>
                <a:gridCol w="1830325"/>
                <a:gridCol w="1830325"/>
              </a:tblGrid>
              <a:tr h="981325">
                <a:tc>
                  <a:txBody>
                    <a:bodyPr/>
                    <a:lstStyle/>
                    <a:p>
                      <a:pPr indent="0" lvl="0" marL="0" marR="0" rtl="0" algn="ctr">
                        <a:lnSpc>
                          <a:spcPct val="100000"/>
                        </a:lnSpc>
                        <a:spcBef>
                          <a:spcPts val="0"/>
                        </a:spcBef>
                        <a:spcAft>
                          <a:spcPts val="0"/>
                        </a:spcAft>
                        <a:buClr>
                          <a:schemeClr val="dk1"/>
                        </a:buClr>
                        <a:buSzPts val="2600"/>
                        <a:buFont typeface="DFKai-SB"/>
                        <a:buNone/>
                      </a:pPr>
                      <a:r>
                        <a:rPr b="1" lang="zh-TW" sz="2600">
                          <a:solidFill>
                            <a:schemeClr val="dk1"/>
                          </a:solidFill>
                          <a:latin typeface="DFKai-SB"/>
                          <a:ea typeface="DFKai-SB"/>
                          <a:cs typeface="DFKai-SB"/>
                          <a:sym typeface="DFKai-SB"/>
                        </a:rPr>
                        <a:t>平均成績</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2B68F"/>
                    </a:solidFill>
                  </a:tcPr>
                </a:tc>
                <a:tc>
                  <a:txBody>
                    <a:bodyPr/>
                    <a:lstStyle/>
                    <a:p>
                      <a:pPr indent="0" lvl="0" marL="0" marR="0" rtl="0" algn="ctr">
                        <a:lnSpc>
                          <a:spcPct val="100000"/>
                        </a:lnSpc>
                        <a:spcBef>
                          <a:spcPts val="0"/>
                        </a:spcBef>
                        <a:spcAft>
                          <a:spcPts val="0"/>
                        </a:spcAft>
                        <a:buClr>
                          <a:schemeClr val="dk1"/>
                        </a:buClr>
                        <a:buSzPts val="3200"/>
                        <a:buFont typeface="Book Antiqua"/>
                        <a:buNone/>
                      </a:pPr>
                      <a:r>
                        <a:rPr b="0" lang="zh-TW" sz="3200">
                          <a:solidFill>
                            <a:schemeClr val="dk1"/>
                          </a:solidFill>
                          <a:latin typeface="Book Antiqua"/>
                          <a:ea typeface="Book Antiqua"/>
                          <a:cs typeface="Book Antiqua"/>
                          <a:sym typeface="Book Antiqua"/>
                        </a:rPr>
                        <a:t>100~90</a:t>
                      </a:r>
                      <a:endParaRPr b="0" sz="3200">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CEB3"/>
                    </a:solidFill>
                  </a:tcPr>
                </a:tc>
                <a:tc>
                  <a:txBody>
                    <a:bodyPr/>
                    <a:lstStyle/>
                    <a:p>
                      <a:pPr indent="0" lvl="0" marL="0" marR="0" rtl="0" algn="ctr">
                        <a:lnSpc>
                          <a:spcPct val="100000"/>
                        </a:lnSpc>
                        <a:spcBef>
                          <a:spcPts val="0"/>
                        </a:spcBef>
                        <a:spcAft>
                          <a:spcPts val="0"/>
                        </a:spcAft>
                        <a:buClr>
                          <a:schemeClr val="dk1"/>
                        </a:buClr>
                        <a:buSzPts val="3200"/>
                        <a:buFont typeface="Book Antiqua"/>
                        <a:buNone/>
                      </a:pPr>
                      <a:r>
                        <a:rPr b="0" i="0" lang="zh-TW" sz="3200" u="none" strike="noStrike">
                          <a:solidFill>
                            <a:schemeClr val="dk1"/>
                          </a:solidFill>
                          <a:latin typeface="Book Antiqua"/>
                          <a:ea typeface="Book Antiqua"/>
                          <a:cs typeface="Book Antiqua"/>
                          <a:sym typeface="Book Antiqua"/>
                        </a:rPr>
                        <a:t>89</a:t>
                      </a:r>
                      <a:r>
                        <a:rPr b="1" baseline="30000" lang="zh-TW" sz="2800">
                          <a:solidFill>
                            <a:schemeClr val="dk1"/>
                          </a:solidFill>
                          <a:latin typeface="Book Antiqua"/>
                          <a:ea typeface="Book Antiqua"/>
                          <a:cs typeface="Book Antiqua"/>
                          <a:sym typeface="Book Antiqua"/>
                        </a:rPr>
                        <a:t>+</a:t>
                      </a:r>
                      <a:r>
                        <a:rPr b="0" lang="zh-TW" sz="3200">
                          <a:solidFill>
                            <a:schemeClr val="dk1"/>
                          </a:solidFill>
                          <a:latin typeface="Book Antiqua"/>
                          <a:ea typeface="Book Antiqua"/>
                          <a:cs typeface="Book Antiqua"/>
                          <a:sym typeface="Book Antiqua"/>
                        </a:rPr>
                        <a:t>~80</a:t>
                      </a:r>
                      <a:endParaRPr b="0" sz="3200">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CEB3"/>
                    </a:solidFill>
                  </a:tcPr>
                </a:tc>
                <a:tc>
                  <a:txBody>
                    <a:bodyPr/>
                    <a:lstStyle/>
                    <a:p>
                      <a:pPr indent="0" lvl="0" marL="0" marR="0" rtl="0" algn="ctr">
                        <a:lnSpc>
                          <a:spcPct val="100000"/>
                        </a:lnSpc>
                        <a:spcBef>
                          <a:spcPts val="0"/>
                        </a:spcBef>
                        <a:spcAft>
                          <a:spcPts val="0"/>
                        </a:spcAft>
                        <a:buClr>
                          <a:schemeClr val="dk1"/>
                        </a:buClr>
                        <a:buSzPts val="3200"/>
                        <a:buFont typeface="Book Antiqua"/>
                        <a:buNone/>
                      </a:pPr>
                      <a:r>
                        <a:rPr b="0" i="0" lang="zh-TW" sz="3200" u="none" strike="noStrike">
                          <a:solidFill>
                            <a:schemeClr val="dk1"/>
                          </a:solidFill>
                          <a:latin typeface="Book Antiqua"/>
                          <a:ea typeface="Book Antiqua"/>
                          <a:cs typeface="Book Antiqua"/>
                          <a:sym typeface="Book Antiqua"/>
                        </a:rPr>
                        <a:t>79</a:t>
                      </a:r>
                      <a:r>
                        <a:rPr b="1" baseline="30000" lang="zh-TW" sz="2800">
                          <a:solidFill>
                            <a:schemeClr val="dk1"/>
                          </a:solidFill>
                          <a:latin typeface="Book Antiqua"/>
                          <a:ea typeface="Book Antiqua"/>
                          <a:cs typeface="Book Antiqua"/>
                          <a:sym typeface="Book Antiqua"/>
                        </a:rPr>
                        <a:t>+</a:t>
                      </a:r>
                      <a:r>
                        <a:rPr b="0" lang="zh-TW" sz="3200">
                          <a:solidFill>
                            <a:schemeClr val="dk1"/>
                          </a:solidFill>
                          <a:latin typeface="Book Antiqua"/>
                          <a:ea typeface="Book Antiqua"/>
                          <a:cs typeface="Book Antiqua"/>
                          <a:sym typeface="Book Antiqua"/>
                        </a:rPr>
                        <a:t>～70</a:t>
                      </a:r>
                      <a:endParaRPr b="0" sz="3200">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CEB3"/>
                    </a:solidFill>
                  </a:tcPr>
                </a:tc>
                <a:tc>
                  <a:txBody>
                    <a:bodyPr/>
                    <a:lstStyle/>
                    <a:p>
                      <a:pPr indent="0" lvl="0" marL="0" marR="0" rtl="0" algn="ctr">
                        <a:lnSpc>
                          <a:spcPct val="100000"/>
                        </a:lnSpc>
                        <a:spcBef>
                          <a:spcPts val="0"/>
                        </a:spcBef>
                        <a:spcAft>
                          <a:spcPts val="0"/>
                        </a:spcAft>
                        <a:buClr>
                          <a:schemeClr val="dk1"/>
                        </a:buClr>
                        <a:buSzPts val="3200"/>
                        <a:buFont typeface="Book Antiqua"/>
                        <a:buNone/>
                      </a:pPr>
                      <a:r>
                        <a:rPr b="0" i="0" lang="zh-TW" sz="3200" u="none" strike="noStrike">
                          <a:solidFill>
                            <a:schemeClr val="dk1"/>
                          </a:solidFill>
                          <a:latin typeface="Book Antiqua"/>
                          <a:ea typeface="Book Antiqua"/>
                          <a:cs typeface="Book Antiqua"/>
                          <a:sym typeface="Book Antiqua"/>
                        </a:rPr>
                        <a:t>69</a:t>
                      </a:r>
                      <a:r>
                        <a:rPr b="1" baseline="30000" lang="zh-TW" sz="2800">
                          <a:solidFill>
                            <a:schemeClr val="dk1"/>
                          </a:solidFill>
                          <a:latin typeface="Book Antiqua"/>
                          <a:ea typeface="Book Antiqua"/>
                          <a:cs typeface="Book Antiqua"/>
                          <a:sym typeface="Book Antiqua"/>
                        </a:rPr>
                        <a:t>+</a:t>
                      </a:r>
                      <a:r>
                        <a:rPr b="0" lang="zh-TW" sz="3200">
                          <a:solidFill>
                            <a:schemeClr val="dk1"/>
                          </a:solidFill>
                          <a:latin typeface="Book Antiqua"/>
                          <a:ea typeface="Book Antiqua"/>
                          <a:cs typeface="Book Antiqua"/>
                          <a:sym typeface="Book Antiqua"/>
                        </a:rPr>
                        <a:t>～60</a:t>
                      </a:r>
                      <a:endParaRPr b="0" sz="3200">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CEB3"/>
                    </a:solidFill>
                  </a:tcPr>
                </a:tc>
              </a:tr>
              <a:tr h="981325">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核   分</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7E6D"/>
                    </a:solidFill>
                  </a:tcPr>
                </a:tc>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3</a:t>
                      </a:r>
                      <a:endParaRPr b="1" sz="33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2.5</a:t>
                      </a:r>
                      <a:endParaRPr b="1" sz="33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1.5</a:t>
                      </a:r>
                      <a:endParaRPr b="1" sz="33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300">
                          <a:solidFill>
                            <a:srgbClr val="FF0000"/>
                          </a:solidFill>
                          <a:latin typeface="Book Antiqua"/>
                          <a:ea typeface="Book Antiqua"/>
                          <a:cs typeface="Book Antiqua"/>
                          <a:sym typeface="Book Antiqua"/>
                        </a:rPr>
                        <a:t>1.0</a:t>
                      </a:r>
                      <a:endParaRPr b="1" sz="33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r>
            </a:tbl>
          </a:graphicData>
        </a:graphic>
      </p:graphicFrame>
      <p:sp>
        <p:nvSpPr>
          <p:cNvPr id="1764" name="Google Shape;1764;p179"/>
          <p:cNvSpPr txBox="1"/>
          <p:nvPr/>
        </p:nvSpPr>
        <p:spPr>
          <a:xfrm>
            <a:off x="1592263" y="4973638"/>
            <a:ext cx="8758237" cy="769937"/>
          </a:xfrm>
          <a:prstGeom prst="rect">
            <a:avLst/>
          </a:prstGeom>
          <a:noFill/>
          <a:ln>
            <a:noFill/>
          </a:ln>
        </p:spPr>
        <p:txBody>
          <a:bodyPr anchorCtr="0" anchor="t" bIns="45700" lIns="91425" spcFirstLastPara="1" rIns="91425" wrap="square" tIns="45700">
            <a:noAutofit/>
          </a:bodyPr>
          <a:lstStyle/>
          <a:p>
            <a:pPr indent="-631825" lvl="0" marL="631825" marR="0" rtl="0" algn="l">
              <a:spcBef>
                <a:spcPts val="0"/>
              </a:spcBef>
              <a:spcAft>
                <a:spcPts val="0"/>
              </a:spcAft>
              <a:buNone/>
            </a:pPr>
            <a:r>
              <a:rPr b="1" lang="zh-TW" sz="2200">
                <a:solidFill>
                  <a:srgbClr val="000000"/>
                </a:solidFill>
                <a:latin typeface="Book Antiqua"/>
                <a:ea typeface="Book Antiqua"/>
                <a:cs typeface="Book Antiqua"/>
                <a:sym typeface="Book Antiqua"/>
              </a:rPr>
              <a:t>註：	89</a:t>
            </a:r>
            <a:r>
              <a:rPr b="1" baseline="30000" lang="zh-TW" sz="2200">
                <a:solidFill>
                  <a:srgbClr val="000000"/>
                </a:solidFill>
                <a:latin typeface="Book Antiqua"/>
                <a:ea typeface="Book Antiqua"/>
                <a:cs typeface="Book Antiqua"/>
                <a:sym typeface="Book Antiqua"/>
              </a:rPr>
              <a:t>+</a:t>
            </a:r>
            <a:r>
              <a:rPr b="1" lang="zh-TW" sz="2200">
                <a:solidFill>
                  <a:srgbClr val="000000"/>
                </a:solidFill>
                <a:latin typeface="Book Antiqua"/>
                <a:ea typeface="Book Antiqua"/>
                <a:cs typeface="Book Antiqua"/>
                <a:sym typeface="Book Antiqua"/>
              </a:rPr>
              <a:t>~80係指80分以上未滿90分， 79</a:t>
            </a:r>
            <a:r>
              <a:rPr b="1" baseline="30000" lang="zh-TW" sz="2200">
                <a:solidFill>
                  <a:srgbClr val="000000"/>
                </a:solidFill>
                <a:latin typeface="Book Antiqua"/>
                <a:ea typeface="Book Antiqua"/>
                <a:cs typeface="Book Antiqua"/>
                <a:sym typeface="Book Antiqua"/>
              </a:rPr>
              <a:t>+</a:t>
            </a:r>
            <a:r>
              <a:rPr b="1" lang="zh-TW" sz="2200">
                <a:solidFill>
                  <a:srgbClr val="000000"/>
                </a:solidFill>
                <a:latin typeface="Book Antiqua"/>
                <a:ea typeface="Book Antiqua"/>
                <a:cs typeface="Book Antiqua"/>
                <a:sym typeface="Book Antiqua"/>
              </a:rPr>
              <a:t>~70係指70分以上未滿80分， 69</a:t>
            </a:r>
            <a:r>
              <a:rPr b="1" baseline="30000" lang="zh-TW" sz="2200">
                <a:solidFill>
                  <a:srgbClr val="000000"/>
                </a:solidFill>
                <a:latin typeface="Book Antiqua"/>
                <a:ea typeface="Book Antiqua"/>
                <a:cs typeface="Book Antiqua"/>
                <a:sym typeface="Book Antiqua"/>
              </a:rPr>
              <a:t>+</a:t>
            </a:r>
            <a:r>
              <a:rPr b="1" lang="zh-TW" sz="2200">
                <a:solidFill>
                  <a:srgbClr val="000000"/>
                </a:solidFill>
                <a:latin typeface="Book Antiqua"/>
                <a:ea typeface="Book Antiqua"/>
                <a:cs typeface="Book Antiqua"/>
                <a:sym typeface="Book Antiqua"/>
              </a:rPr>
              <a:t>~60係指60分以上未滿70分。</a:t>
            </a:r>
            <a:endParaRPr b="1" sz="2200">
              <a:solidFill>
                <a:schemeClr val="dk1"/>
              </a:solidFill>
              <a:latin typeface="Arial"/>
              <a:ea typeface="Arial"/>
              <a:cs typeface="Arial"/>
              <a:sym typeface="Arial"/>
            </a:endParaRPr>
          </a:p>
        </p:txBody>
      </p:sp>
      <p:sp>
        <p:nvSpPr>
          <p:cNvPr id="1765" name="Google Shape;1765;p179"/>
          <p:cNvSpPr txBox="1"/>
          <p:nvPr/>
        </p:nvSpPr>
        <p:spPr>
          <a:xfrm>
            <a:off x="1592263" y="615950"/>
            <a:ext cx="9101137"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(三)五專優先免試比序積分-技藝優良</a:t>
            </a:r>
            <a:endParaRPr/>
          </a:p>
        </p:txBody>
      </p:sp>
      <p:sp>
        <p:nvSpPr>
          <p:cNvPr id="1766" name="Google Shape;1766;p179"/>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0" name="Shape 1770"/>
        <p:cNvGrpSpPr/>
        <p:nvPr/>
      </p:nvGrpSpPr>
      <p:grpSpPr>
        <a:xfrm>
          <a:off x="0" y="0"/>
          <a:ext cx="0" cy="0"/>
          <a:chOff x="0" y="0"/>
          <a:chExt cx="0" cy="0"/>
        </a:xfrm>
      </p:grpSpPr>
      <p:sp>
        <p:nvSpPr>
          <p:cNvPr id="1771" name="Google Shape;1771;p180"/>
          <p:cNvSpPr/>
          <p:nvPr/>
        </p:nvSpPr>
        <p:spPr>
          <a:xfrm>
            <a:off x="1419225" y="2703513"/>
            <a:ext cx="1728788" cy="1079500"/>
          </a:xfrm>
          <a:prstGeom prst="rect">
            <a:avLst/>
          </a:prstGeom>
          <a:solidFill>
            <a:srgbClr val="FFFFCC"/>
          </a:solidFill>
          <a:ln cap="rnd" cmpd="sng" w="15875">
            <a:solidFill>
              <a:srgbClr val="A862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rgbClr val="7030A0"/>
                </a:solidFill>
                <a:latin typeface="Book Antiqua"/>
                <a:ea typeface="Book Antiqua"/>
                <a:cs typeface="Book Antiqua"/>
                <a:sym typeface="Book Antiqua"/>
              </a:rPr>
              <a:t>中低收入戶</a:t>
            </a:r>
            <a:endParaRPr b="1" sz="2400">
              <a:solidFill>
                <a:srgbClr val="7030A0"/>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rgbClr val="7030A0"/>
                </a:solidFill>
                <a:latin typeface="Book Antiqua"/>
                <a:ea typeface="Book Antiqua"/>
                <a:cs typeface="Book Antiqua"/>
                <a:sym typeface="Book Antiqua"/>
              </a:rPr>
              <a:t>（1.5分）</a:t>
            </a:r>
            <a:endParaRPr/>
          </a:p>
        </p:txBody>
      </p:sp>
      <p:sp>
        <p:nvSpPr>
          <p:cNvPr id="1772" name="Google Shape;1772;p180"/>
          <p:cNvSpPr/>
          <p:nvPr/>
        </p:nvSpPr>
        <p:spPr>
          <a:xfrm>
            <a:off x="1419225" y="1420813"/>
            <a:ext cx="1728788" cy="1079500"/>
          </a:xfrm>
          <a:prstGeom prst="rect">
            <a:avLst/>
          </a:prstGeom>
          <a:solidFill>
            <a:srgbClr val="FFFFCC"/>
          </a:solidFill>
          <a:ln cap="rnd" cmpd="sng" w="15875">
            <a:solidFill>
              <a:srgbClr val="A862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rgbClr val="7030A0"/>
                </a:solidFill>
                <a:latin typeface="Book Antiqua"/>
                <a:ea typeface="Book Antiqua"/>
                <a:cs typeface="Book Antiqua"/>
                <a:sym typeface="Book Antiqua"/>
              </a:rPr>
              <a:t>低收入戶</a:t>
            </a:r>
            <a:endParaRPr b="1" sz="2400">
              <a:solidFill>
                <a:srgbClr val="7030A0"/>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rgbClr val="7030A0"/>
                </a:solidFill>
                <a:latin typeface="Book Antiqua"/>
                <a:ea typeface="Book Antiqua"/>
                <a:cs typeface="Book Antiqua"/>
                <a:sym typeface="Book Antiqua"/>
              </a:rPr>
              <a:t>（3分）</a:t>
            </a:r>
            <a:endParaRPr b="1" sz="1400">
              <a:solidFill>
                <a:srgbClr val="0033CC"/>
              </a:solidFill>
              <a:latin typeface="Book Antiqua"/>
              <a:ea typeface="Book Antiqua"/>
              <a:cs typeface="Book Antiqua"/>
              <a:sym typeface="Book Antiqua"/>
            </a:endParaRPr>
          </a:p>
        </p:txBody>
      </p:sp>
      <p:sp>
        <p:nvSpPr>
          <p:cNvPr id="1773" name="Google Shape;1773;p180"/>
          <p:cNvSpPr/>
          <p:nvPr/>
        </p:nvSpPr>
        <p:spPr>
          <a:xfrm>
            <a:off x="1419225" y="3963988"/>
            <a:ext cx="1728788" cy="1079500"/>
          </a:xfrm>
          <a:prstGeom prst="rect">
            <a:avLst/>
          </a:prstGeom>
          <a:solidFill>
            <a:srgbClr val="E6E8E3"/>
          </a:solidFill>
          <a:ln cap="rnd" cmpd="sng" w="15875">
            <a:solidFill>
              <a:srgbClr val="A862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rgbClr val="7030A0"/>
                </a:solidFill>
                <a:latin typeface="Book Antiqua"/>
                <a:ea typeface="Book Antiqua"/>
                <a:cs typeface="Book Antiqua"/>
                <a:sym typeface="Book Antiqua"/>
              </a:rPr>
              <a:t>失業戶子女</a:t>
            </a:r>
            <a:endParaRPr b="1" sz="2400">
              <a:solidFill>
                <a:srgbClr val="7030A0"/>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rgbClr val="7030A0"/>
                </a:solidFill>
                <a:latin typeface="Book Antiqua"/>
                <a:ea typeface="Book Antiqua"/>
                <a:cs typeface="Book Antiqua"/>
                <a:sym typeface="Book Antiqua"/>
              </a:rPr>
              <a:t>（1.5分）</a:t>
            </a:r>
            <a:endParaRPr b="1" sz="1100">
              <a:solidFill>
                <a:srgbClr val="0033CC"/>
              </a:solidFill>
              <a:latin typeface="Book Antiqua"/>
              <a:ea typeface="Book Antiqua"/>
              <a:cs typeface="Book Antiqua"/>
              <a:sym typeface="Book Antiqua"/>
            </a:endParaRPr>
          </a:p>
        </p:txBody>
      </p:sp>
      <p:sp>
        <p:nvSpPr>
          <p:cNvPr id="1774" name="Google Shape;1774;p180"/>
          <p:cNvSpPr/>
          <p:nvPr/>
        </p:nvSpPr>
        <p:spPr>
          <a:xfrm>
            <a:off x="3328988" y="1352550"/>
            <a:ext cx="8278812" cy="2246313"/>
          </a:xfrm>
          <a:prstGeom prst="rect">
            <a:avLst/>
          </a:prstGeom>
          <a:noFill/>
          <a:ln>
            <a:noFill/>
          </a:ln>
        </p:spPr>
        <p:txBody>
          <a:bodyPr anchorCtr="0" anchor="t" bIns="45700" lIns="91425" spcFirstLastPara="1" rIns="91425" wrap="square" tIns="45700">
            <a:noAutofit/>
          </a:bodyPr>
          <a:lstStyle/>
          <a:p>
            <a:pPr indent="-457200" lvl="0" marL="457200" marR="0" rtl="0" algn="l">
              <a:lnSpc>
                <a:spcPct val="175000"/>
              </a:lnSpc>
              <a:spcBef>
                <a:spcPts val="0"/>
              </a:spcBef>
              <a:spcAft>
                <a:spcPts val="0"/>
              </a:spcAft>
              <a:buClr>
                <a:schemeClr val="dk1"/>
              </a:buClr>
              <a:buSzPts val="2400"/>
              <a:buFont typeface="Noto Sans Symbols"/>
              <a:buChar char="●"/>
            </a:pPr>
            <a:r>
              <a:rPr b="1" lang="zh-TW" sz="2400">
                <a:solidFill>
                  <a:schemeClr val="dk1"/>
                </a:solidFill>
                <a:latin typeface="DFKai-SB"/>
                <a:ea typeface="DFKai-SB"/>
                <a:cs typeface="DFKai-SB"/>
                <a:sym typeface="DFKai-SB"/>
              </a:rPr>
              <a:t>凡屬縣市政府所界定之</a:t>
            </a:r>
            <a:r>
              <a:rPr b="1" lang="zh-TW" sz="2400" u="sng">
                <a:solidFill>
                  <a:schemeClr val="dk1"/>
                </a:solidFill>
                <a:latin typeface="DFKai-SB"/>
                <a:ea typeface="DFKai-SB"/>
                <a:cs typeface="DFKai-SB"/>
                <a:sym typeface="DFKai-SB"/>
              </a:rPr>
              <a:t>低收入戶</a:t>
            </a:r>
            <a:r>
              <a:rPr b="1" lang="zh-TW" sz="2400">
                <a:solidFill>
                  <a:schemeClr val="dk1"/>
                </a:solidFill>
                <a:latin typeface="DFKai-SB"/>
                <a:ea typeface="DFKai-SB"/>
                <a:cs typeface="DFKai-SB"/>
                <a:sym typeface="DFKai-SB"/>
              </a:rPr>
              <a:t>及</a:t>
            </a:r>
            <a:r>
              <a:rPr b="1" lang="zh-TW" sz="2400" u="sng">
                <a:solidFill>
                  <a:schemeClr val="dk1"/>
                </a:solidFill>
                <a:latin typeface="DFKai-SB"/>
                <a:ea typeface="DFKai-SB"/>
                <a:cs typeface="DFKai-SB"/>
                <a:sym typeface="DFKai-SB"/>
              </a:rPr>
              <a:t>中低收入戶</a:t>
            </a:r>
            <a:r>
              <a:rPr b="1" lang="zh-TW" sz="2400">
                <a:solidFill>
                  <a:schemeClr val="dk1"/>
                </a:solidFill>
                <a:latin typeface="DFKai-SB"/>
                <a:ea typeface="DFKai-SB"/>
                <a:cs typeface="DFKai-SB"/>
                <a:sym typeface="DFKai-SB"/>
              </a:rPr>
              <a:t>者報名時繳交由</a:t>
            </a:r>
            <a:r>
              <a:rPr b="1" lang="zh-TW" sz="2400">
                <a:solidFill>
                  <a:srgbClr val="0000FF"/>
                </a:solidFill>
                <a:latin typeface="DFKai-SB"/>
                <a:ea typeface="DFKai-SB"/>
                <a:cs typeface="DFKai-SB"/>
                <a:sym typeface="DFKai-SB"/>
              </a:rPr>
              <a:t>縣市政府(包含鄉、鎮、市、區公所)</a:t>
            </a:r>
            <a:r>
              <a:rPr b="1" lang="zh-TW" sz="2400">
                <a:solidFill>
                  <a:schemeClr val="dk1"/>
                </a:solidFill>
                <a:latin typeface="DFKai-SB"/>
                <a:ea typeface="DFKai-SB"/>
                <a:cs typeface="DFKai-SB"/>
                <a:sym typeface="DFKai-SB"/>
              </a:rPr>
              <a:t>開具之</a:t>
            </a:r>
            <a:r>
              <a:rPr b="1" lang="zh-TW" sz="2400">
                <a:solidFill>
                  <a:srgbClr val="FF0000"/>
                </a:solidFill>
                <a:latin typeface="DFKai-SB"/>
                <a:ea typeface="DFKai-SB"/>
                <a:cs typeface="DFKai-SB"/>
                <a:sym typeface="DFKai-SB"/>
              </a:rPr>
              <a:t>低收入戶或中低收入戶證明文件影印本</a:t>
            </a:r>
            <a:r>
              <a:rPr b="1" lang="zh-TW" sz="2400">
                <a:solidFill>
                  <a:schemeClr val="dk1"/>
                </a:solidFill>
                <a:latin typeface="DFKai-SB"/>
                <a:ea typeface="DFKai-SB"/>
                <a:cs typeface="DFKai-SB"/>
                <a:sym typeface="DFKai-SB"/>
              </a:rPr>
              <a:t>（報名期間內有效之證明文件，</a:t>
            </a:r>
            <a:r>
              <a:rPr b="1" lang="zh-TW" sz="2400" u="sng">
                <a:solidFill>
                  <a:schemeClr val="dk1"/>
                </a:solidFill>
                <a:latin typeface="DFKai-SB"/>
                <a:ea typeface="DFKai-SB"/>
                <a:cs typeface="DFKai-SB"/>
                <a:sym typeface="DFKai-SB"/>
              </a:rPr>
              <a:t>非</a:t>
            </a:r>
            <a:r>
              <a:rPr b="1" lang="zh-TW" sz="2400">
                <a:solidFill>
                  <a:schemeClr val="dk1"/>
                </a:solidFill>
                <a:latin typeface="DFKai-SB"/>
                <a:ea typeface="DFKai-SB"/>
                <a:cs typeface="DFKai-SB"/>
                <a:sym typeface="DFKai-SB"/>
              </a:rPr>
              <a:t>清寒證明）及</a:t>
            </a:r>
            <a:r>
              <a:rPr b="1" lang="zh-TW" sz="2400">
                <a:solidFill>
                  <a:srgbClr val="FF0000"/>
                </a:solidFill>
                <a:latin typeface="DFKai-SB"/>
                <a:ea typeface="DFKai-SB"/>
                <a:cs typeface="DFKai-SB"/>
                <a:sym typeface="DFKai-SB"/>
              </a:rPr>
              <a:t>戶口名簿影印本。</a:t>
            </a:r>
            <a:endParaRPr sz="2400">
              <a:solidFill>
                <a:srgbClr val="FF0000"/>
              </a:solidFill>
              <a:latin typeface="DFKai-SB"/>
              <a:ea typeface="DFKai-SB"/>
              <a:cs typeface="DFKai-SB"/>
              <a:sym typeface="DFKai-SB"/>
            </a:endParaRPr>
          </a:p>
        </p:txBody>
      </p:sp>
      <p:sp>
        <p:nvSpPr>
          <p:cNvPr id="1775" name="Google Shape;1775;p180"/>
          <p:cNvSpPr/>
          <p:nvPr/>
        </p:nvSpPr>
        <p:spPr>
          <a:xfrm>
            <a:off x="3328988" y="3635375"/>
            <a:ext cx="8278812" cy="2246313"/>
          </a:xfrm>
          <a:prstGeom prst="rect">
            <a:avLst/>
          </a:prstGeom>
          <a:noFill/>
          <a:ln>
            <a:noFill/>
          </a:ln>
        </p:spPr>
        <p:txBody>
          <a:bodyPr anchorCtr="0" anchor="t" bIns="45700" lIns="91425" spcFirstLastPara="1" rIns="91425" wrap="square" tIns="45700">
            <a:noAutofit/>
          </a:bodyPr>
          <a:lstStyle/>
          <a:p>
            <a:pPr indent="-457200" lvl="0" marL="457200" marR="0" rtl="0" algn="l">
              <a:lnSpc>
                <a:spcPct val="175000"/>
              </a:lnSpc>
              <a:spcBef>
                <a:spcPts val="0"/>
              </a:spcBef>
              <a:spcAft>
                <a:spcPts val="0"/>
              </a:spcAft>
              <a:buClr>
                <a:schemeClr val="dk1"/>
              </a:buClr>
              <a:buSzPts val="2400"/>
              <a:buFont typeface="Noto Sans Symbols"/>
              <a:buChar char="●"/>
            </a:pPr>
            <a:r>
              <a:rPr b="1" lang="zh-TW" sz="2400">
                <a:solidFill>
                  <a:schemeClr val="dk1"/>
                </a:solidFill>
                <a:latin typeface="DFKai-SB"/>
                <a:ea typeface="DFKai-SB"/>
                <a:cs typeface="DFKai-SB"/>
                <a:sym typeface="DFKai-SB"/>
              </a:rPr>
              <a:t>直系血親尊親屬支領失業給付之子女，須檢附</a:t>
            </a:r>
            <a:r>
              <a:rPr b="1" lang="zh-TW" sz="2400">
                <a:solidFill>
                  <a:srgbClr val="FF0000"/>
                </a:solidFill>
                <a:latin typeface="DFKai-SB"/>
                <a:ea typeface="DFKai-SB"/>
                <a:cs typeface="DFKai-SB"/>
                <a:sym typeface="DFKai-SB"/>
              </a:rPr>
              <a:t>公立就業服務機構核發</a:t>
            </a:r>
            <a:r>
              <a:rPr b="1" lang="zh-TW" sz="2400">
                <a:solidFill>
                  <a:schemeClr val="dk1"/>
                </a:solidFill>
                <a:latin typeface="DFKai-SB"/>
                <a:ea typeface="DFKai-SB"/>
                <a:cs typeface="DFKai-SB"/>
                <a:sym typeface="DFKai-SB"/>
              </a:rPr>
              <a:t>之</a:t>
            </a:r>
            <a:r>
              <a:rPr b="1" lang="zh-TW" sz="2400">
                <a:solidFill>
                  <a:srgbClr val="0033CC"/>
                </a:solidFill>
                <a:latin typeface="DFKai-SB"/>
                <a:ea typeface="DFKai-SB"/>
                <a:cs typeface="DFKai-SB"/>
                <a:sym typeface="DFKai-SB"/>
              </a:rPr>
              <a:t>「</a:t>
            </a:r>
            <a:r>
              <a:rPr b="1" lang="zh-TW" sz="2400" u="sng">
                <a:solidFill>
                  <a:srgbClr val="0033CC"/>
                </a:solidFill>
                <a:latin typeface="DFKai-SB"/>
                <a:ea typeface="DFKai-SB"/>
                <a:cs typeface="DFKai-SB"/>
                <a:sym typeface="DFKai-SB"/>
              </a:rPr>
              <a:t>就業保險失業(再)認定、失業給付申請書暨給付收據」</a:t>
            </a:r>
            <a:r>
              <a:rPr b="1" lang="zh-TW" sz="2400">
                <a:solidFill>
                  <a:schemeClr val="dk1"/>
                </a:solidFill>
                <a:latin typeface="DFKai-SB"/>
                <a:ea typeface="DFKai-SB"/>
                <a:cs typeface="DFKai-SB"/>
                <a:sym typeface="DFKai-SB"/>
              </a:rPr>
              <a:t>或</a:t>
            </a:r>
            <a:r>
              <a:rPr b="1" lang="zh-TW" sz="2400">
                <a:solidFill>
                  <a:srgbClr val="0033CC"/>
                </a:solidFill>
                <a:latin typeface="DFKai-SB"/>
                <a:ea typeface="DFKai-SB"/>
                <a:cs typeface="DFKai-SB"/>
                <a:sym typeface="DFKai-SB"/>
              </a:rPr>
              <a:t>「</a:t>
            </a:r>
            <a:r>
              <a:rPr b="1" lang="zh-TW" sz="2400" u="sng">
                <a:solidFill>
                  <a:srgbClr val="0033CC"/>
                </a:solidFill>
                <a:latin typeface="DFKai-SB"/>
                <a:ea typeface="DFKai-SB"/>
                <a:cs typeface="DFKai-SB"/>
                <a:sym typeface="DFKai-SB"/>
              </a:rPr>
              <a:t>認定收執聯」</a:t>
            </a:r>
            <a:r>
              <a:rPr b="1" lang="zh-TW" sz="2400">
                <a:solidFill>
                  <a:srgbClr val="0033CC"/>
                </a:solidFill>
                <a:latin typeface="DFKai-SB"/>
                <a:ea typeface="DFKai-SB"/>
                <a:cs typeface="DFKai-SB"/>
                <a:sym typeface="DFKai-SB"/>
              </a:rPr>
              <a:t>，</a:t>
            </a:r>
            <a:r>
              <a:rPr b="1" lang="zh-TW" sz="2400">
                <a:solidFill>
                  <a:srgbClr val="FF0000"/>
                </a:solidFill>
                <a:latin typeface="DFKai-SB"/>
                <a:ea typeface="DFKai-SB"/>
                <a:cs typeface="DFKai-SB"/>
                <a:sym typeface="DFKai-SB"/>
              </a:rPr>
              <a:t>(文件有效日期須於簡章報名期間）</a:t>
            </a:r>
            <a:r>
              <a:rPr b="1" lang="zh-TW" sz="2400">
                <a:solidFill>
                  <a:schemeClr val="dk1"/>
                </a:solidFill>
                <a:latin typeface="DFKai-SB"/>
                <a:ea typeface="DFKai-SB"/>
                <a:cs typeface="DFKai-SB"/>
                <a:sym typeface="DFKai-SB"/>
              </a:rPr>
              <a:t>及</a:t>
            </a:r>
            <a:r>
              <a:rPr b="1" lang="zh-TW" sz="2400">
                <a:solidFill>
                  <a:srgbClr val="FF0000"/>
                </a:solidFill>
                <a:latin typeface="DFKai-SB"/>
                <a:ea typeface="DFKai-SB"/>
                <a:cs typeface="DFKai-SB"/>
                <a:sym typeface="DFKai-SB"/>
              </a:rPr>
              <a:t>戶口名簿影印本。</a:t>
            </a:r>
            <a:endParaRPr/>
          </a:p>
        </p:txBody>
      </p:sp>
      <p:sp>
        <p:nvSpPr>
          <p:cNvPr id="1776" name="Google Shape;1776;p180"/>
          <p:cNvSpPr/>
          <p:nvPr/>
        </p:nvSpPr>
        <p:spPr>
          <a:xfrm>
            <a:off x="666750" y="1420813"/>
            <a:ext cx="723900" cy="4878387"/>
          </a:xfrm>
          <a:prstGeom prst="rect">
            <a:avLst/>
          </a:prstGeom>
          <a:solidFill>
            <a:srgbClr val="C00000"/>
          </a:solidFill>
          <a:ln cap="rnd" cmpd="sng" w="15875">
            <a:solidFill>
              <a:srgbClr val="A862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400">
                <a:solidFill>
                  <a:schemeClr val="lt1"/>
                </a:solidFill>
                <a:latin typeface="Book Antiqua"/>
                <a:ea typeface="Book Antiqua"/>
                <a:cs typeface="Book Antiqua"/>
                <a:sym typeface="Book Antiqua"/>
              </a:rPr>
              <a:t>符合其一身分者得</a:t>
            </a:r>
            <a:endParaRPr b="1" sz="2400">
              <a:solidFill>
                <a:schemeClr val="lt1"/>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chemeClr val="lt1"/>
                </a:solidFill>
                <a:latin typeface="Book Antiqua"/>
                <a:ea typeface="Book Antiqua"/>
                <a:cs typeface="Book Antiqua"/>
                <a:sym typeface="Book Antiqua"/>
              </a:rPr>
              <a:t>3</a:t>
            </a:r>
            <a:endParaRPr/>
          </a:p>
          <a:p>
            <a:pPr indent="0" lvl="0" marL="0" marR="0" rtl="0" algn="ctr">
              <a:spcBef>
                <a:spcPts val="0"/>
              </a:spcBef>
              <a:spcAft>
                <a:spcPts val="0"/>
              </a:spcAft>
              <a:buNone/>
            </a:pPr>
            <a:r>
              <a:rPr b="1" lang="zh-TW" sz="2400">
                <a:solidFill>
                  <a:schemeClr val="lt1"/>
                </a:solidFill>
                <a:latin typeface="Book Antiqua"/>
                <a:ea typeface="Book Antiqua"/>
                <a:cs typeface="Book Antiqua"/>
                <a:sym typeface="Book Antiqua"/>
              </a:rPr>
              <a:t>分</a:t>
            </a:r>
            <a:endParaRPr b="1" sz="2400">
              <a:solidFill>
                <a:schemeClr val="lt1"/>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chemeClr val="lt1"/>
                </a:solidFill>
                <a:latin typeface="Book Antiqua"/>
                <a:ea typeface="Book Antiqua"/>
                <a:cs typeface="Book Antiqua"/>
                <a:sym typeface="Book Antiqua"/>
              </a:rPr>
              <a:t>或</a:t>
            </a:r>
            <a:endParaRPr b="1" sz="2400">
              <a:solidFill>
                <a:schemeClr val="lt1"/>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chemeClr val="lt1"/>
                </a:solidFill>
                <a:latin typeface="Book Antiqua"/>
                <a:ea typeface="Book Antiqua"/>
                <a:cs typeface="Book Antiqua"/>
                <a:sym typeface="Book Antiqua"/>
              </a:rPr>
              <a:t>1.5</a:t>
            </a:r>
            <a:endParaRPr/>
          </a:p>
          <a:p>
            <a:pPr indent="0" lvl="0" marL="0" marR="0" rtl="0" algn="ctr">
              <a:spcBef>
                <a:spcPts val="0"/>
              </a:spcBef>
              <a:spcAft>
                <a:spcPts val="0"/>
              </a:spcAft>
              <a:buNone/>
            </a:pPr>
            <a:r>
              <a:rPr b="1" lang="zh-TW" sz="2400">
                <a:solidFill>
                  <a:schemeClr val="lt1"/>
                </a:solidFill>
                <a:latin typeface="Book Antiqua"/>
                <a:ea typeface="Book Antiqua"/>
                <a:cs typeface="Book Antiqua"/>
                <a:sym typeface="Book Antiqua"/>
              </a:rPr>
              <a:t>分</a:t>
            </a:r>
            <a:endParaRPr b="1" sz="2400">
              <a:solidFill>
                <a:schemeClr val="lt1"/>
              </a:solidFill>
              <a:latin typeface="Book Antiqua"/>
              <a:ea typeface="Book Antiqua"/>
              <a:cs typeface="Book Antiqua"/>
              <a:sym typeface="Book Antiqua"/>
            </a:endParaRPr>
          </a:p>
        </p:txBody>
      </p:sp>
      <p:sp>
        <p:nvSpPr>
          <p:cNvPr id="1777" name="Google Shape;1777;p180"/>
          <p:cNvSpPr/>
          <p:nvPr/>
        </p:nvSpPr>
        <p:spPr>
          <a:xfrm>
            <a:off x="1419225" y="5213350"/>
            <a:ext cx="1728788" cy="1079500"/>
          </a:xfrm>
          <a:prstGeom prst="rect">
            <a:avLst/>
          </a:prstGeom>
          <a:solidFill>
            <a:srgbClr val="F1EFE1"/>
          </a:solidFill>
          <a:ln cap="rnd" cmpd="sng" w="15875">
            <a:solidFill>
              <a:srgbClr val="A862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000">
                <a:solidFill>
                  <a:srgbClr val="7030A0"/>
                </a:solidFill>
                <a:latin typeface="Book Antiqua"/>
                <a:ea typeface="Book Antiqua"/>
                <a:cs typeface="Book Antiqua"/>
                <a:sym typeface="Book Antiqua"/>
              </a:rPr>
              <a:t>特殊境遇</a:t>
            </a:r>
            <a:endParaRPr b="1" sz="2000">
              <a:solidFill>
                <a:srgbClr val="7030A0"/>
              </a:solidFill>
              <a:latin typeface="Book Antiqua"/>
              <a:ea typeface="Book Antiqua"/>
              <a:cs typeface="Book Antiqua"/>
              <a:sym typeface="Book Antiqua"/>
            </a:endParaRPr>
          </a:p>
          <a:p>
            <a:pPr indent="0" lvl="0" marL="0" marR="0" rtl="0" algn="ctr">
              <a:spcBef>
                <a:spcPts val="0"/>
              </a:spcBef>
              <a:spcAft>
                <a:spcPts val="0"/>
              </a:spcAft>
              <a:buNone/>
            </a:pPr>
            <a:r>
              <a:rPr b="1" lang="zh-TW" sz="2000">
                <a:solidFill>
                  <a:srgbClr val="7030A0"/>
                </a:solidFill>
                <a:latin typeface="Book Antiqua"/>
                <a:ea typeface="Book Antiqua"/>
                <a:cs typeface="Book Antiqua"/>
                <a:sym typeface="Book Antiqua"/>
              </a:rPr>
              <a:t>家庭子女</a:t>
            </a:r>
            <a:endParaRPr b="1" sz="2000">
              <a:solidFill>
                <a:srgbClr val="7030A0"/>
              </a:solidFill>
              <a:latin typeface="Book Antiqua"/>
              <a:ea typeface="Book Antiqua"/>
              <a:cs typeface="Book Antiqua"/>
              <a:sym typeface="Book Antiqua"/>
            </a:endParaRPr>
          </a:p>
          <a:p>
            <a:pPr indent="0" lvl="0" marL="0" marR="0" rtl="0" algn="ctr">
              <a:spcBef>
                <a:spcPts val="0"/>
              </a:spcBef>
              <a:spcAft>
                <a:spcPts val="0"/>
              </a:spcAft>
              <a:buNone/>
            </a:pPr>
            <a:r>
              <a:rPr b="1" lang="zh-TW" sz="2000">
                <a:solidFill>
                  <a:srgbClr val="7030A0"/>
                </a:solidFill>
                <a:latin typeface="Book Antiqua"/>
                <a:ea typeface="Book Antiqua"/>
                <a:cs typeface="Book Antiqua"/>
                <a:sym typeface="Book Antiqua"/>
              </a:rPr>
              <a:t>（1.5分）</a:t>
            </a:r>
            <a:endParaRPr b="1" sz="1050">
              <a:solidFill>
                <a:srgbClr val="0033CC"/>
              </a:solidFill>
              <a:latin typeface="Book Antiqua"/>
              <a:ea typeface="Book Antiqua"/>
              <a:cs typeface="Book Antiqua"/>
              <a:sym typeface="Book Antiqua"/>
            </a:endParaRPr>
          </a:p>
        </p:txBody>
      </p:sp>
      <p:sp>
        <p:nvSpPr>
          <p:cNvPr id="1778" name="Google Shape;1778;p180"/>
          <p:cNvSpPr txBox="1"/>
          <p:nvPr/>
        </p:nvSpPr>
        <p:spPr>
          <a:xfrm>
            <a:off x="1419225" y="473075"/>
            <a:ext cx="8008938"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3600"/>
              <a:buFont typeface="Noto Sans Symbols"/>
              <a:buNone/>
            </a:pPr>
            <a:r>
              <a:rPr lang="zh-TW" sz="3600">
                <a:solidFill>
                  <a:srgbClr val="262626"/>
                </a:solidFill>
                <a:latin typeface="DFKai-SB"/>
                <a:ea typeface="DFKai-SB"/>
                <a:cs typeface="DFKai-SB"/>
                <a:sym typeface="DFKai-SB"/>
              </a:rPr>
              <a:t>(三)五專優先免試比序積分-弱勢身分</a:t>
            </a:r>
            <a:endParaRPr/>
          </a:p>
        </p:txBody>
      </p:sp>
      <p:sp>
        <p:nvSpPr>
          <p:cNvPr id="1779" name="Google Shape;1779;p180"/>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3" name="Shape 1783"/>
        <p:cNvGrpSpPr/>
        <p:nvPr/>
      </p:nvGrpSpPr>
      <p:grpSpPr>
        <a:xfrm>
          <a:off x="0" y="0"/>
          <a:ext cx="0" cy="0"/>
          <a:chOff x="0" y="0"/>
          <a:chExt cx="0" cy="0"/>
        </a:xfrm>
      </p:grpSpPr>
      <p:sp>
        <p:nvSpPr>
          <p:cNvPr id="1784" name="Google Shape;1784;p181"/>
          <p:cNvSpPr txBox="1"/>
          <p:nvPr/>
        </p:nvSpPr>
        <p:spPr>
          <a:xfrm>
            <a:off x="0" y="5816600"/>
            <a:ext cx="12192000" cy="495300"/>
          </a:xfrm>
          <a:prstGeom prst="rect">
            <a:avLst/>
          </a:prstGeom>
          <a:solidFill>
            <a:srgbClr val="EFE6D9"/>
          </a:solid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None/>
            </a:pPr>
            <a:r>
              <a:t/>
            </a:r>
            <a:endParaRPr sz="2800">
              <a:solidFill>
                <a:schemeClr val="dk1"/>
              </a:solidFill>
              <a:latin typeface="Microsoft JhengHei"/>
              <a:ea typeface="Microsoft JhengHei"/>
              <a:cs typeface="Microsoft JhengHei"/>
              <a:sym typeface="Microsoft JhengHei"/>
            </a:endParaRPr>
          </a:p>
        </p:txBody>
      </p:sp>
      <p:sp>
        <p:nvSpPr>
          <p:cNvPr id="1785" name="Google Shape;1785;p181"/>
          <p:cNvSpPr txBox="1"/>
          <p:nvPr>
            <p:ph idx="1" type="body"/>
          </p:nvPr>
        </p:nvSpPr>
        <p:spPr>
          <a:xfrm>
            <a:off x="838200" y="1525588"/>
            <a:ext cx="10515600" cy="434975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4000"/>
              <a:buFont typeface="Noto Sans Symbols"/>
              <a:buChar char="●"/>
            </a:pPr>
            <a:r>
              <a:rPr b="1" lang="zh-TW" sz="4000">
                <a:solidFill>
                  <a:srgbClr val="FF0000"/>
                </a:solidFill>
                <a:latin typeface="Book Antiqua"/>
                <a:ea typeface="Book Antiqua"/>
                <a:cs typeface="Book Antiqua"/>
                <a:sym typeface="Book Antiqua"/>
              </a:rPr>
              <a:t> 均衡學習（上限21分）</a:t>
            </a:r>
            <a:endParaRPr b="1" sz="4000">
              <a:solidFill>
                <a:srgbClr val="FF0000"/>
              </a:solidFill>
              <a:latin typeface="Book Antiqua"/>
              <a:ea typeface="Book Antiqua"/>
              <a:cs typeface="Book Antiqua"/>
              <a:sym typeface="Book Antiqua"/>
            </a:endParaRPr>
          </a:p>
          <a:p>
            <a:pPr indent="-444500" lvl="0" marL="444500" rtl="0" algn="l">
              <a:lnSpc>
                <a:spcPct val="130000"/>
              </a:lnSpc>
              <a:spcBef>
                <a:spcPts val="1500"/>
              </a:spcBef>
              <a:spcAft>
                <a:spcPts val="0"/>
              </a:spcAft>
              <a:buSzPts val="3200"/>
              <a:buFont typeface="Noto Sans Symbols"/>
              <a:buChar char="⮚"/>
            </a:pPr>
            <a:r>
              <a:rPr lang="zh-TW" sz="3200">
                <a:latin typeface="Book Antiqua"/>
                <a:ea typeface="Book Antiqua"/>
                <a:cs typeface="Book Antiqua"/>
                <a:sym typeface="Book Antiqua"/>
              </a:rPr>
              <a:t>核分標準：採計</a:t>
            </a:r>
            <a:r>
              <a:rPr b="1" lang="zh-TW" sz="3200" u="sng">
                <a:solidFill>
                  <a:srgbClr val="0000FF"/>
                </a:solidFill>
                <a:latin typeface="Book Antiqua"/>
                <a:ea typeface="Book Antiqua"/>
                <a:cs typeface="Book Antiqua"/>
                <a:sym typeface="Book Antiqua"/>
              </a:rPr>
              <a:t>健康與體育</a:t>
            </a:r>
            <a:r>
              <a:rPr b="1" lang="zh-TW" sz="3200">
                <a:solidFill>
                  <a:srgbClr val="0000FF"/>
                </a:solidFill>
                <a:latin typeface="Book Antiqua"/>
                <a:ea typeface="Book Antiqua"/>
                <a:cs typeface="Book Antiqua"/>
                <a:sym typeface="Book Antiqua"/>
              </a:rPr>
              <a:t>、</a:t>
            </a:r>
            <a:r>
              <a:rPr b="1" lang="zh-TW" sz="3200" u="sng">
                <a:solidFill>
                  <a:srgbClr val="0000FF"/>
                </a:solidFill>
                <a:latin typeface="Book Antiqua"/>
                <a:ea typeface="Book Antiqua"/>
                <a:cs typeface="Book Antiqua"/>
                <a:sym typeface="Book Antiqua"/>
              </a:rPr>
              <a:t>藝術與人文</a:t>
            </a:r>
            <a:r>
              <a:rPr b="1" lang="zh-TW" sz="3200">
                <a:solidFill>
                  <a:srgbClr val="0000FF"/>
                </a:solidFill>
                <a:latin typeface="Book Antiqua"/>
                <a:ea typeface="Book Antiqua"/>
                <a:cs typeface="Book Antiqua"/>
                <a:sym typeface="Book Antiqua"/>
              </a:rPr>
              <a:t>、</a:t>
            </a:r>
            <a:r>
              <a:rPr b="1" lang="zh-TW" sz="3200" u="sng">
                <a:solidFill>
                  <a:srgbClr val="0000FF"/>
                </a:solidFill>
                <a:latin typeface="Book Antiqua"/>
                <a:ea typeface="Book Antiqua"/>
                <a:cs typeface="Book Antiqua"/>
                <a:sym typeface="Book Antiqua"/>
              </a:rPr>
              <a:t>綜合活動</a:t>
            </a:r>
            <a:br>
              <a:rPr b="1" lang="zh-TW" sz="3200">
                <a:solidFill>
                  <a:srgbClr val="0000FF"/>
                </a:solidFill>
                <a:latin typeface="Book Antiqua"/>
                <a:ea typeface="Book Antiqua"/>
                <a:cs typeface="Book Antiqua"/>
                <a:sym typeface="Book Antiqua"/>
              </a:rPr>
            </a:br>
            <a:r>
              <a:rPr lang="zh-TW" sz="3200">
                <a:solidFill>
                  <a:srgbClr val="FF0000"/>
                </a:solidFill>
                <a:latin typeface="Book Antiqua"/>
                <a:ea typeface="Book Antiqua"/>
                <a:cs typeface="Book Antiqua"/>
                <a:sym typeface="Book Antiqua"/>
              </a:rPr>
              <a:t>三大學習領域五學期平均成績，每領域及格者得</a:t>
            </a:r>
            <a:r>
              <a:rPr b="1" lang="zh-TW" sz="3200">
                <a:solidFill>
                  <a:srgbClr val="FF0000"/>
                </a:solidFill>
                <a:latin typeface="Book Antiqua"/>
                <a:ea typeface="Book Antiqua"/>
                <a:cs typeface="Book Antiqua"/>
                <a:sym typeface="Book Antiqua"/>
              </a:rPr>
              <a:t>7分</a:t>
            </a:r>
            <a:r>
              <a:rPr lang="zh-TW" sz="3200">
                <a:solidFill>
                  <a:srgbClr val="FF0000"/>
                </a:solidFill>
                <a:latin typeface="Book Antiqua"/>
                <a:ea typeface="Book Antiqua"/>
                <a:cs typeface="Book Antiqua"/>
                <a:sym typeface="Book Antiqua"/>
              </a:rPr>
              <a:t>。</a:t>
            </a:r>
            <a:endParaRPr sz="3200">
              <a:solidFill>
                <a:srgbClr val="FF0000"/>
              </a:solidFill>
              <a:latin typeface="Book Antiqua"/>
              <a:ea typeface="Book Antiqua"/>
              <a:cs typeface="Book Antiqua"/>
              <a:sym typeface="Book Antiqua"/>
            </a:endParaRPr>
          </a:p>
          <a:p>
            <a:pPr indent="-444500" lvl="0" marL="444500" rtl="0" algn="l">
              <a:lnSpc>
                <a:spcPct val="130000"/>
              </a:lnSpc>
              <a:spcBef>
                <a:spcPts val="1800"/>
              </a:spcBef>
              <a:spcAft>
                <a:spcPts val="0"/>
              </a:spcAft>
              <a:buSzPts val="3200"/>
              <a:buFont typeface="Noto Sans Symbols"/>
              <a:buChar char="⮚"/>
            </a:pPr>
            <a:r>
              <a:rPr lang="zh-TW" sz="3200">
                <a:latin typeface="Book Antiqua"/>
                <a:ea typeface="Book Antiqua"/>
                <a:cs typeface="Book Antiqua"/>
                <a:sym typeface="Book Antiqua"/>
              </a:rPr>
              <a:t>採計期間：</a:t>
            </a:r>
            <a:r>
              <a:rPr b="1" lang="zh-TW" sz="3200" u="sng">
                <a:solidFill>
                  <a:srgbClr val="0000FF"/>
                </a:solidFill>
                <a:latin typeface="Book Antiqua"/>
                <a:ea typeface="Book Antiqua"/>
                <a:cs typeface="Book Antiqua"/>
                <a:sym typeface="Book Antiqua"/>
              </a:rPr>
              <a:t>七年級上、下學期、八年級上、下學期及</a:t>
            </a:r>
            <a:br>
              <a:rPr b="1" lang="zh-TW" sz="3200" u="sng">
                <a:solidFill>
                  <a:srgbClr val="0000FF"/>
                </a:solidFill>
                <a:latin typeface="Book Antiqua"/>
                <a:ea typeface="Book Antiqua"/>
                <a:cs typeface="Book Antiqua"/>
                <a:sym typeface="Book Antiqua"/>
              </a:rPr>
            </a:br>
            <a:r>
              <a:rPr b="1" lang="zh-TW" sz="3200" u="sng">
                <a:solidFill>
                  <a:srgbClr val="0000FF"/>
                </a:solidFill>
                <a:latin typeface="Book Antiqua"/>
                <a:ea typeface="Book Antiqua"/>
                <a:cs typeface="Book Antiqua"/>
                <a:sym typeface="Book Antiqua"/>
              </a:rPr>
              <a:t>九年級上學期</a:t>
            </a:r>
            <a:r>
              <a:rPr lang="zh-TW" sz="3200">
                <a:latin typeface="Book Antiqua"/>
                <a:ea typeface="Book Antiqua"/>
                <a:cs typeface="Book Antiqua"/>
                <a:sym typeface="Book Antiqua"/>
              </a:rPr>
              <a:t>等5學期成績。</a:t>
            </a:r>
            <a:endParaRPr sz="3200">
              <a:latin typeface="Book Antiqua"/>
              <a:ea typeface="Book Antiqua"/>
              <a:cs typeface="Book Antiqua"/>
              <a:sym typeface="Book Antiqua"/>
            </a:endParaRPr>
          </a:p>
        </p:txBody>
      </p:sp>
      <p:sp>
        <p:nvSpPr>
          <p:cNvPr id="1786" name="Google Shape;1786;p181"/>
          <p:cNvSpPr txBox="1"/>
          <p:nvPr/>
        </p:nvSpPr>
        <p:spPr>
          <a:xfrm>
            <a:off x="1592263" y="414338"/>
            <a:ext cx="9447212"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(三)五專優先免試比序積分-均衡學習</a:t>
            </a:r>
            <a:endParaRPr/>
          </a:p>
        </p:txBody>
      </p:sp>
      <p:sp>
        <p:nvSpPr>
          <p:cNvPr id="1787" name="Google Shape;1787;p181"/>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sp>
        <p:nvSpPr>
          <p:cNvPr id="1792" name="Google Shape;1792;p182"/>
          <p:cNvSpPr txBox="1"/>
          <p:nvPr>
            <p:ph idx="1" type="body"/>
          </p:nvPr>
        </p:nvSpPr>
        <p:spPr>
          <a:xfrm>
            <a:off x="679450" y="1219200"/>
            <a:ext cx="10896600" cy="4708525"/>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4000"/>
              <a:buFont typeface="Noto Sans Symbols"/>
              <a:buChar char="●"/>
            </a:pPr>
            <a:r>
              <a:rPr b="1" lang="zh-TW" sz="4000">
                <a:solidFill>
                  <a:srgbClr val="0000FF"/>
                </a:solidFill>
                <a:latin typeface="Book Antiqua"/>
                <a:ea typeface="Book Antiqua"/>
                <a:cs typeface="Book Antiqua"/>
                <a:sym typeface="Book Antiqua"/>
              </a:rPr>
              <a:t> 國中教育會考（上限32分）</a:t>
            </a:r>
            <a:endParaRPr/>
          </a:p>
          <a:p>
            <a:pPr indent="0" lvl="0" marL="0" rtl="0" algn="l">
              <a:spcBef>
                <a:spcPts val="300"/>
              </a:spcBef>
              <a:spcAft>
                <a:spcPts val="0"/>
              </a:spcAft>
              <a:buSzPts val="2400"/>
              <a:buFont typeface="Noto Sans Symbols"/>
              <a:buChar char="⮚"/>
            </a:pPr>
            <a:r>
              <a:rPr b="1" lang="zh-TW" sz="2400">
                <a:solidFill>
                  <a:srgbClr val="002060"/>
                </a:solidFill>
                <a:latin typeface="Book Antiqua"/>
                <a:ea typeface="Book Antiqua"/>
                <a:cs typeface="Book Antiqua"/>
                <a:sym typeface="Book Antiqua"/>
              </a:rPr>
              <a:t>分項目為</a:t>
            </a:r>
            <a:r>
              <a:rPr b="1" lang="zh-TW" sz="2400">
                <a:solidFill>
                  <a:srgbClr val="FF0000"/>
                </a:solidFill>
                <a:latin typeface="Book Antiqua"/>
                <a:ea typeface="Book Antiqua"/>
                <a:cs typeface="Book Antiqua"/>
                <a:sym typeface="Book Antiqua"/>
              </a:rPr>
              <a:t>「國文」、「數學」 、 「英語」 、「自然」及「社會」</a:t>
            </a:r>
            <a:endParaRPr sz="2400">
              <a:solidFill>
                <a:srgbClr val="002060"/>
              </a:solidFill>
              <a:latin typeface="Book Antiqua"/>
              <a:ea typeface="Book Antiqua"/>
              <a:cs typeface="Book Antiqua"/>
              <a:sym typeface="Book Antiqua"/>
            </a:endParaRPr>
          </a:p>
          <a:p>
            <a:pPr indent="0" lvl="0" marL="0" rtl="0" algn="l">
              <a:spcBef>
                <a:spcPts val="600"/>
              </a:spcBef>
              <a:spcAft>
                <a:spcPts val="0"/>
              </a:spcAft>
              <a:buSzPts val="2400"/>
              <a:buFont typeface="Noto Sans Symbols"/>
              <a:buChar char="⮚"/>
            </a:pPr>
            <a:r>
              <a:rPr b="1" lang="zh-TW" sz="2400">
                <a:solidFill>
                  <a:srgbClr val="002060"/>
                </a:solidFill>
                <a:latin typeface="Book Antiqua"/>
                <a:ea typeface="Book Antiqua"/>
                <a:cs typeface="Book Antiqua"/>
                <a:sym typeface="Book Antiqua"/>
              </a:rPr>
              <a:t> 國中教育會考成績採計以</a:t>
            </a:r>
            <a:r>
              <a:rPr b="1" lang="zh-TW" sz="2400" u="sng">
                <a:solidFill>
                  <a:srgbClr val="C00000"/>
                </a:solidFill>
                <a:latin typeface="Book Antiqua"/>
                <a:ea typeface="Book Antiqua"/>
                <a:cs typeface="Book Antiqua"/>
                <a:sym typeface="Book Antiqua"/>
              </a:rPr>
              <a:t>109年度</a:t>
            </a:r>
            <a:r>
              <a:rPr b="1" lang="zh-TW" sz="2400">
                <a:solidFill>
                  <a:srgbClr val="002060"/>
                </a:solidFill>
                <a:latin typeface="Book Antiqua"/>
                <a:ea typeface="Book Antiqua"/>
                <a:cs typeface="Book Antiqua"/>
                <a:sym typeface="Book Antiqua"/>
              </a:rPr>
              <a:t>取得之成績為準。</a:t>
            </a:r>
            <a:endParaRPr b="1" sz="2400">
              <a:solidFill>
                <a:srgbClr val="002060"/>
              </a:solidFill>
              <a:latin typeface="Book Antiqua"/>
              <a:ea typeface="Book Antiqua"/>
              <a:cs typeface="Book Antiqua"/>
              <a:sym typeface="Book Antiqua"/>
            </a:endParaRPr>
          </a:p>
        </p:txBody>
      </p:sp>
      <p:graphicFrame>
        <p:nvGraphicFramePr>
          <p:cNvPr id="1793" name="Google Shape;1793;p182"/>
          <p:cNvGraphicFramePr/>
          <p:nvPr/>
        </p:nvGraphicFramePr>
        <p:xfrm>
          <a:off x="902690" y="2794138"/>
          <a:ext cx="3000000" cy="3000000"/>
        </p:xfrm>
        <a:graphic>
          <a:graphicData uri="http://schemas.openxmlformats.org/drawingml/2006/table">
            <a:tbl>
              <a:tblPr bandRow="1" firstRow="1">
                <a:noFill/>
                <a:tableStyleId>{080937F6-F163-481E-B2B0-98CAEE5C7077}</a:tableStyleId>
              </a:tblPr>
              <a:tblGrid>
                <a:gridCol w="1317900"/>
                <a:gridCol w="1301450"/>
                <a:gridCol w="1301450"/>
                <a:gridCol w="1301450"/>
                <a:gridCol w="1301450"/>
                <a:gridCol w="1301450"/>
                <a:gridCol w="1301450"/>
                <a:gridCol w="1301450"/>
              </a:tblGrid>
              <a:tr h="794100">
                <a:tc rowSpan="2">
                  <a:txBody>
                    <a:bodyPr/>
                    <a:lstStyle/>
                    <a:p>
                      <a:pPr indent="0" lvl="0" marL="0" marR="0" rtl="0" algn="ctr">
                        <a:lnSpc>
                          <a:spcPct val="100000"/>
                        </a:lnSpc>
                        <a:spcBef>
                          <a:spcPts val="0"/>
                        </a:spcBef>
                        <a:spcAft>
                          <a:spcPts val="0"/>
                        </a:spcAft>
                        <a:buClr>
                          <a:srgbClr val="0000FF"/>
                        </a:buClr>
                        <a:buSzPts val="3300"/>
                        <a:buFont typeface="DFKai-SB"/>
                        <a:buNone/>
                      </a:pPr>
                      <a:r>
                        <a:rPr b="1" lang="zh-TW" sz="3300">
                          <a:solidFill>
                            <a:srgbClr val="0000FF"/>
                          </a:solidFill>
                          <a:latin typeface="DFKai-SB"/>
                          <a:ea typeface="DFKai-SB"/>
                          <a:cs typeface="DFKai-SB"/>
                          <a:sym typeface="DFKai-SB"/>
                        </a:rPr>
                        <a:t>會考</a:t>
                      </a:r>
                      <a:endParaRPr b="1" sz="3300">
                        <a:solidFill>
                          <a:srgbClr val="0000FF"/>
                        </a:solidFill>
                        <a:latin typeface="DFKai-SB"/>
                        <a:ea typeface="DFKai-SB"/>
                        <a:cs typeface="DFKai-SB"/>
                        <a:sym typeface="DFKai-SB"/>
                      </a:endParaRPr>
                    </a:p>
                    <a:p>
                      <a:pPr indent="0" lvl="0" marL="0" marR="0" rtl="0" algn="ctr">
                        <a:lnSpc>
                          <a:spcPct val="100000"/>
                        </a:lnSpc>
                        <a:spcBef>
                          <a:spcPts val="0"/>
                        </a:spcBef>
                        <a:spcAft>
                          <a:spcPts val="0"/>
                        </a:spcAft>
                        <a:buClr>
                          <a:srgbClr val="0000FF"/>
                        </a:buClr>
                        <a:buSzPts val="3300"/>
                        <a:buFont typeface="DFKai-SB"/>
                        <a:buNone/>
                      </a:pPr>
                      <a:r>
                        <a:rPr b="1" lang="zh-TW" sz="3300">
                          <a:solidFill>
                            <a:srgbClr val="0000FF"/>
                          </a:solidFill>
                          <a:latin typeface="DFKai-SB"/>
                          <a:ea typeface="DFKai-SB"/>
                          <a:cs typeface="DFKai-SB"/>
                          <a:sym typeface="DFKai-SB"/>
                        </a:rPr>
                        <a:t>成績</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2B68F"/>
                    </a:solidFill>
                  </a:tcPr>
                </a:tc>
                <a:tc gridSpan="3">
                  <a:txBody>
                    <a:bodyPr/>
                    <a:lstStyle/>
                    <a:p>
                      <a:pPr indent="0" lvl="0" marL="0" marR="0" rtl="0" algn="ctr">
                        <a:lnSpc>
                          <a:spcPct val="100000"/>
                        </a:lnSpc>
                        <a:spcBef>
                          <a:spcPts val="0"/>
                        </a:spcBef>
                        <a:spcAft>
                          <a:spcPts val="0"/>
                        </a:spcAft>
                        <a:buClr>
                          <a:srgbClr val="0000FF"/>
                        </a:buClr>
                        <a:buSzPts val="3000"/>
                        <a:buFont typeface="Book Antiqua"/>
                        <a:buNone/>
                      </a:pPr>
                      <a:r>
                        <a:rPr lang="zh-TW" sz="3000">
                          <a:solidFill>
                            <a:srgbClr val="0000FF"/>
                          </a:solidFill>
                          <a:latin typeface="Book Antiqua"/>
                          <a:ea typeface="Book Antiqua"/>
                          <a:cs typeface="Book Antiqua"/>
                          <a:sym typeface="Book Antiqua"/>
                        </a:rPr>
                        <a:t>精  熟</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CEB3"/>
                    </a:solidFill>
                  </a:tcPr>
                </a:tc>
                <a:tc hMerge="1"/>
                <a:tc hMerge="1"/>
                <a:tc gridSpan="3">
                  <a:txBody>
                    <a:bodyPr/>
                    <a:lstStyle/>
                    <a:p>
                      <a:pPr indent="0" lvl="0" marL="0" marR="0" rtl="0" algn="ctr">
                        <a:lnSpc>
                          <a:spcPct val="100000"/>
                        </a:lnSpc>
                        <a:spcBef>
                          <a:spcPts val="0"/>
                        </a:spcBef>
                        <a:spcAft>
                          <a:spcPts val="0"/>
                        </a:spcAft>
                        <a:buClr>
                          <a:srgbClr val="0000FF"/>
                        </a:buClr>
                        <a:buSzPts val="3000"/>
                        <a:buFont typeface="Book Antiqua"/>
                        <a:buNone/>
                      </a:pPr>
                      <a:r>
                        <a:rPr b="1" lang="zh-TW" sz="3000">
                          <a:solidFill>
                            <a:srgbClr val="0000FF"/>
                          </a:solidFill>
                          <a:latin typeface="Book Antiqua"/>
                          <a:ea typeface="Book Antiqua"/>
                          <a:cs typeface="Book Antiqua"/>
                          <a:sym typeface="Book Antiqua"/>
                        </a:rPr>
                        <a:t>基   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CEB3"/>
                    </a:solidFill>
                  </a:tcPr>
                </a:tc>
                <a:tc hMerge="1"/>
                <a:tc hMerge="1"/>
                <a:tc>
                  <a:txBody>
                    <a:bodyPr/>
                    <a:lstStyle/>
                    <a:p>
                      <a:pPr indent="0" lvl="0" marL="0" marR="0" rtl="0" algn="ctr">
                        <a:lnSpc>
                          <a:spcPct val="100000"/>
                        </a:lnSpc>
                        <a:spcBef>
                          <a:spcPts val="0"/>
                        </a:spcBef>
                        <a:spcAft>
                          <a:spcPts val="0"/>
                        </a:spcAft>
                        <a:buClr>
                          <a:srgbClr val="0000FF"/>
                        </a:buClr>
                        <a:buSzPts val="2600"/>
                        <a:buFont typeface="Book Antiqua"/>
                        <a:buNone/>
                      </a:pPr>
                      <a:r>
                        <a:rPr b="1" lang="zh-TW" sz="2600">
                          <a:solidFill>
                            <a:srgbClr val="0000FF"/>
                          </a:solidFill>
                          <a:latin typeface="Book Antiqua"/>
                          <a:ea typeface="Book Antiqua"/>
                          <a:cs typeface="Book Antiqua"/>
                          <a:sym typeface="Book Antiqua"/>
                        </a:rPr>
                        <a:t>待加強</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CEB3"/>
                    </a:solidFill>
                  </a:tcPr>
                </a:tc>
              </a:tr>
              <a:tr h="671025">
                <a:tc vMerge="1"/>
                <a:tc>
                  <a:txBody>
                    <a:bodyPr/>
                    <a:lstStyle/>
                    <a:p>
                      <a:pPr indent="0" lvl="0" marL="0" marR="0" rtl="0" algn="ctr">
                        <a:lnSpc>
                          <a:spcPct val="100000"/>
                        </a:lnSpc>
                        <a:spcBef>
                          <a:spcPts val="0"/>
                        </a:spcBef>
                        <a:spcAft>
                          <a:spcPts val="0"/>
                        </a:spcAft>
                        <a:buClr>
                          <a:srgbClr val="0000FF"/>
                        </a:buClr>
                        <a:buSzPts val="3000"/>
                        <a:buFont typeface="Book Antiqua"/>
                        <a:buNone/>
                      </a:pPr>
                      <a:r>
                        <a:rPr b="1" i="0" lang="zh-TW" sz="3000" u="none" strike="noStrike">
                          <a:solidFill>
                            <a:srgbClr val="0000FF"/>
                          </a:solidFill>
                          <a:latin typeface="Book Antiqua"/>
                          <a:ea typeface="Book Antiqua"/>
                          <a:cs typeface="Book Antiqua"/>
                          <a:sym typeface="Book Antiqua"/>
                        </a:rPr>
                        <a:t>A</a:t>
                      </a:r>
                      <a:r>
                        <a:rPr b="1" baseline="30000" lang="zh-TW" sz="3000">
                          <a:solidFill>
                            <a:srgbClr val="0000FF"/>
                          </a:solidFill>
                          <a:latin typeface="Century Gothic"/>
                          <a:ea typeface="Century Gothic"/>
                          <a:cs typeface="Century Gothic"/>
                          <a:sym typeface="Century Gothic"/>
                        </a:rPr>
                        <a:t>++</a:t>
                      </a:r>
                      <a:endParaRPr b="1" sz="3000">
                        <a:solidFill>
                          <a:srgbClr val="0000FF"/>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3000"/>
                        <a:buFont typeface="Book Antiqua"/>
                        <a:buNone/>
                      </a:pPr>
                      <a:r>
                        <a:rPr b="1" i="0" lang="zh-TW" sz="3000" u="none" strike="noStrike">
                          <a:solidFill>
                            <a:srgbClr val="0000FF"/>
                          </a:solidFill>
                          <a:latin typeface="Book Antiqua"/>
                          <a:ea typeface="Book Antiqua"/>
                          <a:cs typeface="Book Antiqua"/>
                          <a:sym typeface="Book Antiqua"/>
                        </a:rPr>
                        <a:t>A</a:t>
                      </a:r>
                      <a:r>
                        <a:rPr b="1" baseline="30000" lang="zh-TW" sz="3000">
                          <a:solidFill>
                            <a:srgbClr val="0000FF"/>
                          </a:solidFill>
                          <a:latin typeface="Century Gothic"/>
                          <a:ea typeface="Century Gothic"/>
                          <a:cs typeface="Century Gothic"/>
                          <a:sym typeface="Century Gothic"/>
                        </a:rPr>
                        <a:t>+</a:t>
                      </a:r>
                      <a:endParaRPr b="1" sz="3000">
                        <a:solidFill>
                          <a:srgbClr val="0000FF"/>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3000"/>
                        <a:buFont typeface="Book Antiqua"/>
                        <a:buNone/>
                      </a:pPr>
                      <a:r>
                        <a:rPr b="1" lang="zh-TW" sz="3000">
                          <a:solidFill>
                            <a:srgbClr val="0000FF"/>
                          </a:solidFill>
                          <a:latin typeface="Book Antiqua"/>
                          <a:ea typeface="Book Antiqua"/>
                          <a:cs typeface="Book Antiqua"/>
                          <a:sym typeface="Book Antiqua"/>
                        </a:rPr>
                        <a:t>A</a:t>
                      </a:r>
                      <a:endParaRPr b="1" sz="3000">
                        <a:solidFill>
                          <a:srgbClr val="0000FF"/>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3000"/>
                        <a:buFont typeface="Book Antiqua"/>
                        <a:buNone/>
                      </a:pPr>
                      <a:r>
                        <a:rPr b="1" i="0" lang="zh-TW" sz="3000" u="none" strike="noStrike">
                          <a:solidFill>
                            <a:srgbClr val="0000FF"/>
                          </a:solidFill>
                          <a:latin typeface="Book Antiqua"/>
                          <a:ea typeface="Book Antiqua"/>
                          <a:cs typeface="Book Antiqua"/>
                          <a:sym typeface="Book Antiqua"/>
                        </a:rPr>
                        <a:t>B</a:t>
                      </a:r>
                      <a:r>
                        <a:rPr b="1" baseline="30000" lang="zh-TW" sz="3000">
                          <a:solidFill>
                            <a:srgbClr val="0000FF"/>
                          </a:solidFill>
                          <a:latin typeface="Century Gothic"/>
                          <a:ea typeface="Century Gothic"/>
                          <a:cs typeface="Century Gothic"/>
                          <a:sym typeface="Century Gothic"/>
                        </a:rPr>
                        <a:t>++</a:t>
                      </a:r>
                      <a:endParaRPr b="1" sz="3000">
                        <a:solidFill>
                          <a:srgbClr val="0000FF"/>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3000"/>
                        <a:buFont typeface="Book Antiqua"/>
                        <a:buNone/>
                      </a:pPr>
                      <a:r>
                        <a:rPr b="1" i="0" lang="zh-TW" sz="3000" u="none" strike="noStrike">
                          <a:solidFill>
                            <a:srgbClr val="0000FF"/>
                          </a:solidFill>
                          <a:latin typeface="Book Antiqua"/>
                          <a:ea typeface="Book Antiqua"/>
                          <a:cs typeface="Book Antiqua"/>
                          <a:sym typeface="Book Antiqua"/>
                        </a:rPr>
                        <a:t>B</a:t>
                      </a:r>
                      <a:r>
                        <a:rPr b="1" baseline="30000" lang="zh-TW" sz="3000">
                          <a:solidFill>
                            <a:srgbClr val="0000FF"/>
                          </a:solidFill>
                          <a:latin typeface="Century Gothic"/>
                          <a:ea typeface="Century Gothic"/>
                          <a:cs typeface="Century Gothic"/>
                          <a:sym typeface="Century Gothic"/>
                        </a:rPr>
                        <a:t>+</a:t>
                      </a:r>
                      <a:endParaRPr b="1" sz="3000">
                        <a:solidFill>
                          <a:srgbClr val="0000FF"/>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3000"/>
                        <a:buFont typeface="Book Antiqua"/>
                        <a:buNone/>
                      </a:pPr>
                      <a:r>
                        <a:rPr b="1" lang="zh-TW" sz="3000">
                          <a:solidFill>
                            <a:srgbClr val="0000FF"/>
                          </a:solidFill>
                          <a:latin typeface="Book Antiqua"/>
                          <a:ea typeface="Book Antiqua"/>
                          <a:cs typeface="Book Antiqua"/>
                          <a:sym typeface="Book Antiqua"/>
                        </a:rPr>
                        <a:t>B</a:t>
                      </a:r>
                      <a:endParaRPr b="1" sz="3000">
                        <a:solidFill>
                          <a:srgbClr val="0000FF"/>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3000"/>
                        <a:buFont typeface="Book Antiqua"/>
                        <a:buNone/>
                      </a:pPr>
                      <a:r>
                        <a:rPr b="1" lang="zh-TW" sz="3000">
                          <a:solidFill>
                            <a:srgbClr val="0000FF"/>
                          </a:solidFill>
                          <a:latin typeface="Book Antiqua"/>
                          <a:ea typeface="Book Antiqua"/>
                          <a:cs typeface="Book Antiqua"/>
                          <a:sym typeface="Book Antiqua"/>
                        </a:rPr>
                        <a:t>C</a:t>
                      </a:r>
                      <a:endParaRPr b="1" sz="3000">
                        <a:solidFill>
                          <a:srgbClr val="0000FF"/>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14000">
                <a:tc>
                  <a:txBody>
                    <a:bodyPr/>
                    <a:lstStyle/>
                    <a:p>
                      <a:pPr indent="0" lvl="0" marL="0" marR="0" rtl="0" algn="ctr">
                        <a:spcBef>
                          <a:spcPts val="0"/>
                        </a:spcBef>
                        <a:spcAft>
                          <a:spcPts val="0"/>
                        </a:spcAft>
                        <a:buNone/>
                      </a:pPr>
                      <a:r>
                        <a:rPr b="1" lang="zh-TW" sz="3300">
                          <a:solidFill>
                            <a:srgbClr val="FF0000"/>
                          </a:solidFill>
                          <a:latin typeface="DFKai-SB"/>
                          <a:ea typeface="DFKai-SB"/>
                          <a:cs typeface="DFKai-SB"/>
                          <a:sym typeface="DFKai-SB"/>
                        </a:rPr>
                        <a:t>核分</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7E6D"/>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6.4</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6</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5</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4</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3</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2</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1</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r>
            </a:tbl>
          </a:graphicData>
        </a:graphic>
      </p:graphicFrame>
      <p:sp>
        <p:nvSpPr>
          <p:cNvPr id="1794" name="Google Shape;1794;p182"/>
          <p:cNvSpPr txBox="1"/>
          <p:nvPr/>
        </p:nvSpPr>
        <p:spPr>
          <a:xfrm>
            <a:off x="1617663" y="319088"/>
            <a:ext cx="9699625"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(三)五專優先免試比序積分-國中教育會考</a:t>
            </a:r>
            <a:endParaRPr/>
          </a:p>
        </p:txBody>
      </p:sp>
      <p:sp>
        <p:nvSpPr>
          <p:cNvPr id="1795" name="Google Shape;1795;p182"/>
          <p:cNvSpPr/>
          <p:nvPr/>
        </p:nvSpPr>
        <p:spPr>
          <a:xfrm>
            <a:off x="903288" y="5340350"/>
            <a:ext cx="11107737" cy="135413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C00000"/>
              </a:buClr>
              <a:buSzPts val="2400"/>
              <a:buFont typeface="Noto Sans Symbols"/>
              <a:buChar char="◆"/>
            </a:pPr>
            <a:r>
              <a:rPr b="1" lang="zh-TW" sz="2400">
                <a:solidFill>
                  <a:srgbClr val="C00000"/>
                </a:solidFill>
                <a:latin typeface="DFKai-SB"/>
                <a:ea typeface="DFKai-SB"/>
                <a:cs typeface="DFKai-SB"/>
                <a:sym typeface="DFKai-SB"/>
              </a:rPr>
              <a:t>護理科及國立招生學校之各科組</a:t>
            </a:r>
            <a:r>
              <a:rPr lang="zh-TW" sz="2400">
                <a:solidFill>
                  <a:schemeClr val="dk1"/>
                </a:solidFill>
                <a:latin typeface="DFKai-SB"/>
                <a:ea typeface="DFKai-SB"/>
                <a:cs typeface="DFKai-SB"/>
                <a:sym typeface="DFKai-SB"/>
              </a:rPr>
              <a:t>，</a:t>
            </a:r>
            <a:r>
              <a:rPr lang="zh-TW" sz="2400">
                <a:solidFill>
                  <a:srgbClr val="C00000"/>
                </a:solidFill>
                <a:latin typeface="DFKai-SB"/>
                <a:ea typeface="DFKai-SB"/>
                <a:cs typeface="DFKai-SB"/>
                <a:sym typeface="DFKai-SB"/>
              </a:rPr>
              <a:t>總積分計算項目</a:t>
            </a:r>
            <a:r>
              <a:rPr lang="zh-TW" sz="2400" u="sng">
                <a:solidFill>
                  <a:srgbClr val="C00000"/>
                </a:solidFill>
                <a:latin typeface="DFKai-SB"/>
                <a:ea typeface="DFKai-SB"/>
                <a:cs typeface="DFKai-SB"/>
                <a:sym typeface="DFKai-SB"/>
              </a:rPr>
              <a:t>須採計國中教育會考成績</a:t>
            </a:r>
            <a:r>
              <a:rPr lang="zh-TW" sz="2400">
                <a:solidFill>
                  <a:srgbClr val="C00000"/>
                </a:solidFill>
                <a:latin typeface="DFKai-SB"/>
                <a:ea typeface="DFKai-SB"/>
                <a:cs typeface="DFKai-SB"/>
                <a:sym typeface="DFKai-SB"/>
              </a:rPr>
              <a:t>。</a:t>
            </a:r>
            <a:endParaRPr sz="2400">
              <a:solidFill>
                <a:srgbClr val="C00000"/>
              </a:solidFill>
              <a:latin typeface="DFKai-SB"/>
              <a:ea typeface="DFKai-SB"/>
              <a:cs typeface="DFKai-SB"/>
              <a:sym typeface="DFKai-SB"/>
            </a:endParaRPr>
          </a:p>
          <a:p>
            <a:pPr indent="-457200" lvl="0" marL="457200" marR="0" rtl="0" algn="l">
              <a:spcBef>
                <a:spcPts val="1200"/>
              </a:spcBef>
              <a:spcAft>
                <a:spcPts val="0"/>
              </a:spcAft>
              <a:buClr>
                <a:schemeClr val="dk1"/>
              </a:buClr>
              <a:buSzPts val="2400"/>
              <a:buFont typeface="Noto Sans Symbols"/>
              <a:buChar char="◆"/>
            </a:pPr>
            <a:r>
              <a:rPr b="1" lang="zh-TW" sz="2400">
                <a:solidFill>
                  <a:schemeClr val="dk1"/>
                </a:solidFill>
                <a:latin typeface="DFKai-SB"/>
                <a:ea typeface="DFKai-SB"/>
                <a:cs typeface="DFKai-SB"/>
                <a:sym typeface="DFKai-SB"/>
              </a:rPr>
              <a:t>非</a:t>
            </a:r>
            <a:r>
              <a:rPr b="1" lang="zh-TW" sz="2400">
                <a:solidFill>
                  <a:srgbClr val="C00000"/>
                </a:solidFill>
                <a:latin typeface="DFKai-SB"/>
                <a:ea typeface="DFKai-SB"/>
                <a:cs typeface="DFKai-SB"/>
                <a:sym typeface="DFKai-SB"/>
              </a:rPr>
              <a:t>護理科</a:t>
            </a:r>
            <a:r>
              <a:rPr lang="zh-TW" sz="2400">
                <a:solidFill>
                  <a:schemeClr val="dk1"/>
                </a:solidFill>
                <a:latin typeface="DFKai-SB"/>
                <a:ea typeface="DFKai-SB"/>
                <a:cs typeface="DFKai-SB"/>
                <a:sym typeface="DFKai-SB"/>
              </a:rPr>
              <a:t>之</a:t>
            </a:r>
            <a:r>
              <a:rPr b="1" lang="zh-TW" sz="2400">
                <a:solidFill>
                  <a:schemeClr val="dk1"/>
                </a:solidFill>
                <a:latin typeface="DFKai-SB"/>
                <a:ea typeface="DFKai-SB"/>
                <a:cs typeface="DFKai-SB"/>
                <a:sym typeface="DFKai-SB"/>
              </a:rPr>
              <a:t>私立招生學校各科組</a:t>
            </a:r>
            <a:r>
              <a:rPr lang="zh-TW" sz="2400">
                <a:solidFill>
                  <a:schemeClr val="dk1"/>
                </a:solidFill>
                <a:latin typeface="DFKai-SB"/>
                <a:ea typeface="DFKai-SB"/>
                <a:cs typeface="DFKai-SB"/>
                <a:sym typeface="DFKai-SB"/>
              </a:rPr>
              <a:t>，</a:t>
            </a:r>
            <a:r>
              <a:rPr lang="zh-TW" sz="2400">
                <a:solidFill>
                  <a:srgbClr val="C00000"/>
                </a:solidFill>
                <a:latin typeface="DFKai-SB"/>
                <a:ea typeface="DFKai-SB"/>
                <a:cs typeface="DFKai-SB"/>
                <a:sym typeface="DFKai-SB"/>
              </a:rPr>
              <a:t>總積分計算項目由各校</a:t>
            </a:r>
            <a:r>
              <a:rPr lang="zh-TW" sz="2400" u="sng">
                <a:solidFill>
                  <a:srgbClr val="C00000"/>
                </a:solidFill>
                <a:latin typeface="DFKai-SB"/>
                <a:ea typeface="DFKai-SB"/>
                <a:cs typeface="DFKai-SB"/>
                <a:sym typeface="DFKai-SB"/>
              </a:rPr>
              <a:t>自行決定是否採計國中教育會考成績</a:t>
            </a:r>
            <a:r>
              <a:rPr lang="zh-TW" sz="2400">
                <a:solidFill>
                  <a:srgbClr val="C00000"/>
                </a:solidFill>
                <a:latin typeface="DFKai-SB"/>
                <a:ea typeface="DFKai-SB"/>
                <a:cs typeface="DFKai-SB"/>
                <a:sym typeface="DFKai-SB"/>
              </a:rPr>
              <a:t>。</a:t>
            </a:r>
            <a:endParaRPr sz="2400">
              <a:solidFill>
                <a:srgbClr val="C00000"/>
              </a:solidFill>
              <a:latin typeface="DFKai-SB"/>
              <a:ea typeface="DFKai-SB"/>
              <a:cs typeface="DFKai-SB"/>
              <a:sym typeface="DFKai-SB"/>
            </a:endParaRPr>
          </a:p>
        </p:txBody>
      </p:sp>
      <p:sp>
        <p:nvSpPr>
          <p:cNvPr id="1796" name="Google Shape;1796;p182"/>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797" name="Google Shape;1797;p182"/>
          <p:cNvSpPr txBox="1"/>
          <p:nvPr/>
        </p:nvSpPr>
        <p:spPr>
          <a:xfrm>
            <a:off x="7606790" y="6488113"/>
            <a:ext cx="4276725" cy="369887"/>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1" name="Shape 1801"/>
        <p:cNvGrpSpPr/>
        <p:nvPr/>
      </p:nvGrpSpPr>
      <p:grpSpPr>
        <a:xfrm>
          <a:off x="0" y="0"/>
          <a:ext cx="0" cy="0"/>
          <a:chOff x="0" y="0"/>
          <a:chExt cx="0" cy="0"/>
        </a:xfrm>
      </p:grpSpPr>
      <p:sp>
        <p:nvSpPr>
          <p:cNvPr id="1802" name="Google Shape;1802;p183"/>
          <p:cNvSpPr txBox="1"/>
          <p:nvPr>
            <p:ph idx="1" type="body"/>
          </p:nvPr>
        </p:nvSpPr>
        <p:spPr>
          <a:xfrm>
            <a:off x="763588" y="2035175"/>
            <a:ext cx="10515600" cy="960438"/>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3600"/>
              <a:buFont typeface="Noto Sans Symbols"/>
              <a:buChar char="●"/>
            </a:pPr>
            <a:r>
              <a:rPr b="1" lang="zh-TW" sz="3600">
                <a:solidFill>
                  <a:srgbClr val="0000FF"/>
                </a:solidFill>
                <a:latin typeface="DFKai-SB"/>
                <a:ea typeface="DFKai-SB"/>
                <a:cs typeface="DFKai-SB"/>
                <a:sym typeface="DFKai-SB"/>
              </a:rPr>
              <a:t>寫作測驗（上限</a:t>
            </a:r>
            <a:r>
              <a:rPr b="1" lang="zh-TW" sz="3600">
                <a:solidFill>
                  <a:srgbClr val="0000FF"/>
                </a:solidFill>
                <a:latin typeface="Book Antiqua"/>
                <a:ea typeface="Book Antiqua"/>
                <a:cs typeface="Book Antiqua"/>
                <a:sym typeface="Book Antiqua"/>
              </a:rPr>
              <a:t>1</a:t>
            </a:r>
            <a:r>
              <a:rPr b="1" lang="zh-TW" sz="3600">
                <a:solidFill>
                  <a:srgbClr val="0000FF"/>
                </a:solidFill>
                <a:latin typeface="DFKai-SB"/>
                <a:ea typeface="DFKai-SB"/>
                <a:cs typeface="DFKai-SB"/>
                <a:sym typeface="DFKai-SB"/>
              </a:rPr>
              <a:t>分）</a:t>
            </a:r>
            <a:endParaRPr/>
          </a:p>
          <a:p>
            <a:pPr indent="0" lvl="0" marL="0" rtl="0" algn="l">
              <a:spcBef>
                <a:spcPts val="750"/>
              </a:spcBef>
              <a:spcAft>
                <a:spcPts val="0"/>
              </a:spcAft>
              <a:buSzPts val="2400"/>
              <a:buFont typeface="Noto Sans Symbols"/>
              <a:buNone/>
            </a:pPr>
            <a:r>
              <a:t/>
            </a:r>
            <a:endParaRPr sz="2400">
              <a:solidFill>
                <a:srgbClr val="C00000"/>
              </a:solidFill>
              <a:latin typeface="Microsoft JhengHei"/>
              <a:ea typeface="Microsoft JhengHei"/>
              <a:cs typeface="Microsoft JhengHei"/>
              <a:sym typeface="Microsoft JhengHei"/>
            </a:endParaRPr>
          </a:p>
        </p:txBody>
      </p:sp>
      <p:graphicFrame>
        <p:nvGraphicFramePr>
          <p:cNvPr id="1803" name="Google Shape;1803;p183"/>
          <p:cNvGraphicFramePr/>
          <p:nvPr/>
        </p:nvGraphicFramePr>
        <p:xfrm>
          <a:off x="744591" y="2789007"/>
          <a:ext cx="3000000" cy="3000000"/>
        </p:xfrm>
        <a:graphic>
          <a:graphicData uri="http://schemas.openxmlformats.org/drawingml/2006/table">
            <a:tbl>
              <a:tblPr bandRow="1" firstRow="1">
                <a:noFill/>
                <a:tableStyleId>{080937F6-F163-481E-B2B0-98CAEE5C7077}</a:tableStyleId>
              </a:tblPr>
              <a:tblGrid>
                <a:gridCol w="1956150"/>
                <a:gridCol w="1439050"/>
                <a:gridCol w="1439050"/>
                <a:gridCol w="1439050"/>
                <a:gridCol w="1439050"/>
                <a:gridCol w="1439050"/>
                <a:gridCol w="1439050"/>
              </a:tblGrid>
              <a:tr h="1013275">
                <a:tc>
                  <a:txBody>
                    <a:bodyPr/>
                    <a:lstStyle/>
                    <a:p>
                      <a:pPr indent="0" lvl="0" marL="0" marR="0" rtl="0" algn="ctr">
                        <a:lnSpc>
                          <a:spcPct val="100000"/>
                        </a:lnSpc>
                        <a:spcBef>
                          <a:spcPts val="0"/>
                        </a:spcBef>
                        <a:spcAft>
                          <a:spcPts val="0"/>
                        </a:spcAft>
                        <a:buClr>
                          <a:srgbClr val="0000FF"/>
                        </a:buClr>
                        <a:buSzPts val="3300"/>
                        <a:buFont typeface="DFKai-SB"/>
                        <a:buNone/>
                      </a:pPr>
                      <a:r>
                        <a:rPr b="1" lang="zh-TW" sz="3300">
                          <a:solidFill>
                            <a:srgbClr val="0000FF"/>
                          </a:solidFill>
                          <a:latin typeface="DFKai-SB"/>
                          <a:ea typeface="DFKai-SB"/>
                          <a:cs typeface="DFKai-SB"/>
                          <a:sym typeface="DFKai-SB"/>
                        </a:rPr>
                        <a:t>寫作成績</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2B68F"/>
                    </a:solidFill>
                  </a:tcPr>
                </a:tc>
                <a:tc>
                  <a:txBody>
                    <a:bodyPr/>
                    <a:lstStyle/>
                    <a:p>
                      <a:pPr indent="0" lvl="0" marL="0" marR="0" rtl="0" algn="ctr">
                        <a:lnSpc>
                          <a:spcPct val="100000"/>
                        </a:lnSpc>
                        <a:spcBef>
                          <a:spcPts val="0"/>
                        </a:spcBef>
                        <a:spcAft>
                          <a:spcPts val="0"/>
                        </a:spcAft>
                        <a:buClr>
                          <a:srgbClr val="0000FF"/>
                        </a:buClr>
                        <a:buSzPts val="3300"/>
                        <a:buFont typeface="Book Antiqua"/>
                        <a:buNone/>
                      </a:pPr>
                      <a:r>
                        <a:rPr lang="zh-TW" sz="3300">
                          <a:solidFill>
                            <a:srgbClr val="0000FF"/>
                          </a:solidFill>
                          <a:latin typeface="Book Antiqua"/>
                          <a:ea typeface="Book Antiqua"/>
                          <a:cs typeface="Book Antiqua"/>
                          <a:sym typeface="Book Antiqua"/>
                        </a:rPr>
                        <a:t>6級分</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FF"/>
                        </a:buClr>
                        <a:buSzPts val="3300"/>
                        <a:buFont typeface="Book Antiqua"/>
                        <a:buNone/>
                      </a:pPr>
                      <a:r>
                        <a:rPr b="1" lang="zh-TW" sz="3300">
                          <a:solidFill>
                            <a:srgbClr val="0000FF"/>
                          </a:solidFill>
                          <a:latin typeface="Book Antiqua"/>
                          <a:ea typeface="Book Antiqua"/>
                          <a:cs typeface="Book Antiqua"/>
                          <a:sym typeface="Book Antiqua"/>
                        </a:rPr>
                        <a:t>5級分</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FF"/>
                        </a:buClr>
                        <a:buSzPts val="3300"/>
                        <a:buFont typeface="Book Antiqua"/>
                        <a:buNone/>
                      </a:pPr>
                      <a:r>
                        <a:rPr b="1" lang="zh-TW" sz="3300">
                          <a:solidFill>
                            <a:srgbClr val="0000FF"/>
                          </a:solidFill>
                          <a:latin typeface="Book Antiqua"/>
                          <a:ea typeface="Book Antiqua"/>
                          <a:cs typeface="Book Antiqua"/>
                          <a:sym typeface="Book Antiqua"/>
                        </a:rPr>
                        <a:t>4級分</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FF"/>
                        </a:buClr>
                        <a:buSzPts val="3300"/>
                        <a:buFont typeface="Book Antiqua"/>
                        <a:buNone/>
                      </a:pPr>
                      <a:r>
                        <a:rPr b="1" lang="zh-TW" sz="3300">
                          <a:solidFill>
                            <a:srgbClr val="0000FF"/>
                          </a:solidFill>
                          <a:latin typeface="Book Antiqua"/>
                          <a:ea typeface="Book Antiqua"/>
                          <a:cs typeface="Book Antiqua"/>
                          <a:sym typeface="Book Antiqua"/>
                        </a:rPr>
                        <a:t>3級分</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FF"/>
                        </a:buClr>
                        <a:buSzPts val="3300"/>
                        <a:buFont typeface="Book Antiqua"/>
                        <a:buNone/>
                      </a:pPr>
                      <a:r>
                        <a:rPr b="1" lang="zh-TW" sz="3300">
                          <a:solidFill>
                            <a:srgbClr val="0000FF"/>
                          </a:solidFill>
                          <a:latin typeface="Book Antiqua"/>
                          <a:ea typeface="Book Antiqua"/>
                          <a:cs typeface="Book Antiqua"/>
                          <a:sym typeface="Book Antiqua"/>
                        </a:rPr>
                        <a:t>2級分</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rgbClr val="0000FF"/>
                        </a:buClr>
                        <a:buSzPts val="3300"/>
                        <a:buFont typeface="Book Antiqua"/>
                        <a:buNone/>
                      </a:pPr>
                      <a:r>
                        <a:rPr b="1" lang="zh-TW" sz="3300">
                          <a:solidFill>
                            <a:srgbClr val="0000FF"/>
                          </a:solidFill>
                          <a:latin typeface="Book Antiqua"/>
                          <a:ea typeface="Book Antiqua"/>
                          <a:cs typeface="Book Antiqua"/>
                          <a:sym typeface="Book Antiqua"/>
                        </a:rPr>
                        <a:t>1級分</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CC"/>
                    </a:solidFill>
                  </a:tcPr>
                </a:tc>
              </a:tr>
              <a:tr h="1013275">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核   分</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7E6D"/>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1</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0.8</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0.6</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0.4</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0.2</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c>
                  <a:txBody>
                    <a:bodyPr/>
                    <a:lstStyle/>
                    <a:p>
                      <a:pPr indent="0" lvl="0" marL="0" marR="0" rtl="0" algn="ctr">
                        <a:spcBef>
                          <a:spcPts val="0"/>
                        </a:spcBef>
                        <a:spcAft>
                          <a:spcPts val="0"/>
                        </a:spcAft>
                        <a:buNone/>
                      </a:pPr>
                      <a:r>
                        <a:rPr b="1" lang="zh-TW" sz="3600">
                          <a:solidFill>
                            <a:srgbClr val="FF0000"/>
                          </a:solidFill>
                          <a:latin typeface="Book Antiqua"/>
                          <a:ea typeface="Book Antiqua"/>
                          <a:cs typeface="Book Antiqua"/>
                          <a:sym typeface="Book Antiqua"/>
                        </a:rPr>
                        <a:t>0.1</a:t>
                      </a:r>
                      <a:endParaRPr b="1" sz="3600">
                        <a:solidFill>
                          <a:srgbClr val="FF0000"/>
                        </a:solidFill>
                        <a:latin typeface="Book Antiqua"/>
                        <a:ea typeface="Book Antiqua"/>
                        <a:cs typeface="Book Antiqua"/>
                        <a:sym typeface="Book Antiqu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BA99E"/>
                    </a:solidFill>
                  </a:tcPr>
                </a:tc>
              </a:tr>
            </a:tbl>
          </a:graphicData>
        </a:graphic>
      </p:graphicFrame>
      <p:sp>
        <p:nvSpPr>
          <p:cNvPr id="1804" name="Google Shape;1804;p183"/>
          <p:cNvSpPr txBox="1"/>
          <p:nvPr/>
        </p:nvSpPr>
        <p:spPr>
          <a:xfrm>
            <a:off x="1592263" y="538163"/>
            <a:ext cx="9686925"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(三)五專優先免試比序積分-會考寫作測驗</a:t>
            </a:r>
            <a:endParaRPr/>
          </a:p>
        </p:txBody>
      </p:sp>
      <p:sp>
        <p:nvSpPr>
          <p:cNvPr id="1805" name="Google Shape;1805;p183"/>
          <p:cNvSpPr txBox="1"/>
          <p:nvPr>
            <p:ph idx="12" type="sldNum"/>
          </p:nvPr>
        </p:nvSpPr>
        <p:spPr>
          <a:xfrm>
            <a:off x="531813" y="787400"/>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0" name="Shape 1810"/>
        <p:cNvGrpSpPr/>
        <p:nvPr/>
      </p:nvGrpSpPr>
      <p:grpSpPr>
        <a:xfrm>
          <a:off x="0" y="0"/>
          <a:ext cx="0" cy="0"/>
          <a:chOff x="0" y="0"/>
          <a:chExt cx="0" cy="0"/>
        </a:xfrm>
      </p:grpSpPr>
      <p:sp>
        <p:nvSpPr>
          <p:cNvPr id="1811" name="Google Shape;1811;p184"/>
          <p:cNvSpPr txBox="1"/>
          <p:nvPr/>
        </p:nvSpPr>
        <p:spPr>
          <a:xfrm>
            <a:off x="652463" y="247650"/>
            <a:ext cx="10633075" cy="67945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4000"/>
              <a:buFont typeface="Noto Sans Symbols"/>
              <a:buNone/>
            </a:pPr>
            <a:r>
              <a:rPr lang="zh-TW" sz="4000">
                <a:solidFill>
                  <a:srgbClr val="262626"/>
                </a:solidFill>
                <a:latin typeface="DFKai-SB"/>
                <a:ea typeface="DFKai-SB"/>
                <a:cs typeface="DFKai-SB"/>
                <a:sym typeface="DFKai-SB"/>
              </a:rPr>
              <a:t>(三)五專優先免試積分-超額同分比序項目順序</a:t>
            </a:r>
            <a:endParaRPr/>
          </a:p>
        </p:txBody>
      </p:sp>
      <p:sp>
        <p:nvSpPr>
          <p:cNvPr id="1812" name="Google Shape;1812;p184"/>
          <p:cNvSpPr txBox="1"/>
          <p:nvPr>
            <p:ph idx="12" type="sldNum"/>
          </p:nvPr>
        </p:nvSpPr>
        <p:spPr>
          <a:xfrm>
            <a:off x="509588" y="865188"/>
            <a:ext cx="77946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sz="1500">
                <a:solidFill>
                  <a:srgbClr val="FEFFFF"/>
                </a:solidFill>
                <a:latin typeface="Century Gothic"/>
                <a:ea typeface="Century Gothic"/>
                <a:cs typeface="Century Gothic"/>
                <a:sym typeface="Century Gothic"/>
              </a:rPr>
              <a:t>‹#›</a:t>
            </a:fld>
            <a:endParaRPr sz="1500">
              <a:solidFill>
                <a:srgbClr val="FEFFFF"/>
              </a:solidFill>
              <a:latin typeface="Century Gothic"/>
              <a:ea typeface="Century Gothic"/>
              <a:cs typeface="Century Gothic"/>
              <a:sym typeface="Century Gothic"/>
            </a:endParaRPr>
          </a:p>
        </p:txBody>
      </p:sp>
      <p:sp>
        <p:nvSpPr>
          <p:cNvPr id="1813" name="Google Shape;1813;p184"/>
          <p:cNvSpPr txBox="1"/>
          <p:nvPr/>
        </p:nvSpPr>
        <p:spPr>
          <a:xfrm>
            <a:off x="571500" y="5383213"/>
            <a:ext cx="1158875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DFKai-SB"/>
                <a:ea typeface="DFKai-SB"/>
                <a:cs typeface="DFKai-SB"/>
                <a:sym typeface="DFKai-SB"/>
              </a:rPr>
              <a:t>※此為同分之參酌比序之分發順位</a:t>
            </a:r>
            <a:endParaRPr sz="1800">
              <a:solidFill>
                <a:schemeClr val="dk1"/>
              </a:solidFill>
              <a:latin typeface="DFKai-SB"/>
              <a:ea typeface="DFKai-SB"/>
              <a:cs typeface="DFKai-SB"/>
              <a:sym typeface="DFKai-SB"/>
            </a:endParaRPr>
          </a:p>
          <a:p>
            <a:pPr indent="0" lvl="0" marL="0" marR="0" rtl="0" algn="l">
              <a:spcBef>
                <a:spcPts val="0"/>
              </a:spcBef>
              <a:spcAft>
                <a:spcPts val="0"/>
              </a:spcAft>
              <a:buNone/>
            </a:pPr>
            <a:r>
              <a:rPr lang="zh-TW" sz="1800">
                <a:solidFill>
                  <a:schemeClr val="dk1"/>
                </a:solidFill>
                <a:latin typeface="DFKai-SB"/>
                <a:ea typeface="DFKai-SB"/>
                <a:cs typeface="DFKai-SB"/>
                <a:sym typeface="DFKai-SB"/>
              </a:rPr>
              <a:t>※積分採計</a:t>
            </a:r>
            <a:r>
              <a:rPr b="1" lang="zh-TW" sz="2200">
                <a:solidFill>
                  <a:srgbClr val="C00000"/>
                </a:solidFill>
                <a:latin typeface="DFKai-SB"/>
                <a:ea typeface="DFKai-SB"/>
                <a:cs typeface="DFKai-SB"/>
                <a:sym typeface="DFKai-SB"/>
              </a:rPr>
              <a:t>無論是否採計會考成績，於同分比序項目皆為一致標準，且均包含會考科目之比序</a:t>
            </a:r>
            <a:r>
              <a:rPr lang="zh-TW" sz="1600">
                <a:solidFill>
                  <a:schemeClr val="dk1"/>
                </a:solidFill>
                <a:latin typeface="DFKai-SB"/>
                <a:ea typeface="DFKai-SB"/>
                <a:cs typeface="DFKai-SB"/>
                <a:sym typeface="DFKai-SB"/>
              </a:rPr>
              <a:t>。</a:t>
            </a:r>
            <a:endParaRPr sz="2000">
              <a:solidFill>
                <a:srgbClr val="C00000"/>
              </a:solidFill>
              <a:latin typeface="DFKai-SB"/>
              <a:ea typeface="DFKai-SB"/>
              <a:cs typeface="DFKai-SB"/>
              <a:sym typeface="DFKai-SB"/>
            </a:endParaRPr>
          </a:p>
        </p:txBody>
      </p:sp>
      <p:grpSp>
        <p:nvGrpSpPr>
          <p:cNvPr id="1814" name="Google Shape;1814;p184"/>
          <p:cNvGrpSpPr/>
          <p:nvPr/>
        </p:nvGrpSpPr>
        <p:grpSpPr>
          <a:xfrm>
            <a:off x="82550" y="1720850"/>
            <a:ext cx="12104687" cy="3344863"/>
            <a:chOff x="-50784" y="1777772"/>
            <a:chExt cx="12104634" cy="3345699"/>
          </a:xfrm>
        </p:grpSpPr>
        <p:grpSp>
          <p:nvGrpSpPr>
            <p:cNvPr id="1815" name="Google Shape;1815;p184"/>
            <p:cNvGrpSpPr/>
            <p:nvPr/>
          </p:nvGrpSpPr>
          <p:grpSpPr>
            <a:xfrm>
              <a:off x="84153" y="1866694"/>
              <a:ext cx="1717667" cy="1187747"/>
              <a:chOff x="10124377" y="213681"/>
              <a:chExt cx="1977372" cy="1240541"/>
            </a:xfrm>
          </p:grpSpPr>
          <p:sp>
            <p:nvSpPr>
              <p:cNvPr id="1816" name="Google Shape;1816;p184"/>
              <p:cNvSpPr/>
              <p:nvPr/>
            </p:nvSpPr>
            <p:spPr>
              <a:xfrm>
                <a:off x="10135342" y="213681"/>
                <a:ext cx="1966407" cy="1240541"/>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D05E51"/>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b="1" sz="2400">
                  <a:solidFill>
                    <a:srgbClr val="FFFF00"/>
                  </a:solidFill>
                  <a:latin typeface="Microsoft JhengHei"/>
                  <a:ea typeface="Microsoft JhengHei"/>
                  <a:cs typeface="Microsoft JhengHei"/>
                  <a:sym typeface="Microsoft JhengHei"/>
                </a:endParaRPr>
              </a:p>
            </p:txBody>
          </p:sp>
          <p:sp>
            <p:nvSpPr>
              <p:cNvPr id="1817" name="Google Shape;1817;p184"/>
              <p:cNvSpPr/>
              <p:nvPr/>
            </p:nvSpPr>
            <p:spPr>
              <a:xfrm>
                <a:off x="10124377" y="548693"/>
                <a:ext cx="619527" cy="563882"/>
              </a:xfrm>
              <a:prstGeom prst="ellipse">
                <a:avLst/>
              </a:prstGeom>
              <a:solidFill>
                <a:srgbClr val="D05E51"/>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818" name="Google Shape;1818;p184"/>
              <p:cNvSpPr/>
              <p:nvPr/>
            </p:nvSpPr>
            <p:spPr>
              <a:xfrm>
                <a:off x="10265768" y="665499"/>
                <a:ext cx="360000" cy="360000"/>
              </a:xfrm>
              <a:custGeom>
                <a:rect b="b" l="l" r="r" t="t"/>
                <a:pathLst>
                  <a:path extrusionOk="0" h="80" w="81">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819" name="Google Shape;1819;p184"/>
            <p:cNvGrpSpPr/>
            <p:nvPr/>
          </p:nvGrpSpPr>
          <p:grpSpPr>
            <a:xfrm>
              <a:off x="1545450" y="1868627"/>
              <a:ext cx="1692000" cy="1157672"/>
              <a:chOff x="10121768" y="214225"/>
              <a:chExt cx="1980196" cy="1240805"/>
            </a:xfrm>
          </p:grpSpPr>
          <p:sp>
            <p:nvSpPr>
              <p:cNvPr id="1820" name="Google Shape;1820;p184"/>
              <p:cNvSpPr/>
              <p:nvPr/>
            </p:nvSpPr>
            <p:spPr>
              <a:xfrm>
                <a:off x="10136282" y="214225"/>
                <a:ext cx="1965682" cy="1240805"/>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chemeClr val="accent1"/>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b="1" sz="2400">
                  <a:solidFill>
                    <a:srgbClr val="FFFF00"/>
                  </a:solidFill>
                  <a:latin typeface="Microsoft JhengHei"/>
                  <a:ea typeface="Microsoft JhengHei"/>
                  <a:cs typeface="Microsoft JhengHei"/>
                  <a:sym typeface="Microsoft JhengHei"/>
                </a:endParaRPr>
              </a:p>
            </p:txBody>
          </p:sp>
          <p:sp>
            <p:nvSpPr>
              <p:cNvPr id="1821" name="Google Shape;1821;p184"/>
              <p:cNvSpPr/>
              <p:nvPr/>
            </p:nvSpPr>
            <p:spPr>
              <a:xfrm>
                <a:off x="10121768" y="560139"/>
                <a:ext cx="618811" cy="56400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Microsoft JhengHei"/>
                    <a:ea typeface="Microsoft JhengHei"/>
                    <a:cs typeface="Microsoft JhengHei"/>
                    <a:sym typeface="Microsoft JhengHei"/>
                  </a:rPr>
                  <a:t>01</a:t>
                </a:r>
                <a:endParaRPr b="1" sz="1800">
                  <a:solidFill>
                    <a:schemeClr val="lt1"/>
                  </a:solidFill>
                  <a:latin typeface="Microsoft JhengHei"/>
                  <a:ea typeface="Microsoft JhengHei"/>
                  <a:cs typeface="Microsoft JhengHei"/>
                  <a:sym typeface="Microsoft JhengHei"/>
                </a:endParaRPr>
              </a:p>
            </p:txBody>
          </p:sp>
        </p:grpSp>
        <p:sp>
          <p:nvSpPr>
            <p:cNvPr id="1822" name="Google Shape;1822;p184"/>
            <p:cNvSpPr txBox="1"/>
            <p:nvPr/>
          </p:nvSpPr>
          <p:spPr>
            <a:xfrm>
              <a:off x="1671474" y="1834068"/>
              <a:ext cx="1617237" cy="12618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 均衡</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學習</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rPr b="1" lang="zh-TW" sz="1400">
                  <a:solidFill>
                    <a:schemeClr val="dk1"/>
                  </a:solidFill>
                  <a:latin typeface="Book Antiqua"/>
                  <a:ea typeface="Book Antiqua"/>
                  <a:cs typeface="Book Antiqua"/>
                  <a:sym typeface="Book Antiqua"/>
                </a:rPr>
                <a:t>21、14、</a:t>
              </a:r>
              <a:endParaRPr b="1" sz="1400">
                <a:solidFill>
                  <a:schemeClr val="dk1"/>
                </a:solidFill>
                <a:latin typeface="Book Antiqua"/>
                <a:ea typeface="Book Antiqua"/>
                <a:cs typeface="Book Antiqua"/>
                <a:sym typeface="Book Antiqua"/>
              </a:endParaRPr>
            </a:p>
            <a:p>
              <a:pPr indent="0" lvl="0" marL="0" marR="0" rtl="0" algn="ctr">
                <a:spcBef>
                  <a:spcPts val="0"/>
                </a:spcBef>
                <a:spcAft>
                  <a:spcPts val="0"/>
                </a:spcAft>
                <a:buNone/>
              </a:pPr>
              <a:r>
                <a:rPr b="1" lang="zh-TW" sz="1400">
                  <a:solidFill>
                    <a:schemeClr val="dk1"/>
                  </a:solidFill>
                  <a:latin typeface="Book Antiqua"/>
                  <a:ea typeface="Book Antiqua"/>
                  <a:cs typeface="Book Antiqua"/>
                  <a:sym typeface="Book Antiqua"/>
                </a:rPr>
                <a:t>7、0</a:t>
              </a:r>
              <a:endParaRPr sz="1400">
                <a:solidFill>
                  <a:schemeClr val="dk1"/>
                </a:solidFill>
                <a:latin typeface="Century Gothic"/>
                <a:ea typeface="Century Gothic"/>
                <a:cs typeface="Century Gothic"/>
                <a:sym typeface="Century Gothic"/>
              </a:endParaRPr>
            </a:p>
          </p:txBody>
        </p:sp>
        <p:sp>
          <p:nvSpPr>
            <p:cNvPr id="1823" name="Google Shape;1823;p184"/>
            <p:cNvSpPr txBox="1"/>
            <p:nvPr/>
          </p:nvSpPr>
          <p:spPr>
            <a:xfrm>
              <a:off x="-50784" y="1929571"/>
              <a:ext cx="2196335" cy="12234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800">
                  <a:solidFill>
                    <a:srgbClr val="C00000"/>
                  </a:solidFill>
                  <a:latin typeface="Book Antiqua"/>
                  <a:ea typeface="Book Antiqua"/>
                  <a:cs typeface="Book Antiqua"/>
                  <a:sym typeface="Book Antiqua"/>
                </a:rPr>
                <a:t>總積分</a:t>
              </a:r>
              <a:endParaRPr b="1" sz="2800">
                <a:solidFill>
                  <a:srgbClr val="C00000"/>
                </a:solidFill>
                <a:latin typeface="Book Antiqua"/>
                <a:ea typeface="Book Antiqua"/>
                <a:cs typeface="Book Antiqua"/>
                <a:sym typeface="Book Antiqua"/>
              </a:endParaRPr>
            </a:p>
            <a:p>
              <a:pPr indent="0" lvl="0" marL="0" marR="0" rtl="0" algn="ctr">
                <a:lnSpc>
                  <a:spcPct val="183333"/>
                </a:lnSpc>
                <a:spcBef>
                  <a:spcPts val="0"/>
                </a:spcBef>
                <a:spcAft>
                  <a:spcPts val="0"/>
                </a:spcAft>
                <a:buNone/>
              </a:pPr>
              <a:r>
                <a:rPr b="1" lang="zh-TW" sz="1800">
                  <a:solidFill>
                    <a:schemeClr val="dk1"/>
                  </a:solidFill>
                  <a:latin typeface="Book Antiqua"/>
                  <a:ea typeface="Book Antiqua"/>
                  <a:cs typeface="Book Antiqua"/>
                  <a:sym typeface="Book Antiqua"/>
                </a:rPr>
                <a:t>101～21</a:t>
              </a:r>
              <a:endParaRPr b="1" sz="1800">
                <a:solidFill>
                  <a:schemeClr val="dk1"/>
                </a:solidFill>
                <a:latin typeface="Book Antiqua"/>
                <a:ea typeface="Book Antiqua"/>
                <a:cs typeface="Book Antiqua"/>
                <a:sym typeface="Book Antiqua"/>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1824" name="Google Shape;1824;p184"/>
            <p:cNvGrpSpPr/>
            <p:nvPr/>
          </p:nvGrpSpPr>
          <p:grpSpPr>
            <a:xfrm>
              <a:off x="3006727" y="1868283"/>
              <a:ext cx="1719255" cy="1152813"/>
              <a:chOff x="8000139" y="1376681"/>
              <a:chExt cx="1719255" cy="1152813"/>
            </a:xfrm>
          </p:grpSpPr>
          <p:sp>
            <p:nvSpPr>
              <p:cNvPr id="1825" name="Google Shape;1825;p184"/>
              <p:cNvSpPr/>
              <p:nvPr/>
            </p:nvSpPr>
            <p:spPr>
              <a:xfrm>
                <a:off x="8027127" y="1376681"/>
                <a:ext cx="1692267" cy="1152813"/>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F7B447"/>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sz="2400">
                  <a:solidFill>
                    <a:schemeClr val="dk1"/>
                  </a:solidFill>
                  <a:latin typeface="Microsoft JhengHei"/>
                  <a:ea typeface="Microsoft JhengHei"/>
                  <a:cs typeface="Microsoft JhengHei"/>
                  <a:sym typeface="Microsoft JhengHei"/>
                </a:endParaRPr>
              </a:p>
            </p:txBody>
          </p:sp>
          <p:sp>
            <p:nvSpPr>
              <p:cNvPr id="1826" name="Google Shape;1826;p184"/>
              <p:cNvSpPr/>
              <p:nvPr/>
            </p:nvSpPr>
            <p:spPr>
              <a:xfrm>
                <a:off x="8000139" y="1683145"/>
                <a:ext cx="539747" cy="539885"/>
              </a:xfrm>
              <a:prstGeom prst="ellipse">
                <a:avLst/>
              </a:prstGeom>
              <a:solidFill>
                <a:srgbClr val="F7B447"/>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02</a:t>
                </a:r>
                <a:endParaRPr b="1" sz="1800">
                  <a:solidFill>
                    <a:schemeClr val="lt1"/>
                  </a:solidFill>
                  <a:latin typeface="Arial"/>
                  <a:ea typeface="Arial"/>
                  <a:cs typeface="Arial"/>
                  <a:sym typeface="Arial"/>
                </a:endParaRPr>
              </a:p>
            </p:txBody>
          </p:sp>
        </p:grpSp>
        <p:sp>
          <p:nvSpPr>
            <p:cNvPr id="1827" name="Google Shape;1827;p184"/>
            <p:cNvSpPr txBox="1"/>
            <p:nvPr/>
          </p:nvSpPr>
          <p:spPr>
            <a:xfrm>
              <a:off x="3160752" y="1849718"/>
              <a:ext cx="1506583" cy="12618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技藝</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優良</a:t>
              </a:r>
              <a:endParaRPr b="1" sz="2400">
                <a:solidFill>
                  <a:srgbClr val="C00000"/>
                </a:solidFill>
                <a:latin typeface="Book Antiqua"/>
                <a:ea typeface="Book Antiqua"/>
                <a:cs typeface="Book Antiqua"/>
                <a:sym typeface="Book Antiqua"/>
              </a:endParaRPr>
            </a:p>
            <a:p>
              <a:pPr indent="84138" lvl="0" marL="0" marR="0" rtl="0" algn="ctr">
                <a:spcBef>
                  <a:spcPts val="0"/>
                </a:spcBef>
                <a:spcAft>
                  <a:spcPts val="0"/>
                </a:spcAft>
                <a:buNone/>
              </a:pPr>
              <a:r>
                <a:rPr b="1" lang="zh-TW" sz="1400">
                  <a:solidFill>
                    <a:schemeClr val="dk1"/>
                  </a:solidFill>
                  <a:latin typeface="Book Antiqua"/>
                  <a:ea typeface="Book Antiqua"/>
                  <a:cs typeface="Book Antiqua"/>
                  <a:sym typeface="Book Antiqua"/>
                </a:rPr>
                <a:t>3、2.5、</a:t>
              </a:r>
              <a:endParaRPr b="1" sz="1400">
                <a:solidFill>
                  <a:schemeClr val="dk1"/>
                </a:solidFill>
                <a:latin typeface="Book Antiqua"/>
                <a:ea typeface="Book Antiqua"/>
                <a:cs typeface="Book Antiqua"/>
                <a:sym typeface="Book Antiqua"/>
              </a:endParaRPr>
            </a:p>
            <a:p>
              <a:pPr indent="84138" lvl="0" marL="0" marR="0" rtl="0" algn="ctr">
                <a:spcBef>
                  <a:spcPts val="0"/>
                </a:spcBef>
                <a:spcAft>
                  <a:spcPts val="0"/>
                </a:spcAft>
                <a:buNone/>
              </a:pPr>
              <a:r>
                <a:rPr b="1" lang="zh-TW" sz="1400">
                  <a:solidFill>
                    <a:schemeClr val="dk1"/>
                  </a:solidFill>
                  <a:latin typeface="Book Antiqua"/>
                  <a:ea typeface="Book Antiqua"/>
                  <a:cs typeface="Book Antiqua"/>
                  <a:sym typeface="Book Antiqua"/>
                </a:rPr>
                <a:t>1.5、1、0</a:t>
              </a:r>
              <a:endParaRPr b="1" sz="1400">
                <a:solidFill>
                  <a:schemeClr val="dk1"/>
                </a:solidFill>
                <a:latin typeface="Book Antiqua"/>
                <a:ea typeface="Book Antiqua"/>
                <a:cs typeface="Book Antiqua"/>
                <a:sym typeface="Book Antiqua"/>
              </a:endParaRPr>
            </a:p>
          </p:txBody>
        </p:sp>
        <p:grpSp>
          <p:nvGrpSpPr>
            <p:cNvPr id="1828" name="Google Shape;1828;p184"/>
            <p:cNvGrpSpPr/>
            <p:nvPr/>
          </p:nvGrpSpPr>
          <p:grpSpPr>
            <a:xfrm>
              <a:off x="4468809" y="1868283"/>
              <a:ext cx="1717668" cy="1152813"/>
              <a:chOff x="4575857" y="1077092"/>
              <a:chExt cx="1741103" cy="1152813"/>
            </a:xfrm>
          </p:grpSpPr>
          <p:sp>
            <p:nvSpPr>
              <p:cNvPr id="1829" name="Google Shape;1829;p184"/>
              <p:cNvSpPr/>
              <p:nvPr/>
            </p:nvSpPr>
            <p:spPr>
              <a:xfrm>
                <a:off x="4599994" y="1077092"/>
                <a:ext cx="1716966" cy="1152813"/>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32B6A1"/>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sz="1800">
                  <a:solidFill>
                    <a:srgbClr val="FFFFFF"/>
                  </a:solidFill>
                  <a:latin typeface="Microsoft Yahei"/>
                  <a:ea typeface="Microsoft Yahei"/>
                  <a:cs typeface="Microsoft Yahei"/>
                  <a:sym typeface="Microsoft Yahei"/>
                </a:endParaRPr>
              </a:p>
            </p:txBody>
          </p:sp>
          <p:sp>
            <p:nvSpPr>
              <p:cNvPr id="1830" name="Google Shape;1830;p184"/>
              <p:cNvSpPr/>
              <p:nvPr/>
            </p:nvSpPr>
            <p:spPr>
              <a:xfrm>
                <a:off x="4575857" y="1383556"/>
                <a:ext cx="547112" cy="539885"/>
              </a:xfrm>
              <a:prstGeom prst="ellipse">
                <a:avLst/>
              </a:prstGeom>
              <a:solidFill>
                <a:srgbClr val="1CAE97"/>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03</a:t>
                </a:r>
                <a:endParaRPr b="1" sz="1800">
                  <a:solidFill>
                    <a:schemeClr val="lt1"/>
                  </a:solidFill>
                  <a:latin typeface="Arial"/>
                  <a:ea typeface="Arial"/>
                  <a:cs typeface="Arial"/>
                  <a:sym typeface="Arial"/>
                </a:endParaRPr>
              </a:p>
            </p:txBody>
          </p:sp>
        </p:grpSp>
        <p:sp>
          <p:nvSpPr>
            <p:cNvPr id="1831" name="Google Shape;1831;p184"/>
            <p:cNvSpPr txBox="1"/>
            <p:nvPr/>
          </p:nvSpPr>
          <p:spPr>
            <a:xfrm>
              <a:off x="4609300" y="1919420"/>
              <a:ext cx="1623531" cy="113877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志願序</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t/>
              </a:r>
              <a:endParaRPr b="1" sz="1800">
                <a:solidFill>
                  <a:srgbClr val="C00000"/>
                </a:solidFill>
                <a:latin typeface="Book Antiqua"/>
                <a:ea typeface="Book Antiqua"/>
                <a:cs typeface="Book Antiqua"/>
                <a:sym typeface="Book Antiqua"/>
              </a:endParaRPr>
            </a:p>
            <a:p>
              <a:pPr indent="0" lvl="0" marL="0" marR="0" rtl="0" algn="ctr">
                <a:spcBef>
                  <a:spcPts val="1200"/>
                </a:spcBef>
                <a:spcAft>
                  <a:spcPts val="0"/>
                </a:spcAft>
                <a:buNone/>
              </a:pPr>
              <a:r>
                <a:rPr b="1" lang="zh-TW" sz="1400">
                  <a:solidFill>
                    <a:schemeClr val="dk1"/>
                  </a:solidFill>
                  <a:latin typeface="Book Antiqua"/>
                  <a:ea typeface="Book Antiqua"/>
                  <a:cs typeface="Book Antiqua"/>
                  <a:sym typeface="Book Antiqua"/>
                </a:rPr>
                <a:t>26～21</a:t>
              </a:r>
              <a:endParaRPr b="1" sz="1400">
                <a:solidFill>
                  <a:schemeClr val="dk1"/>
                </a:solidFill>
                <a:latin typeface="Book Antiqua"/>
                <a:ea typeface="Book Antiqua"/>
                <a:cs typeface="Book Antiqua"/>
                <a:sym typeface="Book Antiqua"/>
              </a:endParaRPr>
            </a:p>
          </p:txBody>
        </p:sp>
        <p:grpSp>
          <p:nvGrpSpPr>
            <p:cNvPr id="1832" name="Google Shape;1832;p184"/>
            <p:cNvGrpSpPr/>
            <p:nvPr/>
          </p:nvGrpSpPr>
          <p:grpSpPr>
            <a:xfrm>
              <a:off x="630251" y="3857917"/>
              <a:ext cx="1717667" cy="1152813"/>
              <a:chOff x="9631439" y="40902"/>
              <a:chExt cx="1767529" cy="1152813"/>
            </a:xfrm>
          </p:grpSpPr>
          <p:sp>
            <p:nvSpPr>
              <p:cNvPr id="1833" name="Google Shape;1833;p184"/>
              <p:cNvSpPr/>
              <p:nvPr/>
            </p:nvSpPr>
            <p:spPr>
              <a:xfrm>
                <a:off x="9682080" y="40902"/>
                <a:ext cx="1716888" cy="1152813"/>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B4CB7F"/>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sz="1800">
                  <a:solidFill>
                    <a:srgbClr val="FFFFFF"/>
                  </a:solidFill>
                  <a:latin typeface="Microsoft Yahei"/>
                  <a:ea typeface="Microsoft Yahei"/>
                  <a:cs typeface="Microsoft Yahei"/>
                  <a:sym typeface="Microsoft Yahei"/>
                </a:endParaRPr>
              </a:p>
            </p:txBody>
          </p:sp>
          <p:sp>
            <p:nvSpPr>
              <p:cNvPr id="1834" name="Google Shape;1834;p184"/>
              <p:cNvSpPr/>
              <p:nvPr/>
            </p:nvSpPr>
            <p:spPr>
              <a:xfrm>
                <a:off x="9631439" y="347366"/>
                <a:ext cx="540713" cy="539885"/>
              </a:xfrm>
              <a:prstGeom prst="ellipse">
                <a:avLst/>
              </a:prstGeom>
              <a:solidFill>
                <a:srgbClr val="B4CB7F"/>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08</a:t>
                </a:r>
                <a:endParaRPr b="1" sz="1800">
                  <a:solidFill>
                    <a:schemeClr val="lt1"/>
                  </a:solidFill>
                  <a:latin typeface="Arial"/>
                  <a:ea typeface="Arial"/>
                  <a:cs typeface="Arial"/>
                  <a:sym typeface="Arial"/>
                </a:endParaRPr>
              </a:p>
            </p:txBody>
          </p:sp>
        </p:grpSp>
        <p:grpSp>
          <p:nvGrpSpPr>
            <p:cNvPr id="1835" name="Google Shape;1835;p184"/>
            <p:cNvGrpSpPr/>
            <p:nvPr/>
          </p:nvGrpSpPr>
          <p:grpSpPr>
            <a:xfrm>
              <a:off x="5930890" y="1868283"/>
              <a:ext cx="1716079" cy="1152813"/>
              <a:chOff x="9632259" y="41112"/>
              <a:chExt cx="1765894" cy="1152813"/>
            </a:xfrm>
          </p:grpSpPr>
          <p:sp>
            <p:nvSpPr>
              <p:cNvPr id="1836" name="Google Shape;1836;p184"/>
              <p:cNvSpPr/>
              <p:nvPr/>
            </p:nvSpPr>
            <p:spPr>
              <a:xfrm>
                <a:off x="9681266" y="41112"/>
                <a:ext cx="1716888" cy="1152813"/>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B4CB7F"/>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sz="1800">
                  <a:solidFill>
                    <a:srgbClr val="FFFFFF"/>
                  </a:solidFill>
                  <a:latin typeface="Microsoft Yahei"/>
                  <a:ea typeface="Microsoft Yahei"/>
                  <a:cs typeface="Microsoft Yahei"/>
                  <a:sym typeface="Microsoft Yahei"/>
                </a:endParaRPr>
              </a:p>
            </p:txBody>
          </p:sp>
          <p:sp>
            <p:nvSpPr>
              <p:cNvPr id="1837" name="Google Shape;1837;p184"/>
              <p:cNvSpPr/>
              <p:nvPr/>
            </p:nvSpPr>
            <p:spPr>
              <a:xfrm>
                <a:off x="9632259" y="347576"/>
                <a:ext cx="539080" cy="539885"/>
              </a:xfrm>
              <a:prstGeom prst="ellipse">
                <a:avLst/>
              </a:prstGeom>
              <a:solidFill>
                <a:srgbClr val="B4CB7F"/>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04</a:t>
                </a:r>
                <a:endParaRPr b="1" sz="1800">
                  <a:solidFill>
                    <a:schemeClr val="lt1"/>
                  </a:solidFill>
                  <a:latin typeface="Arial"/>
                  <a:ea typeface="Arial"/>
                  <a:cs typeface="Arial"/>
                  <a:sym typeface="Arial"/>
                </a:endParaRPr>
              </a:p>
            </p:txBody>
          </p:sp>
        </p:grpSp>
        <p:sp>
          <p:nvSpPr>
            <p:cNvPr id="1838" name="Google Shape;1838;p184"/>
            <p:cNvSpPr txBox="1"/>
            <p:nvPr/>
          </p:nvSpPr>
          <p:spPr>
            <a:xfrm>
              <a:off x="6176758" y="1837831"/>
              <a:ext cx="1432183" cy="120802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弱勢</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身分</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t/>
              </a:r>
              <a:endParaRPr b="1" sz="1000">
                <a:solidFill>
                  <a:schemeClr val="dk1"/>
                </a:solidFill>
                <a:latin typeface="Book Antiqua"/>
                <a:ea typeface="Book Antiqua"/>
                <a:cs typeface="Book Antiqua"/>
                <a:sym typeface="Book Antiqua"/>
              </a:endParaRPr>
            </a:p>
            <a:p>
              <a:pPr indent="0" lvl="0" marL="0" marR="0" rtl="0" algn="ctr">
                <a:spcBef>
                  <a:spcPts val="0"/>
                </a:spcBef>
                <a:spcAft>
                  <a:spcPts val="0"/>
                </a:spcAft>
                <a:buNone/>
              </a:pPr>
              <a:r>
                <a:rPr b="1" lang="zh-TW" sz="1400">
                  <a:solidFill>
                    <a:schemeClr val="dk1"/>
                  </a:solidFill>
                  <a:latin typeface="Book Antiqua"/>
                  <a:ea typeface="Book Antiqua"/>
                  <a:cs typeface="Book Antiqua"/>
                  <a:sym typeface="Book Antiqua"/>
                </a:rPr>
                <a:t>3、1.5、0</a:t>
              </a:r>
              <a:endParaRPr b="1" sz="1400">
                <a:solidFill>
                  <a:schemeClr val="dk1"/>
                </a:solidFill>
                <a:latin typeface="Book Antiqua"/>
                <a:ea typeface="Book Antiqua"/>
                <a:cs typeface="Book Antiqua"/>
                <a:sym typeface="Book Antiqua"/>
              </a:endParaRPr>
            </a:p>
          </p:txBody>
        </p:sp>
        <p:grpSp>
          <p:nvGrpSpPr>
            <p:cNvPr id="1839" name="Google Shape;1839;p184"/>
            <p:cNvGrpSpPr/>
            <p:nvPr/>
          </p:nvGrpSpPr>
          <p:grpSpPr>
            <a:xfrm>
              <a:off x="7413450" y="1868627"/>
              <a:ext cx="1717200" cy="1150412"/>
              <a:chOff x="10121768" y="214225"/>
              <a:chExt cx="1980196" cy="1240805"/>
            </a:xfrm>
          </p:grpSpPr>
          <p:sp>
            <p:nvSpPr>
              <p:cNvPr id="1840" name="Google Shape;1840;p184"/>
              <p:cNvSpPr/>
              <p:nvPr/>
            </p:nvSpPr>
            <p:spPr>
              <a:xfrm>
                <a:off x="10136282" y="214225"/>
                <a:ext cx="1965682" cy="1240805"/>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chemeClr val="accent1"/>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b="1" sz="2400">
                  <a:solidFill>
                    <a:srgbClr val="FFFF00"/>
                  </a:solidFill>
                  <a:latin typeface="Microsoft JhengHei"/>
                  <a:ea typeface="Microsoft JhengHei"/>
                  <a:cs typeface="Microsoft JhengHei"/>
                  <a:sym typeface="Microsoft JhengHei"/>
                </a:endParaRPr>
              </a:p>
            </p:txBody>
          </p:sp>
          <p:sp>
            <p:nvSpPr>
              <p:cNvPr id="1841" name="Google Shape;1841;p184"/>
              <p:cNvSpPr/>
              <p:nvPr/>
            </p:nvSpPr>
            <p:spPr>
              <a:xfrm>
                <a:off x="10121768" y="544269"/>
                <a:ext cx="618811" cy="56400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Microsoft JhengHei"/>
                    <a:ea typeface="Microsoft JhengHei"/>
                    <a:cs typeface="Microsoft JhengHei"/>
                    <a:sym typeface="Microsoft JhengHei"/>
                  </a:rPr>
                  <a:t>05</a:t>
                </a:r>
                <a:endParaRPr b="1" sz="1800">
                  <a:solidFill>
                    <a:schemeClr val="lt1"/>
                  </a:solidFill>
                  <a:latin typeface="Microsoft JhengHei"/>
                  <a:ea typeface="Microsoft JhengHei"/>
                  <a:cs typeface="Microsoft JhengHei"/>
                  <a:sym typeface="Microsoft JhengHei"/>
                </a:endParaRPr>
              </a:p>
            </p:txBody>
          </p:sp>
        </p:grpSp>
        <p:sp>
          <p:nvSpPr>
            <p:cNvPr id="1842" name="Google Shape;1842;p184"/>
            <p:cNvSpPr txBox="1"/>
            <p:nvPr/>
          </p:nvSpPr>
          <p:spPr>
            <a:xfrm>
              <a:off x="7584833" y="1928734"/>
              <a:ext cx="1677643"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多元學</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習表現</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t/>
              </a:r>
              <a:endParaRPr b="1" sz="400">
                <a:solidFill>
                  <a:schemeClr val="dk1"/>
                </a:solidFill>
                <a:latin typeface="Book Antiqua"/>
                <a:ea typeface="Book Antiqua"/>
                <a:cs typeface="Book Antiqua"/>
                <a:sym typeface="Book Antiqua"/>
              </a:endParaRPr>
            </a:p>
            <a:p>
              <a:pPr indent="0" lvl="0" marL="0" marR="0" rtl="0" algn="ctr">
                <a:spcBef>
                  <a:spcPts val="0"/>
                </a:spcBef>
                <a:spcAft>
                  <a:spcPts val="0"/>
                </a:spcAft>
                <a:buNone/>
              </a:pPr>
              <a:r>
                <a:rPr b="1" lang="zh-TW" sz="1400">
                  <a:solidFill>
                    <a:schemeClr val="dk1"/>
                  </a:solidFill>
                  <a:latin typeface="Book Antiqua"/>
                  <a:ea typeface="Book Antiqua"/>
                  <a:cs typeface="Book Antiqua"/>
                  <a:sym typeface="Book Antiqua"/>
                </a:rPr>
                <a:t>15～0</a:t>
              </a:r>
              <a:endParaRPr b="1" sz="1400">
                <a:solidFill>
                  <a:schemeClr val="dk1"/>
                </a:solidFill>
                <a:latin typeface="Book Antiqua"/>
                <a:ea typeface="Book Antiqua"/>
                <a:cs typeface="Book Antiqua"/>
                <a:sym typeface="Book Antiqua"/>
              </a:endParaRPr>
            </a:p>
          </p:txBody>
        </p:sp>
        <p:grpSp>
          <p:nvGrpSpPr>
            <p:cNvPr id="1843" name="Google Shape;1843;p184"/>
            <p:cNvGrpSpPr/>
            <p:nvPr/>
          </p:nvGrpSpPr>
          <p:grpSpPr>
            <a:xfrm>
              <a:off x="8875688" y="1868283"/>
              <a:ext cx="1716081" cy="1152813"/>
              <a:chOff x="7879805" y="1085231"/>
              <a:chExt cx="1733027" cy="1152813"/>
            </a:xfrm>
          </p:grpSpPr>
          <p:sp>
            <p:nvSpPr>
              <p:cNvPr id="1844" name="Google Shape;1844;p184"/>
              <p:cNvSpPr/>
              <p:nvPr/>
            </p:nvSpPr>
            <p:spPr>
              <a:xfrm>
                <a:off x="7907059" y="1085231"/>
                <a:ext cx="1705772" cy="1152813"/>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F7B447"/>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sz="2400">
                  <a:solidFill>
                    <a:schemeClr val="dk1"/>
                  </a:solidFill>
                  <a:latin typeface="Microsoft JhengHei"/>
                  <a:ea typeface="Microsoft JhengHei"/>
                  <a:cs typeface="Microsoft JhengHei"/>
                  <a:sym typeface="Microsoft JhengHei"/>
                </a:endParaRPr>
              </a:p>
            </p:txBody>
          </p:sp>
          <p:sp>
            <p:nvSpPr>
              <p:cNvPr id="1845" name="Google Shape;1845;p184"/>
              <p:cNvSpPr/>
              <p:nvPr/>
            </p:nvSpPr>
            <p:spPr>
              <a:xfrm>
                <a:off x="7879805" y="1372640"/>
                <a:ext cx="540267" cy="541473"/>
              </a:xfrm>
              <a:prstGeom prst="ellipse">
                <a:avLst/>
              </a:prstGeom>
              <a:solidFill>
                <a:srgbClr val="F7B447"/>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06</a:t>
                </a:r>
                <a:endParaRPr b="1" sz="1800">
                  <a:solidFill>
                    <a:schemeClr val="lt1"/>
                  </a:solidFill>
                  <a:latin typeface="Arial"/>
                  <a:ea typeface="Arial"/>
                  <a:cs typeface="Arial"/>
                  <a:sym typeface="Arial"/>
                </a:endParaRPr>
              </a:p>
            </p:txBody>
          </p:sp>
        </p:grpSp>
        <p:sp>
          <p:nvSpPr>
            <p:cNvPr id="1846" name="Google Shape;1846;p184"/>
            <p:cNvSpPr txBox="1"/>
            <p:nvPr/>
          </p:nvSpPr>
          <p:spPr>
            <a:xfrm>
              <a:off x="9113371" y="1990290"/>
              <a:ext cx="1481519" cy="10464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會考</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+寫作</a:t>
              </a:r>
              <a:endParaRPr b="1" sz="2400">
                <a:solidFill>
                  <a:srgbClr val="C00000"/>
                </a:solidFill>
                <a:latin typeface="Book Antiqua"/>
                <a:ea typeface="Book Antiqua"/>
                <a:cs typeface="Book Antiqua"/>
                <a:sym typeface="Book Antiqua"/>
              </a:endParaRPr>
            </a:p>
            <a:p>
              <a:pPr indent="0" lvl="0" marL="84138" marR="0" rtl="0" algn="ctr">
                <a:spcBef>
                  <a:spcPts val="0"/>
                </a:spcBef>
                <a:spcAft>
                  <a:spcPts val="0"/>
                </a:spcAft>
                <a:buNone/>
              </a:pPr>
              <a:r>
                <a:rPr b="1" i="1" lang="zh-TW" sz="1400">
                  <a:solidFill>
                    <a:schemeClr val="dk1"/>
                  </a:solidFill>
                  <a:latin typeface="Book Antiqua"/>
                  <a:ea typeface="Book Antiqua"/>
                  <a:cs typeface="Book Antiqua"/>
                  <a:sym typeface="Book Antiqua"/>
                </a:rPr>
                <a:t>33~0</a:t>
              </a:r>
              <a:endParaRPr sz="1800">
                <a:solidFill>
                  <a:schemeClr val="dk1"/>
                </a:solidFill>
                <a:latin typeface="Century Gothic"/>
                <a:ea typeface="Century Gothic"/>
                <a:cs typeface="Century Gothic"/>
                <a:sym typeface="Century Gothic"/>
              </a:endParaRPr>
            </a:p>
          </p:txBody>
        </p:sp>
        <p:grpSp>
          <p:nvGrpSpPr>
            <p:cNvPr id="1847" name="Google Shape;1847;p184"/>
            <p:cNvGrpSpPr/>
            <p:nvPr/>
          </p:nvGrpSpPr>
          <p:grpSpPr>
            <a:xfrm>
              <a:off x="10336183" y="1868283"/>
              <a:ext cx="1717667" cy="1152813"/>
              <a:chOff x="4575223" y="1077092"/>
              <a:chExt cx="1741102" cy="1152813"/>
            </a:xfrm>
          </p:grpSpPr>
          <p:sp>
            <p:nvSpPr>
              <p:cNvPr id="1848" name="Google Shape;1848;p184"/>
              <p:cNvSpPr/>
              <p:nvPr/>
            </p:nvSpPr>
            <p:spPr>
              <a:xfrm>
                <a:off x="4599359" y="1077092"/>
                <a:ext cx="1716966" cy="1152813"/>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32B6A1"/>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sz="1800">
                  <a:solidFill>
                    <a:srgbClr val="FFFFFF"/>
                  </a:solidFill>
                  <a:latin typeface="Microsoft Yahei"/>
                  <a:ea typeface="Microsoft Yahei"/>
                  <a:cs typeface="Microsoft Yahei"/>
                  <a:sym typeface="Microsoft Yahei"/>
                </a:endParaRPr>
              </a:p>
            </p:txBody>
          </p:sp>
          <p:sp>
            <p:nvSpPr>
              <p:cNvPr id="1849" name="Google Shape;1849;p184"/>
              <p:cNvSpPr/>
              <p:nvPr/>
            </p:nvSpPr>
            <p:spPr>
              <a:xfrm>
                <a:off x="4575223" y="1369265"/>
                <a:ext cx="540675" cy="539885"/>
              </a:xfrm>
              <a:prstGeom prst="ellipse">
                <a:avLst/>
              </a:prstGeom>
              <a:solidFill>
                <a:srgbClr val="1CAE97"/>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07</a:t>
                </a:r>
                <a:endParaRPr b="1" sz="1800">
                  <a:solidFill>
                    <a:schemeClr val="lt1"/>
                  </a:solidFill>
                  <a:latin typeface="Arial"/>
                  <a:ea typeface="Arial"/>
                  <a:cs typeface="Arial"/>
                  <a:sym typeface="Arial"/>
                </a:endParaRPr>
              </a:p>
            </p:txBody>
          </p:sp>
        </p:grpSp>
        <p:sp>
          <p:nvSpPr>
            <p:cNvPr id="1850" name="Google Shape;1850;p184"/>
            <p:cNvSpPr txBox="1"/>
            <p:nvPr/>
          </p:nvSpPr>
          <p:spPr>
            <a:xfrm>
              <a:off x="10489644" y="1777772"/>
              <a:ext cx="1489575" cy="12618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服務</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學習</a:t>
              </a:r>
              <a:endParaRPr b="1" sz="2400">
                <a:solidFill>
                  <a:srgbClr val="C00000"/>
                </a:solidFill>
                <a:latin typeface="Book Antiqua"/>
                <a:ea typeface="Book Antiqua"/>
                <a:cs typeface="Book Antiqua"/>
                <a:sym typeface="Book Antiqua"/>
              </a:endParaRPr>
            </a:p>
            <a:p>
              <a:pPr indent="0" lvl="0" marL="84138" marR="0" rtl="0" algn="ctr">
                <a:spcBef>
                  <a:spcPts val="0"/>
                </a:spcBef>
                <a:spcAft>
                  <a:spcPts val="0"/>
                </a:spcAft>
                <a:buNone/>
              </a:pPr>
              <a:r>
                <a:rPr b="1" i="1" lang="zh-TW" sz="1400">
                  <a:solidFill>
                    <a:schemeClr val="dk1"/>
                  </a:solidFill>
                  <a:latin typeface="Book Antiqua"/>
                  <a:ea typeface="Book Antiqua"/>
                  <a:cs typeface="Book Antiqua"/>
                  <a:sym typeface="Book Antiqua"/>
                </a:rPr>
                <a:t>15</a:t>
              </a:r>
              <a:r>
                <a:rPr b="1" lang="zh-TW" sz="1400">
                  <a:solidFill>
                    <a:schemeClr val="dk1"/>
                  </a:solidFill>
                  <a:latin typeface="Book Antiqua"/>
                  <a:ea typeface="Book Antiqua"/>
                  <a:cs typeface="Book Antiqua"/>
                  <a:sym typeface="Book Antiqua"/>
                </a:rPr>
                <a:t> ～0</a:t>
              </a:r>
              <a:br>
                <a:rPr b="1" lang="zh-TW" sz="1400">
                  <a:solidFill>
                    <a:schemeClr val="dk1"/>
                  </a:solidFill>
                  <a:latin typeface="Book Antiqua"/>
                  <a:ea typeface="Book Antiqua"/>
                  <a:cs typeface="Book Antiqua"/>
                  <a:sym typeface="Book Antiqua"/>
                </a:rPr>
              </a:br>
              <a:r>
                <a:rPr b="1" lang="zh-TW" sz="1400">
                  <a:solidFill>
                    <a:schemeClr val="dk1"/>
                  </a:solidFill>
                  <a:latin typeface="Book Antiqua"/>
                  <a:ea typeface="Book Antiqua"/>
                  <a:cs typeface="Book Antiqua"/>
                  <a:sym typeface="Book Antiqua"/>
                </a:rPr>
                <a:t>(級距0.25)</a:t>
              </a:r>
              <a:endParaRPr b="1" sz="1400">
                <a:solidFill>
                  <a:schemeClr val="dk1"/>
                </a:solidFill>
                <a:latin typeface="Book Antiqua"/>
                <a:ea typeface="Book Antiqua"/>
                <a:cs typeface="Book Antiqua"/>
                <a:sym typeface="Book Antiqua"/>
              </a:endParaRPr>
            </a:p>
          </p:txBody>
        </p:sp>
        <p:sp>
          <p:nvSpPr>
            <p:cNvPr id="1851" name="Google Shape;1851;p184"/>
            <p:cNvSpPr txBox="1"/>
            <p:nvPr/>
          </p:nvSpPr>
          <p:spPr>
            <a:xfrm>
              <a:off x="703079" y="3861587"/>
              <a:ext cx="1617237" cy="12618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 競賽</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t/>
              </a:r>
              <a:endParaRPr b="1" sz="2100">
                <a:solidFill>
                  <a:schemeClr val="dk1"/>
                </a:solidFill>
                <a:latin typeface="Book Antiqua"/>
                <a:ea typeface="Book Antiqua"/>
                <a:cs typeface="Book Antiqua"/>
                <a:sym typeface="Book Antiqua"/>
              </a:endParaRPr>
            </a:p>
            <a:p>
              <a:pPr indent="0" lvl="0" marL="0" marR="0" rtl="0" algn="ctr">
                <a:spcBef>
                  <a:spcPts val="0"/>
                </a:spcBef>
                <a:spcAft>
                  <a:spcPts val="0"/>
                </a:spcAft>
                <a:buNone/>
              </a:pPr>
              <a:r>
                <a:rPr b="1" lang="zh-TW" sz="1400">
                  <a:solidFill>
                    <a:schemeClr val="dk1"/>
                  </a:solidFill>
                  <a:latin typeface="Book Antiqua"/>
                  <a:ea typeface="Book Antiqua"/>
                  <a:cs typeface="Book Antiqua"/>
                  <a:sym typeface="Book Antiqua"/>
                </a:rPr>
                <a:t>7、6、5、4、</a:t>
              </a:r>
              <a:endParaRPr b="1" sz="1400">
                <a:solidFill>
                  <a:schemeClr val="dk1"/>
                </a:solidFill>
                <a:latin typeface="Book Antiqua"/>
                <a:ea typeface="Book Antiqua"/>
                <a:cs typeface="Book Antiqua"/>
                <a:sym typeface="Book Antiqua"/>
              </a:endParaRPr>
            </a:p>
            <a:p>
              <a:pPr indent="0" lvl="0" marL="0" marR="0" rtl="0" algn="ctr">
                <a:spcBef>
                  <a:spcPts val="0"/>
                </a:spcBef>
                <a:spcAft>
                  <a:spcPts val="0"/>
                </a:spcAft>
                <a:buNone/>
              </a:pPr>
              <a:r>
                <a:rPr b="1" lang="zh-TW" sz="1400">
                  <a:solidFill>
                    <a:schemeClr val="dk1"/>
                  </a:solidFill>
                  <a:latin typeface="Book Antiqua"/>
                  <a:ea typeface="Book Antiqua"/>
                  <a:cs typeface="Book Antiqua"/>
                  <a:sym typeface="Book Antiqua"/>
                </a:rPr>
                <a:t>3、2、1、0</a:t>
              </a:r>
              <a:endParaRPr sz="1400">
                <a:solidFill>
                  <a:schemeClr val="dk1"/>
                </a:solidFill>
                <a:latin typeface="Century Gothic"/>
                <a:ea typeface="Century Gothic"/>
                <a:cs typeface="Century Gothic"/>
                <a:sym typeface="Century Gothic"/>
              </a:endParaRPr>
            </a:p>
          </p:txBody>
        </p:sp>
        <p:grpSp>
          <p:nvGrpSpPr>
            <p:cNvPr id="1852" name="Google Shape;1852;p184"/>
            <p:cNvGrpSpPr/>
            <p:nvPr/>
          </p:nvGrpSpPr>
          <p:grpSpPr>
            <a:xfrm>
              <a:off x="2123133" y="3860059"/>
              <a:ext cx="1721250" cy="1150412"/>
              <a:chOff x="10121768" y="214225"/>
              <a:chExt cx="1984866" cy="1240805"/>
            </a:xfrm>
          </p:grpSpPr>
          <p:sp>
            <p:nvSpPr>
              <p:cNvPr id="1853" name="Google Shape;1853;p184"/>
              <p:cNvSpPr/>
              <p:nvPr/>
            </p:nvSpPr>
            <p:spPr>
              <a:xfrm>
                <a:off x="10136280" y="214225"/>
                <a:ext cx="1970354" cy="1240805"/>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chemeClr val="accent1"/>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b="1" sz="2400">
                  <a:solidFill>
                    <a:srgbClr val="FFFF00"/>
                  </a:solidFill>
                  <a:latin typeface="Microsoft JhengHei"/>
                  <a:ea typeface="Microsoft JhengHei"/>
                  <a:cs typeface="Microsoft JhengHei"/>
                  <a:sym typeface="Microsoft JhengHei"/>
                </a:endParaRPr>
              </a:p>
            </p:txBody>
          </p:sp>
          <p:sp>
            <p:nvSpPr>
              <p:cNvPr id="1854" name="Google Shape;1854;p184"/>
              <p:cNvSpPr/>
              <p:nvPr/>
            </p:nvSpPr>
            <p:spPr>
              <a:xfrm>
                <a:off x="10121768" y="560139"/>
                <a:ext cx="618811" cy="56400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Microsoft JhengHei"/>
                    <a:ea typeface="Microsoft JhengHei"/>
                    <a:cs typeface="Microsoft JhengHei"/>
                    <a:sym typeface="Microsoft JhengHei"/>
                  </a:rPr>
                  <a:t>09</a:t>
                </a:r>
                <a:endParaRPr b="1" sz="1800">
                  <a:solidFill>
                    <a:schemeClr val="lt1"/>
                  </a:solidFill>
                  <a:latin typeface="Microsoft JhengHei"/>
                  <a:ea typeface="Microsoft JhengHei"/>
                  <a:cs typeface="Microsoft JhengHei"/>
                  <a:sym typeface="Microsoft JhengHei"/>
                </a:endParaRPr>
              </a:p>
            </p:txBody>
          </p:sp>
        </p:grpSp>
        <p:sp>
          <p:nvSpPr>
            <p:cNvPr id="1855" name="Google Shape;1855;p184"/>
            <p:cNvSpPr txBox="1"/>
            <p:nvPr/>
          </p:nvSpPr>
          <p:spPr>
            <a:xfrm>
              <a:off x="2319473" y="3856098"/>
              <a:ext cx="1590161"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國文</a:t>
              </a:r>
              <a:br>
                <a:rPr b="1" lang="zh-TW" sz="2400">
                  <a:solidFill>
                    <a:srgbClr val="C00000"/>
                  </a:solidFill>
                  <a:latin typeface="Book Antiqua"/>
                  <a:ea typeface="Book Antiqua"/>
                  <a:cs typeface="Book Antiqua"/>
                  <a:sym typeface="Book Antiqua"/>
                </a:rPr>
              </a:br>
              <a:endParaRPr b="1" sz="1200">
                <a:solidFill>
                  <a:srgbClr val="C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A++&gt; A+&gt; A&gt; </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B++&gt; B+&gt; B&gt;</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 C&gt;缺考</a:t>
              </a:r>
              <a:endParaRPr b="1" sz="1200">
                <a:solidFill>
                  <a:schemeClr val="dk1"/>
                </a:solidFill>
                <a:latin typeface="Book Antiqua"/>
                <a:ea typeface="Book Antiqua"/>
                <a:cs typeface="Book Antiqua"/>
                <a:sym typeface="Book Antiqua"/>
              </a:endParaRPr>
            </a:p>
          </p:txBody>
        </p:sp>
        <p:grpSp>
          <p:nvGrpSpPr>
            <p:cNvPr id="1856" name="Google Shape;1856;p184"/>
            <p:cNvGrpSpPr/>
            <p:nvPr/>
          </p:nvGrpSpPr>
          <p:grpSpPr>
            <a:xfrm>
              <a:off x="3619500" y="3857917"/>
              <a:ext cx="1717667" cy="1152813"/>
              <a:chOff x="7879202" y="1085021"/>
              <a:chExt cx="1734629" cy="1152813"/>
            </a:xfrm>
          </p:grpSpPr>
          <p:sp>
            <p:nvSpPr>
              <p:cNvPr id="1857" name="Google Shape;1857;p184"/>
              <p:cNvSpPr/>
              <p:nvPr/>
            </p:nvSpPr>
            <p:spPr>
              <a:xfrm>
                <a:off x="7906457" y="1085021"/>
                <a:ext cx="1707374" cy="1152813"/>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F7B447"/>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sz="2400">
                  <a:solidFill>
                    <a:schemeClr val="dk1"/>
                  </a:solidFill>
                  <a:latin typeface="Microsoft JhengHei"/>
                  <a:ea typeface="Microsoft JhengHei"/>
                  <a:cs typeface="Microsoft JhengHei"/>
                  <a:sym typeface="Microsoft JhengHei"/>
                </a:endParaRPr>
              </a:p>
            </p:txBody>
          </p:sp>
          <p:sp>
            <p:nvSpPr>
              <p:cNvPr id="1858" name="Google Shape;1858;p184"/>
              <p:cNvSpPr/>
              <p:nvPr/>
            </p:nvSpPr>
            <p:spPr>
              <a:xfrm>
                <a:off x="7879202" y="1372431"/>
                <a:ext cx="540268" cy="541472"/>
              </a:xfrm>
              <a:prstGeom prst="ellipse">
                <a:avLst/>
              </a:prstGeom>
              <a:solidFill>
                <a:srgbClr val="F7B447"/>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10</a:t>
                </a:r>
                <a:endParaRPr b="1" sz="1800">
                  <a:solidFill>
                    <a:schemeClr val="lt1"/>
                  </a:solidFill>
                  <a:latin typeface="Arial"/>
                  <a:ea typeface="Arial"/>
                  <a:cs typeface="Arial"/>
                  <a:sym typeface="Arial"/>
                </a:endParaRPr>
              </a:p>
            </p:txBody>
          </p:sp>
        </p:grpSp>
        <p:sp>
          <p:nvSpPr>
            <p:cNvPr id="1859" name="Google Shape;1859;p184"/>
            <p:cNvSpPr txBox="1"/>
            <p:nvPr/>
          </p:nvSpPr>
          <p:spPr>
            <a:xfrm>
              <a:off x="3815682" y="3880690"/>
              <a:ext cx="1590161"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數學</a:t>
              </a:r>
              <a:br>
                <a:rPr b="1" lang="zh-TW" sz="2400">
                  <a:solidFill>
                    <a:srgbClr val="C00000"/>
                  </a:solidFill>
                  <a:latin typeface="Book Antiqua"/>
                  <a:ea typeface="Book Antiqua"/>
                  <a:cs typeface="Book Antiqua"/>
                  <a:sym typeface="Book Antiqua"/>
                </a:rPr>
              </a:br>
              <a:endParaRPr b="1" sz="1200">
                <a:solidFill>
                  <a:srgbClr val="C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A++&gt; A+&gt; A&gt; </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B++&gt; B+&gt; B&gt;</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 C&gt;缺考</a:t>
              </a:r>
              <a:endParaRPr b="1" sz="1200">
                <a:solidFill>
                  <a:schemeClr val="dk1"/>
                </a:solidFill>
                <a:latin typeface="Book Antiqua"/>
                <a:ea typeface="Book Antiqua"/>
                <a:cs typeface="Book Antiqua"/>
                <a:sym typeface="Book Antiqua"/>
              </a:endParaRPr>
            </a:p>
          </p:txBody>
        </p:sp>
        <p:grpSp>
          <p:nvGrpSpPr>
            <p:cNvPr id="1860" name="Google Shape;1860;p184"/>
            <p:cNvGrpSpPr/>
            <p:nvPr/>
          </p:nvGrpSpPr>
          <p:grpSpPr>
            <a:xfrm>
              <a:off x="5127618" y="3857917"/>
              <a:ext cx="1717666" cy="1152813"/>
              <a:chOff x="4575960" y="1076882"/>
              <a:chExt cx="1741102" cy="1152813"/>
            </a:xfrm>
          </p:grpSpPr>
          <p:sp>
            <p:nvSpPr>
              <p:cNvPr id="1861" name="Google Shape;1861;p184"/>
              <p:cNvSpPr/>
              <p:nvPr/>
            </p:nvSpPr>
            <p:spPr>
              <a:xfrm>
                <a:off x="4600097" y="1076882"/>
                <a:ext cx="1716965" cy="1152813"/>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32B6A1"/>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sz="1800">
                  <a:solidFill>
                    <a:srgbClr val="FFFFFF"/>
                  </a:solidFill>
                  <a:latin typeface="Microsoft Yahei"/>
                  <a:ea typeface="Microsoft Yahei"/>
                  <a:cs typeface="Microsoft Yahei"/>
                  <a:sym typeface="Microsoft Yahei"/>
                </a:endParaRPr>
              </a:p>
            </p:txBody>
          </p:sp>
          <p:sp>
            <p:nvSpPr>
              <p:cNvPr id="1862" name="Google Shape;1862;p184"/>
              <p:cNvSpPr/>
              <p:nvPr/>
            </p:nvSpPr>
            <p:spPr>
              <a:xfrm>
                <a:off x="4575960" y="1369055"/>
                <a:ext cx="540675" cy="539885"/>
              </a:xfrm>
              <a:prstGeom prst="ellipse">
                <a:avLst/>
              </a:prstGeom>
              <a:solidFill>
                <a:srgbClr val="1CAE97"/>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11</a:t>
                </a:r>
                <a:endParaRPr b="1" sz="1800">
                  <a:solidFill>
                    <a:schemeClr val="lt1"/>
                  </a:solidFill>
                  <a:latin typeface="Arial"/>
                  <a:ea typeface="Arial"/>
                  <a:cs typeface="Arial"/>
                  <a:sym typeface="Arial"/>
                </a:endParaRPr>
              </a:p>
            </p:txBody>
          </p:sp>
        </p:grpSp>
        <p:sp>
          <p:nvSpPr>
            <p:cNvPr id="1863" name="Google Shape;1863;p184"/>
            <p:cNvSpPr txBox="1"/>
            <p:nvPr/>
          </p:nvSpPr>
          <p:spPr>
            <a:xfrm>
              <a:off x="5319992" y="3869115"/>
              <a:ext cx="1590161"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英語</a:t>
              </a:r>
              <a:br>
                <a:rPr b="1" lang="zh-TW" sz="2400">
                  <a:solidFill>
                    <a:srgbClr val="C00000"/>
                  </a:solidFill>
                  <a:latin typeface="Book Antiqua"/>
                  <a:ea typeface="Book Antiqua"/>
                  <a:cs typeface="Book Antiqua"/>
                  <a:sym typeface="Book Antiqua"/>
                </a:rPr>
              </a:br>
              <a:endParaRPr b="1" sz="1200">
                <a:solidFill>
                  <a:srgbClr val="C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A++&gt; A+&gt; A&gt; </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B++&gt; B+&gt; B&gt;</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 C&gt;缺考</a:t>
              </a:r>
              <a:endParaRPr b="1" sz="1200">
                <a:solidFill>
                  <a:schemeClr val="dk1"/>
                </a:solidFill>
                <a:latin typeface="Book Antiqua"/>
                <a:ea typeface="Book Antiqua"/>
                <a:cs typeface="Book Antiqua"/>
                <a:sym typeface="Book Antiqua"/>
              </a:endParaRPr>
            </a:p>
          </p:txBody>
        </p:sp>
        <p:grpSp>
          <p:nvGrpSpPr>
            <p:cNvPr id="1864" name="Google Shape;1864;p184"/>
            <p:cNvGrpSpPr/>
            <p:nvPr/>
          </p:nvGrpSpPr>
          <p:grpSpPr>
            <a:xfrm>
              <a:off x="6623036" y="3857917"/>
              <a:ext cx="1768467" cy="1152813"/>
              <a:chOff x="9630954" y="40902"/>
              <a:chExt cx="1768467" cy="1152813"/>
            </a:xfrm>
          </p:grpSpPr>
          <p:sp>
            <p:nvSpPr>
              <p:cNvPr id="1865" name="Google Shape;1865;p184"/>
              <p:cNvSpPr/>
              <p:nvPr/>
            </p:nvSpPr>
            <p:spPr>
              <a:xfrm>
                <a:off x="9680167" y="40902"/>
                <a:ext cx="1719254" cy="1152813"/>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B4CB7F"/>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sz="1800">
                  <a:solidFill>
                    <a:srgbClr val="FFFFFF"/>
                  </a:solidFill>
                  <a:latin typeface="Microsoft Yahei"/>
                  <a:ea typeface="Microsoft Yahei"/>
                  <a:cs typeface="Microsoft Yahei"/>
                  <a:sym typeface="Microsoft Yahei"/>
                </a:endParaRPr>
              </a:p>
            </p:txBody>
          </p:sp>
          <p:sp>
            <p:nvSpPr>
              <p:cNvPr id="1866" name="Google Shape;1866;p184"/>
              <p:cNvSpPr/>
              <p:nvPr/>
            </p:nvSpPr>
            <p:spPr>
              <a:xfrm>
                <a:off x="9630954" y="347366"/>
                <a:ext cx="539748" cy="539885"/>
              </a:xfrm>
              <a:prstGeom prst="ellipse">
                <a:avLst/>
              </a:prstGeom>
              <a:solidFill>
                <a:srgbClr val="B4CB7F"/>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12</a:t>
                </a:r>
                <a:endParaRPr b="1" sz="1800">
                  <a:solidFill>
                    <a:schemeClr val="lt1"/>
                  </a:solidFill>
                  <a:latin typeface="Arial"/>
                  <a:ea typeface="Arial"/>
                  <a:cs typeface="Arial"/>
                  <a:sym typeface="Arial"/>
                </a:endParaRPr>
              </a:p>
            </p:txBody>
          </p:sp>
        </p:grpSp>
        <p:sp>
          <p:nvSpPr>
            <p:cNvPr id="1867" name="Google Shape;1867;p184"/>
            <p:cNvSpPr txBox="1"/>
            <p:nvPr/>
          </p:nvSpPr>
          <p:spPr>
            <a:xfrm>
              <a:off x="6873568" y="3869115"/>
              <a:ext cx="1590161"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自然</a:t>
              </a:r>
              <a:br>
                <a:rPr b="1" lang="zh-TW" sz="2400">
                  <a:solidFill>
                    <a:srgbClr val="C00000"/>
                  </a:solidFill>
                  <a:latin typeface="Book Antiqua"/>
                  <a:ea typeface="Book Antiqua"/>
                  <a:cs typeface="Book Antiqua"/>
                  <a:sym typeface="Book Antiqua"/>
                </a:rPr>
              </a:br>
              <a:endParaRPr b="1" sz="1200">
                <a:solidFill>
                  <a:srgbClr val="C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A++&gt; A+&gt; A&gt; </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B++&gt; B+&gt; B&gt;</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 C&gt;缺考</a:t>
              </a:r>
              <a:endParaRPr b="1" sz="1200">
                <a:solidFill>
                  <a:schemeClr val="dk1"/>
                </a:solidFill>
                <a:latin typeface="Book Antiqua"/>
                <a:ea typeface="Book Antiqua"/>
                <a:cs typeface="Book Antiqua"/>
                <a:sym typeface="Book Antiqua"/>
              </a:endParaRPr>
            </a:p>
          </p:txBody>
        </p:sp>
        <p:grpSp>
          <p:nvGrpSpPr>
            <p:cNvPr id="1868" name="Google Shape;1868;p184"/>
            <p:cNvGrpSpPr/>
            <p:nvPr/>
          </p:nvGrpSpPr>
          <p:grpSpPr>
            <a:xfrm>
              <a:off x="8206408" y="3858471"/>
              <a:ext cx="1721250" cy="1150412"/>
              <a:chOff x="10121768" y="214225"/>
              <a:chExt cx="1984866" cy="1240805"/>
            </a:xfrm>
          </p:grpSpPr>
          <p:sp>
            <p:nvSpPr>
              <p:cNvPr id="1869" name="Google Shape;1869;p184"/>
              <p:cNvSpPr/>
              <p:nvPr/>
            </p:nvSpPr>
            <p:spPr>
              <a:xfrm>
                <a:off x="10136280" y="214225"/>
                <a:ext cx="1970354" cy="1240805"/>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chemeClr val="accent1"/>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b="1" sz="2400">
                  <a:solidFill>
                    <a:srgbClr val="FFFF00"/>
                  </a:solidFill>
                  <a:latin typeface="Microsoft JhengHei"/>
                  <a:ea typeface="Microsoft JhengHei"/>
                  <a:cs typeface="Microsoft JhengHei"/>
                  <a:sym typeface="Microsoft JhengHei"/>
                </a:endParaRPr>
              </a:p>
            </p:txBody>
          </p:sp>
          <p:sp>
            <p:nvSpPr>
              <p:cNvPr id="1870" name="Google Shape;1870;p184"/>
              <p:cNvSpPr/>
              <p:nvPr/>
            </p:nvSpPr>
            <p:spPr>
              <a:xfrm>
                <a:off x="10121768" y="560139"/>
                <a:ext cx="618811" cy="56400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Microsoft JhengHei"/>
                    <a:ea typeface="Microsoft JhengHei"/>
                    <a:cs typeface="Microsoft JhengHei"/>
                    <a:sym typeface="Microsoft JhengHei"/>
                  </a:rPr>
                  <a:t>13</a:t>
                </a:r>
                <a:endParaRPr b="1" sz="1800">
                  <a:solidFill>
                    <a:schemeClr val="lt1"/>
                  </a:solidFill>
                  <a:latin typeface="Microsoft JhengHei"/>
                  <a:ea typeface="Microsoft JhengHei"/>
                  <a:cs typeface="Microsoft JhengHei"/>
                  <a:sym typeface="Microsoft JhengHei"/>
                </a:endParaRPr>
              </a:p>
            </p:txBody>
          </p:sp>
        </p:grpSp>
        <p:sp>
          <p:nvSpPr>
            <p:cNvPr id="1871" name="Google Shape;1871;p184"/>
            <p:cNvSpPr txBox="1"/>
            <p:nvPr/>
          </p:nvSpPr>
          <p:spPr>
            <a:xfrm>
              <a:off x="8414463" y="3860851"/>
              <a:ext cx="1590161"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社會</a:t>
              </a:r>
              <a:br>
                <a:rPr b="1" lang="zh-TW" sz="2400">
                  <a:solidFill>
                    <a:srgbClr val="C00000"/>
                  </a:solidFill>
                  <a:latin typeface="Book Antiqua"/>
                  <a:ea typeface="Book Antiqua"/>
                  <a:cs typeface="Book Antiqua"/>
                  <a:sym typeface="Book Antiqua"/>
                </a:rPr>
              </a:br>
              <a:endParaRPr b="1" sz="1200">
                <a:solidFill>
                  <a:srgbClr val="C00000"/>
                </a:solidFill>
                <a:latin typeface="Times New Roman"/>
                <a:ea typeface="Times New Roman"/>
                <a:cs typeface="Times New Roman"/>
                <a:sym typeface="Times New Roman"/>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A++&gt; A+&gt; A&gt; </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B++&gt; B+&gt; B&gt;</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 C&gt;缺考</a:t>
              </a:r>
              <a:endParaRPr b="1" sz="1200">
                <a:solidFill>
                  <a:schemeClr val="dk1"/>
                </a:solidFill>
                <a:latin typeface="Book Antiqua"/>
                <a:ea typeface="Book Antiqua"/>
                <a:cs typeface="Book Antiqua"/>
                <a:sym typeface="Book Antiqua"/>
              </a:endParaRPr>
            </a:p>
          </p:txBody>
        </p:sp>
        <p:grpSp>
          <p:nvGrpSpPr>
            <p:cNvPr id="1872" name="Google Shape;1872;p184"/>
            <p:cNvGrpSpPr/>
            <p:nvPr/>
          </p:nvGrpSpPr>
          <p:grpSpPr>
            <a:xfrm>
              <a:off x="9729760" y="3857917"/>
              <a:ext cx="1733543" cy="1152813"/>
              <a:chOff x="7879712" y="1085021"/>
              <a:chExt cx="1733543" cy="1152813"/>
            </a:xfrm>
          </p:grpSpPr>
          <p:sp>
            <p:nvSpPr>
              <p:cNvPr id="1873" name="Google Shape;1873;p184"/>
              <p:cNvSpPr/>
              <p:nvPr/>
            </p:nvSpPr>
            <p:spPr>
              <a:xfrm>
                <a:off x="7906699" y="1085021"/>
                <a:ext cx="1706555" cy="1152813"/>
              </a:xfrm>
              <a:custGeom>
                <a:rect b="b" l="l" r="r" t="t"/>
                <a:pathLst>
                  <a:path extrusionOk="0" h="775493" w="1674206">
                    <a:moveTo>
                      <a:pt x="0" y="0"/>
                    </a:moveTo>
                    <a:lnTo>
                      <a:pt x="1240155" y="0"/>
                    </a:lnTo>
                    <a:lnTo>
                      <a:pt x="1674206" y="387747"/>
                    </a:lnTo>
                    <a:lnTo>
                      <a:pt x="1240155" y="775493"/>
                    </a:lnTo>
                    <a:lnTo>
                      <a:pt x="0" y="775493"/>
                    </a:lnTo>
                    <a:lnTo>
                      <a:pt x="434051" y="387747"/>
                    </a:lnTo>
                    <a:close/>
                  </a:path>
                </a:pathLst>
              </a:custGeom>
              <a:solidFill>
                <a:srgbClr val="F7B447"/>
              </a:solidFill>
              <a:ln cap="rnd" cmpd="sng" w="15875">
                <a:solidFill>
                  <a:schemeClr val="lt1"/>
                </a:solidFill>
                <a:prstDash val="solid"/>
                <a:round/>
                <a:headEnd len="sm" w="sm" type="none"/>
                <a:tailEnd len="sm" w="sm" type="none"/>
              </a:ln>
              <a:effectLst>
                <a:outerShdw blurRad="76200" rotWithShape="0" algn="t" dir="5400000" dist="50800">
                  <a:srgbClr val="000000">
                    <a:alpha val="40000"/>
                  </a:srgbClr>
                </a:outerShdw>
              </a:effectLst>
            </p:spPr>
            <p:txBody>
              <a:bodyPr anchorCtr="0" anchor="ctr" bIns="0" lIns="540000" spcFirstLastPara="1" rIns="252000" wrap="square" tIns="0">
                <a:noAutofit/>
              </a:bodyPr>
              <a:lstStyle/>
              <a:p>
                <a:pPr indent="0" lvl="0" marL="0" marR="0" rtl="0" algn="ctr">
                  <a:spcBef>
                    <a:spcPts val="0"/>
                  </a:spcBef>
                  <a:spcAft>
                    <a:spcPts val="0"/>
                  </a:spcAft>
                  <a:buNone/>
                </a:pPr>
                <a:r>
                  <a:t/>
                </a:r>
                <a:endParaRPr sz="2400">
                  <a:solidFill>
                    <a:schemeClr val="dk1"/>
                  </a:solidFill>
                  <a:latin typeface="Microsoft JhengHei"/>
                  <a:ea typeface="Microsoft JhengHei"/>
                  <a:cs typeface="Microsoft JhengHei"/>
                  <a:sym typeface="Microsoft JhengHei"/>
                </a:endParaRPr>
              </a:p>
            </p:txBody>
          </p:sp>
          <p:sp>
            <p:nvSpPr>
              <p:cNvPr id="1874" name="Google Shape;1874;p184"/>
              <p:cNvSpPr/>
              <p:nvPr/>
            </p:nvSpPr>
            <p:spPr>
              <a:xfrm>
                <a:off x="7879712" y="1372431"/>
                <a:ext cx="539748" cy="541472"/>
              </a:xfrm>
              <a:prstGeom prst="ellipse">
                <a:avLst/>
              </a:prstGeom>
              <a:solidFill>
                <a:srgbClr val="F7B447"/>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zh-TW" sz="1800">
                    <a:solidFill>
                      <a:schemeClr val="lt1"/>
                    </a:solidFill>
                    <a:latin typeface="Arial"/>
                    <a:ea typeface="Arial"/>
                    <a:cs typeface="Arial"/>
                    <a:sym typeface="Arial"/>
                  </a:rPr>
                  <a:t>14</a:t>
                </a:r>
                <a:endParaRPr b="1" sz="1800">
                  <a:solidFill>
                    <a:schemeClr val="lt1"/>
                  </a:solidFill>
                  <a:latin typeface="Arial"/>
                  <a:ea typeface="Arial"/>
                  <a:cs typeface="Arial"/>
                  <a:sym typeface="Arial"/>
                </a:endParaRPr>
              </a:p>
            </p:txBody>
          </p:sp>
        </p:grpSp>
        <p:sp>
          <p:nvSpPr>
            <p:cNvPr id="1875" name="Google Shape;1875;p184"/>
            <p:cNvSpPr txBox="1"/>
            <p:nvPr/>
          </p:nvSpPr>
          <p:spPr>
            <a:xfrm>
              <a:off x="9921363" y="3863560"/>
              <a:ext cx="1590161"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寫作</a:t>
              </a:r>
              <a:endParaRPr b="1" sz="2400">
                <a:solidFill>
                  <a:srgbClr val="C00000"/>
                </a:solidFill>
                <a:latin typeface="Book Antiqua"/>
                <a:ea typeface="Book Antiqua"/>
                <a:cs typeface="Book Antiqua"/>
                <a:sym typeface="Book Antiqua"/>
              </a:endParaRPr>
            </a:p>
            <a:p>
              <a:pPr indent="0" lvl="0" marL="0" marR="0" rtl="0" algn="ctr">
                <a:spcBef>
                  <a:spcPts val="0"/>
                </a:spcBef>
                <a:spcAft>
                  <a:spcPts val="0"/>
                </a:spcAft>
                <a:buNone/>
              </a:pPr>
              <a:r>
                <a:rPr b="1" lang="zh-TW" sz="2400">
                  <a:solidFill>
                    <a:srgbClr val="C00000"/>
                  </a:solidFill>
                  <a:latin typeface="Book Antiqua"/>
                  <a:ea typeface="Book Antiqua"/>
                  <a:cs typeface="Book Antiqua"/>
                  <a:sym typeface="Book Antiqua"/>
                </a:rPr>
                <a:t>測驗</a:t>
              </a:r>
              <a:br>
                <a:rPr b="1" lang="zh-TW" sz="2400">
                  <a:solidFill>
                    <a:srgbClr val="C00000"/>
                  </a:solidFill>
                  <a:latin typeface="Book Antiqua"/>
                  <a:ea typeface="Book Antiqua"/>
                  <a:cs typeface="Book Antiqua"/>
                  <a:sym typeface="Book Antiqua"/>
                </a:rPr>
              </a:br>
              <a:r>
                <a:rPr b="1" lang="zh-TW" sz="1200">
                  <a:solidFill>
                    <a:schemeClr val="dk1"/>
                  </a:solidFill>
                  <a:latin typeface="Book Antiqua"/>
                  <a:ea typeface="Book Antiqua"/>
                  <a:cs typeface="Book Antiqua"/>
                  <a:sym typeface="Book Antiqua"/>
                </a:rPr>
                <a:t>6&gt; 5&gt; 4&gt; 3&gt; </a:t>
              </a:r>
              <a:endParaRPr/>
            </a:p>
            <a:p>
              <a:pPr indent="0" lvl="0" marL="0" marR="0" rtl="0" algn="ctr">
                <a:spcBef>
                  <a:spcPts val="0"/>
                </a:spcBef>
                <a:spcAft>
                  <a:spcPts val="0"/>
                </a:spcAft>
                <a:buNone/>
              </a:pPr>
              <a:r>
                <a:rPr b="1" lang="zh-TW" sz="1200">
                  <a:solidFill>
                    <a:schemeClr val="dk1"/>
                  </a:solidFill>
                  <a:latin typeface="Book Antiqua"/>
                  <a:ea typeface="Book Antiqua"/>
                  <a:cs typeface="Book Antiqua"/>
                  <a:sym typeface="Book Antiqua"/>
                </a:rPr>
                <a:t>2&gt; 1&gt;缺考</a:t>
              </a:r>
              <a:endParaRPr b="1" sz="1200">
                <a:solidFill>
                  <a:schemeClr val="dk1"/>
                </a:solidFill>
                <a:latin typeface="Book Antiqua"/>
                <a:ea typeface="Book Antiqua"/>
                <a:cs typeface="Book Antiqua"/>
                <a:sym typeface="Book Antiqua"/>
              </a:endParaRPr>
            </a:p>
          </p:txBody>
        </p:sp>
      </p:grpSp>
      <p:sp>
        <p:nvSpPr>
          <p:cNvPr id="1876" name="Google Shape;1876;p184"/>
          <p:cNvSpPr txBox="1"/>
          <p:nvPr/>
        </p:nvSpPr>
        <p:spPr>
          <a:xfrm>
            <a:off x="7606790" y="6488113"/>
            <a:ext cx="4276725" cy="369887"/>
          </a:xfrm>
          <a:prstGeom prst="rect">
            <a:avLst/>
          </a:prstGeom>
          <a:solidFill>
            <a:srgbClr val="FFFF00"/>
          </a:solidFill>
          <a:ln cap="flat" cmpd="sng" w="285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rgbClr val="FF0000"/>
                </a:solidFill>
                <a:latin typeface="Arial"/>
                <a:ea typeface="Arial"/>
                <a:cs typeface="Arial"/>
                <a:sym typeface="Arial"/>
              </a:rPr>
              <a:t>109年度資料，110年度依簡章公布為準</a:t>
            </a:r>
            <a:endParaRPr/>
          </a:p>
        </p:txBody>
      </p:sp>
    </p:spTree>
  </p:cSld>
  <p:clrMapOvr>
    <a:masterClrMapping/>
  </p:clrMapOvr>
</p:sld>
</file>

<file path=ppt/theme/theme1.xml><?xml version="1.0" encoding="utf-8"?>
<a:theme xmlns:a="http://schemas.openxmlformats.org/drawingml/2006/main" xmlns:r="http://schemas.openxmlformats.org/officeDocument/2006/relationships" name="6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5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