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6858000" cx="9144000"/>
  <p:notesSz cx="6778625" cy="9926625"/>
  <p:embeddedFontLst>
    <p:embeddedFont>
      <p:font typeface="Libre Franklin"/>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5BF268-B2CA-44E5-BB9D-651A65431177}">
  <a:tblStyle styleId="{805BF268-B2CA-44E5-BB9D-651A6543117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ibreFranklin-bold.fntdata"/><Relationship Id="rId50" Type="http://schemas.openxmlformats.org/officeDocument/2006/relationships/font" Target="fonts/LibreFranklin-regular.fntdata"/><Relationship Id="rId53" Type="http://schemas.openxmlformats.org/officeDocument/2006/relationships/font" Target="fonts/LibreFranklin-boldItalic.fntdata"/><Relationship Id="rId52" Type="http://schemas.openxmlformats.org/officeDocument/2006/relationships/font" Target="fonts/LibreFranklin-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36875" cy="49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ulim"/>
                <a:ea typeface="Gulim"/>
                <a:cs typeface="Gulim"/>
                <a:sym typeface="Gulim"/>
              </a:defRPr>
            </a:lvl1pPr>
            <a:lvl2pPr lvl="1" marR="0" rtl="0" algn="l">
              <a:spcBef>
                <a:spcPts val="0"/>
              </a:spcBef>
              <a:spcAft>
                <a:spcPts val="0"/>
              </a:spcAft>
              <a:buSzPts val="1400"/>
              <a:buNone/>
              <a:defRPr b="0" i="0" sz="2400" u="none" cap="none" strike="noStrike">
                <a:solidFill>
                  <a:schemeClr val="dk1"/>
                </a:solidFill>
                <a:latin typeface="Gulim"/>
                <a:ea typeface="Gulim"/>
                <a:cs typeface="Gulim"/>
                <a:sym typeface="Gulim"/>
              </a:defRPr>
            </a:lvl2pPr>
            <a:lvl3pPr lvl="2" marR="0" rtl="0" algn="l">
              <a:spcBef>
                <a:spcPts val="0"/>
              </a:spcBef>
              <a:spcAft>
                <a:spcPts val="0"/>
              </a:spcAft>
              <a:buSzPts val="1400"/>
              <a:buNone/>
              <a:defRPr b="0" i="0" sz="2400" u="none" cap="none" strike="noStrike">
                <a:solidFill>
                  <a:schemeClr val="dk1"/>
                </a:solidFill>
                <a:latin typeface="Gulim"/>
                <a:ea typeface="Gulim"/>
                <a:cs typeface="Gulim"/>
                <a:sym typeface="Gulim"/>
              </a:defRPr>
            </a:lvl3pPr>
            <a:lvl4pPr lvl="3" marR="0" rtl="0" algn="l">
              <a:spcBef>
                <a:spcPts val="0"/>
              </a:spcBef>
              <a:spcAft>
                <a:spcPts val="0"/>
              </a:spcAft>
              <a:buSzPts val="1400"/>
              <a:buNone/>
              <a:defRPr b="0" i="0" sz="2400" u="none" cap="none" strike="noStrike">
                <a:solidFill>
                  <a:schemeClr val="dk1"/>
                </a:solidFill>
                <a:latin typeface="Gulim"/>
                <a:ea typeface="Gulim"/>
                <a:cs typeface="Gulim"/>
                <a:sym typeface="Gulim"/>
              </a:defRPr>
            </a:lvl4pPr>
            <a:lvl5pPr lvl="4" marR="0" rtl="0" algn="l">
              <a:spcBef>
                <a:spcPts val="0"/>
              </a:spcBef>
              <a:spcAft>
                <a:spcPts val="0"/>
              </a:spcAft>
              <a:buSzPts val="1400"/>
              <a:buNone/>
              <a:defRPr b="0" i="0" sz="2400" u="none" cap="none" strike="noStrike">
                <a:solidFill>
                  <a:schemeClr val="dk1"/>
                </a:solidFill>
                <a:latin typeface="Gulim"/>
                <a:ea typeface="Gulim"/>
                <a:cs typeface="Gulim"/>
                <a:sym typeface="Gulim"/>
              </a:defRPr>
            </a:lvl5pPr>
            <a:lvl6pPr lvl="5" marR="0" rtl="0" algn="l">
              <a:spcBef>
                <a:spcPts val="0"/>
              </a:spcBef>
              <a:spcAft>
                <a:spcPts val="0"/>
              </a:spcAft>
              <a:buSzPts val="1400"/>
              <a:buNone/>
              <a:defRPr b="0" i="0" sz="2400" u="none" cap="none" strike="noStrike">
                <a:solidFill>
                  <a:schemeClr val="dk1"/>
                </a:solidFill>
                <a:latin typeface="Gulim"/>
                <a:ea typeface="Gulim"/>
                <a:cs typeface="Gulim"/>
                <a:sym typeface="Gulim"/>
              </a:defRPr>
            </a:lvl6pPr>
            <a:lvl7pPr lvl="6" marR="0" rtl="0" algn="l">
              <a:spcBef>
                <a:spcPts val="0"/>
              </a:spcBef>
              <a:spcAft>
                <a:spcPts val="0"/>
              </a:spcAft>
              <a:buSzPts val="1400"/>
              <a:buNone/>
              <a:defRPr b="0" i="0" sz="2400" u="none" cap="none" strike="noStrike">
                <a:solidFill>
                  <a:schemeClr val="dk1"/>
                </a:solidFill>
                <a:latin typeface="Gulim"/>
                <a:ea typeface="Gulim"/>
                <a:cs typeface="Gulim"/>
                <a:sym typeface="Gulim"/>
              </a:defRPr>
            </a:lvl7pPr>
            <a:lvl8pPr lvl="7" marR="0" rtl="0" algn="l">
              <a:spcBef>
                <a:spcPts val="0"/>
              </a:spcBef>
              <a:spcAft>
                <a:spcPts val="0"/>
              </a:spcAft>
              <a:buSzPts val="1400"/>
              <a:buNone/>
              <a:defRPr b="0" i="0" sz="2400" u="none" cap="none" strike="noStrike">
                <a:solidFill>
                  <a:schemeClr val="dk1"/>
                </a:solidFill>
                <a:latin typeface="Gulim"/>
                <a:ea typeface="Gulim"/>
                <a:cs typeface="Gulim"/>
                <a:sym typeface="Gulim"/>
              </a:defRPr>
            </a:lvl8pPr>
            <a:lvl9pPr lvl="8" marR="0" rtl="0" algn="l">
              <a:spcBef>
                <a:spcPts val="0"/>
              </a:spcBef>
              <a:spcAft>
                <a:spcPts val="0"/>
              </a:spcAft>
              <a:buSzPts val="1400"/>
              <a:buNone/>
              <a:defRPr b="0" i="0" sz="2400" u="none" cap="none" strike="noStrike">
                <a:solidFill>
                  <a:schemeClr val="dk1"/>
                </a:solidFill>
                <a:latin typeface="Gulim"/>
                <a:ea typeface="Gulim"/>
                <a:cs typeface="Gulim"/>
                <a:sym typeface="Gulim"/>
              </a:defRPr>
            </a:lvl9pPr>
          </a:lstStyle>
          <a:p/>
        </p:txBody>
      </p:sp>
      <p:sp>
        <p:nvSpPr>
          <p:cNvPr id="4" name="Google Shape;4;n"/>
          <p:cNvSpPr txBox="1"/>
          <p:nvPr>
            <p:ph idx="10" type="dt"/>
          </p:nvPr>
        </p:nvSpPr>
        <p:spPr>
          <a:xfrm>
            <a:off x="3840163" y="0"/>
            <a:ext cx="2936875" cy="4968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Gulim"/>
                <a:ea typeface="Gulim"/>
                <a:cs typeface="Gulim"/>
                <a:sym typeface="Gulim"/>
              </a:defRPr>
            </a:lvl1pPr>
            <a:lvl2pPr lvl="1" marR="0" rtl="0" algn="l">
              <a:spcBef>
                <a:spcPts val="0"/>
              </a:spcBef>
              <a:spcAft>
                <a:spcPts val="0"/>
              </a:spcAft>
              <a:buSzPts val="1400"/>
              <a:buNone/>
              <a:defRPr b="0" i="0" sz="2400" u="none" cap="none" strike="noStrike">
                <a:solidFill>
                  <a:schemeClr val="dk1"/>
                </a:solidFill>
                <a:latin typeface="Gulim"/>
                <a:ea typeface="Gulim"/>
                <a:cs typeface="Gulim"/>
                <a:sym typeface="Gulim"/>
              </a:defRPr>
            </a:lvl2pPr>
            <a:lvl3pPr lvl="2" marR="0" rtl="0" algn="l">
              <a:spcBef>
                <a:spcPts val="0"/>
              </a:spcBef>
              <a:spcAft>
                <a:spcPts val="0"/>
              </a:spcAft>
              <a:buSzPts val="1400"/>
              <a:buNone/>
              <a:defRPr b="0" i="0" sz="2400" u="none" cap="none" strike="noStrike">
                <a:solidFill>
                  <a:schemeClr val="dk1"/>
                </a:solidFill>
                <a:latin typeface="Gulim"/>
                <a:ea typeface="Gulim"/>
                <a:cs typeface="Gulim"/>
                <a:sym typeface="Gulim"/>
              </a:defRPr>
            </a:lvl3pPr>
            <a:lvl4pPr lvl="3" marR="0" rtl="0" algn="l">
              <a:spcBef>
                <a:spcPts val="0"/>
              </a:spcBef>
              <a:spcAft>
                <a:spcPts val="0"/>
              </a:spcAft>
              <a:buSzPts val="1400"/>
              <a:buNone/>
              <a:defRPr b="0" i="0" sz="2400" u="none" cap="none" strike="noStrike">
                <a:solidFill>
                  <a:schemeClr val="dk1"/>
                </a:solidFill>
                <a:latin typeface="Gulim"/>
                <a:ea typeface="Gulim"/>
                <a:cs typeface="Gulim"/>
                <a:sym typeface="Gulim"/>
              </a:defRPr>
            </a:lvl4pPr>
            <a:lvl5pPr lvl="4" marR="0" rtl="0" algn="l">
              <a:spcBef>
                <a:spcPts val="0"/>
              </a:spcBef>
              <a:spcAft>
                <a:spcPts val="0"/>
              </a:spcAft>
              <a:buSzPts val="1400"/>
              <a:buNone/>
              <a:defRPr b="0" i="0" sz="2400" u="none" cap="none" strike="noStrike">
                <a:solidFill>
                  <a:schemeClr val="dk1"/>
                </a:solidFill>
                <a:latin typeface="Gulim"/>
                <a:ea typeface="Gulim"/>
                <a:cs typeface="Gulim"/>
                <a:sym typeface="Gulim"/>
              </a:defRPr>
            </a:lvl5pPr>
            <a:lvl6pPr lvl="5" marR="0" rtl="0" algn="l">
              <a:spcBef>
                <a:spcPts val="0"/>
              </a:spcBef>
              <a:spcAft>
                <a:spcPts val="0"/>
              </a:spcAft>
              <a:buSzPts val="1400"/>
              <a:buNone/>
              <a:defRPr b="0" i="0" sz="2400" u="none" cap="none" strike="noStrike">
                <a:solidFill>
                  <a:schemeClr val="dk1"/>
                </a:solidFill>
                <a:latin typeface="Gulim"/>
                <a:ea typeface="Gulim"/>
                <a:cs typeface="Gulim"/>
                <a:sym typeface="Gulim"/>
              </a:defRPr>
            </a:lvl6pPr>
            <a:lvl7pPr lvl="6" marR="0" rtl="0" algn="l">
              <a:spcBef>
                <a:spcPts val="0"/>
              </a:spcBef>
              <a:spcAft>
                <a:spcPts val="0"/>
              </a:spcAft>
              <a:buSzPts val="1400"/>
              <a:buNone/>
              <a:defRPr b="0" i="0" sz="2400" u="none" cap="none" strike="noStrike">
                <a:solidFill>
                  <a:schemeClr val="dk1"/>
                </a:solidFill>
                <a:latin typeface="Gulim"/>
                <a:ea typeface="Gulim"/>
                <a:cs typeface="Gulim"/>
                <a:sym typeface="Gulim"/>
              </a:defRPr>
            </a:lvl7pPr>
            <a:lvl8pPr lvl="7" marR="0" rtl="0" algn="l">
              <a:spcBef>
                <a:spcPts val="0"/>
              </a:spcBef>
              <a:spcAft>
                <a:spcPts val="0"/>
              </a:spcAft>
              <a:buSzPts val="1400"/>
              <a:buNone/>
              <a:defRPr b="0" i="0" sz="2400" u="none" cap="none" strike="noStrike">
                <a:solidFill>
                  <a:schemeClr val="dk1"/>
                </a:solidFill>
                <a:latin typeface="Gulim"/>
                <a:ea typeface="Gulim"/>
                <a:cs typeface="Gulim"/>
                <a:sym typeface="Gulim"/>
              </a:defRPr>
            </a:lvl8pPr>
            <a:lvl9pPr lvl="8" marR="0" rtl="0" algn="l">
              <a:spcBef>
                <a:spcPts val="0"/>
              </a:spcBef>
              <a:spcAft>
                <a:spcPts val="0"/>
              </a:spcAft>
              <a:buSzPts val="1400"/>
              <a:buNone/>
              <a:defRPr b="0" i="0" sz="2400" u="none" cap="none" strike="noStrike">
                <a:solidFill>
                  <a:schemeClr val="dk1"/>
                </a:solidFill>
                <a:latin typeface="Gulim"/>
                <a:ea typeface="Gulim"/>
                <a:cs typeface="Gulim"/>
                <a:sym typeface="Gulim"/>
              </a:defRPr>
            </a:lvl9pPr>
          </a:lstStyle>
          <a:p/>
        </p:txBody>
      </p:sp>
      <p:sp>
        <p:nvSpPr>
          <p:cNvPr id="5" name="Google Shape;5;n"/>
          <p:cNvSpPr/>
          <p:nvPr>
            <p:ph idx="3"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7863" y="4776788"/>
            <a:ext cx="5422900" cy="39084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36875"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ulim"/>
                <a:ea typeface="Gulim"/>
                <a:cs typeface="Gulim"/>
                <a:sym typeface="Gulim"/>
              </a:defRPr>
            </a:lvl1pPr>
            <a:lvl2pPr lvl="1" marR="0" rtl="0" algn="l">
              <a:spcBef>
                <a:spcPts val="0"/>
              </a:spcBef>
              <a:spcAft>
                <a:spcPts val="0"/>
              </a:spcAft>
              <a:buSzPts val="1400"/>
              <a:buNone/>
              <a:defRPr b="0" i="0" sz="2400" u="none" cap="none" strike="noStrike">
                <a:solidFill>
                  <a:schemeClr val="dk1"/>
                </a:solidFill>
                <a:latin typeface="Gulim"/>
                <a:ea typeface="Gulim"/>
                <a:cs typeface="Gulim"/>
                <a:sym typeface="Gulim"/>
              </a:defRPr>
            </a:lvl2pPr>
            <a:lvl3pPr lvl="2" marR="0" rtl="0" algn="l">
              <a:spcBef>
                <a:spcPts val="0"/>
              </a:spcBef>
              <a:spcAft>
                <a:spcPts val="0"/>
              </a:spcAft>
              <a:buSzPts val="1400"/>
              <a:buNone/>
              <a:defRPr b="0" i="0" sz="2400" u="none" cap="none" strike="noStrike">
                <a:solidFill>
                  <a:schemeClr val="dk1"/>
                </a:solidFill>
                <a:latin typeface="Gulim"/>
                <a:ea typeface="Gulim"/>
                <a:cs typeface="Gulim"/>
                <a:sym typeface="Gulim"/>
              </a:defRPr>
            </a:lvl3pPr>
            <a:lvl4pPr lvl="3" marR="0" rtl="0" algn="l">
              <a:spcBef>
                <a:spcPts val="0"/>
              </a:spcBef>
              <a:spcAft>
                <a:spcPts val="0"/>
              </a:spcAft>
              <a:buSzPts val="1400"/>
              <a:buNone/>
              <a:defRPr b="0" i="0" sz="2400" u="none" cap="none" strike="noStrike">
                <a:solidFill>
                  <a:schemeClr val="dk1"/>
                </a:solidFill>
                <a:latin typeface="Gulim"/>
                <a:ea typeface="Gulim"/>
                <a:cs typeface="Gulim"/>
                <a:sym typeface="Gulim"/>
              </a:defRPr>
            </a:lvl4pPr>
            <a:lvl5pPr lvl="4" marR="0" rtl="0" algn="l">
              <a:spcBef>
                <a:spcPts val="0"/>
              </a:spcBef>
              <a:spcAft>
                <a:spcPts val="0"/>
              </a:spcAft>
              <a:buSzPts val="1400"/>
              <a:buNone/>
              <a:defRPr b="0" i="0" sz="2400" u="none" cap="none" strike="noStrike">
                <a:solidFill>
                  <a:schemeClr val="dk1"/>
                </a:solidFill>
                <a:latin typeface="Gulim"/>
                <a:ea typeface="Gulim"/>
                <a:cs typeface="Gulim"/>
                <a:sym typeface="Gulim"/>
              </a:defRPr>
            </a:lvl5pPr>
            <a:lvl6pPr lvl="5" marR="0" rtl="0" algn="l">
              <a:spcBef>
                <a:spcPts val="0"/>
              </a:spcBef>
              <a:spcAft>
                <a:spcPts val="0"/>
              </a:spcAft>
              <a:buSzPts val="1400"/>
              <a:buNone/>
              <a:defRPr b="0" i="0" sz="2400" u="none" cap="none" strike="noStrike">
                <a:solidFill>
                  <a:schemeClr val="dk1"/>
                </a:solidFill>
                <a:latin typeface="Gulim"/>
                <a:ea typeface="Gulim"/>
                <a:cs typeface="Gulim"/>
                <a:sym typeface="Gulim"/>
              </a:defRPr>
            </a:lvl6pPr>
            <a:lvl7pPr lvl="6" marR="0" rtl="0" algn="l">
              <a:spcBef>
                <a:spcPts val="0"/>
              </a:spcBef>
              <a:spcAft>
                <a:spcPts val="0"/>
              </a:spcAft>
              <a:buSzPts val="1400"/>
              <a:buNone/>
              <a:defRPr b="0" i="0" sz="2400" u="none" cap="none" strike="noStrike">
                <a:solidFill>
                  <a:schemeClr val="dk1"/>
                </a:solidFill>
                <a:latin typeface="Gulim"/>
                <a:ea typeface="Gulim"/>
                <a:cs typeface="Gulim"/>
                <a:sym typeface="Gulim"/>
              </a:defRPr>
            </a:lvl7pPr>
            <a:lvl8pPr lvl="7" marR="0" rtl="0" algn="l">
              <a:spcBef>
                <a:spcPts val="0"/>
              </a:spcBef>
              <a:spcAft>
                <a:spcPts val="0"/>
              </a:spcAft>
              <a:buSzPts val="1400"/>
              <a:buNone/>
              <a:defRPr b="0" i="0" sz="2400" u="none" cap="none" strike="noStrike">
                <a:solidFill>
                  <a:schemeClr val="dk1"/>
                </a:solidFill>
                <a:latin typeface="Gulim"/>
                <a:ea typeface="Gulim"/>
                <a:cs typeface="Gulim"/>
                <a:sym typeface="Gulim"/>
              </a:defRPr>
            </a:lvl8pPr>
            <a:lvl9pPr lvl="8" marR="0" rtl="0" algn="l">
              <a:spcBef>
                <a:spcPts val="0"/>
              </a:spcBef>
              <a:spcAft>
                <a:spcPts val="0"/>
              </a:spcAft>
              <a:buSzPts val="1400"/>
              <a:buNone/>
              <a:defRPr b="0" i="0" sz="2400" u="none" cap="none" strike="noStrike">
                <a:solidFill>
                  <a:schemeClr val="dk1"/>
                </a:solidFill>
                <a:latin typeface="Gulim"/>
                <a:ea typeface="Gulim"/>
                <a:cs typeface="Gulim"/>
                <a:sym typeface="Gulim"/>
              </a:defRPr>
            </a:lvl9pPr>
          </a:lstStyle>
          <a:p/>
        </p:txBody>
      </p:sp>
      <p:sp>
        <p:nvSpPr>
          <p:cNvPr id="8" name="Google Shape;8;n"/>
          <p:cNvSpPr txBox="1"/>
          <p:nvPr>
            <p:ph idx="12" type="sldNum"/>
          </p:nvPr>
        </p:nvSpPr>
        <p:spPr>
          <a:xfrm>
            <a:off x="3840163" y="9429750"/>
            <a:ext cx="2936875"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Gulim"/>
                <a:ea typeface="Gulim"/>
                <a:cs typeface="Gulim"/>
                <a:sym typeface="Gulim"/>
              </a:rPr>
              <a:t>‹#›</a:t>
            </a:fld>
            <a:endParaRPr b="0" i="0" sz="1200" u="none" cap="none" strike="noStrike">
              <a:solidFill>
                <a:schemeClr val="dk1"/>
              </a:solidFill>
              <a:latin typeface="Gulim"/>
              <a:ea typeface="Gulim"/>
              <a:cs typeface="Gulim"/>
              <a:sym typeface="Gulim"/>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0: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1: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2: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3: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4: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4: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5: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5: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6: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7: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6" name="Google Shape;366;p17:notes"/>
          <p:cNvSpPr txBox="1"/>
          <p:nvPr>
            <p:ph idx="1" type="body"/>
          </p:nvPr>
        </p:nvSpPr>
        <p:spPr>
          <a:xfrm>
            <a:off x="677863" y="4776788"/>
            <a:ext cx="5422900"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7:notes"/>
          <p:cNvSpPr txBox="1"/>
          <p:nvPr>
            <p:ph idx="12" type="sldNum"/>
          </p:nvPr>
        </p:nvSpPr>
        <p:spPr>
          <a:xfrm>
            <a:off x="3840163" y="9429750"/>
            <a:ext cx="2936875"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8: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8: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9: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9: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0: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0: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1: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1: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2: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2: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3: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3: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4: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4: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5: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5: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6: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6: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7: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27: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8: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28: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9: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9: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0: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30: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31: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31: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2: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32: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3: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33: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4: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34: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5: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35: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6: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36: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7: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37: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8: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38: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9: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39: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0: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40: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1: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41: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42:notes"/>
          <p:cNvSpPr txBox="1"/>
          <p:nvPr>
            <p:ph idx="12" type="sldNum"/>
          </p:nvPr>
        </p:nvSpPr>
        <p:spPr>
          <a:xfrm>
            <a:off x="3840163" y="9429750"/>
            <a:ext cx="2936875"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fld id="{00000000-1234-1234-1234-123412341234}" type="slidenum">
              <a:rPr lang="zh-TW"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94" name="Google Shape;594;p42: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95" name="Google Shape;595;p42:notes"/>
          <p:cNvSpPr txBox="1"/>
          <p:nvPr>
            <p:ph idx="1" type="body"/>
          </p:nvPr>
        </p:nvSpPr>
        <p:spPr>
          <a:xfrm>
            <a:off x="677863" y="4714875"/>
            <a:ext cx="5441950" cy="44672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596" name="Google Shape;596;p42:notes"/>
          <p:cNvSpPr txBox="1"/>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3: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43: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77863" y="4776788"/>
            <a:ext cx="5422900"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4" name="Google Shape;154;p6:notes"/>
          <p:cNvSpPr txBox="1"/>
          <p:nvPr>
            <p:ph idx="1" type="body"/>
          </p:nvPr>
        </p:nvSpPr>
        <p:spPr>
          <a:xfrm>
            <a:off x="677863" y="4776788"/>
            <a:ext cx="5422900"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6:notes"/>
          <p:cNvSpPr txBox="1"/>
          <p:nvPr>
            <p:ph idx="12" type="sldNum"/>
          </p:nvPr>
        </p:nvSpPr>
        <p:spPr>
          <a:xfrm>
            <a:off x="3840163" y="9429750"/>
            <a:ext cx="2936875"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9" name="Google Shape;199;p7:notes"/>
          <p:cNvSpPr txBox="1"/>
          <p:nvPr>
            <p:ph idx="1" type="body"/>
          </p:nvPr>
        </p:nvSpPr>
        <p:spPr>
          <a:xfrm>
            <a:off x="677863" y="4776788"/>
            <a:ext cx="5422900"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txBox="1"/>
          <p:nvPr>
            <p:ph idx="12" type="sldNum"/>
          </p:nvPr>
        </p:nvSpPr>
        <p:spPr>
          <a:xfrm>
            <a:off x="3840163" y="9429750"/>
            <a:ext cx="2936875"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6" name="Google Shape;226;p8:notes"/>
          <p:cNvSpPr txBox="1"/>
          <p:nvPr>
            <p:ph idx="1" type="body"/>
          </p:nvPr>
        </p:nvSpPr>
        <p:spPr>
          <a:xfrm>
            <a:off x="677863" y="4776788"/>
            <a:ext cx="5422900"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8:notes"/>
          <p:cNvSpPr txBox="1"/>
          <p:nvPr>
            <p:ph idx="12" type="sldNum"/>
          </p:nvPr>
        </p:nvSpPr>
        <p:spPr>
          <a:xfrm>
            <a:off x="3840163" y="9429750"/>
            <a:ext cx="2936875"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p:nvPr>
            <p:ph idx="2" type="sldImg"/>
          </p:nvPr>
        </p:nvSpPr>
        <p:spPr>
          <a:xfrm>
            <a:off x="1155700"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3" name="Google Shape;253;p9:notes"/>
          <p:cNvSpPr txBox="1"/>
          <p:nvPr>
            <p:ph idx="1" type="body"/>
          </p:nvPr>
        </p:nvSpPr>
        <p:spPr>
          <a:xfrm>
            <a:off x="677863" y="4776788"/>
            <a:ext cx="5422900"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9:notes"/>
          <p:cNvSpPr txBox="1"/>
          <p:nvPr>
            <p:ph idx="12" type="sldNum"/>
          </p:nvPr>
        </p:nvSpPr>
        <p:spPr>
          <a:xfrm>
            <a:off x="3840163" y="9429750"/>
            <a:ext cx="2936875"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type="title">
  <p:cSld name="TITLE">
    <p:spTree>
      <p:nvGrpSpPr>
        <p:cNvPr id="17" name="Shape 17"/>
        <p:cNvGrpSpPr/>
        <p:nvPr/>
      </p:nvGrpSpPr>
      <p:grpSpPr>
        <a:xfrm>
          <a:off x="0" y="0"/>
          <a:ext cx="0" cy="0"/>
          <a:chOff x="0" y="0"/>
          <a:chExt cx="0" cy="0"/>
        </a:xfrm>
      </p:grpSpPr>
      <p:pic>
        <p:nvPicPr>
          <p:cNvPr descr="nbl07_1_1" id="18" name="Google Shape;18;p2"/>
          <p:cNvPicPr preferRelativeResize="0"/>
          <p:nvPr/>
        </p:nvPicPr>
        <p:blipFill rotWithShape="1">
          <a:blip r:embed="rId2">
            <a:alphaModFix/>
          </a:blip>
          <a:srcRect b="0" l="0" r="0" t="0"/>
          <a:stretch/>
        </p:blipFill>
        <p:spPr>
          <a:xfrm>
            <a:off x="0" y="0"/>
            <a:ext cx="9144000" cy="6861175"/>
          </a:xfrm>
          <a:prstGeom prst="rect">
            <a:avLst/>
          </a:prstGeom>
          <a:noFill/>
          <a:ln>
            <a:noFill/>
          </a:ln>
        </p:spPr>
      </p:pic>
      <p:pic>
        <p:nvPicPr>
          <p:cNvPr descr="nbl07_1_2" id="19" name="Google Shape;19;p2"/>
          <p:cNvPicPr preferRelativeResize="0"/>
          <p:nvPr/>
        </p:nvPicPr>
        <p:blipFill rotWithShape="1">
          <a:blip r:embed="rId3">
            <a:alphaModFix/>
          </a:blip>
          <a:srcRect b="0" l="0" r="0" t="0"/>
          <a:stretch/>
        </p:blipFill>
        <p:spPr>
          <a:xfrm>
            <a:off x="6699250" y="619125"/>
            <a:ext cx="2022475" cy="676275"/>
          </a:xfrm>
          <a:prstGeom prst="rect">
            <a:avLst/>
          </a:prstGeom>
          <a:noFill/>
          <a:ln>
            <a:noFill/>
          </a:ln>
        </p:spPr>
      </p:pic>
      <p:sp>
        <p:nvSpPr>
          <p:cNvPr id="20" name="Google Shape;20;p2"/>
          <p:cNvSpPr txBox="1"/>
          <p:nvPr>
            <p:ph type="ctrTitle"/>
          </p:nvPr>
        </p:nvSpPr>
        <p:spPr>
          <a:xfrm>
            <a:off x="703263" y="2286000"/>
            <a:ext cx="7737475"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 type="subTitle"/>
          </p:nvPr>
        </p:nvSpPr>
        <p:spPr>
          <a:xfrm>
            <a:off x="1406525" y="3505200"/>
            <a:ext cx="6400800" cy="10668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sz="32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22" name="Google Shape;22;p2"/>
          <p:cNvSpPr txBox="1"/>
          <p:nvPr>
            <p:ph idx="10" type="dt"/>
          </p:nvPr>
        </p:nvSpPr>
        <p:spPr>
          <a:xfrm>
            <a:off x="703263" y="5943600"/>
            <a:ext cx="189865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3165475" y="5943600"/>
            <a:ext cx="281305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6542088" y="5943600"/>
            <a:ext cx="189865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76" name="Shape 76"/>
        <p:cNvGrpSpPr/>
        <p:nvPr/>
      </p:nvGrpSpPr>
      <p:grpSpPr>
        <a:xfrm>
          <a:off x="0" y="0"/>
          <a:ext cx="0" cy="0"/>
          <a:chOff x="0" y="0"/>
          <a:chExt cx="0" cy="0"/>
        </a:xfrm>
      </p:grpSpPr>
      <p:sp>
        <p:nvSpPr>
          <p:cNvPr id="77" name="Google Shape;77;p11"/>
          <p:cNvSpPr txBox="1"/>
          <p:nvPr>
            <p:ph type="title"/>
          </p:nvPr>
        </p:nvSpPr>
        <p:spPr>
          <a:xfrm>
            <a:off x="703263" y="3048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 type="body"/>
          </p:nvPr>
        </p:nvSpPr>
        <p:spPr>
          <a:xfrm rot="5400000">
            <a:off x="2570163" y="-266700"/>
            <a:ext cx="40386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1"/>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82" name="Shape 82"/>
        <p:cNvGrpSpPr/>
        <p:nvPr/>
      </p:nvGrpSpPr>
      <p:grpSpPr>
        <a:xfrm>
          <a:off x="0" y="0"/>
          <a:ext cx="0" cy="0"/>
          <a:chOff x="0" y="0"/>
          <a:chExt cx="0" cy="0"/>
        </a:xfrm>
      </p:grpSpPr>
      <p:sp>
        <p:nvSpPr>
          <p:cNvPr id="83" name="Google Shape;83;p12"/>
          <p:cNvSpPr txBox="1"/>
          <p:nvPr>
            <p:ph type="title"/>
          </p:nvPr>
        </p:nvSpPr>
        <p:spPr>
          <a:xfrm rot="5400000">
            <a:off x="4837113" y="2000250"/>
            <a:ext cx="5334000" cy="1943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 type="body"/>
          </p:nvPr>
        </p:nvSpPr>
        <p:spPr>
          <a:xfrm rot="5400000">
            <a:off x="874713" y="133350"/>
            <a:ext cx="53340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12"/>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703263" y="3048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 type="body"/>
          </p:nvPr>
        </p:nvSpPr>
        <p:spPr>
          <a:xfrm>
            <a:off x="703263" y="1600200"/>
            <a:ext cx="7772400" cy="4038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31" name="Shape 31"/>
        <p:cNvGrpSpPr/>
        <p:nvPr/>
      </p:nvGrpSpPr>
      <p:grpSpPr>
        <a:xfrm>
          <a:off x="0" y="0"/>
          <a:ext cx="0" cy="0"/>
          <a:chOff x="0" y="0"/>
          <a:chExt cx="0" cy="0"/>
        </a:xfrm>
      </p:grpSpPr>
      <p:sp>
        <p:nvSpPr>
          <p:cNvPr id="32" name="Google Shape;32;p4"/>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703263" y="3048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標題" type="secHead">
  <p:cSld name="SECTION_HEADER">
    <p:spTree>
      <p:nvGrpSpPr>
        <p:cNvPr id="40" name="Shape 40"/>
        <p:cNvGrpSpPr/>
        <p:nvPr/>
      </p:nvGrpSpPr>
      <p:grpSpPr>
        <a:xfrm>
          <a:off x="0" y="0"/>
          <a:ext cx="0" cy="0"/>
          <a:chOff x="0" y="0"/>
          <a:chExt cx="0" cy="0"/>
        </a:xfrm>
      </p:grpSpPr>
      <p:sp>
        <p:nvSpPr>
          <p:cNvPr id="41" name="Google Shape;41;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43" name="Google Shape;43;p6"/>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46" name="Shape 46"/>
        <p:cNvGrpSpPr/>
        <p:nvPr/>
      </p:nvGrpSpPr>
      <p:grpSpPr>
        <a:xfrm>
          <a:off x="0" y="0"/>
          <a:ext cx="0" cy="0"/>
          <a:chOff x="0" y="0"/>
          <a:chExt cx="0" cy="0"/>
        </a:xfrm>
      </p:grpSpPr>
      <p:sp>
        <p:nvSpPr>
          <p:cNvPr id="47" name="Google Shape;47;p7"/>
          <p:cNvSpPr txBox="1"/>
          <p:nvPr>
            <p:ph type="title"/>
          </p:nvPr>
        </p:nvSpPr>
        <p:spPr>
          <a:xfrm>
            <a:off x="703263" y="3048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 type="body"/>
          </p:nvPr>
        </p:nvSpPr>
        <p:spPr>
          <a:xfrm>
            <a:off x="703263" y="1600200"/>
            <a:ext cx="3810000" cy="4038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9" name="Google Shape;49;p7"/>
          <p:cNvSpPr txBox="1"/>
          <p:nvPr>
            <p:ph idx="2" type="body"/>
          </p:nvPr>
        </p:nvSpPr>
        <p:spPr>
          <a:xfrm>
            <a:off x="4665663" y="1600200"/>
            <a:ext cx="3810000" cy="4038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50" name="Google Shape;50;p7"/>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6" name="Google Shape;56;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7" name="Google Shape;57;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8" name="Google Shape;58;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9" name="Google Shape;59;p8"/>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5" name="Google Shape;65;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6" name="Google Shape;66;p9"/>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69" name="Shape 69"/>
        <p:cNvGrpSpPr/>
        <p:nvPr/>
      </p:nvGrpSpPr>
      <p:grpSpPr>
        <a:xfrm>
          <a:off x="0" y="0"/>
          <a:ext cx="0" cy="0"/>
          <a:chOff x="0" y="0"/>
          <a:chExt cx="0" cy="0"/>
        </a:xfrm>
      </p:grpSpPr>
      <p:sp>
        <p:nvSpPr>
          <p:cNvPr id="70" name="Google Shape;70;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2" name="Google Shape;72;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3" name="Google Shape;73;p10"/>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nbl07_1_2" id="10" name="Google Shape;10;p1"/>
          <p:cNvPicPr preferRelativeResize="0"/>
          <p:nvPr/>
        </p:nvPicPr>
        <p:blipFill rotWithShape="1">
          <a:blip r:embed="rId1">
            <a:alphaModFix/>
          </a:blip>
          <a:srcRect b="0" l="0" r="0" t="0"/>
          <a:stretch/>
        </p:blipFill>
        <p:spPr>
          <a:xfrm>
            <a:off x="0" y="0"/>
            <a:ext cx="9144000" cy="6861175"/>
          </a:xfrm>
          <a:prstGeom prst="rect">
            <a:avLst/>
          </a:prstGeom>
          <a:noFill/>
          <a:ln>
            <a:noFill/>
          </a:ln>
        </p:spPr>
      </p:pic>
      <p:sp>
        <p:nvSpPr>
          <p:cNvPr id="11" name="Google Shape;11;p1"/>
          <p:cNvSpPr txBox="1"/>
          <p:nvPr>
            <p:ph idx="1" type="body"/>
          </p:nvPr>
        </p:nvSpPr>
        <p:spPr>
          <a:xfrm>
            <a:off x="703263" y="1600200"/>
            <a:ext cx="7772400" cy="40386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57225" y="5867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Gulim"/>
                <a:ea typeface="Gulim"/>
                <a:cs typeface="Gulim"/>
                <a:sym typeface="Gulim"/>
              </a:defRPr>
            </a:lvl2pPr>
            <a:lvl3pPr lvl="2" marR="0" rtl="0" algn="l">
              <a:spcBef>
                <a:spcPts val="0"/>
              </a:spcBef>
              <a:spcAft>
                <a:spcPts val="0"/>
              </a:spcAft>
              <a:buSzPts val="1400"/>
              <a:buNone/>
              <a:defRPr b="0" i="0" sz="2400" u="none" cap="none" strike="noStrike">
                <a:solidFill>
                  <a:schemeClr val="dk1"/>
                </a:solidFill>
                <a:latin typeface="Gulim"/>
                <a:ea typeface="Gulim"/>
                <a:cs typeface="Gulim"/>
                <a:sym typeface="Gulim"/>
              </a:defRPr>
            </a:lvl3pPr>
            <a:lvl4pPr lvl="3" marR="0" rtl="0" algn="l">
              <a:spcBef>
                <a:spcPts val="0"/>
              </a:spcBef>
              <a:spcAft>
                <a:spcPts val="0"/>
              </a:spcAft>
              <a:buSzPts val="1400"/>
              <a:buNone/>
              <a:defRPr b="0" i="0" sz="2400" u="none" cap="none" strike="noStrike">
                <a:solidFill>
                  <a:schemeClr val="dk1"/>
                </a:solidFill>
                <a:latin typeface="Gulim"/>
                <a:ea typeface="Gulim"/>
                <a:cs typeface="Gulim"/>
                <a:sym typeface="Gulim"/>
              </a:defRPr>
            </a:lvl4pPr>
            <a:lvl5pPr lvl="4" marR="0" rtl="0" algn="l">
              <a:spcBef>
                <a:spcPts val="0"/>
              </a:spcBef>
              <a:spcAft>
                <a:spcPts val="0"/>
              </a:spcAft>
              <a:buSzPts val="1400"/>
              <a:buNone/>
              <a:defRPr b="0" i="0" sz="2400" u="none" cap="none" strike="noStrike">
                <a:solidFill>
                  <a:schemeClr val="dk1"/>
                </a:solidFill>
                <a:latin typeface="Gulim"/>
                <a:ea typeface="Gulim"/>
                <a:cs typeface="Gulim"/>
                <a:sym typeface="Gulim"/>
              </a:defRPr>
            </a:lvl5pPr>
            <a:lvl6pPr lvl="5" marR="0" rtl="0" algn="l">
              <a:spcBef>
                <a:spcPts val="0"/>
              </a:spcBef>
              <a:spcAft>
                <a:spcPts val="0"/>
              </a:spcAft>
              <a:buSzPts val="1400"/>
              <a:buNone/>
              <a:defRPr b="0" i="0" sz="2400" u="none" cap="none" strike="noStrike">
                <a:solidFill>
                  <a:schemeClr val="dk1"/>
                </a:solidFill>
                <a:latin typeface="Gulim"/>
                <a:ea typeface="Gulim"/>
                <a:cs typeface="Gulim"/>
                <a:sym typeface="Gulim"/>
              </a:defRPr>
            </a:lvl6pPr>
            <a:lvl7pPr lvl="6" marR="0" rtl="0" algn="l">
              <a:spcBef>
                <a:spcPts val="0"/>
              </a:spcBef>
              <a:spcAft>
                <a:spcPts val="0"/>
              </a:spcAft>
              <a:buSzPts val="1400"/>
              <a:buNone/>
              <a:defRPr b="0" i="0" sz="2400" u="none" cap="none" strike="noStrike">
                <a:solidFill>
                  <a:schemeClr val="dk1"/>
                </a:solidFill>
                <a:latin typeface="Gulim"/>
                <a:ea typeface="Gulim"/>
                <a:cs typeface="Gulim"/>
                <a:sym typeface="Gulim"/>
              </a:defRPr>
            </a:lvl7pPr>
            <a:lvl8pPr lvl="7" marR="0" rtl="0" algn="l">
              <a:spcBef>
                <a:spcPts val="0"/>
              </a:spcBef>
              <a:spcAft>
                <a:spcPts val="0"/>
              </a:spcAft>
              <a:buSzPts val="1400"/>
              <a:buNone/>
              <a:defRPr b="0" i="0" sz="2400" u="none" cap="none" strike="noStrike">
                <a:solidFill>
                  <a:schemeClr val="dk1"/>
                </a:solidFill>
                <a:latin typeface="Gulim"/>
                <a:ea typeface="Gulim"/>
                <a:cs typeface="Gulim"/>
                <a:sym typeface="Gulim"/>
              </a:defRPr>
            </a:lvl8pPr>
            <a:lvl9pPr lvl="8" marR="0" rtl="0" algn="l">
              <a:spcBef>
                <a:spcPts val="0"/>
              </a:spcBef>
              <a:spcAft>
                <a:spcPts val="0"/>
              </a:spcAft>
              <a:buSzPts val="1400"/>
              <a:buNone/>
              <a:defRPr b="0" i="0" sz="2400" u="none" cap="none" strike="noStrike">
                <a:solidFill>
                  <a:schemeClr val="dk1"/>
                </a:solidFill>
                <a:latin typeface="Gulim"/>
                <a:ea typeface="Gulim"/>
                <a:cs typeface="Gulim"/>
                <a:sym typeface="Gulim"/>
              </a:defRPr>
            </a:lvl9pPr>
          </a:lstStyle>
          <a:p/>
        </p:txBody>
      </p:sp>
      <p:sp>
        <p:nvSpPr>
          <p:cNvPr id="13" name="Google Shape;13;p1"/>
          <p:cNvSpPr txBox="1"/>
          <p:nvPr>
            <p:ph idx="11" type="ftr"/>
          </p:nvPr>
        </p:nvSpPr>
        <p:spPr>
          <a:xfrm>
            <a:off x="3095625" y="5867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Gulim"/>
                <a:ea typeface="Gulim"/>
                <a:cs typeface="Gulim"/>
                <a:sym typeface="Gulim"/>
              </a:defRPr>
            </a:lvl2pPr>
            <a:lvl3pPr lvl="2" marR="0" rtl="0" algn="l">
              <a:spcBef>
                <a:spcPts val="0"/>
              </a:spcBef>
              <a:spcAft>
                <a:spcPts val="0"/>
              </a:spcAft>
              <a:buSzPts val="1400"/>
              <a:buNone/>
              <a:defRPr b="0" i="0" sz="2400" u="none" cap="none" strike="noStrike">
                <a:solidFill>
                  <a:schemeClr val="dk1"/>
                </a:solidFill>
                <a:latin typeface="Gulim"/>
                <a:ea typeface="Gulim"/>
                <a:cs typeface="Gulim"/>
                <a:sym typeface="Gulim"/>
              </a:defRPr>
            </a:lvl3pPr>
            <a:lvl4pPr lvl="3" marR="0" rtl="0" algn="l">
              <a:spcBef>
                <a:spcPts val="0"/>
              </a:spcBef>
              <a:spcAft>
                <a:spcPts val="0"/>
              </a:spcAft>
              <a:buSzPts val="1400"/>
              <a:buNone/>
              <a:defRPr b="0" i="0" sz="2400" u="none" cap="none" strike="noStrike">
                <a:solidFill>
                  <a:schemeClr val="dk1"/>
                </a:solidFill>
                <a:latin typeface="Gulim"/>
                <a:ea typeface="Gulim"/>
                <a:cs typeface="Gulim"/>
                <a:sym typeface="Gulim"/>
              </a:defRPr>
            </a:lvl4pPr>
            <a:lvl5pPr lvl="4" marR="0" rtl="0" algn="l">
              <a:spcBef>
                <a:spcPts val="0"/>
              </a:spcBef>
              <a:spcAft>
                <a:spcPts val="0"/>
              </a:spcAft>
              <a:buSzPts val="1400"/>
              <a:buNone/>
              <a:defRPr b="0" i="0" sz="2400" u="none" cap="none" strike="noStrike">
                <a:solidFill>
                  <a:schemeClr val="dk1"/>
                </a:solidFill>
                <a:latin typeface="Gulim"/>
                <a:ea typeface="Gulim"/>
                <a:cs typeface="Gulim"/>
                <a:sym typeface="Gulim"/>
              </a:defRPr>
            </a:lvl5pPr>
            <a:lvl6pPr lvl="5" marR="0" rtl="0" algn="l">
              <a:spcBef>
                <a:spcPts val="0"/>
              </a:spcBef>
              <a:spcAft>
                <a:spcPts val="0"/>
              </a:spcAft>
              <a:buSzPts val="1400"/>
              <a:buNone/>
              <a:defRPr b="0" i="0" sz="2400" u="none" cap="none" strike="noStrike">
                <a:solidFill>
                  <a:schemeClr val="dk1"/>
                </a:solidFill>
                <a:latin typeface="Gulim"/>
                <a:ea typeface="Gulim"/>
                <a:cs typeface="Gulim"/>
                <a:sym typeface="Gulim"/>
              </a:defRPr>
            </a:lvl6pPr>
            <a:lvl7pPr lvl="6" marR="0" rtl="0" algn="l">
              <a:spcBef>
                <a:spcPts val="0"/>
              </a:spcBef>
              <a:spcAft>
                <a:spcPts val="0"/>
              </a:spcAft>
              <a:buSzPts val="1400"/>
              <a:buNone/>
              <a:defRPr b="0" i="0" sz="2400" u="none" cap="none" strike="noStrike">
                <a:solidFill>
                  <a:schemeClr val="dk1"/>
                </a:solidFill>
                <a:latin typeface="Gulim"/>
                <a:ea typeface="Gulim"/>
                <a:cs typeface="Gulim"/>
                <a:sym typeface="Gulim"/>
              </a:defRPr>
            </a:lvl7pPr>
            <a:lvl8pPr lvl="7" marR="0" rtl="0" algn="l">
              <a:spcBef>
                <a:spcPts val="0"/>
              </a:spcBef>
              <a:spcAft>
                <a:spcPts val="0"/>
              </a:spcAft>
              <a:buSzPts val="1400"/>
              <a:buNone/>
              <a:defRPr b="0" i="0" sz="2400" u="none" cap="none" strike="noStrike">
                <a:solidFill>
                  <a:schemeClr val="dk1"/>
                </a:solidFill>
                <a:latin typeface="Gulim"/>
                <a:ea typeface="Gulim"/>
                <a:cs typeface="Gulim"/>
                <a:sym typeface="Gulim"/>
              </a:defRPr>
            </a:lvl8pPr>
            <a:lvl9pPr lvl="8" marR="0" rtl="0" algn="l">
              <a:spcBef>
                <a:spcPts val="0"/>
              </a:spcBef>
              <a:spcAft>
                <a:spcPts val="0"/>
              </a:spcAft>
              <a:buSzPts val="1400"/>
              <a:buNone/>
              <a:defRPr b="0" i="0" sz="2400" u="none" cap="none" strike="noStrike">
                <a:solidFill>
                  <a:schemeClr val="dk1"/>
                </a:solidFill>
                <a:latin typeface="Gulim"/>
                <a:ea typeface="Gulim"/>
                <a:cs typeface="Gulim"/>
                <a:sym typeface="Gulim"/>
              </a:defRPr>
            </a:lvl9pPr>
          </a:lstStyle>
          <a:p/>
        </p:txBody>
      </p:sp>
      <p:sp>
        <p:nvSpPr>
          <p:cNvPr id="14" name="Google Shape;14;p1"/>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pic>
        <p:nvPicPr>
          <p:cNvPr descr="수첩" id="15" name="Google Shape;15;p1"/>
          <p:cNvPicPr preferRelativeResize="0"/>
          <p:nvPr/>
        </p:nvPicPr>
        <p:blipFill rotWithShape="1">
          <a:blip r:embed="rId2">
            <a:alphaModFix/>
          </a:blip>
          <a:srcRect b="0" l="0" r="0" t="0"/>
          <a:stretch/>
        </p:blipFill>
        <p:spPr>
          <a:xfrm>
            <a:off x="7596188" y="188913"/>
            <a:ext cx="1258887" cy="1368425"/>
          </a:xfrm>
          <a:prstGeom prst="rect">
            <a:avLst/>
          </a:prstGeom>
          <a:noFill/>
          <a:ln>
            <a:noFill/>
          </a:ln>
        </p:spPr>
      </p:pic>
      <p:sp>
        <p:nvSpPr>
          <p:cNvPr id="16" name="Google Shape;16;p1"/>
          <p:cNvSpPr txBox="1"/>
          <p:nvPr>
            <p:ph type="title"/>
          </p:nvPr>
        </p:nvSpPr>
        <p:spPr>
          <a:xfrm>
            <a:off x="703263" y="304800"/>
            <a:ext cx="77724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jpg"/><Relationship Id="rId4" Type="http://schemas.openxmlformats.org/officeDocument/2006/relationships/image" Target="../media/image21.png"/><Relationship Id="rId5"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ph type="ctrTitle"/>
          </p:nvPr>
        </p:nvSpPr>
        <p:spPr>
          <a:xfrm>
            <a:off x="-36513" y="44450"/>
            <a:ext cx="7416801"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zh-TW">
                <a:latin typeface="Times New Roman"/>
                <a:ea typeface="Times New Roman"/>
                <a:cs typeface="Times New Roman"/>
                <a:sym typeface="Times New Roman"/>
              </a:rPr>
              <a:t> </a:t>
            </a:r>
            <a:endParaRPr/>
          </a:p>
        </p:txBody>
      </p:sp>
      <p:sp>
        <p:nvSpPr>
          <p:cNvPr id="93" name="Google Shape;93;p13"/>
          <p:cNvSpPr txBox="1"/>
          <p:nvPr/>
        </p:nvSpPr>
        <p:spPr>
          <a:xfrm>
            <a:off x="1979612" y="5229200"/>
            <a:ext cx="5184775" cy="11382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522B00"/>
              </a:buClr>
              <a:buSzPts val="2800"/>
              <a:buFont typeface="Microsoft JhengHei"/>
              <a:buNone/>
            </a:pPr>
            <a:r>
              <a:rPr b="1" i="0" lang="zh-TW" sz="2800" u="none" cap="none" strike="noStrike">
                <a:solidFill>
                  <a:srgbClr val="522B00"/>
                </a:solidFill>
                <a:latin typeface="Microsoft JhengHei"/>
                <a:ea typeface="Microsoft JhengHei"/>
                <a:cs typeface="Microsoft JhengHei"/>
                <a:sym typeface="Microsoft JhengHei"/>
              </a:rPr>
              <a:t>臺南市立大橋國中 蔡幸君老師</a:t>
            </a:r>
            <a:endParaRPr b="1" i="0" sz="2800" u="none" cap="none" strike="noStrike">
              <a:solidFill>
                <a:srgbClr val="522B00"/>
              </a:solidFill>
              <a:latin typeface="Microsoft JhengHei"/>
              <a:ea typeface="Microsoft JhengHei"/>
              <a:cs typeface="Microsoft JhengHei"/>
              <a:sym typeface="Microsoft JhengHei"/>
            </a:endParaRPr>
          </a:p>
          <a:p>
            <a:pPr indent="0" lvl="0" marL="0" marR="0" rtl="0" algn="ctr">
              <a:spcBef>
                <a:spcPts val="0"/>
              </a:spcBef>
              <a:spcAft>
                <a:spcPts val="0"/>
              </a:spcAft>
              <a:buClr>
                <a:schemeClr val="dk1"/>
              </a:buClr>
              <a:buSzPts val="1200"/>
              <a:buFont typeface="Arial"/>
              <a:buNone/>
            </a:pPr>
            <a:r>
              <a:t/>
            </a:r>
            <a:endParaRPr b="1" i="0" sz="1200" u="none" cap="none" strike="noStrike">
              <a:solidFill>
                <a:srgbClr val="522B00"/>
              </a:solidFill>
              <a:latin typeface="Microsoft JhengHei"/>
              <a:ea typeface="Microsoft JhengHei"/>
              <a:cs typeface="Microsoft JhengHei"/>
              <a:sym typeface="Microsoft JhengHei"/>
            </a:endParaRPr>
          </a:p>
          <a:p>
            <a:pPr indent="0" lvl="0" marL="0" marR="0" rtl="0" algn="ctr">
              <a:spcBef>
                <a:spcPts val="0"/>
              </a:spcBef>
              <a:spcAft>
                <a:spcPts val="0"/>
              </a:spcAft>
              <a:buClr>
                <a:srgbClr val="522B00"/>
              </a:buClr>
              <a:buSzPts val="2800"/>
              <a:buFont typeface="Microsoft JhengHei"/>
              <a:buNone/>
            </a:pPr>
            <a:r>
              <a:rPr b="1" i="0" lang="zh-TW" sz="2800" u="none" cap="none" strike="noStrike">
                <a:solidFill>
                  <a:srgbClr val="522B00"/>
                </a:solidFill>
                <a:latin typeface="Microsoft JhengHei"/>
                <a:ea typeface="Microsoft JhengHei"/>
                <a:cs typeface="Microsoft JhengHei"/>
                <a:sym typeface="Microsoft JhengHei"/>
              </a:rPr>
              <a:t>2020/11/27</a:t>
            </a:r>
            <a:endParaRPr b="1" i="0" sz="2800" u="none" cap="none" strike="noStrike">
              <a:solidFill>
                <a:srgbClr val="522B00"/>
              </a:solidFill>
              <a:latin typeface="Microsoft JhengHei"/>
              <a:ea typeface="Microsoft JhengHei"/>
              <a:cs typeface="Microsoft JhengHei"/>
              <a:sym typeface="Microsoft JhengHei"/>
            </a:endParaRPr>
          </a:p>
        </p:txBody>
      </p:sp>
      <p:sp>
        <p:nvSpPr>
          <p:cNvPr id="94" name="Google Shape;94;p13"/>
          <p:cNvSpPr txBox="1"/>
          <p:nvPr/>
        </p:nvSpPr>
        <p:spPr>
          <a:xfrm>
            <a:off x="685800" y="1252612"/>
            <a:ext cx="7772400" cy="1384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zh-TW" sz="3600" u="none" cap="none" strike="noStrike">
                <a:solidFill>
                  <a:schemeClr val="dk2"/>
                </a:solidFill>
                <a:latin typeface="Microsoft JhengHei"/>
                <a:ea typeface="Microsoft JhengHei"/>
                <a:cs typeface="Microsoft JhengHei"/>
                <a:sym typeface="Microsoft JhengHei"/>
              </a:rPr>
              <a:t>臺南市109學年度</a:t>
            </a:r>
            <a:br>
              <a:rPr b="1" i="0" lang="zh-TW" sz="3600" u="none" cap="none" strike="noStrike">
                <a:solidFill>
                  <a:schemeClr val="dk2"/>
                </a:solidFill>
                <a:latin typeface="Microsoft JhengHei"/>
                <a:ea typeface="Microsoft JhengHei"/>
                <a:cs typeface="Microsoft JhengHei"/>
                <a:sym typeface="Microsoft JhengHei"/>
              </a:rPr>
            </a:br>
            <a:r>
              <a:rPr b="1" i="0" lang="zh-TW" sz="3600" u="none" cap="none" strike="noStrike">
                <a:solidFill>
                  <a:schemeClr val="dk2"/>
                </a:solidFill>
                <a:latin typeface="Microsoft JhengHei"/>
                <a:ea typeface="Microsoft JhengHei"/>
                <a:cs typeface="Microsoft JhengHei"/>
                <a:sym typeface="Microsoft JhengHei"/>
              </a:rPr>
              <a:t>國中生志願選填試探與輔導知能研習</a:t>
            </a:r>
            <a:endParaRPr/>
          </a:p>
        </p:txBody>
      </p:sp>
      <p:sp>
        <p:nvSpPr>
          <p:cNvPr id="95" name="Google Shape;95;p13"/>
          <p:cNvSpPr txBox="1"/>
          <p:nvPr/>
        </p:nvSpPr>
        <p:spPr>
          <a:xfrm>
            <a:off x="696913" y="2996233"/>
            <a:ext cx="7772400" cy="151288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99"/>
              </a:buClr>
              <a:buSzPts val="5400"/>
              <a:buFont typeface="Arial"/>
              <a:buNone/>
            </a:pPr>
            <a:r>
              <a:rPr b="1" i="0" lang="zh-TW" sz="5400" u="none" cap="none" strike="noStrike">
                <a:solidFill>
                  <a:srgbClr val="000099"/>
                </a:solidFill>
                <a:latin typeface="Microsoft JhengHei"/>
                <a:ea typeface="Microsoft JhengHei"/>
                <a:cs typeface="Microsoft JhengHei"/>
                <a:sym typeface="Microsoft JhengHei"/>
              </a:rPr>
              <a:t>「學校適性輔導實務分享」</a:t>
            </a:r>
            <a:endParaRPr b="1" i="0" sz="5400" u="none" cap="none" strike="noStrike">
              <a:solidFill>
                <a:srgbClr val="000099"/>
              </a:solidFill>
              <a:latin typeface="Microsoft JhengHei"/>
              <a:ea typeface="Microsoft JhengHei"/>
              <a:cs typeface="Microsoft JhengHei"/>
              <a:sym typeface="Microsoft JhengHe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2" name="Shape 272"/>
        <p:cNvGrpSpPr/>
        <p:nvPr/>
      </p:nvGrpSpPr>
      <p:grpSpPr>
        <a:xfrm>
          <a:off x="0" y="0"/>
          <a:ext cx="0" cy="0"/>
          <a:chOff x="0" y="0"/>
          <a:chExt cx="0" cy="0"/>
        </a:xfrm>
      </p:grpSpPr>
      <p:pic>
        <p:nvPicPr>
          <p:cNvPr id="273" name="Google Shape;273;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4" name="Google Shape;274;p22"/>
          <p:cNvSpPr/>
          <p:nvPr/>
        </p:nvSpPr>
        <p:spPr>
          <a:xfrm>
            <a:off x="323850" y="0"/>
            <a:ext cx="4032250" cy="1570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zh-TW" sz="3200">
                <a:solidFill>
                  <a:srgbClr val="FF0000"/>
                </a:solidFill>
                <a:latin typeface="Microsoft JhengHei"/>
                <a:ea typeface="Microsoft JhengHei"/>
                <a:cs typeface="Microsoft JhengHei"/>
                <a:sym typeface="Microsoft JhengHei"/>
              </a:rPr>
              <a:t>附錄一</a:t>
            </a:r>
            <a:endParaRPr b="1" sz="3200">
              <a:solidFill>
                <a:srgbClr val="FF0000"/>
              </a:solidFill>
              <a:latin typeface="Microsoft JhengHei"/>
              <a:ea typeface="Microsoft JhengHei"/>
              <a:cs typeface="Microsoft JhengHei"/>
              <a:sym typeface="Microsoft JhengHei"/>
            </a:endParaRPr>
          </a:p>
          <a:p>
            <a:pPr indent="0" lvl="0" marL="0" marR="0" rtl="0" algn="l">
              <a:spcBef>
                <a:spcPts val="0"/>
              </a:spcBef>
              <a:spcAft>
                <a:spcPts val="0"/>
              </a:spcAft>
              <a:buClr>
                <a:srgbClr val="0000CC"/>
              </a:buClr>
              <a:buSzPts val="3200"/>
              <a:buFont typeface="Arial"/>
              <a:buNone/>
            </a:pPr>
            <a:r>
              <a:rPr b="1" lang="zh-TW" sz="3200">
                <a:solidFill>
                  <a:srgbClr val="0000CC"/>
                </a:solidFill>
                <a:latin typeface="Microsoft JhengHei"/>
                <a:ea typeface="Microsoft JhengHei"/>
                <a:cs typeface="Microsoft JhengHei"/>
                <a:sym typeface="Microsoft JhengHei"/>
              </a:rPr>
              <a:t>性向測驗及興趣測驗對應分析表</a:t>
            </a:r>
            <a:endParaRPr sz="3200">
              <a:solidFill>
                <a:srgbClr val="0000CC"/>
              </a:solidFill>
              <a:latin typeface="Microsoft JhengHei"/>
              <a:ea typeface="Microsoft JhengHei"/>
              <a:cs typeface="Microsoft JhengHei"/>
              <a:sym typeface="Microsoft JhengHe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8" name="Shape 278"/>
        <p:cNvGrpSpPr/>
        <p:nvPr/>
      </p:nvGrpSpPr>
      <p:grpSpPr>
        <a:xfrm>
          <a:off x="0" y="0"/>
          <a:ext cx="0" cy="0"/>
          <a:chOff x="0" y="0"/>
          <a:chExt cx="0" cy="0"/>
        </a:xfrm>
      </p:grpSpPr>
      <p:pic>
        <p:nvPicPr>
          <p:cNvPr id="279" name="Google Shape;279;p23"/>
          <p:cNvPicPr preferRelativeResize="0"/>
          <p:nvPr>
            <p:ph idx="1" type="body"/>
          </p:nvPr>
        </p:nvPicPr>
        <p:blipFill rotWithShape="1">
          <a:blip r:embed="rId3">
            <a:alphaModFix/>
          </a:blip>
          <a:srcRect b="0" l="0" r="0" t="0"/>
          <a:stretch/>
        </p:blipFill>
        <p:spPr>
          <a:xfrm>
            <a:off x="2006600" y="6350"/>
            <a:ext cx="5130800" cy="6840538"/>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3" name="Shape 283"/>
        <p:cNvGrpSpPr/>
        <p:nvPr/>
      </p:nvGrpSpPr>
      <p:grpSpPr>
        <a:xfrm>
          <a:off x="0" y="0"/>
          <a:ext cx="0" cy="0"/>
          <a:chOff x="0" y="0"/>
          <a:chExt cx="0" cy="0"/>
        </a:xfrm>
      </p:grpSpPr>
      <p:sp>
        <p:nvSpPr>
          <p:cNvPr id="284" name="Google Shape;284;p24"/>
          <p:cNvSpPr txBox="1"/>
          <p:nvPr>
            <p:ph type="title"/>
          </p:nvPr>
        </p:nvSpPr>
        <p:spPr>
          <a:xfrm>
            <a:off x="154781" y="188640"/>
            <a:ext cx="8820150" cy="617537"/>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zh-TW" sz="3600">
                <a:solidFill>
                  <a:schemeClr val="dk1"/>
                </a:solidFill>
                <a:latin typeface="Microsoft JhengHei"/>
                <a:ea typeface="Microsoft JhengHei"/>
                <a:cs typeface="Microsoft JhengHei"/>
                <a:sym typeface="Microsoft JhengHei"/>
              </a:rPr>
              <a:t>109學年度高中職免試入學志願序(10分)</a:t>
            </a:r>
            <a:endParaRPr b="1" sz="3600">
              <a:solidFill>
                <a:schemeClr val="dk1"/>
              </a:solidFill>
              <a:latin typeface="Microsoft JhengHei"/>
              <a:ea typeface="Microsoft JhengHei"/>
              <a:cs typeface="Microsoft JhengHei"/>
              <a:sym typeface="Microsoft JhengHei"/>
            </a:endParaRPr>
          </a:p>
        </p:txBody>
      </p:sp>
      <p:sp>
        <p:nvSpPr>
          <p:cNvPr id="285" name="Google Shape;285;p24"/>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FFFFFF"/>
              </a:buClr>
              <a:buSzPts val="1200"/>
              <a:buFont typeface="Arial"/>
              <a:buNone/>
            </a:pPr>
            <a:fld id="{00000000-1234-1234-1234-123412341234}" type="slidenum">
              <a:rPr lang="zh-TW" sz="1200">
                <a:solidFill>
                  <a:srgbClr val="FFFFFF"/>
                </a:solidFill>
                <a:latin typeface="Libre Franklin"/>
                <a:ea typeface="Libre Franklin"/>
                <a:cs typeface="Libre Franklin"/>
                <a:sym typeface="Libre Franklin"/>
              </a:rPr>
              <a:t>‹#›</a:t>
            </a:fld>
            <a:endParaRPr sz="1200">
              <a:solidFill>
                <a:srgbClr val="FFFFFF"/>
              </a:solidFill>
              <a:latin typeface="Libre Franklin"/>
              <a:ea typeface="Libre Franklin"/>
              <a:cs typeface="Libre Franklin"/>
              <a:sym typeface="Libre Franklin"/>
            </a:endParaRPr>
          </a:p>
        </p:txBody>
      </p:sp>
      <p:graphicFrame>
        <p:nvGraphicFramePr>
          <p:cNvPr id="286" name="Google Shape;286;p24"/>
          <p:cNvGraphicFramePr/>
          <p:nvPr/>
        </p:nvGraphicFramePr>
        <p:xfrm>
          <a:off x="28575" y="981075"/>
          <a:ext cx="3000000" cy="3000000"/>
        </p:xfrm>
        <a:graphic>
          <a:graphicData uri="http://schemas.openxmlformats.org/drawingml/2006/table">
            <a:tbl>
              <a:tblPr>
                <a:noFill/>
                <a:tableStyleId>{805BF268-B2CA-44E5-BB9D-651A65431177}</a:tableStyleId>
              </a:tblPr>
              <a:tblGrid>
                <a:gridCol w="536575"/>
                <a:gridCol w="538175"/>
                <a:gridCol w="536575"/>
                <a:gridCol w="536575"/>
                <a:gridCol w="538150"/>
                <a:gridCol w="536575"/>
                <a:gridCol w="536575"/>
                <a:gridCol w="538175"/>
                <a:gridCol w="536575"/>
                <a:gridCol w="536575"/>
                <a:gridCol w="538150"/>
                <a:gridCol w="536575"/>
                <a:gridCol w="536575"/>
                <a:gridCol w="538175"/>
                <a:gridCol w="536575"/>
                <a:gridCol w="1016000"/>
              </a:tblGrid>
              <a:tr h="1838325">
                <a:tc gridSpan="3">
                  <a:txBody>
                    <a:bodyPr/>
                    <a:lstStyle/>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第一志願</a:t>
                      </a:r>
                      <a:endParaRPr b="1" i="0" sz="2800" u="none" cap="none" strike="noStrike">
                        <a:solidFill>
                          <a:srgbClr val="000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學校群組</a:t>
                      </a:r>
                      <a:endParaRPr/>
                    </a:p>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第二志願</a:t>
                      </a:r>
                      <a:endParaRPr b="1" i="0" sz="2800" u="none" cap="none" strike="noStrike">
                        <a:solidFill>
                          <a:srgbClr val="000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學校群組</a:t>
                      </a:r>
                      <a:endParaRPr/>
                    </a:p>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第三志願學校群組</a:t>
                      </a:r>
                      <a:endParaRPr/>
                    </a:p>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第四志願</a:t>
                      </a:r>
                      <a:endParaRPr b="1" i="0" sz="2800" u="none" cap="none" strike="noStrike">
                        <a:solidFill>
                          <a:srgbClr val="000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學校群組</a:t>
                      </a:r>
                      <a:endParaRPr/>
                    </a:p>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第五志願</a:t>
                      </a:r>
                      <a:endParaRPr b="1" i="0" sz="2800" u="none" cap="none" strike="noStrike">
                        <a:solidFill>
                          <a:srgbClr val="000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學校群組</a:t>
                      </a:r>
                      <a:endParaRPr/>
                    </a:p>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2800"/>
                        <a:buFont typeface="Microsoft JhengHei"/>
                        <a:buNone/>
                      </a:pPr>
                      <a:r>
                        <a:rPr b="1" i="0" lang="zh-TW" sz="2800" u="none" cap="none" strike="noStrike">
                          <a:solidFill>
                            <a:srgbClr val="000000"/>
                          </a:solidFill>
                          <a:latin typeface="Microsoft JhengHei"/>
                          <a:ea typeface="Microsoft JhengHei"/>
                          <a:cs typeface="Microsoft JhengHei"/>
                          <a:sym typeface="Microsoft JhengHei"/>
                        </a:rPr>
                        <a:t>其他志願序學校</a:t>
                      </a:r>
                      <a:endParaRPr b="0" i="0" sz="23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2450">
                <a:tc gridSpan="3">
                  <a:txBody>
                    <a:bodyPr/>
                    <a:lstStyle/>
                    <a:p>
                      <a:pPr indent="0" lvl="0" marL="0" marR="0" rtl="0" algn="ctr">
                        <a:lnSpc>
                          <a:spcPct val="100000"/>
                        </a:lnSpc>
                        <a:spcBef>
                          <a:spcPts val="0"/>
                        </a:spcBef>
                        <a:spcAft>
                          <a:spcPts val="0"/>
                        </a:spcAft>
                        <a:buClr>
                          <a:schemeClr val="dk1"/>
                        </a:buClr>
                        <a:buSzPts val="2400"/>
                        <a:buFont typeface="Microsoft JhengHei"/>
                        <a:buNone/>
                      </a:pPr>
                      <a:r>
                        <a:rPr b="1" i="0" lang="zh-TW" sz="2400" u="none" cap="none" strike="noStrike">
                          <a:solidFill>
                            <a:schemeClr val="dk1"/>
                          </a:solidFill>
                          <a:latin typeface="Microsoft JhengHei"/>
                          <a:ea typeface="Microsoft JhengHei"/>
                          <a:cs typeface="Microsoft JhengHei"/>
                          <a:sym typeface="Microsoft JhengHei"/>
                        </a:rPr>
                        <a:t>10</a:t>
                      </a:r>
                      <a:endParaRPr b="1" i="0" sz="24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chemeClr val="dk1"/>
                        </a:buClr>
                        <a:buSzPts val="2400"/>
                        <a:buFont typeface="Microsoft JhengHei"/>
                        <a:buNone/>
                      </a:pPr>
                      <a:r>
                        <a:rPr b="1" i="0" lang="zh-TW" sz="2400" u="none" cap="none" strike="noStrike">
                          <a:solidFill>
                            <a:schemeClr val="dk1"/>
                          </a:solidFill>
                          <a:latin typeface="Microsoft JhengHei"/>
                          <a:ea typeface="Microsoft JhengHei"/>
                          <a:cs typeface="Microsoft JhengHei"/>
                          <a:sym typeface="Microsoft JhengHei"/>
                        </a:rPr>
                        <a:t>9</a:t>
                      </a:r>
                      <a:endParaRPr b="1" i="0" sz="24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chemeClr val="dk1"/>
                        </a:buClr>
                        <a:buSzPts val="2400"/>
                        <a:buFont typeface="Microsoft JhengHei"/>
                        <a:buNone/>
                      </a:pPr>
                      <a:r>
                        <a:rPr b="1" i="0" lang="zh-TW" sz="2400" u="none" cap="none" strike="noStrike">
                          <a:solidFill>
                            <a:schemeClr val="dk1"/>
                          </a:solidFill>
                          <a:latin typeface="Microsoft JhengHei"/>
                          <a:ea typeface="Microsoft JhengHei"/>
                          <a:cs typeface="Microsoft JhengHei"/>
                          <a:sym typeface="Microsoft JhengHei"/>
                        </a:rPr>
                        <a:t>8</a:t>
                      </a:r>
                      <a:endParaRPr b="1" i="0" sz="24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chemeClr val="dk1"/>
                        </a:buClr>
                        <a:buSzPts val="2400"/>
                        <a:buFont typeface="Microsoft JhengHei"/>
                        <a:buNone/>
                      </a:pPr>
                      <a:r>
                        <a:rPr b="1" i="0" lang="zh-TW" sz="2400" u="none" cap="none" strike="noStrike">
                          <a:solidFill>
                            <a:schemeClr val="dk1"/>
                          </a:solidFill>
                          <a:latin typeface="Microsoft JhengHei"/>
                          <a:ea typeface="Microsoft JhengHei"/>
                          <a:cs typeface="Microsoft JhengHei"/>
                          <a:sym typeface="Microsoft JhengHei"/>
                        </a:rPr>
                        <a:t>7</a:t>
                      </a:r>
                      <a:endParaRPr b="1" i="0" sz="24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chemeClr val="dk1"/>
                        </a:buClr>
                        <a:buSzPts val="2400"/>
                        <a:buFont typeface="Microsoft JhengHei"/>
                        <a:buNone/>
                      </a:pPr>
                      <a:r>
                        <a:rPr b="1" i="0" lang="zh-TW" sz="2400" u="none" cap="none" strike="noStrike">
                          <a:solidFill>
                            <a:schemeClr val="dk1"/>
                          </a:solidFill>
                          <a:latin typeface="Microsoft JhengHei"/>
                          <a:ea typeface="Microsoft JhengHei"/>
                          <a:cs typeface="Microsoft JhengHei"/>
                          <a:sym typeface="Microsoft JhengHei"/>
                        </a:rPr>
                        <a:t>6</a:t>
                      </a:r>
                      <a:endParaRPr b="1" i="0" sz="24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chemeClr val="dk1"/>
                        </a:buClr>
                        <a:buSzPts val="2400"/>
                        <a:buFont typeface="Microsoft JhengHei"/>
                        <a:buNone/>
                      </a:pPr>
                      <a:r>
                        <a:rPr b="1" i="0" lang="zh-TW" sz="2400" u="none" cap="none" strike="noStrike">
                          <a:solidFill>
                            <a:schemeClr val="dk1"/>
                          </a:solidFill>
                          <a:latin typeface="Microsoft JhengHei"/>
                          <a:ea typeface="Microsoft JhengHei"/>
                          <a:cs typeface="Microsoft JhengHei"/>
                          <a:sym typeface="Microsoft JhengHei"/>
                        </a:rPr>
                        <a:t>5</a:t>
                      </a:r>
                      <a:endParaRPr b="1" i="0" sz="24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65175">
                <a:tc>
                  <a:txBody>
                    <a:bodyPr/>
                    <a:lstStyle/>
                    <a:p>
                      <a:pPr indent="0" lvl="0" marL="0" marR="0" rtl="0" algn="ctr">
                        <a:lnSpc>
                          <a:spcPct val="100000"/>
                        </a:lnSpc>
                        <a:spcBef>
                          <a:spcPts val="0"/>
                        </a:spcBef>
                        <a:spcAft>
                          <a:spcPts val="0"/>
                        </a:spcAft>
                        <a:buClr>
                          <a:srgbClr val="FF0000"/>
                        </a:buClr>
                        <a:buSzPts val="2000"/>
                        <a:buFont typeface="PMingLiU"/>
                        <a:buNone/>
                      </a:pPr>
                      <a:r>
                        <a:rPr b="1" i="0" lang="zh-TW" sz="2000" u="none" cap="none" strike="noStrike">
                          <a:solidFill>
                            <a:srgbClr val="FF0000"/>
                          </a:solidFill>
                          <a:latin typeface="PMingLiU"/>
                          <a:ea typeface="PMingLiU"/>
                          <a:cs typeface="PMingLiU"/>
                          <a:sym typeface="PMingLiU"/>
                        </a:rPr>
                        <a:t>1-1</a:t>
                      </a:r>
                      <a:endParaRPr b="1" i="0" sz="2000" u="none" cap="none" strike="noStrike">
                        <a:solidFill>
                          <a:srgbClr val="FF0000"/>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PMingLiU"/>
                        <a:buNone/>
                      </a:pPr>
                      <a:r>
                        <a:rPr b="1" i="0" lang="zh-TW" sz="2000" u="none" cap="none" strike="noStrike">
                          <a:solidFill>
                            <a:srgbClr val="FF0000"/>
                          </a:solidFill>
                          <a:latin typeface="PMingLiU"/>
                          <a:ea typeface="PMingLiU"/>
                          <a:cs typeface="PMingLiU"/>
                          <a:sym typeface="PMingLiU"/>
                        </a:rPr>
                        <a:t>1-2</a:t>
                      </a:r>
                      <a:endParaRPr b="1" i="0" sz="2000" u="none" cap="none" strike="noStrike">
                        <a:solidFill>
                          <a:srgbClr val="FF0000"/>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PMingLiU"/>
                        <a:buNone/>
                      </a:pPr>
                      <a:r>
                        <a:rPr b="1" i="0" lang="zh-TW" sz="2000" u="none" cap="none" strike="noStrike">
                          <a:solidFill>
                            <a:srgbClr val="FF0000"/>
                          </a:solidFill>
                          <a:latin typeface="PMingLiU"/>
                          <a:ea typeface="PMingLiU"/>
                          <a:cs typeface="PMingLiU"/>
                          <a:sym typeface="PMingLiU"/>
                        </a:rPr>
                        <a:t>1-3</a:t>
                      </a:r>
                      <a:endParaRPr b="1" i="0" sz="2000" u="none" cap="none" strike="noStrike">
                        <a:solidFill>
                          <a:srgbClr val="FF0000"/>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CC"/>
                        </a:buClr>
                        <a:buSzPts val="2000"/>
                        <a:buFont typeface="PMingLiU"/>
                        <a:buNone/>
                      </a:pPr>
                      <a:r>
                        <a:rPr b="1" i="0" lang="zh-TW" sz="2000" u="none" cap="none" strike="noStrike">
                          <a:solidFill>
                            <a:srgbClr val="0000CC"/>
                          </a:solidFill>
                          <a:latin typeface="PMingLiU"/>
                          <a:ea typeface="PMingLiU"/>
                          <a:cs typeface="PMingLiU"/>
                          <a:sym typeface="PMingLiU"/>
                        </a:rPr>
                        <a:t>2-1</a:t>
                      </a:r>
                      <a:endParaRPr b="1" i="0" sz="2000" u="none" cap="none" strike="noStrike">
                        <a:solidFill>
                          <a:srgbClr val="0000CC"/>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CC"/>
                        </a:buClr>
                        <a:buSzPts val="2000"/>
                        <a:buFont typeface="PMingLiU"/>
                        <a:buNone/>
                      </a:pPr>
                      <a:r>
                        <a:rPr b="1" i="0" lang="zh-TW" sz="2000" u="none" cap="none" strike="noStrike">
                          <a:solidFill>
                            <a:srgbClr val="0000CC"/>
                          </a:solidFill>
                          <a:latin typeface="PMingLiU"/>
                          <a:ea typeface="PMingLiU"/>
                          <a:cs typeface="PMingLiU"/>
                          <a:sym typeface="PMingLiU"/>
                        </a:rPr>
                        <a:t>2-2</a:t>
                      </a:r>
                      <a:endParaRPr b="1" i="0" sz="2000" u="none" cap="none" strike="noStrike">
                        <a:solidFill>
                          <a:srgbClr val="0000CC"/>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CC"/>
                        </a:buClr>
                        <a:buSzPts val="2000"/>
                        <a:buFont typeface="PMingLiU"/>
                        <a:buNone/>
                      </a:pPr>
                      <a:r>
                        <a:rPr b="1" i="0" lang="zh-TW" sz="2000" u="none" cap="none" strike="noStrike">
                          <a:solidFill>
                            <a:srgbClr val="0000CC"/>
                          </a:solidFill>
                          <a:latin typeface="PMingLiU"/>
                          <a:ea typeface="PMingLiU"/>
                          <a:cs typeface="PMingLiU"/>
                          <a:sym typeface="PMingLiU"/>
                        </a:rPr>
                        <a:t>2-3</a:t>
                      </a:r>
                      <a:endParaRPr b="1" i="0" sz="2000" u="none" cap="none" strike="noStrike">
                        <a:solidFill>
                          <a:srgbClr val="0000CC"/>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PMingLiU"/>
                        <a:buNone/>
                      </a:pPr>
                      <a:r>
                        <a:rPr b="1" i="0" lang="zh-TW" sz="2000" u="none" cap="none" strike="noStrike">
                          <a:solidFill>
                            <a:srgbClr val="FF0000"/>
                          </a:solidFill>
                          <a:latin typeface="PMingLiU"/>
                          <a:ea typeface="PMingLiU"/>
                          <a:cs typeface="PMingLiU"/>
                          <a:sym typeface="PMingLiU"/>
                        </a:rPr>
                        <a:t>3-1</a:t>
                      </a:r>
                      <a:endParaRPr b="1" i="0" sz="2000" u="none" cap="none" strike="noStrike">
                        <a:solidFill>
                          <a:srgbClr val="FF0000"/>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PMingLiU"/>
                        <a:buNone/>
                      </a:pPr>
                      <a:r>
                        <a:rPr b="1" i="0" lang="zh-TW" sz="2000" u="none" cap="none" strike="noStrike">
                          <a:solidFill>
                            <a:srgbClr val="FF0000"/>
                          </a:solidFill>
                          <a:latin typeface="PMingLiU"/>
                          <a:ea typeface="PMingLiU"/>
                          <a:cs typeface="PMingLiU"/>
                          <a:sym typeface="PMingLiU"/>
                        </a:rPr>
                        <a:t>3-2</a:t>
                      </a:r>
                      <a:endParaRPr b="1" i="0" sz="2000" u="none" cap="none" strike="noStrike">
                        <a:solidFill>
                          <a:srgbClr val="FF0000"/>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PMingLiU"/>
                        <a:buNone/>
                      </a:pPr>
                      <a:r>
                        <a:rPr b="1" i="0" lang="zh-TW" sz="2000" u="none" cap="none" strike="noStrike">
                          <a:solidFill>
                            <a:srgbClr val="FF0000"/>
                          </a:solidFill>
                          <a:latin typeface="PMingLiU"/>
                          <a:ea typeface="PMingLiU"/>
                          <a:cs typeface="PMingLiU"/>
                          <a:sym typeface="PMingLiU"/>
                        </a:rPr>
                        <a:t>3-3</a:t>
                      </a:r>
                      <a:endParaRPr b="1" i="0" sz="2000" u="none" cap="none" strike="noStrike">
                        <a:solidFill>
                          <a:srgbClr val="FF0000"/>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CC"/>
                        </a:buClr>
                        <a:buSzPts val="2000"/>
                        <a:buFont typeface="PMingLiU"/>
                        <a:buNone/>
                      </a:pPr>
                      <a:r>
                        <a:rPr b="1" i="0" lang="zh-TW" sz="2000" u="none" cap="none" strike="noStrike">
                          <a:solidFill>
                            <a:srgbClr val="0000CC"/>
                          </a:solidFill>
                          <a:latin typeface="PMingLiU"/>
                          <a:ea typeface="PMingLiU"/>
                          <a:cs typeface="PMingLiU"/>
                          <a:sym typeface="PMingLiU"/>
                        </a:rPr>
                        <a:t>4-1</a:t>
                      </a:r>
                      <a:endParaRPr b="1" i="0" sz="2000" u="none" cap="none" strike="noStrike">
                        <a:solidFill>
                          <a:srgbClr val="0000CC"/>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CC"/>
                        </a:buClr>
                        <a:buSzPts val="2000"/>
                        <a:buFont typeface="PMingLiU"/>
                        <a:buNone/>
                      </a:pPr>
                      <a:r>
                        <a:rPr b="1" i="0" lang="zh-TW" sz="2000" u="none" cap="none" strike="noStrike">
                          <a:solidFill>
                            <a:srgbClr val="0000CC"/>
                          </a:solidFill>
                          <a:latin typeface="PMingLiU"/>
                          <a:ea typeface="PMingLiU"/>
                          <a:cs typeface="PMingLiU"/>
                          <a:sym typeface="PMingLiU"/>
                        </a:rPr>
                        <a:t>4-2</a:t>
                      </a:r>
                      <a:endParaRPr b="1" i="0" sz="2000" u="none" cap="none" strike="noStrike">
                        <a:solidFill>
                          <a:srgbClr val="0000CC"/>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CC"/>
                        </a:buClr>
                        <a:buSzPts val="2000"/>
                        <a:buFont typeface="PMingLiU"/>
                        <a:buNone/>
                      </a:pPr>
                      <a:r>
                        <a:rPr b="1" i="0" lang="zh-TW" sz="2000" u="none" cap="none" strike="noStrike">
                          <a:solidFill>
                            <a:srgbClr val="0000CC"/>
                          </a:solidFill>
                          <a:latin typeface="PMingLiU"/>
                          <a:ea typeface="PMingLiU"/>
                          <a:cs typeface="PMingLiU"/>
                          <a:sym typeface="PMingLiU"/>
                        </a:rPr>
                        <a:t>4-3</a:t>
                      </a:r>
                      <a:endParaRPr b="1" i="0" sz="2000" u="none" cap="none" strike="noStrike">
                        <a:solidFill>
                          <a:srgbClr val="0000CC"/>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PMingLiU"/>
                        <a:buNone/>
                      </a:pPr>
                      <a:r>
                        <a:rPr b="1" i="0" lang="zh-TW" sz="2000" u="none" cap="none" strike="noStrike">
                          <a:solidFill>
                            <a:srgbClr val="FF0000"/>
                          </a:solidFill>
                          <a:latin typeface="PMingLiU"/>
                          <a:ea typeface="PMingLiU"/>
                          <a:cs typeface="PMingLiU"/>
                          <a:sym typeface="PMingLiU"/>
                        </a:rPr>
                        <a:t>5-1</a:t>
                      </a:r>
                      <a:endParaRPr b="1" i="0" sz="2000" u="none" cap="none" strike="noStrike">
                        <a:solidFill>
                          <a:srgbClr val="FF0000"/>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PMingLiU"/>
                        <a:buNone/>
                      </a:pPr>
                      <a:r>
                        <a:rPr b="1" i="0" lang="zh-TW" sz="2000" u="none" cap="none" strike="noStrike">
                          <a:solidFill>
                            <a:srgbClr val="FF0000"/>
                          </a:solidFill>
                          <a:latin typeface="PMingLiU"/>
                          <a:ea typeface="PMingLiU"/>
                          <a:cs typeface="PMingLiU"/>
                          <a:sym typeface="PMingLiU"/>
                        </a:rPr>
                        <a:t>5-2</a:t>
                      </a:r>
                      <a:endParaRPr b="1" i="0" sz="2000" u="none" cap="none" strike="noStrike">
                        <a:solidFill>
                          <a:srgbClr val="FF0000"/>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PMingLiU"/>
                        <a:buNone/>
                      </a:pPr>
                      <a:r>
                        <a:rPr b="1" i="0" lang="zh-TW" sz="2000" u="none" cap="none" strike="noStrike">
                          <a:solidFill>
                            <a:srgbClr val="FF0000"/>
                          </a:solidFill>
                          <a:latin typeface="PMingLiU"/>
                          <a:ea typeface="PMingLiU"/>
                          <a:cs typeface="PMingLiU"/>
                          <a:sym typeface="PMingLiU"/>
                        </a:rPr>
                        <a:t>5-3</a:t>
                      </a:r>
                      <a:endParaRPr b="1" i="0" sz="2000" u="none" cap="none" strike="noStrike">
                        <a:solidFill>
                          <a:srgbClr val="FF0000"/>
                        </a:solidFill>
                        <a:latin typeface="PMingLiU"/>
                        <a:ea typeface="PMingLiU"/>
                        <a:cs typeface="PMingLiU"/>
                        <a:sym typeface="PMingLiU"/>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8">
                  <a:txBody>
                    <a:bodyPr/>
                    <a:lstStyle/>
                    <a:p>
                      <a:pPr indent="0" lvl="0" marL="0" marR="0" rtl="0" algn="ctr">
                        <a:lnSpc>
                          <a:spcPct val="100000"/>
                        </a:lnSpc>
                        <a:spcBef>
                          <a:spcPts val="0"/>
                        </a:spcBef>
                        <a:spcAft>
                          <a:spcPts val="0"/>
                        </a:spcAft>
                        <a:buClr>
                          <a:schemeClr val="dk1"/>
                        </a:buClr>
                        <a:buSzPts val="2000"/>
                        <a:buFont typeface="Microsoft JhengHei"/>
                        <a:buNone/>
                      </a:pPr>
                      <a:r>
                        <a:rPr b="1" i="0" lang="zh-TW" sz="2000" u="none" cap="none" strike="noStrike">
                          <a:solidFill>
                            <a:schemeClr val="dk1"/>
                          </a:solidFill>
                          <a:latin typeface="Microsoft JhengHei"/>
                          <a:ea typeface="Microsoft JhengHei"/>
                          <a:cs typeface="Microsoft JhengHei"/>
                          <a:sym typeface="Microsoft JhengHei"/>
                        </a:rPr>
                        <a:t>一校</a:t>
                      </a:r>
                      <a:endParaRPr/>
                    </a:p>
                    <a:p>
                      <a:pPr indent="0" lvl="0" marL="0" marR="0" rtl="0" algn="ctr">
                        <a:lnSpc>
                          <a:spcPct val="100000"/>
                        </a:lnSpc>
                        <a:spcBef>
                          <a:spcPts val="0"/>
                        </a:spcBef>
                        <a:spcAft>
                          <a:spcPts val="0"/>
                        </a:spcAft>
                        <a:buClr>
                          <a:schemeClr val="dk1"/>
                        </a:buClr>
                        <a:buSzPts val="2000"/>
                        <a:buFont typeface="Microsoft JhengHei"/>
                        <a:buNone/>
                      </a:pPr>
                      <a:r>
                        <a:rPr b="1" i="0" lang="zh-TW" sz="2000" u="none" cap="none" strike="noStrike">
                          <a:solidFill>
                            <a:schemeClr val="dk1"/>
                          </a:solidFill>
                          <a:latin typeface="Microsoft JhengHei"/>
                          <a:ea typeface="Microsoft JhengHei"/>
                          <a:cs typeface="Microsoft JhengHei"/>
                          <a:sym typeface="Microsoft JhengHei"/>
                        </a:rPr>
                        <a:t>一科系</a:t>
                      </a:r>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6075">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346075">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346075">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346075">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346075">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346075">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346075">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Microsoft JhengHei"/>
                        <a:ea typeface="Microsoft JhengHei"/>
                        <a:cs typeface="Microsoft JhengHei"/>
                        <a:sym typeface="Microsoft JhengHei"/>
                      </a:endParaRPr>
                    </a:p>
                  </a:txBody>
                  <a:tcPr marT="43250" marB="432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0" name="Shape 290"/>
        <p:cNvGrpSpPr/>
        <p:nvPr/>
      </p:nvGrpSpPr>
      <p:grpSpPr>
        <a:xfrm>
          <a:off x="0" y="0"/>
          <a:ext cx="0" cy="0"/>
          <a:chOff x="0" y="0"/>
          <a:chExt cx="0" cy="0"/>
        </a:xfrm>
      </p:grpSpPr>
      <p:pic>
        <p:nvPicPr>
          <p:cNvPr id="291" name="Google Shape;291;p25"/>
          <p:cNvPicPr preferRelativeResize="0"/>
          <p:nvPr>
            <p:ph idx="1" type="body"/>
          </p:nvPr>
        </p:nvPicPr>
        <p:blipFill rotWithShape="1">
          <a:blip r:embed="rId3">
            <a:alphaModFix/>
          </a:blip>
          <a:srcRect b="0" l="0" r="0" t="0"/>
          <a:stretch/>
        </p:blipFill>
        <p:spPr>
          <a:xfrm>
            <a:off x="25400" y="79375"/>
            <a:ext cx="9090025" cy="6662738"/>
          </a:xfrm>
          <a:prstGeom prst="rect">
            <a:avLst/>
          </a:prstGeom>
          <a:noFill/>
          <a:ln>
            <a:noFill/>
          </a:ln>
        </p:spPr>
      </p:pic>
      <p:sp>
        <p:nvSpPr>
          <p:cNvPr id="292" name="Google Shape;292;p25"/>
          <p:cNvSpPr/>
          <p:nvPr/>
        </p:nvSpPr>
        <p:spPr>
          <a:xfrm>
            <a:off x="7884368" y="188640"/>
            <a:ext cx="101503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Arial"/>
              <a:buNone/>
            </a:pPr>
            <a:r>
              <a:rPr b="1" lang="zh-TW" sz="2800">
                <a:solidFill>
                  <a:srgbClr val="FF0000"/>
                </a:solidFill>
                <a:latin typeface="Microsoft JhengHei"/>
                <a:ea typeface="Microsoft JhengHei"/>
                <a:cs typeface="Microsoft JhengHei"/>
                <a:sym typeface="Microsoft JhengHei"/>
              </a:rPr>
              <a:t>範例</a:t>
            </a:r>
            <a:endParaRPr b="1" sz="2800">
              <a:solidFill>
                <a:srgbClr val="FF0000"/>
              </a:solidFill>
              <a:latin typeface="Microsoft JhengHei"/>
              <a:ea typeface="Microsoft JhengHei"/>
              <a:cs typeface="Microsoft JhengHei"/>
              <a:sym typeface="Microsoft JhengHe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6" name="Shape 296"/>
        <p:cNvGrpSpPr/>
        <p:nvPr/>
      </p:nvGrpSpPr>
      <p:grpSpPr>
        <a:xfrm>
          <a:off x="0" y="0"/>
          <a:ext cx="0" cy="0"/>
          <a:chOff x="0" y="0"/>
          <a:chExt cx="0" cy="0"/>
        </a:xfrm>
      </p:grpSpPr>
      <p:sp>
        <p:nvSpPr>
          <p:cNvPr id="297" name="Google Shape;297;p26"/>
          <p:cNvSpPr txBox="1"/>
          <p:nvPr/>
        </p:nvSpPr>
        <p:spPr>
          <a:xfrm>
            <a:off x="538163" y="2628776"/>
            <a:ext cx="5906045" cy="584775"/>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【模擬志願選填前之輔導重點】</a:t>
            </a:r>
            <a:endParaRPr b="1" sz="3200">
              <a:solidFill>
                <a:schemeClr val="dk1"/>
              </a:solidFill>
              <a:latin typeface="Microsoft JhengHei"/>
              <a:ea typeface="Microsoft JhengHei"/>
              <a:cs typeface="Microsoft JhengHei"/>
              <a:sym typeface="Microsoft JhengHei"/>
            </a:endParaRPr>
          </a:p>
        </p:txBody>
      </p:sp>
      <p:sp>
        <p:nvSpPr>
          <p:cNvPr id="298" name="Google Shape;298;p26"/>
          <p:cNvSpPr txBox="1"/>
          <p:nvPr/>
        </p:nvSpPr>
        <p:spPr>
          <a:xfrm>
            <a:off x="-3175" y="-4763"/>
            <a:ext cx="6307959" cy="7858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62699"/>
              </a:buClr>
              <a:buSzPts val="2600"/>
              <a:buFont typeface="Arial"/>
              <a:buNone/>
            </a:pPr>
            <a:r>
              <a:rPr b="1" lang="zh-TW" sz="2600">
                <a:solidFill>
                  <a:srgbClr val="262699"/>
                </a:solidFill>
                <a:latin typeface="Microsoft JhengHei"/>
                <a:ea typeface="Microsoft JhengHei"/>
                <a:cs typeface="Microsoft JhengHei"/>
                <a:sym typeface="Microsoft JhengHei"/>
              </a:rPr>
              <a:t>臺南區高中職免試入學志願選填輔導期程</a:t>
            </a:r>
            <a:endParaRPr/>
          </a:p>
        </p:txBody>
      </p:sp>
      <p:sp>
        <p:nvSpPr>
          <p:cNvPr id="299" name="Google Shape;299;p26"/>
          <p:cNvSpPr txBox="1"/>
          <p:nvPr/>
        </p:nvSpPr>
        <p:spPr>
          <a:xfrm>
            <a:off x="217488" y="3356992"/>
            <a:ext cx="8721725" cy="3108325"/>
          </a:xfrm>
          <a:prstGeom prst="rect">
            <a:avLst/>
          </a:prstGeom>
          <a:noFill/>
          <a:ln cap="flat" cmpd="sng" w="9525">
            <a:solidFill>
              <a:schemeClr val="accent1"/>
            </a:solidFill>
            <a:prstDash val="dash"/>
            <a:miter lim="800000"/>
            <a:headEnd len="sm" w="sm" type="none"/>
            <a:tailEnd len="sm" w="sm" type="none"/>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提醒學生及家長</a:t>
            </a:r>
            <a:r>
              <a:rPr b="1" lang="zh-TW" sz="2800">
                <a:solidFill>
                  <a:srgbClr val="FF0000"/>
                </a:solidFill>
                <a:latin typeface="Microsoft JhengHei"/>
                <a:ea typeface="Microsoft JhengHei"/>
                <a:cs typeface="Microsoft JhengHei"/>
                <a:sym typeface="Microsoft JhengHei"/>
              </a:rPr>
              <a:t>注意選填時間</a:t>
            </a:r>
            <a:r>
              <a:rPr b="1" lang="zh-TW" sz="2800">
                <a:solidFill>
                  <a:schemeClr val="dk1"/>
                </a:solidFill>
                <a:latin typeface="Microsoft JhengHei"/>
                <a:ea typeface="Microsoft JhengHei"/>
                <a:cs typeface="Microsoft JhengHei"/>
                <a:sym typeface="Microsoft JhengHei"/>
              </a:rPr>
              <a:t>，勿錯過</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線上選填系統操作說明(註冊組)</a:t>
            </a:r>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發還個人紙上選填紙本給學生本人參考</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鼓勵學生與家長</a:t>
            </a:r>
            <a:r>
              <a:rPr b="1" lang="zh-TW" sz="2800">
                <a:solidFill>
                  <a:srgbClr val="FF0000"/>
                </a:solidFill>
                <a:latin typeface="Microsoft JhengHei"/>
                <a:ea typeface="Microsoft JhengHei"/>
                <a:cs typeface="Microsoft JhengHei"/>
                <a:sym typeface="Microsoft JhengHei"/>
              </a:rPr>
              <a:t>溝通</a:t>
            </a:r>
            <a:r>
              <a:rPr b="1" lang="zh-TW" sz="2800">
                <a:solidFill>
                  <a:schemeClr val="dk1"/>
                </a:solidFill>
                <a:latin typeface="Microsoft JhengHei"/>
                <a:ea typeface="Microsoft JhengHei"/>
                <a:cs typeface="Microsoft JhengHei"/>
                <a:sym typeface="Microsoft JhengHei"/>
              </a:rPr>
              <a:t>，亦請家長</a:t>
            </a:r>
            <a:r>
              <a:rPr b="1" lang="zh-TW" sz="2800">
                <a:solidFill>
                  <a:srgbClr val="FF0000"/>
                </a:solidFill>
                <a:latin typeface="Microsoft JhengHei"/>
                <a:ea typeface="Microsoft JhengHei"/>
                <a:cs typeface="Microsoft JhengHei"/>
                <a:sym typeface="Microsoft JhengHei"/>
              </a:rPr>
              <a:t>關心</a:t>
            </a:r>
            <a:r>
              <a:rPr b="1" lang="zh-TW" sz="2800">
                <a:solidFill>
                  <a:schemeClr val="dk1"/>
                </a:solidFill>
                <a:latin typeface="Microsoft JhengHei"/>
                <a:ea typeface="Microsoft JhengHei"/>
                <a:cs typeface="Microsoft JhengHei"/>
                <a:sym typeface="Microsoft JhengHei"/>
              </a:rPr>
              <a:t>孩子</a:t>
            </a:r>
            <a:r>
              <a:rPr b="1" lang="zh-TW" sz="2800">
                <a:solidFill>
                  <a:srgbClr val="FF0000"/>
                </a:solidFill>
                <a:latin typeface="Microsoft JhengHei"/>
                <a:ea typeface="Microsoft JhengHei"/>
                <a:cs typeface="Microsoft JhengHei"/>
                <a:sym typeface="Microsoft JhengHei"/>
              </a:rPr>
              <a:t>選填狀況</a:t>
            </a:r>
            <a:endParaRPr b="1" sz="2800">
              <a:solidFill>
                <a:srgbClr val="FF0000"/>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針對有需求的學生，提供生涯諮詢與輔導</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確認學生線上志願選填進度，並視狀況再次提醒</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提醒學生勿忘個人登入的帳號及密碼</a:t>
            </a:r>
            <a:endParaRPr/>
          </a:p>
        </p:txBody>
      </p:sp>
      <p:grpSp>
        <p:nvGrpSpPr>
          <p:cNvPr id="300" name="Google Shape;300;p26"/>
          <p:cNvGrpSpPr/>
          <p:nvPr/>
        </p:nvGrpSpPr>
        <p:grpSpPr>
          <a:xfrm>
            <a:off x="539750" y="82550"/>
            <a:ext cx="7811975" cy="1625117"/>
            <a:chOff x="539750" y="82550"/>
            <a:chExt cx="7811975" cy="1625117"/>
          </a:xfrm>
        </p:grpSpPr>
        <p:grpSp>
          <p:nvGrpSpPr>
            <p:cNvPr id="301" name="Google Shape;301;p26"/>
            <p:cNvGrpSpPr/>
            <p:nvPr/>
          </p:nvGrpSpPr>
          <p:grpSpPr>
            <a:xfrm>
              <a:off x="539750" y="82550"/>
              <a:ext cx="7811975" cy="1625117"/>
              <a:chOff x="0" y="-202266"/>
              <a:chExt cx="8897958" cy="2766287"/>
            </a:xfrm>
          </p:grpSpPr>
          <p:grpSp>
            <p:nvGrpSpPr>
              <p:cNvPr id="302" name="Google Shape;302;p26"/>
              <p:cNvGrpSpPr/>
              <p:nvPr/>
            </p:nvGrpSpPr>
            <p:grpSpPr>
              <a:xfrm>
                <a:off x="0" y="484808"/>
                <a:ext cx="8027983" cy="2079213"/>
                <a:chOff x="0" y="0"/>
                <a:chExt cx="8027983" cy="2079213"/>
              </a:xfrm>
            </p:grpSpPr>
            <p:sp>
              <p:nvSpPr>
                <p:cNvPr id="303" name="Google Shape;303;p26"/>
                <p:cNvSpPr/>
                <p:nvPr/>
              </p:nvSpPr>
              <p:spPr>
                <a:xfrm>
                  <a:off x="0" y="0"/>
                  <a:ext cx="8027983" cy="2079213"/>
                </a:xfrm>
                <a:prstGeom prst="rightArrow">
                  <a:avLst>
                    <a:gd fmla="val 50000" name="adj1"/>
                    <a:gd fmla="val 50000" name="adj2"/>
                  </a:avLst>
                </a:prstGeom>
                <a:solidFill>
                  <a:srgbClr val="92D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a:off x="71844" y="637902"/>
                  <a:ext cx="1042222" cy="1203332"/>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txBox="1"/>
                <p:nvPr/>
              </p:nvSpPr>
              <p:spPr>
                <a:xfrm>
                  <a:off x="122721" y="688779"/>
                  <a:ext cx="940468" cy="1101578"/>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None/>
                  </a:pPr>
                  <a:r>
                    <a:rPr b="1" lang="zh-TW" sz="2000">
                      <a:solidFill>
                        <a:schemeClr val="lt1"/>
                      </a:solidFill>
                      <a:latin typeface="Microsoft JhengHei"/>
                      <a:ea typeface="Microsoft JhengHei"/>
                      <a:cs typeface="Microsoft JhengHei"/>
                      <a:sym typeface="Microsoft JhengHei"/>
                    </a:rPr>
                    <a:t>準備       階段</a:t>
                  </a:r>
                  <a:endParaRPr b="1" sz="2000">
                    <a:solidFill>
                      <a:schemeClr val="lt1"/>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None/>
                  </a:pPr>
                  <a:r>
                    <a:rPr b="1" lang="zh-TW" sz="2000">
                      <a:solidFill>
                        <a:schemeClr val="lt1"/>
                      </a:solidFill>
                      <a:latin typeface="Microsoft JhengHei"/>
                      <a:ea typeface="Microsoft JhengHei"/>
                      <a:cs typeface="Microsoft JhengHei"/>
                      <a:sym typeface="Microsoft JhengHei"/>
                    </a:rPr>
                    <a:t>(三上) </a:t>
                  </a:r>
                  <a:endParaRPr/>
                </a:p>
              </p:txBody>
            </p:sp>
            <p:sp>
              <p:nvSpPr>
                <p:cNvPr id="306" name="Google Shape;306;p26"/>
                <p:cNvSpPr/>
                <p:nvPr/>
              </p:nvSpPr>
              <p:spPr>
                <a:xfrm>
                  <a:off x="1244456" y="617742"/>
                  <a:ext cx="1393476" cy="1249956"/>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txBox="1"/>
                <p:nvPr/>
              </p:nvSpPr>
              <p:spPr>
                <a:xfrm>
                  <a:off x="1305474" y="678760"/>
                  <a:ext cx="1271440" cy="1127920"/>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第一次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模擬</a:t>
                  </a:r>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志願選填</a:t>
                  </a:r>
                  <a:endParaRPr/>
                </a:p>
              </p:txBody>
            </p:sp>
            <p:sp>
              <p:nvSpPr>
                <p:cNvPr id="308" name="Google Shape;308;p26"/>
                <p:cNvSpPr/>
                <p:nvPr/>
              </p:nvSpPr>
              <p:spPr>
                <a:xfrm>
                  <a:off x="2762130" y="646256"/>
                  <a:ext cx="1110321" cy="117913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
                <p:cNvSpPr txBox="1"/>
                <p:nvPr/>
              </p:nvSpPr>
              <p:spPr>
                <a:xfrm>
                  <a:off x="2816331" y="700457"/>
                  <a:ext cx="1001919" cy="107073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第一次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適性      輔導</a:t>
                  </a:r>
                  <a:endParaRPr b="1" sz="2000">
                    <a:solidFill>
                      <a:srgbClr val="FFFFFF"/>
                    </a:solidFill>
                    <a:latin typeface="Microsoft JhengHei"/>
                    <a:ea typeface="Microsoft JhengHei"/>
                    <a:cs typeface="Microsoft JhengHei"/>
                    <a:sym typeface="Microsoft JhengHei"/>
                  </a:endParaRPr>
                </a:p>
              </p:txBody>
            </p:sp>
            <p:sp>
              <p:nvSpPr>
                <p:cNvPr id="310" name="Google Shape;310;p26"/>
                <p:cNvSpPr/>
                <p:nvPr/>
              </p:nvSpPr>
              <p:spPr>
                <a:xfrm>
                  <a:off x="3965142" y="613317"/>
                  <a:ext cx="1393476" cy="1254380"/>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txBox="1"/>
                <p:nvPr/>
              </p:nvSpPr>
              <p:spPr>
                <a:xfrm>
                  <a:off x="4026376" y="674551"/>
                  <a:ext cx="1271008" cy="1131912"/>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第二次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模擬</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志願選填</a:t>
                  </a:r>
                  <a:endParaRPr b="1" sz="2000">
                    <a:solidFill>
                      <a:srgbClr val="FFFFFF"/>
                    </a:solidFill>
                    <a:latin typeface="Microsoft JhengHei"/>
                    <a:ea typeface="Microsoft JhengHei"/>
                    <a:cs typeface="Microsoft JhengHei"/>
                    <a:sym typeface="Microsoft JhengHei"/>
                  </a:endParaRPr>
                </a:p>
              </p:txBody>
            </p:sp>
            <p:sp>
              <p:nvSpPr>
                <p:cNvPr id="312" name="Google Shape;312;p26"/>
                <p:cNvSpPr/>
                <p:nvPr/>
              </p:nvSpPr>
              <p:spPr>
                <a:xfrm>
                  <a:off x="5471341" y="637902"/>
                  <a:ext cx="1142775" cy="1173541"/>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6"/>
                <p:cNvSpPr txBox="1"/>
                <p:nvPr/>
              </p:nvSpPr>
              <p:spPr>
                <a:xfrm>
                  <a:off x="5527127" y="693688"/>
                  <a:ext cx="1031203" cy="1061969"/>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第二次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適性       輔導</a:t>
                  </a:r>
                  <a:endParaRPr b="1" sz="2000">
                    <a:solidFill>
                      <a:srgbClr val="FFFFFF"/>
                    </a:solidFill>
                    <a:latin typeface="Microsoft JhengHei"/>
                    <a:ea typeface="Microsoft JhengHei"/>
                    <a:cs typeface="Microsoft JhengHei"/>
                    <a:sym typeface="Microsoft JhengHei"/>
                  </a:endParaRPr>
                </a:p>
              </p:txBody>
            </p:sp>
            <p:sp>
              <p:nvSpPr>
                <p:cNvPr id="314" name="Google Shape;314;p26"/>
                <p:cNvSpPr/>
                <p:nvPr/>
              </p:nvSpPr>
              <p:spPr>
                <a:xfrm>
                  <a:off x="6732693" y="684414"/>
                  <a:ext cx="1128311" cy="111030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txBox="1"/>
                <p:nvPr/>
              </p:nvSpPr>
              <p:spPr>
                <a:xfrm>
                  <a:off x="6786894" y="738615"/>
                  <a:ext cx="1019909" cy="100190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正式      志願      選填</a:t>
                  </a:r>
                  <a:endParaRPr/>
                </a:p>
              </p:txBody>
            </p:sp>
          </p:grpSp>
          <p:sp>
            <p:nvSpPr>
              <p:cNvPr id="316" name="Google Shape;316;p26"/>
              <p:cNvSpPr txBox="1"/>
              <p:nvPr/>
            </p:nvSpPr>
            <p:spPr>
              <a:xfrm>
                <a:off x="6566461" y="-202266"/>
                <a:ext cx="1500188" cy="5232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C0000"/>
                  </a:buClr>
                  <a:buSzPts val="2800"/>
                  <a:buFont typeface="Arial"/>
                  <a:buNone/>
                </a:pPr>
                <a:r>
                  <a:rPr b="1" lang="zh-TW" sz="2800">
                    <a:solidFill>
                      <a:srgbClr val="CC0000"/>
                    </a:solidFill>
                    <a:latin typeface="Microsoft JhengHei"/>
                    <a:ea typeface="Microsoft JhengHei"/>
                    <a:cs typeface="Microsoft JhengHei"/>
                    <a:sym typeface="Microsoft JhengHei"/>
                  </a:rPr>
                  <a:t>【會考】</a:t>
                </a:r>
                <a:endParaRPr b="1" sz="2800">
                  <a:solidFill>
                    <a:srgbClr val="CC0000"/>
                  </a:solidFill>
                  <a:latin typeface="Microsoft JhengHei"/>
                  <a:ea typeface="Microsoft JhengHei"/>
                  <a:cs typeface="Microsoft JhengHei"/>
                  <a:sym typeface="Microsoft JhengHei"/>
                </a:endParaRPr>
              </a:p>
            </p:txBody>
          </p:sp>
          <p:sp>
            <p:nvSpPr>
              <p:cNvPr id="317" name="Google Shape;317;p26"/>
              <p:cNvSpPr txBox="1"/>
              <p:nvPr/>
            </p:nvSpPr>
            <p:spPr>
              <a:xfrm>
                <a:off x="6510073" y="387685"/>
                <a:ext cx="1609329" cy="7334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200"/>
                  <a:buFont typeface="Arial"/>
                  <a:buNone/>
                </a:pPr>
                <a:r>
                  <a:rPr b="1" lang="zh-TW" sz="2200">
                    <a:solidFill>
                      <a:schemeClr val="dk1"/>
                    </a:solidFill>
                    <a:latin typeface="Microsoft JhengHei"/>
                    <a:ea typeface="Microsoft JhengHei"/>
                    <a:cs typeface="Microsoft JhengHei"/>
                    <a:sym typeface="Microsoft JhengHei"/>
                  </a:rPr>
                  <a:t>5/15.16</a:t>
                </a:r>
                <a:endParaRPr b="1" sz="2200">
                  <a:solidFill>
                    <a:schemeClr val="dk1"/>
                  </a:solidFill>
                  <a:latin typeface="Microsoft JhengHei"/>
                  <a:ea typeface="Microsoft JhengHei"/>
                  <a:cs typeface="Microsoft JhengHei"/>
                  <a:sym typeface="Microsoft JhengHei"/>
                </a:endParaRPr>
              </a:p>
            </p:txBody>
          </p:sp>
          <p:sp>
            <p:nvSpPr>
              <p:cNvPr id="318" name="Google Shape;318;p26"/>
              <p:cNvSpPr txBox="1"/>
              <p:nvPr/>
            </p:nvSpPr>
            <p:spPr>
              <a:xfrm>
                <a:off x="1902900" y="836779"/>
                <a:ext cx="6995058" cy="68107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2000"/>
                  <a:buFont typeface="Arial"/>
                  <a:buNone/>
                </a:pPr>
                <a:r>
                  <a:rPr b="1" lang="zh-TW" sz="2000">
                    <a:solidFill>
                      <a:schemeClr val="dk1"/>
                    </a:solidFill>
                    <a:latin typeface="Microsoft JhengHei"/>
                    <a:ea typeface="Microsoft JhengHei"/>
                    <a:cs typeface="Microsoft JhengHei"/>
                    <a:sym typeface="Microsoft JhengHei"/>
                  </a:rPr>
                  <a:t>1月                                    4月                                  </a:t>
                </a:r>
                <a:r>
                  <a:rPr b="1" lang="zh-TW" sz="2000">
                    <a:solidFill>
                      <a:srgbClr val="000099"/>
                    </a:solidFill>
                    <a:latin typeface="Microsoft JhengHei"/>
                    <a:ea typeface="Microsoft JhengHei"/>
                    <a:cs typeface="Microsoft JhengHei"/>
                    <a:sym typeface="Microsoft JhengHei"/>
                  </a:rPr>
                  <a:t>6月中</a:t>
                </a:r>
                <a:endParaRPr b="1" sz="2000">
                  <a:solidFill>
                    <a:srgbClr val="000099"/>
                  </a:solidFill>
                  <a:latin typeface="Microsoft JhengHei"/>
                  <a:ea typeface="Microsoft JhengHei"/>
                  <a:cs typeface="Microsoft JhengHei"/>
                  <a:sym typeface="Microsoft JhengHei"/>
                </a:endParaRPr>
              </a:p>
            </p:txBody>
          </p:sp>
        </p:grpSp>
        <p:sp>
          <p:nvSpPr>
            <p:cNvPr id="319" name="Google Shape;319;p26"/>
            <p:cNvSpPr/>
            <p:nvPr/>
          </p:nvSpPr>
          <p:spPr>
            <a:xfrm>
              <a:off x="6958013" y="836712"/>
              <a:ext cx="250825" cy="171590"/>
            </a:xfrm>
            <a:prstGeom prst="upArrow">
              <a:avLst>
                <a:gd fmla="val 50000" name="adj1"/>
                <a:gd fmla="val 50000" name="adj2"/>
              </a:avLst>
            </a:prstGeom>
            <a:solidFill>
              <a:schemeClr val="accent1"/>
            </a:solidFill>
            <a:ln cap="flat" cmpd="sng" w="25400">
              <a:solidFill>
                <a:srgbClr val="0094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3" name="Shape 323"/>
        <p:cNvGrpSpPr/>
        <p:nvPr/>
      </p:nvGrpSpPr>
      <p:grpSpPr>
        <a:xfrm>
          <a:off x="0" y="0"/>
          <a:ext cx="0" cy="0"/>
          <a:chOff x="0" y="0"/>
          <a:chExt cx="0" cy="0"/>
        </a:xfrm>
      </p:grpSpPr>
      <p:sp>
        <p:nvSpPr>
          <p:cNvPr id="324" name="Google Shape;324;p27"/>
          <p:cNvSpPr txBox="1"/>
          <p:nvPr/>
        </p:nvSpPr>
        <p:spPr>
          <a:xfrm>
            <a:off x="-3175" y="-4763"/>
            <a:ext cx="6307959" cy="7858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62699"/>
              </a:buClr>
              <a:buSzPts val="2600"/>
              <a:buFont typeface="Arial"/>
              <a:buNone/>
            </a:pPr>
            <a:r>
              <a:rPr b="1" lang="zh-TW" sz="2600">
                <a:solidFill>
                  <a:srgbClr val="262699"/>
                </a:solidFill>
                <a:latin typeface="Microsoft JhengHei"/>
                <a:ea typeface="Microsoft JhengHei"/>
                <a:cs typeface="Microsoft JhengHei"/>
                <a:sym typeface="Microsoft JhengHei"/>
              </a:rPr>
              <a:t>臺南區高中職免試入學志願選填輔導期程</a:t>
            </a:r>
            <a:endParaRPr/>
          </a:p>
        </p:txBody>
      </p:sp>
      <p:sp>
        <p:nvSpPr>
          <p:cNvPr id="325" name="Google Shape;325;p27"/>
          <p:cNvSpPr txBox="1"/>
          <p:nvPr/>
        </p:nvSpPr>
        <p:spPr>
          <a:xfrm>
            <a:off x="217488" y="3213100"/>
            <a:ext cx="8721725" cy="3538538"/>
          </a:xfrm>
          <a:prstGeom prst="rect">
            <a:avLst/>
          </a:prstGeom>
          <a:noFill/>
          <a:ln cap="flat" cmpd="sng" w="9525">
            <a:solidFill>
              <a:schemeClr val="accent1"/>
            </a:solidFill>
            <a:prstDash val="dash"/>
            <a:miter lim="800000"/>
            <a:headEnd len="sm" w="sm" type="none"/>
            <a:tailEnd len="sm" w="sm" type="none"/>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1月學生志願選填後，提供導師及輔導教師登錄權限，評估學生選填狀況</a:t>
            </a:r>
            <a:r>
              <a:rPr b="1" lang="zh-TW" sz="2800">
                <a:solidFill>
                  <a:srgbClr val="FF0000"/>
                </a:solidFill>
                <a:latin typeface="Microsoft JhengHei"/>
                <a:ea typeface="Microsoft JhengHei"/>
                <a:cs typeface="Microsoft JhengHei"/>
                <a:sym typeface="Microsoft JhengHei"/>
              </a:rPr>
              <a:t>篩選焦點學生</a:t>
            </a:r>
            <a:r>
              <a:rPr b="1" lang="zh-TW" sz="2800">
                <a:solidFill>
                  <a:schemeClr val="dk1"/>
                </a:solidFill>
                <a:latin typeface="Microsoft JhengHei"/>
                <a:ea typeface="Microsoft JhengHei"/>
                <a:cs typeface="Microsoft JhengHei"/>
                <a:sym typeface="Microsoft JhengHei"/>
              </a:rPr>
              <a:t>（</a:t>
            </a:r>
            <a:r>
              <a:rPr b="1" lang="zh-TW" sz="2800">
                <a:solidFill>
                  <a:srgbClr val="0000CC"/>
                </a:solidFill>
                <a:latin typeface="Microsoft JhengHei"/>
                <a:ea typeface="Microsoft JhengHei"/>
                <a:cs typeface="Microsoft JhengHei"/>
                <a:sym typeface="Microsoft JhengHei"/>
              </a:rPr>
              <a:t>班級評估表</a:t>
            </a:r>
            <a:r>
              <a:rPr b="1" lang="zh-TW" sz="2800">
                <a:solidFill>
                  <a:schemeClr val="dk1"/>
                </a:solidFill>
                <a:latin typeface="Microsoft JhengHei"/>
                <a:ea typeface="Microsoft JhengHei"/>
                <a:cs typeface="Microsoft JhengHei"/>
                <a:sym typeface="Microsoft JhengHei"/>
              </a:rPr>
              <a:t>）</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rgbClr val="FF0000"/>
              </a:buClr>
              <a:buSzPts val="2800"/>
              <a:buFont typeface="Noto Sans Symbols"/>
              <a:buChar char="✔"/>
            </a:pPr>
            <a:r>
              <a:rPr b="1" lang="zh-TW" sz="2800">
                <a:solidFill>
                  <a:srgbClr val="FF0000"/>
                </a:solidFill>
                <a:latin typeface="Microsoft JhengHei"/>
                <a:ea typeface="Microsoft JhengHei"/>
                <a:cs typeface="Microsoft JhengHei"/>
                <a:sym typeface="Microsoft JhengHei"/>
              </a:rPr>
              <a:t>3月教育局公布全市第一次選填結果</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列印結果報表→校內志願選填輔導會議→轉知家長「學生選填結果」（簽名確認）</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於課程向學生說明報表內容（</a:t>
            </a:r>
            <a:r>
              <a:rPr b="1" lang="zh-TW" sz="2800">
                <a:solidFill>
                  <a:srgbClr val="0000CC"/>
                </a:solidFill>
                <a:latin typeface="Microsoft JhengHei"/>
                <a:ea typeface="Microsoft JhengHei"/>
                <a:cs typeface="Microsoft JhengHei"/>
                <a:sym typeface="Microsoft JhengHei"/>
              </a:rPr>
              <a:t>學生自我評估）</a:t>
            </a:r>
            <a:endParaRPr b="1" sz="2800">
              <a:solidFill>
                <a:srgbClr val="FF0000"/>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提供生涯諮詢/輔導/小團體</a:t>
            </a:r>
            <a:endParaRPr b="1" sz="2800">
              <a:solidFill>
                <a:srgbClr val="FF0000"/>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進行第二次模擬志願選填紙上試填 （調整志願序）</a:t>
            </a:r>
            <a:endParaRPr b="1" sz="2800">
              <a:solidFill>
                <a:schemeClr val="dk1"/>
              </a:solidFill>
              <a:latin typeface="Microsoft JhengHei"/>
              <a:ea typeface="Microsoft JhengHei"/>
              <a:cs typeface="Microsoft JhengHei"/>
              <a:sym typeface="Microsoft JhengHei"/>
            </a:endParaRPr>
          </a:p>
        </p:txBody>
      </p:sp>
      <p:sp>
        <p:nvSpPr>
          <p:cNvPr id="326" name="Google Shape;326;p27"/>
          <p:cNvSpPr txBox="1"/>
          <p:nvPr/>
        </p:nvSpPr>
        <p:spPr>
          <a:xfrm>
            <a:off x="538163" y="2556193"/>
            <a:ext cx="5473997" cy="584775"/>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【第一次適性輔導輔導重點】</a:t>
            </a:r>
            <a:endParaRPr b="1" sz="3200">
              <a:solidFill>
                <a:schemeClr val="dk1"/>
              </a:solidFill>
              <a:latin typeface="Microsoft JhengHei"/>
              <a:ea typeface="Microsoft JhengHei"/>
              <a:cs typeface="Microsoft JhengHei"/>
              <a:sym typeface="Microsoft JhengHei"/>
            </a:endParaRPr>
          </a:p>
        </p:txBody>
      </p:sp>
      <p:grpSp>
        <p:nvGrpSpPr>
          <p:cNvPr id="327" name="Google Shape;327;p27"/>
          <p:cNvGrpSpPr/>
          <p:nvPr/>
        </p:nvGrpSpPr>
        <p:grpSpPr>
          <a:xfrm>
            <a:off x="539750" y="82550"/>
            <a:ext cx="7811975" cy="1625117"/>
            <a:chOff x="539750" y="82550"/>
            <a:chExt cx="7811975" cy="1625117"/>
          </a:xfrm>
        </p:grpSpPr>
        <p:grpSp>
          <p:nvGrpSpPr>
            <p:cNvPr id="328" name="Google Shape;328;p27"/>
            <p:cNvGrpSpPr/>
            <p:nvPr/>
          </p:nvGrpSpPr>
          <p:grpSpPr>
            <a:xfrm>
              <a:off x="539750" y="82550"/>
              <a:ext cx="7811975" cy="1625117"/>
              <a:chOff x="0" y="-202266"/>
              <a:chExt cx="8897958" cy="2766287"/>
            </a:xfrm>
          </p:grpSpPr>
          <p:grpSp>
            <p:nvGrpSpPr>
              <p:cNvPr id="329" name="Google Shape;329;p27"/>
              <p:cNvGrpSpPr/>
              <p:nvPr/>
            </p:nvGrpSpPr>
            <p:grpSpPr>
              <a:xfrm>
                <a:off x="0" y="484808"/>
                <a:ext cx="8027983" cy="2079213"/>
                <a:chOff x="0" y="0"/>
                <a:chExt cx="8027983" cy="2079213"/>
              </a:xfrm>
            </p:grpSpPr>
            <p:sp>
              <p:nvSpPr>
                <p:cNvPr id="330" name="Google Shape;330;p27"/>
                <p:cNvSpPr/>
                <p:nvPr/>
              </p:nvSpPr>
              <p:spPr>
                <a:xfrm>
                  <a:off x="0" y="0"/>
                  <a:ext cx="8027983" cy="2079213"/>
                </a:xfrm>
                <a:prstGeom prst="rightArrow">
                  <a:avLst>
                    <a:gd fmla="val 50000" name="adj1"/>
                    <a:gd fmla="val 50000" name="adj2"/>
                  </a:avLst>
                </a:prstGeom>
                <a:solidFill>
                  <a:srgbClr val="92D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a:off x="71844" y="637902"/>
                  <a:ext cx="1042222" cy="1203332"/>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txBox="1"/>
                <p:nvPr/>
              </p:nvSpPr>
              <p:spPr>
                <a:xfrm>
                  <a:off x="122721" y="688779"/>
                  <a:ext cx="940468" cy="1101578"/>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None/>
                  </a:pPr>
                  <a:r>
                    <a:rPr b="1" lang="zh-TW" sz="2000">
                      <a:solidFill>
                        <a:schemeClr val="lt1"/>
                      </a:solidFill>
                      <a:latin typeface="Microsoft JhengHei"/>
                      <a:ea typeface="Microsoft JhengHei"/>
                      <a:cs typeface="Microsoft JhengHei"/>
                      <a:sym typeface="Microsoft JhengHei"/>
                    </a:rPr>
                    <a:t>準備       階段</a:t>
                  </a:r>
                  <a:endParaRPr b="1" sz="2000">
                    <a:solidFill>
                      <a:schemeClr val="lt1"/>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None/>
                  </a:pPr>
                  <a:r>
                    <a:rPr b="1" lang="zh-TW" sz="2000">
                      <a:solidFill>
                        <a:schemeClr val="lt1"/>
                      </a:solidFill>
                      <a:latin typeface="Microsoft JhengHei"/>
                      <a:ea typeface="Microsoft JhengHei"/>
                      <a:cs typeface="Microsoft JhengHei"/>
                      <a:sym typeface="Microsoft JhengHei"/>
                    </a:rPr>
                    <a:t>(三上) </a:t>
                  </a:r>
                  <a:endParaRPr/>
                </a:p>
              </p:txBody>
            </p:sp>
            <p:sp>
              <p:nvSpPr>
                <p:cNvPr id="333" name="Google Shape;333;p27"/>
                <p:cNvSpPr/>
                <p:nvPr/>
              </p:nvSpPr>
              <p:spPr>
                <a:xfrm>
                  <a:off x="1244456" y="617742"/>
                  <a:ext cx="1393476" cy="1249956"/>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txBox="1"/>
                <p:nvPr/>
              </p:nvSpPr>
              <p:spPr>
                <a:xfrm>
                  <a:off x="1305474" y="678760"/>
                  <a:ext cx="1271440" cy="1127920"/>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第一次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模擬</a:t>
                  </a:r>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志願選填</a:t>
                  </a:r>
                  <a:endParaRPr/>
                </a:p>
              </p:txBody>
            </p:sp>
            <p:sp>
              <p:nvSpPr>
                <p:cNvPr id="335" name="Google Shape;335;p27"/>
                <p:cNvSpPr/>
                <p:nvPr/>
              </p:nvSpPr>
              <p:spPr>
                <a:xfrm>
                  <a:off x="2762130" y="646256"/>
                  <a:ext cx="1110321" cy="117913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txBox="1"/>
                <p:nvPr/>
              </p:nvSpPr>
              <p:spPr>
                <a:xfrm>
                  <a:off x="2816331" y="700457"/>
                  <a:ext cx="1001919" cy="107073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第一次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適性      輔導</a:t>
                  </a:r>
                  <a:endParaRPr b="1" sz="2000">
                    <a:solidFill>
                      <a:srgbClr val="FFFFFF"/>
                    </a:solidFill>
                    <a:latin typeface="Microsoft JhengHei"/>
                    <a:ea typeface="Microsoft JhengHei"/>
                    <a:cs typeface="Microsoft JhengHei"/>
                    <a:sym typeface="Microsoft JhengHei"/>
                  </a:endParaRPr>
                </a:p>
              </p:txBody>
            </p:sp>
            <p:sp>
              <p:nvSpPr>
                <p:cNvPr id="337" name="Google Shape;337;p27"/>
                <p:cNvSpPr/>
                <p:nvPr/>
              </p:nvSpPr>
              <p:spPr>
                <a:xfrm>
                  <a:off x="3965142" y="613317"/>
                  <a:ext cx="1393476" cy="1254380"/>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txBox="1"/>
                <p:nvPr/>
              </p:nvSpPr>
              <p:spPr>
                <a:xfrm>
                  <a:off x="4026376" y="674551"/>
                  <a:ext cx="1271008" cy="1131912"/>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第二次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模擬</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志願選填</a:t>
                  </a:r>
                  <a:endParaRPr b="1" sz="2000">
                    <a:solidFill>
                      <a:srgbClr val="FFFFFF"/>
                    </a:solidFill>
                    <a:latin typeface="Microsoft JhengHei"/>
                    <a:ea typeface="Microsoft JhengHei"/>
                    <a:cs typeface="Microsoft JhengHei"/>
                    <a:sym typeface="Microsoft JhengHei"/>
                  </a:endParaRPr>
                </a:p>
              </p:txBody>
            </p:sp>
            <p:sp>
              <p:nvSpPr>
                <p:cNvPr id="339" name="Google Shape;339;p27"/>
                <p:cNvSpPr/>
                <p:nvPr/>
              </p:nvSpPr>
              <p:spPr>
                <a:xfrm>
                  <a:off x="5471341" y="637902"/>
                  <a:ext cx="1142775" cy="1173541"/>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txBox="1"/>
                <p:nvPr/>
              </p:nvSpPr>
              <p:spPr>
                <a:xfrm>
                  <a:off x="5527127" y="693688"/>
                  <a:ext cx="1031203" cy="1061969"/>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第二次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適性       輔導</a:t>
                  </a:r>
                  <a:endParaRPr b="1" sz="2000">
                    <a:solidFill>
                      <a:srgbClr val="FFFFFF"/>
                    </a:solidFill>
                    <a:latin typeface="Microsoft JhengHei"/>
                    <a:ea typeface="Microsoft JhengHei"/>
                    <a:cs typeface="Microsoft JhengHei"/>
                    <a:sym typeface="Microsoft JhengHei"/>
                  </a:endParaRPr>
                </a:p>
              </p:txBody>
            </p:sp>
            <p:sp>
              <p:nvSpPr>
                <p:cNvPr id="341" name="Google Shape;341;p27"/>
                <p:cNvSpPr/>
                <p:nvPr/>
              </p:nvSpPr>
              <p:spPr>
                <a:xfrm>
                  <a:off x="6732693" y="684414"/>
                  <a:ext cx="1128311" cy="111030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7"/>
                <p:cNvSpPr txBox="1"/>
                <p:nvPr/>
              </p:nvSpPr>
              <p:spPr>
                <a:xfrm>
                  <a:off x="6786894" y="738615"/>
                  <a:ext cx="1019909" cy="100190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正式      志願      選填</a:t>
                  </a:r>
                  <a:endParaRPr/>
                </a:p>
              </p:txBody>
            </p:sp>
          </p:grpSp>
          <p:sp>
            <p:nvSpPr>
              <p:cNvPr id="343" name="Google Shape;343;p27"/>
              <p:cNvSpPr txBox="1"/>
              <p:nvPr/>
            </p:nvSpPr>
            <p:spPr>
              <a:xfrm>
                <a:off x="6566461" y="-202266"/>
                <a:ext cx="1500188" cy="5232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C0000"/>
                  </a:buClr>
                  <a:buSzPts val="2800"/>
                  <a:buFont typeface="Arial"/>
                  <a:buNone/>
                </a:pPr>
                <a:r>
                  <a:rPr b="1" lang="zh-TW" sz="2800">
                    <a:solidFill>
                      <a:srgbClr val="CC0000"/>
                    </a:solidFill>
                    <a:latin typeface="Microsoft JhengHei"/>
                    <a:ea typeface="Microsoft JhengHei"/>
                    <a:cs typeface="Microsoft JhengHei"/>
                    <a:sym typeface="Microsoft JhengHei"/>
                  </a:rPr>
                  <a:t>【會考】</a:t>
                </a:r>
                <a:endParaRPr b="1" sz="2800">
                  <a:solidFill>
                    <a:srgbClr val="CC0000"/>
                  </a:solidFill>
                  <a:latin typeface="Microsoft JhengHei"/>
                  <a:ea typeface="Microsoft JhengHei"/>
                  <a:cs typeface="Microsoft JhengHei"/>
                  <a:sym typeface="Microsoft JhengHei"/>
                </a:endParaRPr>
              </a:p>
            </p:txBody>
          </p:sp>
          <p:sp>
            <p:nvSpPr>
              <p:cNvPr id="344" name="Google Shape;344;p27"/>
              <p:cNvSpPr txBox="1"/>
              <p:nvPr/>
            </p:nvSpPr>
            <p:spPr>
              <a:xfrm>
                <a:off x="6510073" y="387685"/>
                <a:ext cx="1609329" cy="7334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200"/>
                  <a:buFont typeface="Arial"/>
                  <a:buNone/>
                </a:pPr>
                <a:r>
                  <a:rPr b="1" lang="zh-TW" sz="2200">
                    <a:solidFill>
                      <a:schemeClr val="dk1"/>
                    </a:solidFill>
                    <a:latin typeface="Microsoft JhengHei"/>
                    <a:ea typeface="Microsoft JhengHei"/>
                    <a:cs typeface="Microsoft JhengHei"/>
                    <a:sym typeface="Microsoft JhengHei"/>
                  </a:rPr>
                  <a:t>5/15.16</a:t>
                </a:r>
                <a:endParaRPr b="1" sz="2200">
                  <a:solidFill>
                    <a:schemeClr val="dk1"/>
                  </a:solidFill>
                  <a:latin typeface="Microsoft JhengHei"/>
                  <a:ea typeface="Microsoft JhengHei"/>
                  <a:cs typeface="Microsoft JhengHei"/>
                  <a:sym typeface="Microsoft JhengHei"/>
                </a:endParaRPr>
              </a:p>
            </p:txBody>
          </p:sp>
          <p:sp>
            <p:nvSpPr>
              <p:cNvPr id="345" name="Google Shape;345;p27"/>
              <p:cNvSpPr txBox="1"/>
              <p:nvPr/>
            </p:nvSpPr>
            <p:spPr>
              <a:xfrm>
                <a:off x="1902900" y="836779"/>
                <a:ext cx="6995058" cy="68107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2000"/>
                  <a:buFont typeface="Arial"/>
                  <a:buNone/>
                </a:pPr>
                <a:r>
                  <a:rPr b="1" lang="zh-TW" sz="2000">
                    <a:solidFill>
                      <a:schemeClr val="dk1"/>
                    </a:solidFill>
                    <a:latin typeface="Microsoft JhengHei"/>
                    <a:ea typeface="Microsoft JhengHei"/>
                    <a:cs typeface="Microsoft JhengHei"/>
                    <a:sym typeface="Microsoft JhengHei"/>
                  </a:rPr>
                  <a:t>1月                                    4月                                  </a:t>
                </a:r>
                <a:r>
                  <a:rPr b="1" lang="zh-TW" sz="2000">
                    <a:solidFill>
                      <a:srgbClr val="000099"/>
                    </a:solidFill>
                    <a:latin typeface="Microsoft JhengHei"/>
                    <a:ea typeface="Microsoft JhengHei"/>
                    <a:cs typeface="Microsoft JhengHei"/>
                    <a:sym typeface="Microsoft JhengHei"/>
                  </a:rPr>
                  <a:t>6月中</a:t>
                </a:r>
                <a:endParaRPr b="1" sz="2000">
                  <a:solidFill>
                    <a:srgbClr val="000099"/>
                  </a:solidFill>
                  <a:latin typeface="Microsoft JhengHei"/>
                  <a:ea typeface="Microsoft JhengHei"/>
                  <a:cs typeface="Microsoft JhengHei"/>
                  <a:sym typeface="Microsoft JhengHei"/>
                </a:endParaRPr>
              </a:p>
            </p:txBody>
          </p:sp>
        </p:grpSp>
        <p:sp>
          <p:nvSpPr>
            <p:cNvPr id="346" name="Google Shape;346;p27"/>
            <p:cNvSpPr/>
            <p:nvPr/>
          </p:nvSpPr>
          <p:spPr>
            <a:xfrm>
              <a:off x="6958013" y="836712"/>
              <a:ext cx="250825" cy="171590"/>
            </a:xfrm>
            <a:prstGeom prst="upArrow">
              <a:avLst>
                <a:gd fmla="val 50000" name="adj1"/>
                <a:gd fmla="val 50000" name="adj2"/>
              </a:avLst>
            </a:prstGeom>
            <a:solidFill>
              <a:schemeClr val="accent1"/>
            </a:solidFill>
            <a:ln cap="flat" cmpd="sng" w="25400">
              <a:solidFill>
                <a:srgbClr val="0094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8"/>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400"/>
              <a:buFont typeface="Arial"/>
              <a:buNone/>
            </a:pPr>
            <a:fld id="{00000000-1234-1234-1234-123412341234}" type="slidenum">
              <a:rPr lang="zh-TW" sz="1400">
                <a:solidFill>
                  <a:schemeClr val="lt1"/>
                </a:solidFill>
                <a:latin typeface="Arial"/>
                <a:ea typeface="Arial"/>
                <a:cs typeface="Arial"/>
                <a:sym typeface="Arial"/>
              </a:rPr>
              <a:t>‹#›</a:t>
            </a:fld>
            <a:endParaRPr sz="1400">
              <a:solidFill>
                <a:schemeClr val="lt1"/>
              </a:solidFill>
              <a:latin typeface="Arial"/>
              <a:ea typeface="Arial"/>
              <a:cs typeface="Arial"/>
              <a:sym typeface="Arial"/>
            </a:endParaRPr>
          </a:p>
        </p:txBody>
      </p:sp>
      <p:sp>
        <p:nvSpPr>
          <p:cNvPr id="352" name="Google Shape;352;p28"/>
          <p:cNvSpPr/>
          <p:nvPr/>
        </p:nvSpPr>
        <p:spPr>
          <a:xfrm flipH="1">
            <a:off x="935038" y="6138863"/>
            <a:ext cx="8066087" cy="504825"/>
          </a:xfrm>
          <a:custGeom>
            <a:rect b="b" l="l" r="r" t="t"/>
            <a:pathLst>
              <a:path extrusionOk="0" h="462" w="5088">
                <a:moveTo>
                  <a:pt x="0" y="333"/>
                </a:moveTo>
                <a:cubicBezTo>
                  <a:pt x="91" y="166"/>
                  <a:pt x="182" y="0"/>
                  <a:pt x="318" y="15"/>
                </a:cubicBezTo>
                <a:cubicBezTo>
                  <a:pt x="454" y="30"/>
                  <a:pt x="628" y="386"/>
                  <a:pt x="817" y="424"/>
                </a:cubicBezTo>
                <a:cubicBezTo>
                  <a:pt x="1006" y="462"/>
                  <a:pt x="1301" y="242"/>
                  <a:pt x="1452" y="242"/>
                </a:cubicBezTo>
                <a:cubicBezTo>
                  <a:pt x="1603" y="242"/>
                  <a:pt x="1202" y="394"/>
                  <a:pt x="1724" y="424"/>
                </a:cubicBezTo>
                <a:cubicBezTo>
                  <a:pt x="2246" y="454"/>
                  <a:pt x="4076" y="424"/>
                  <a:pt x="4582" y="424"/>
                </a:cubicBezTo>
                <a:cubicBezTo>
                  <a:pt x="5088" y="424"/>
                  <a:pt x="4925" y="424"/>
                  <a:pt x="4763" y="424"/>
                </a:cubicBezTo>
              </a:path>
            </a:pathLst>
          </a:custGeom>
          <a:noFill/>
          <a:ln cap="flat" cmpd="sng" w="508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Gulim"/>
              <a:ea typeface="Gulim"/>
              <a:cs typeface="Gulim"/>
              <a:sym typeface="Gulim"/>
            </a:endParaRPr>
          </a:p>
        </p:txBody>
      </p:sp>
      <p:sp>
        <p:nvSpPr>
          <p:cNvPr id="353" name="Google Shape;353;p28"/>
          <p:cNvSpPr txBox="1"/>
          <p:nvPr>
            <p:ph idx="1" type="body"/>
          </p:nvPr>
        </p:nvSpPr>
        <p:spPr>
          <a:xfrm>
            <a:off x="893514" y="1341238"/>
            <a:ext cx="6702822" cy="431578"/>
          </a:xfrm>
          <a:prstGeom prst="rect">
            <a:avLst/>
          </a:prstGeom>
          <a:solidFill>
            <a:srgbClr val="92D050"/>
          </a:solid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2400"/>
              <a:buFont typeface="Noto Sans Symbols"/>
              <a:buNone/>
            </a:pPr>
            <a:r>
              <a:rPr b="1" lang="zh-TW" sz="2400">
                <a:latin typeface="Microsoft JhengHei"/>
                <a:ea typeface="Microsoft JhengHei"/>
                <a:cs typeface="Microsoft JhengHei"/>
                <a:sym typeface="Microsoft JhengHei"/>
              </a:rPr>
              <a:t>常見的選填狀況 （未進目標學校或落榜之因素）</a:t>
            </a:r>
            <a:endParaRPr b="1" sz="2400">
              <a:latin typeface="Microsoft JhengHei"/>
              <a:ea typeface="Microsoft JhengHei"/>
              <a:cs typeface="Microsoft JhengHei"/>
              <a:sym typeface="Microsoft JhengHei"/>
            </a:endParaRPr>
          </a:p>
        </p:txBody>
      </p:sp>
      <p:sp>
        <p:nvSpPr>
          <p:cNvPr id="354" name="Google Shape;354;p28"/>
          <p:cNvSpPr txBox="1"/>
          <p:nvPr/>
        </p:nvSpPr>
        <p:spPr>
          <a:xfrm>
            <a:off x="857250" y="1844824"/>
            <a:ext cx="5572125" cy="6429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600"/>
              <a:buFont typeface="Noto Sans Symbols"/>
              <a:buChar char="⮚"/>
            </a:pPr>
            <a:r>
              <a:rPr b="1" lang="zh-TW" sz="3600">
                <a:solidFill>
                  <a:schemeClr val="dk1"/>
                </a:solidFill>
                <a:latin typeface="Microsoft JhengHei"/>
                <a:ea typeface="Microsoft JhengHei"/>
                <a:cs typeface="Microsoft JhengHei"/>
                <a:sym typeface="Microsoft JhengHei"/>
              </a:rPr>
              <a:t>未進行志願選填</a:t>
            </a:r>
            <a:endParaRPr b="1" sz="3600">
              <a:solidFill>
                <a:schemeClr val="dk1"/>
              </a:solidFill>
              <a:latin typeface="Microsoft JhengHei"/>
              <a:ea typeface="Microsoft JhengHei"/>
              <a:cs typeface="Microsoft JhengHei"/>
              <a:sym typeface="Microsoft JhengHei"/>
            </a:endParaRPr>
          </a:p>
          <a:p>
            <a:pPr indent="-228600" lvl="0" marL="457200" marR="0" rtl="0" algn="l">
              <a:spcBef>
                <a:spcPts val="0"/>
              </a:spcBef>
              <a:spcAft>
                <a:spcPts val="0"/>
              </a:spcAft>
              <a:buClr>
                <a:schemeClr val="dk1"/>
              </a:buClr>
              <a:buSzPts val="3600"/>
              <a:buFont typeface="Arial"/>
              <a:buNone/>
            </a:pPr>
            <a:r>
              <a:t/>
            </a:r>
            <a:endParaRPr b="1" sz="3600">
              <a:solidFill>
                <a:schemeClr val="dk1"/>
              </a:solidFill>
              <a:latin typeface="Microsoft JhengHei"/>
              <a:ea typeface="Microsoft JhengHei"/>
              <a:cs typeface="Microsoft JhengHei"/>
              <a:sym typeface="Microsoft JhengHei"/>
            </a:endParaRPr>
          </a:p>
        </p:txBody>
      </p:sp>
      <p:sp>
        <p:nvSpPr>
          <p:cNvPr id="355" name="Google Shape;355;p28"/>
          <p:cNvSpPr txBox="1"/>
          <p:nvPr/>
        </p:nvSpPr>
        <p:spPr>
          <a:xfrm>
            <a:off x="6891338" y="5881688"/>
            <a:ext cx="1928812" cy="6429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600"/>
              <a:buFont typeface="Arial"/>
              <a:buChar char="•"/>
            </a:pPr>
            <a:r>
              <a:rPr b="1" lang="zh-TW" sz="3600">
                <a:solidFill>
                  <a:schemeClr val="dk1"/>
                </a:solidFill>
                <a:latin typeface="Microsoft JhengHei"/>
                <a:ea typeface="Microsoft JhengHei"/>
                <a:cs typeface="Microsoft JhengHei"/>
                <a:sym typeface="Microsoft JhengHei"/>
              </a:rPr>
              <a:t>其他</a:t>
            </a:r>
            <a:endParaRPr/>
          </a:p>
        </p:txBody>
      </p:sp>
      <p:sp>
        <p:nvSpPr>
          <p:cNvPr id="356" name="Google Shape;356;p28"/>
          <p:cNvSpPr txBox="1"/>
          <p:nvPr/>
        </p:nvSpPr>
        <p:spPr>
          <a:xfrm>
            <a:off x="857250" y="2416324"/>
            <a:ext cx="7243763" cy="6429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600"/>
              <a:buFont typeface="Noto Sans Symbols"/>
              <a:buChar char="⮚"/>
            </a:pPr>
            <a:r>
              <a:rPr b="1" lang="zh-TW" sz="3600">
                <a:solidFill>
                  <a:schemeClr val="dk1"/>
                </a:solidFill>
                <a:latin typeface="Microsoft JhengHei"/>
                <a:ea typeface="Microsoft JhengHei"/>
                <a:cs typeface="Microsoft JhengHei"/>
                <a:sym typeface="Microsoft JhengHei"/>
              </a:rPr>
              <a:t>不熟悉志願選填系統</a:t>
            </a:r>
            <a:r>
              <a:rPr b="1" lang="zh-TW" sz="3600">
                <a:solidFill>
                  <a:srgbClr val="FF0000"/>
                </a:solidFill>
                <a:latin typeface="Microsoft JhengHei"/>
                <a:ea typeface="Microsoft JhengHei"/>
                <a:cs typeface="Microsoft JhengHei"/>
                <a:sym typeface="Microsoft JhengHei"/>
              </a:rPr>
              <a:t>(操作有誤)</a:t>
            </a:r>
            <a:endParaRPr/>
          </a:p>
          <a:p>
            <a:pPr indent="-228600" lvl="0" marL="457200" marR="0" rtl="0" algn="l">
              <a:spcBef>
                <a:spcPts val="0"/>
              </a:spcBef>
              <a:spcAft>
                <a:spcPts val="0"/>
              </a:spcAft>
              <a:buClr>
                <a:schemeClr val="dk1"/>
              </a:buClr>
              <a:buSzPts val="3600"/>
              <a:buFont typeface="Arial"/>
              <a:buNone/>
            </a:pPr>
            <a:r>
              <a:t/>
            </a:r>
            <a:endParaRPr b="1" sz="3600">
              <a:solidFill>
                <a:srgbClr val="FF0000"/>
              </a:solidFill>
              <a:latin typeface="Microsoft JhengHei"/>
              <a:ea typeface="Microsoft JhengHei"/>
              <a:cs typeface="Microsoft JhengHei"/>
              <a:sym typeface="Microsoft JhengHei"/>
            </a:endParaRPr>
          </a:p>
        </p:txBody>
      </p:sp>
      <p:sp>
        <p:nvSpPr>
          <p:cNvPr id="357" name="Google Shape;357;p28"/>
          <p:cNvSpPr txBox="1"/>
          <p:nvPr/>
        </p:nvSpPr>
        <p:spPr>
          <a:xfrm>
            <a:off x="857250" y="2987824"/>
            <a:ext cx="5572125" cy="6429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600"/>
              <a:buFont typeface="Noto Sans Symbols"/>
              <a:buChar char="⮚"/>
            </a:pPr>
            <a:r>
              <a:rPr b="1" lang="zh-TW" sz="3600">
                <a:solidFill>
                  <a:srgbClr val="FF0000"/>
                </a:solidFill>
                <a:latin typeface="Microsoft JhengHei"/>
                <a:ea typeface="Microsoft JhengHei"/>
                <a:cs typeface="Microsoft JhengHei"/>
                <a:sym typeface="Microsoft JhengHei"/>
              </a:rPr>
              <a:t>志願數太少</a:t>
            </a:r>
            <a:endParaRPr/>
          </a:p>
        </p:txBody>
      </p:sp>
      <p:sp>
        <p:nvSpPr>
          <p:cNvPr id="358" name="Google Shape;358;p28"/>
          <p:cNvSpPr txBox="1"/>
          <p:nvPr/>
        </p:nvSpPr>
        <p:spPr>
          <a:xfrm>
            <a:off x="857250" y="3559324"/>
            <a:ext cx="5572125" cy="785812"/>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600"/>
              <a:buFont typeface="Noto Sans Symbols"/>
              <a:buChar char="⮚"/>
            </a:pPr>
            <a:r>
              <a:rPr b="1" lang="zh-TW" sz="3600">
                <a:solidFill>
                  <a:srgbClr val="FF0000"/>
                </a:solidFill>
                <a:latin typeface="Microsoft JhengHei"/>
                <a:ea typeface="Microsoft JhengHei"/>
                <a:cs typeface="Microsoft JhengHei"/>
                <a:sym typeface="Microsoft JhengHei"/>
              </a:rPr>
              <a:t>志願選填不合邏輯</a:t>
            </a:r>
            <a:endParaRPr/>
          </a:p>
        </p:txBody>
      </p:sp>
      <p:sp>
        <p:nvSpPr>
          <p:cNvPr id="359" name="Google Shape;359;p28"/>
          <p:cNvSpPr txBox="1"/>
          <p:nvPr/>
        </p:nvSpPr>
        <p:spPr>
          <a:xfrm>
            <a:off x="857250" y="4130824"/>
            <a:ext cx="5572125" cy="6429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600"/>
              <a:buFont typeface="Noto Sans Symbols"/>
              <a:buChar char="⮚"/>
            </a:pPr>
            <a:r>
              <a:rPr b="1" lang="zh-TW" sz="3600">
                <a:solidFill>
                  <a:schemeClr val="dk1"/>
                </a:solidFill>
                <a:latin typeface="Microsoft JhengHei"/>
                <a:ea typeface="Microsoft JhengHei"/>
                <a:cs typeface="Microsoft JhengHei"/>
                <a:sym typeface="Microsoft JhengHei"/>
              </a:rPr>
              <a:t>志願選填方向模糊</a:t>
            </a:r>
            <a:endParaRPr/>
          </a:p>
        </p:txBody>
      </p:sp>
      <p:sp>
        <p:nvSpPr>
          <p:cNvPr id="360" name="Google Shape;360;p28"/>
          <p:cNvSpPr txBox="1"/>
          <p:nvPr/>
        </p:nvSpPr>
        <p:spPr>
          <a:xfrm>
            <a:off x="857250" y="4702324"/>
            <a:ext cx="6883400" cy="6429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600"/>
              <a:buFont typeface="Noto Sans Symbols"/>
              <a:buChar char="⮚"/>
            </a:pPr>
            <a:r>
              <a:rPr b="1" lang="zh-TW" sz="3600">
                <a:solidFill>
                  <a:srgbClr val="FF0000"/>
                </a:solidFill>
                <a:latin typeface="Microsoft JhengHei"/>
                <a:ea typeface="Microsoft JhengHei"/>
                <a:cs typeface="Microsoft JhengHei"/>
                <a:sym typeface="Microsoft JhengHei"/>
              </a:rPr>
              <a:t>期望目標與實際能力落差大</a:t>
            </a:r>
            <a:endParaRPr/>
          </a:p>
        </p:txBody>
      </p:sp>
      <p:sp>
        <p:nvSpPr>
          <p:cNvPr id="361" name="Google Shape;361;p28"/>
          <p:cNvSpPr txBox="1"/>
          <p:nvPr/>
        </p:nvSpPr>
        <p:spPr>
          <a:xfrm>
            <a:off x="857250" y="5273824"/>
            <a:ext cx="5572125" cy="71437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600"/>
              <a:buFont typeface="Noto Sans Symbols"/>
              <a:buChar char="⮚"/>
            </a:pPr>
            <a:r>
              <a:rPr b="1" lang="zh-TW" sz="3600">
                <a:solidFill>
                  <a:schemeClr val="dk1"/>
                </a:solidFill>
                <a:latin typeface="Microsoft JhengHei"/>
                <a:ea typeface="Microsoft JhengHei"/>
                <a:cs typeface="Microsoft JhengHei"/>
                <a:sym typeface="Microsoft JhengHei"/>
              </a:rPr>
              <a:t>面對生涯選擇壓力大</a:t>
            </a:r>
            <a:endParaRPr b="1" sz="3600">
              <a:solidFill>
                <a:schemeClr val="dk1"/>
              </a:solidFill>
              <a:latin typeface="Microsoft JhengHei"/>
              <a:ea typeface="Microsoft JhengHei"/>
              <a:cs typeface="Microsoft JhengHei"/>
              <a:sym typeface="Microsoft JhengHei"/>
            </a:endParaRPr>
          </a:p>
        </p:txBody>
      </p:sp>
      <p:sp>
        <p:nvSpPr>
          <p:cNvPr id="362" name="Google Shape;362;p28"/>
          <p:cNvSpPr txBox="1"/>
          <p:nvPr/>
        </p:nvSpPr>
        <p:spPr>
          <a:xfrm>
            <a:off x="857250" y="5845324"/>
            <a:ext cx="5946775" cy="6429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3600"/>
              <a:buFont typeface="Noto Sans Symbols"/>
              <a:buChar char="⮚"/>
            </a:pPr>
            <a:r>
              <a:rPr b="1" lang="zh-TW" sz="3600">
                <a:solidFill>
                  <a:schemeClr val="dk1"/>
                </a:solidFill>
                <a:latin typeface="Microsoft JhengHei"/>
                <a:ea typeface="Microsoft JhengHei"/>
                <a:cs typeface="Microsoft JhengHei"/>
                <a:sym typeface="Microsoft JhengHei"/>
              </a:rPr>
              <a:t>與家長意見不同</a:t>
            </a:r>
            <a:endParaRPr b="1" sz="3600">
              <a:solidFill>
                <a:schemeClr val="dk1"/>
              </a:solidFill>
              <a:latin typeface="Microsoft JhengHei"/>
              <a:ea typeface="Microsoft JhengHei"/>
              <a:cs typeface="Microsoft JhengHei"/>
              <a:sym typeface="Microsoft JhengHei"/>
            </a:endParaRPr>
          </a:p>
        </p:txBody>
      </p:sp>
      <p:sp>
        <p:nvSpPr>
          <p:cNvPr id="363" name="Google Shape;363;p28"/>
          <p:cNvSpPr/>
          <p:nvPr/>
        </p:nvSpPr>
        <p:spPr>
          <a:xfrm>
            <a:off x="539552" y="265964"/>
            <a:ext cx="691276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800">
                <a:solidFill>
                  <a:srgbClr val="FFC000"/>
                </a:solidFill>
                <a:latin typeface="Microsoft JhengHei"/>
                <a:ea typeface="Microsoft JhengHei"/>
                <a:cs typeface="Microsoft JhengHei"/>
                <a:sym typeface="Microsoft JhengHei"/>
              </a:rPr>
              <a:t>篩選出需要幫助的學生</a:t>
            </a:r>
            <a:endParaRPr b="1" sz="4800" cap="none">
              <a:solidFill>
                <a:srgbClr val="FFC000"/>
              </a:solidFill>
              <a:latin typeface="Gulim"/>
              <a:ea typeface="Gulim"/>
              <a:cs typeface="Gulim"/>
              <a:sym typeface="Gul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animEffect filter="fade" transition="in">
                                      <p:cBhvr>
                                        <p:cTn dur="500"/>
                                        <p:tgtEl>
                                          <p:spTgt spid="3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xEl>
                                              <p:pRg end="1" st="1"/>
                                            </p:txEl>
                                          </p:spTgt>
                                        </p:tgtEl>
                                        <p:attrNameLst>
                                          <p:attrName>style.visibility</p:attrName>
                                        </p:attrNameLst>
                                      </p:cBhvr>
                                      <p:to>
                                        <p:strVal val="visible"/>
                                      </p:to>
                                    </p:set>
                                    <p:animEffect filter="fade" transition="in">
                                      <p:cBhvr>
                                        <p:cTn dur="500"/>
                                        <p:tgtEl>
                                          <p:spTgt spid="3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animEffect filter="fade" transition="in">
                                      <p:cBhvr>
                                        <p:cTn dur="500"/>
                                        <p:tgtEl>
                                          <p:spTgt spid="3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xEl>
                                              <p:pRg end="1" st="1"/>
                                            </p:txEl>
                                          </p:spTgt>
                                        </p:tgtEl>
                                        <p:attrNameLst>
                                          <p:attrName>style.visibility</p:attrName>
                                        </p:attrNameLst>
                                      </p:cBhvr>
                                      <p:to>
                                        <p:strVal val="visible"/>
                                      </p:to>
                                    </p:set>
                                    <p:animEffect filter="fade" transition="in">
                                      <p:cBhvr>
                                        <p:cTn dur="500"/>
                                        <p:tgtEl>
                                          <p:spTgt spid="3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animEffect filter="fade" transition="in">
                                      <p:cBhvr>
                                        <p:cTn dur="500"/>
                                        <p:tgtEl>
                                          <p:spTgt spid="3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0" st="0"/>
                                            </p:txEl>
                                          </p:spTgt>
                                        </p:tgtEl>
                                        <p:attrNameLst>
                                          <p:attrName>style.visibility</p:attrName>
                                        </p:attrNameLst>
                                      </p:cBhvr>
                                      <p:to>
                                        <p:strVal val="visible"/>
                                      </p:to>
                                    </p:set>
                                    <p:animEffect filter="fade" transition="in">
                                      <p:cBhvr>
                                        <p:cTn dur="500"/>
                                        <p:tgtEl>
                                          <p:spTgt spid="3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xEl>
                                              <p:pRg end="0" st="0"/>
                                            </p:txEl>
                                          </p:spTgt>
                                        </p:tgtEl>
                                        <p:attrNameLst>
                                          <p:attrName>style.visibility</p:attrName>
                                        </p:attrNameLst>
                                      </p:cBhvr>
                                      <p:to>
                                        <p:strVal val="visible"/>
                                      </p:to>
                                    </p:set>
                                    <p:animEffect filter="fade" transition="in">
                                      <p:cBhvr>
                                        <p:cTn dur="500"/>
                                        <p:tgtEl>
                                          <p:spTgt spid="3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500"/>
                                        <p:tgtEl>
                                          <p:spTgt spid="3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animEffect filter="fade" transition="in">
                                      <p:cBhvr>
                                        <p:cTn dur="500"/>
                                        <p:tgtEl>
                                          <p:spTgt spid="3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animEffect filter="fade" transition="in">
                                      <p:cBhvr>
                                        <p:cTn dur="500"/>
                                        <p:tgtEl>
                                          <p:spTgt spid="3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0" st="0"/>
                                            </p:txEl>
                                          </p:spTgt>
                                        </p:tgtEl>
                                        <p:attrNameLst>
                                          <p:attrName>style.visibility</p:attrName>
                                        </p:attrNameLst>
                                      </p:cBhvr>
                                      <p:to>
                                        <p:strVal val="visible"/>
                                      </p:to>
                                    </p:set>
                                    <p:animEffect filter="fade" transition="in">
                                      <p:cBhvr>
                                        <p:cTn dur="500"/>
                                        <p:tgtEl>
                                          <p:spTgt spid="35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8" name="Shape 368"/>
        <p:cNvGrpSpPr/>
        <p:nvPr/>
      </p:nvGrpSpPr>
      <p:grpSpPr>
        <a:xfrm>
          <a:off x="0" y="0"/>
          <a:ext cx="0" cy="0"/>
          <a:chOff x="0" y="0"/>
          <a:chExt cx="0" cy="0"/>
        </a:xfrm>
      </p:grpSpPr>
      <p:sp>
        <p:nvSpPr>
          <p:cNvPr id="369" name="Google Shape;369;p29"/>
          <p:cNvSpPr txBox="1"/>
          <p:nvPr>
            <p:ph type="title"/>
          </p:nvPr>
        </p:nvSpPr>
        <p:spPr>
          <a:xfrm>
            <a:off x="1781994" y="169863"/>
            <a:ext cx="5580012" cy="596900"/>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zh-TW" sz="4800">
                <a:latin typeface="Microsoft JhengHei"/>
                <a:ea typeface="Microsoft JhengHei"/>
                <a:cs typeface="Microsoft JhengHei"/>
                <a:sym typeface="Microsoft JhengHei"/>
              </a:rPr>
              <a:t>志願選填操作有誤</a:t>
            </a:r>
            <a:endParaRPr/>
          </a:p>
        </p:txBody>
      </p:sp>
      <p:pic>
        <p:nvPicPr>
          <p:cNvPr descr="10.jpg" id="370" name="Google Shape;370;p29"/>
          <p:cNvPicPr preferRelativeResize="0"/>
          <p:nvPr/>
        </p:nvPicPr>
        <p:blipFill rotWithShape="1">
          <a:blip r:embed="rId3">
            <a:alphaModFix/>
          </a:blip>
          <a:srcRect b="0" l="0" r="0" t="0"/>
          <a:stretch/>
        </p:blipFill>
        <p:spPr>
          <a:xfrm>
            <a:off x="-15875" y="987425"/>
            <a:ext cx="9186863" cy="5643563"/>
          </a:xfrm>
          <a:prstGeom prst="rect">
            <a:avLst/>
          </a:prstGeom>
          <a:noFill/>
          <a:ln>
            <a:noFill/>
          </a:ln>
        </p:spPr>
      </p:pic>
      <p:sp>
        <p:nvSpPr>
          <p:cNvPr id="371" name="Google Shape;371;p29"/>
          <p:cNvSpPr/>
          <p:nvPr/>
        </p:nvSpPr>
        <p:spPr>
          <a:xfrm>
            <a:off x="1000125" y="1428750"/>
            <a:ext cx="928688" cy="8572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animEffect filter="fade" transition="in">
                                      <p:cBhvr>
                                        <p:cTn dur="500"/>
                                        <p:tgtEl>
                                          <p:spTgt spid="3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5" name="Shape 375"/>
        <p:cNvGrpSpPr/>
        <p:nvPr/>
      </p:nvGrpSpPr>
      <p:grpSpPr>
        <a:xfrm>
          <a:off x="0" y="0"/>
          <a:ext cx="0" cy="0"/>
          <a:chOff x="0" y="0"/>
          <a:chExt cx="0" cy="0"/>
        </a:xfrm>
      </p:grpSpPr>
      <p:pic>
        <p:nvPicPr>
          <p:cNvPr descr="01.jpg" id="376" name="Google Shape;376;p30"/>
          <p:cNvPicPr preferRelativeResize="0"/>
          <p:nvPr/>
        </p:nvPicPr>
        <p:blipFill rotWithShape="1">
          <a:blip r:embed="rId3">
            <a:alphaModFix/>
          </a:blip>
          <a:srcRect b="0" l="0" r="0" t="0"/>
          <a:stretch/>
        </p:blipFill>
        <p:spPr>
          <a:xfrm>
            <a:off x="-15875" y="1169988"/>
            <a:ext cx="9175750" cy="5429250"/>
          </a:xfrm>
          <a:prstGeom prst="rect">
            <a:avLst/>
          </a:prstGeom>
          <a:noFill/>
          <a:ln>
            <a:noFill/>
          </a:ln>
        </p:spPr>
      </p:pic>
      <p:sp>
        <p:nvSpPr>
          <p:cNvPr id="377" name="Google Shape;377;p30"/>
          <p:cNvSpPr/>
          <p:nvPr/>
        </p:nvSpPr>
        <p:spPr>
          <a:xfrm>
            <a:off x="3500438" y="4397375"/>
            <a:ext cx="1428750" cy="1357313"/>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sp>
        <p:nvSpPr>
          <p:cNvPr id="378" name="Google Shape;378;p30"/>
          <p:cNvSpPr/>
          <p:nvPr/>
        </p:nvSpPr>
        <p:spPr>
          <a:xfrm>
            <a:off x="4000500" y="836613"/>
            <a:ext cx="428625" cy="404812"/>
          </a:xfrm>
          <a:prstGeom prst="down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sp>
        <p:nvSpPr>
          <p:cNvPr id="379" name="Google Shape;379;p30"/>
          <p:cNvSpPr txBox="1"/>
          <p:nvPr>
            <p:ph type="title"/>
          </p:nvPr>
        </p:nvSpPr>
        <p:spPr>
          <a:xfrm>
            <a:off x="1781994" y="169863"/>
            <a:ext cx="5580012" cy="596900"/>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zh-TW" sz="4800">
                <a:latin typeface="Microsoft JhengHei"/>
                <a:ea typeface="Microsoft JhengHei"/>
                <a:cs typeface="Microsoft JhengHei"/>
                <a:sym typeface="Microsoft JhengHei"/>
              </a:rPr>
              <a:t>志願選填不合邏輯</a:t>
            </a:r>
            <a:endParaRPr b="1" sz="4800">
              <a:latin typeface="Microsoft JhengHei"/>
              <a:ea typeface="Microsoft JhengHei"/>
              <a:cs typeface="Microsoft JhengHei"/>
              <a:sym typeface="Microsoft Jheng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animEffect filter="fade" transition="in">
                                      <p:cBhvr>
                                        <p:cTn dur="500"/>
                                        <p:tgtEl>
                                          <p:spTgt spid="37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3" name="Shape 383"/>
        <p:cNvGrpSpPr/>
        <p:nvPr/>
      </p:nvGrpSpPr>
      <p:grpSpPr>
        <a:xfrm>
          <a:off x="0" y="0"/>
          <a:ext cx="0" cy="0"/>
          <a:chOff x="0" y="0"/>
          <a:chExt cx="0" cy="0"/>
        </a:xfrm>
      </p:grpSpPr>
      <p:pic>
        <p:nvPicPr>
          <p:cNvPr descr="03.jpg" id="384" name="Google Shape;384;p31"/>
          <p:cNvPicPr preferRelativeResize="0"/>
          <p:nvPr/>
        </p:nvPicPr>
        <p:blipFill rotWithShape="1">
          <a:blip r:embed="rId3">
            <a:alphaModFix/>
          </a:blip>
          <a:srcRect b="0" l="0" r="0" t="0"/>
          <a:stretch/>
        </p:blipFill>
        <p:spPr>
          <a:xfrm>
            <a:off x="0" y="1119188"/>
            <a:ext cx="9144000" cy="5395912"/>
          </a:xfrm>
          <a:prstGeom prst="rect">
            <a:avLst/>
          </a:prstGeom>
          <a:noFill/>
          <a:ln>
            <a:noFill/>
          </a:ln>
        </p:spPr>
      </p:pic>
      <p:sp>
        <p:nvSpPr>
          <p:cNvPr id="385" name="Google Shape;385;p31"/>
          <p:cNvSpPr/>
          <p:nvPr/>
        </p:nvSpPr>
        <p:spPr>
          <a:xfrm>
            <a:off x="3500438" y="1800225"/>
            <a:ext cx="1428750" cy="928688"/>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sp>
        <p:nvSpPr>
          <p:cNvPr id="386" name="Google Shape;386;p31"/>
          <p:cNvSpPr/>
          <p:nvPr/>
        </p:nvSpPr>
        <p:spPr>
          <a:xfrm>
            <a:off x="4000500" y="863600"/>
            <a:ext cx="428625" cy="365125"/>
          </a:xfrm>
          <a:prstGeom prst="down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sp>
        <p:nvSpPr>
          <p:cNvPr id="387" name="Google Shape;387;p31"/>
          <p:cNvSpPr txBox="1"/>
          <p:nvPr>
            <p:ph type="title"/>
          </p:nvPr>
        </p:nvSpPr>
        <p:spPr>
          <a:xfrm>
            <a:off x="1781994" y="169863"/>
            <a:ext cx="5580012" cy="596900"/>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zh-TW" sz="4800">
                <a:latin typeface="Microsoft JhengHei"/>
                <a:ea typeface="Microsoft JhengHei"/>
                <a:cs typeface="Microsoft JhengHei"/>
                <a:sym typeface="Microsoft JhengHei"/>
              </a:rPr>
              <a:t>志願選填不合邏輯</a:t>
            </a:r>
            <a:endParaRPr b="1" sz="4800">
              <a:latin typeface="Microsoft JhengHei"/>
              <a:ea typeface="Microsoft JhengHei"/>
              <a:cs typeface="Microsoft JhengHei"/>
              <a:sym typeface="Microsoft Jheng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Effect filter="fade" transition="in">
                                      <p:cBhvr>
                                        <p:cTn dur="500"/>
                                        <p:tgtEl>
                                          <p:spTgt spid="38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14"/>
          <p:cNvSpPr txBox="1"/>
          <p:nvPr/>
        </p:nvSpPr>
        <p:spPr>
          <a:xfrm>
            <a:off x="468313" y="1214438"/>
            <a:ext cx="3382962" cy="1323975"/>
          </a:xfrm>
          <a:prstGeom prst="rect">
            <a:avLst/>
          </a:prstGeom>
          <a:solidFill>
            <a:srgbClr val="CCCCCC"/>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zh-TW" sz="4000" u="none" cap="none" strike="noStrike">
                <a:solidFill>
                  <a:srgbClr val="000099"/>
                </a:solidFill>
                <a:latin typeface="Microsoft JhengHei"/>
                <a:ea typeface="Microsoft JhengHei"/>
                <a:cs typeface="Microsoft JhengHei"/>
                <a:sym typeface="Microsoft JhengHei"/>
              </a:rPr>
              <a:t>如何選填志願</a:t>
            </a:r>
            <a:endParaRPr b="1" i="0" sz="4000" u="none" cap="none" strike="noStrike">
              <a:solidFill>
                <a:srgbClr val="000099"/>
              </a:solidFill>
              <a:latin typeface="Microsoft JhengHei"/>
              <a:ea typeface="Microsoft JhengHei"/>
              <a:cs typeface="Microsoft JhengHei"/>
              <a:sym typeface="Microsoft JhengHei"/>
            </a:endParaRPr>
          </a:p>
          <a:p>
            <a:pPr indent="0" lvl="0" marL="0" marR="0" rtl="0" algn="ctr">
              <a:spcBef>
                <a:spcPts val="0"/>
              </a:spcBef>
              <a:spcAft>
                <a:spcPts val="0"/>
              </a:spcAft>
              <a:buNone/>
            </a:pPr>
            <a:r>
              <a:rPr b="1" i="0" lang="zh-TW" sz="4000" u="none" cap="none" strike="noStrike">
                <a:solidFill>
                  <a:schemeClr val="dk1"/>
                </a:solidFill>
                <a:latin typeface="Microsoft JhengHei"/>
                <a:ea typeface="Microsoft JhengHei"/>
                <a:cs typeface="Microsoft JhengHei"/>
                <a:sym typeface="Microsoft JhengHei"/>
              </a:rPr>
              <a:t>(表面問題)</a:t>
            </a:r>
            <a:endParaRPr b="1" i="0" sz="4000" u="none" cap="none" strike="noStrike">
              <a:solidFill>
                <a:schemeClr val="dk1"/>
              </a:solidFill>
              <a:latin typeface="Microsoft JhengHei"/>
              <a:ea typeface="Microsoft JhengHei"/>
              <a:cs typeface="Microsoft JhengHei"/>
              <a:sym typeface="Microsoft JhengHei"/>
            </a:endParaRPr>
          </a:p>
        </p:txBody>
      </p:sp>
      <p:sp>
        <p:nvSpPr>
          <p:cNvPr id="101" name="Google Shape;101;p14"/>
          <p:cNvSpPr/>
          <p:nvPr/>
        </p:nvSpPr>
        <p:spPr>
          <a:xfrm>
            <a:off x="4211638" y="1646238"/>
            <a:ext cx="719137" cy="431800"/>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Gulim"/>
              <a:ea typeface="Gulim"/>
              <a:cs typeface="Gulim"/>
              <a:sym typeface="Gulim"/>
            </a:endParaRPr>
          </a:p>
        </p:txBody>
      </p:sp>
      <p:sp>
        <p:nvSpPr>
          <p:cNvPr id="102" name="Google Shape;102;p14"/>
          <p:cNvSpPr txBox="1"/>
          <p:nvPr/>
        </p:nvSpPr>
        <p:spPr>
          <a:xfrm>
            <a:off x="5219700" y="1214438"/>
            <a:ext cx="3384550" cy="1323975"/>
          </a:xfrm>
          <a:prstGeom prst="rect">
            <a:avLst/>
          </a:prstGeom>
          <a:solidFill>
            <a:srgbClr val="D5D5F4"/>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zh-TW" sz="4000" u="none" cap="none" strike="noStrike">
                <a:solidFill>
                  <a:srgbClr val="FF0000"/>
                </a:solidFill>
                <a:latin typeface="Microsoft JhengHei"/>
                <a:ea typeface="Microsoft JhengHei"/>
                <a:cs typeface="Microsoft JhengHei"/>
                <a:sym typeface="Microsoft JhengHei"/>
              </a:rPr>
              <a:t>個人生涯發展</a:t>
            </a:r>
            <a:endParaRPr b="1" i="0" sz="4000" u="none" cap="none" strike="noStrike">
              <a:solidFill>
                <a:srgbClr val="FF0000"/>
              </a:solidFill>
              <a:latin typeface="Microsoft JhengHei"/>
              <a:ea typeface="Microsoft JhengHei"/>
              <a:cs typeface="Microsoft JhengHei"/>
              <a:sym typeface="Microsoft JhengHei"/>
            </a:endParaRPr>
          </a:p>
          <a:p>
            <a:pPr indent="0" lvl="0" marL="0" marR="0" rtl="0" algn="ctr">
              <a:spcBef>
                <a:spcPts val="0"/>
              </a:spcBef>
              <a:spcAft>
                <a:spcPts val="0"/>
              </a:spcAft>
              <a:buNone/>
            </a:pPr>
            <a:r>
              <a:rPr b="1" i="0" lang="zh-TW" sz="4000" u="none" cap="none" strike="noStrike">
                <a:solidFill>
                  <a:schemeClr val="dk1"/>
                </a:solidFill>
                <a:latin typeface="Microsoft JhengHei"/>
                <a:ea typeface="Microsoft JhengHei"/>
                <a:cs typeface="Microsoft JhengHei"/>
                <a:sym typeface="Microsoft JhengHei"/>
              </a:rPr>
              <a:t>(核心議題)</a:t>
            </a:r>
            <a:endParaRPr b="1" i="0" sz="4000" u="none" cap="none" strike="noStrike">
              <a:solidFill>
                <a:schemeClr val="dk1"/>
              </a:solidFill>
              <a:latin typeface="Microsoft JhengHei"/>
              <a:ea typeface="Microsoft JhengHei"/>
              <a:cs typeface="Microsoft JhengHei"/>
              <a:sym typeface="Microsoft JhengHei"/>
            </a:endParaRPr>
          </a:p>
        </p:txBody>
      </p:sp>
      <p:sp>
        <p:nvSpPr>
          <p:cNvPr id="103" name="Google Shape;103;p14"/>
          <p:cNvSpPr txBox="1"/>
          <p:nvPr/>
        </p:nvSpPr>
        <p:spPr>
          <a:xfrm>
            <a:off x="457200" y="2820988"/>
            <a:ext cx="3394075" cy="3416300"/>
          </a:xfrm>
          <a:prstGeom prst="rect">
            <a:avLst/>
          </a:prstGeom>
          <a:noFill/>
          <a:ln cap="flat" cmpd="sng" w="28575">
            <a:solidFill>
              <a:srgbClr val="00009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教育制度(學制進路)</a:t>
            </a:r>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多元入學管道</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重要日程</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學校類型/位置</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rgbClr val="000099"/>
                </a:solidFill>
                <a:latin typeface="Microsoft JhengHei"/>
                <a:ea typeface="Microsoft JhengHei"/>
                <a:cs typeface="Microsoft JhengHei"/>
                <a:sym typeface="Microsoft JhengHei"/>
              </a:rPr>
              <a:t>★ 選填策略</a:t>
            </a:r>
            <a:endParaRPr b="1" i="0" sz="2400" u="none" cap="none" strike="noStrike">
              <a:solidFill>
                <a:srgbClr val="000099"/>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 </a:t>
            </a:r>
            <a:r>
              <a:rPr b="1" i="0" lang="zh-TW" sz="2300" u="none" cap="none" strike="noStrike">
                <a:solidFill>
                  <a:schemeClr val="dk1"/>
                </a:solidFill>
                <a:latin typeface="Microsoft JhengHei"/>
                <a:ea typeface="Microsoft JhengHei"/>
                <a:cs typeface="Microsoft JhengHei"/>
                <a:sym typeface="Microsoft JhengHei"/>
              </a:rPr>
              <a:t>志願序/超額比序項目</a:t>
            </a:r>
            <a:endParaRPr b="1" i="0" sz="23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 個別序位區間</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 選填人次</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 志願分發方式</a:t>
            </a:r>
            <a:endParaRPr b="1" i="0" sz="2400" u="none" cap="none" strike="noStrike">
              <a:solidFill>
                <a:schemeClr val="dk1"/>
              </a:solidFill>
              <a:latin typeface="Microsoft JhengHei"/>
              <a:ea typeface="Microsoft JhengHei"/>
              <a:cs typeface="Microsoft JhengHei"/>
              <a:sym typeface="Microsoft JhengHei"/>
            </a:endParaRPr>
          </a:p>
        </p:txBody>
      </p:sp>
      <p:sp>
        <p:nvSpPr>
          <p:cNvPr id="104" name="Google Shape;104;p14"/>
          <p:cNvSpPr txBox="1"/>
          <p:nvPr/>
        </p:nvSpPr>
        <p:spPr>
          <a:xfrm>
            <a:off x="5219700" y="2820988"/>
            <a:ext cx="3384550" cy="3416300"/>
          </a:xfrm>
          <a:prstGeom prst="rect">
            <a:avLst/>
          </a:prstGeom>
          <a:noFill/>
          <a:ln cap="flat" cmpd="sng" w="28575">
            <a:solidFill>
              <a:srgbClr val="CC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zh-TW" sz="2400" u="none" cap="none" strike="noStrike">
                <a:solidFill>
                  <a:srgbClr val="C00000"/>
                </a:solidFill>
                <a:latin typeface="Microsoft JhengHei"/>
                <a:ea typeface="Microsoft JhengHei"/>
                <a:cs typeface="Microsoft JhengHei"/>
                <a:sym typeface="Microsoft JhengHei"/>
              </a:rPr>
              <a:t>★ 自我認識與瞭解</a:t>
            </a:r>
            <a:endParaRPr b="1" i="0" sz="2400" u="none" cap="none" strike="noStrike">
              <a:solidFill>
                <a:srgbClr val="C00000"/>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個性特質 / 價值觀 / </a:t>
            </a:r>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能力 /  性向 / 興趣 /</a:t>
            </a:r>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健康狀況 / 生活型態</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家庭因素</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家人期望 / 經濟條件</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未來發展趨勢</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科系願景 (升學/就業)</a:t>
            </a:r>
            <a:endParaRPr/>
          </a:p>
          <a:p>
            <a:pPr indent="0" lvl="0" marL="0" marR="0" rtl="0" algn="l">
              <a:spcBef>
                <a:spcPts val="0"/>
              </a:spcBef>
              <a:spcAft>
                <a:spcPts val="0"/>
              </a:spcAft>
              <a:buNone/>
            </a:pPr>
            <a:r>
              <a:rPr b="1" i="0" lang="zh-TW" sz="2400" u="none" cap="none" strike="noStrike">
                <a:solidFill>
                  <a:schemeClr val="dk1"/>
                </a:solidFill>
                <a:latin typeface="Microsoft JhengHei"/>
                <a:ea typeface="Microsoft JhengHei"/>
                <a:cs typeface="Microsoft JhengHei"/>
                <a:sym typeface="Microsoft JhengHei"/>
              </a:rPr>
              <a:t>★ 生涯目標 (夢想/際遇)</a:t>
            </a:r>
            <a:endParaRPr/>
          </a:p>
        </p:txBody>
      </p:sp>
      <p:grpSp>
        <p:nvGrpSpPr>
          <p:cNvPr id="105" name="Google Shape;105;p14"/>
          <p:cNvGrpSpPr/>
          <p:nvPr/>
        </p:nvGrpSpPr>
        <p:grpSpPr>
          <a:xfrm>
            <a:off x="4186235" y="3302000"/>
            <a:ext cx="719137" cy="2713038"/>
            <a:chOff x="4211783" y="4511675"/>
            <a:chExt cx="718992" cy="1437605"/>
          </a:xfrm>
        </p:grpSpPr>
        <p:sp>
          <p:nvSpPr>
            <p:cNvPr id="106" name="Google Shape;106;p14"/>
            <p:cNvSpPr/>
            <p:nvPr/>
          </p:nvSpPr>
          <p:spPr>
            <a:xfrm rot="10800000">
              <a:off x="4211783" y="4511675"/>
              <a:ext cx="718992" cy="431534"/>
            </a:xfrm>
            <a:prstGeom prst="rightArrow">
              <a:avLst>
                <a:gd fmla="val 50000" name="adj1"/>
                <a:gd fmla="val 50000" name="adj2"/>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Microsoft JhengHei"/>
                <a:ea typeface="Microsoft JhengHei"/>
                <a:cs typeface="Microsoft JhengHei"/>
                <a:sym typeface="Microsoft JhengHei"/>
              </a:endParaRPr>
            </a:p>
          </p:txBody>
        </p:sp>
        <p:sp>
          <p:nvSpPr>
            <p:cNvPr id="107" name="Google Shape;107;p14"/>
            <p:cNvSpPr txBox="1"/>
            <p:nvPr/>
          </p:nvSpPr>
          <p:spPr>
            <a:xfrm rot="5400000">
              <a:off x="4159759" y="5209517"/>
              <a:ext cx="864096" cy="6154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rPr b="1" i="0" lang="zh-TW" sz="2800" u="none" cap="none" strike="noStrike">
                  <a:solidFill>
                    <a:schemeClr val="dk1"/>
                  </a:solidFill>
                  <a:latin typeface="Microsoft JhengHei"/>
                  <a:ea typeface="Microsoft JhengHei"/>
                  <a:cs typeface="Microsoft JhengHei"/>
                  <a:sym typeface="Microsoft JhengHei"/>
                </a:rPr>
                <a:t>自我評估</a:t>
              </a:r>
              <a:endParaRPr/>
            </a:p>
          </p:txBody>
        </p:sp>
      </p:grpSp>
      <p:sp>
        <p:nvSpPr>
          <p:cNvPr id="108" name="Google Shape;108;p14"/>
          <p:cNvSpPr txBox="1"/>
          <p:nvPr/>
        </p:nvSpPr>
        <p:spPr>
          <a:xfrm>
            <a:off x="457200" y="292100"/>
            <a:ext cx="3898900"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4800"/>
              <a:buFont typeface="Arial"/>
              <a:buNone/>
            </a:pPr>
            <a:r>
              <a:rPr b="1" i="0" lang="zh-TW" sz="4800" u="none" cap="none" strike="noStrike">
                <a:solidFill>
                  <a:schemeClr val="dk1"/>
                </a:solidFill>
                <a:latin typeface="Microsoft JhengHei"/>
                <a:ea typeface="Microsoft JhengHei"/>
                <a:cs typeface="Microsoft JhengHei"/>
                <a:sym typeface="Microsoft JhengHei"/>
              </a:rPr>
              <a:t>寫在前面~</a:t>
            </a:r>
            <a:endParaRPr b="1" i="0" sz="4800" u="none" cap="none" strike="noStrike">
              <a:solidFill>
                <a:schemeClr val="dk1"/>
              </a:solidFill>
              <a:latin typeface="Microsoft JhengHei"/>
              <a:ea typeface="Microsoft JhengHei"/>
              <a:cs typeface="Microsoft JhengHei"/>
              <a:sym typeface="Microsoft Jheng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1" name="Shape 391"/>
        <p:cNvGrpSpPr/>
        <p:nvPr/>
      </p:nvGrpSpPr>
      <p:grpSpPr>
        <a:xfrm>
          <a:off x="0" y="0"/>
          <a:ext cx="0" cy="0"/>
          <a:chOff x="0" y="0"/>
          <a:chExt cx="0" cy="0"/>
        </a:xfrm>
      </p:grpSpPr>
      <p:sp>
        <p:nvSpPr>
          <p:cNvPr id="392" name="Google Shape;392;p32"/>
          <p:cNvSpPr/>
          <p:nvPr/>
        </p:nvSpPr>
        <p:spPr>
          <a:xfrm>
            <a:off x="7072313" y="901700"/>
            <a:ext cx="428625" cy="319088"/>
          </a:xfrm>
          <a:prstGeom prst="down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pic>
        <p:nvPicPr>
          <p:cNvPr descr="05.jpg" id="393" name="Google Shape;393;p32"/>
          <p:cNvPicPr preferRelativeResize="0"/>
          <p:nvPr/>
        </p:nvPicPr>
        <p:blipFill rotWithShape="1">
          <a:blip r:embed="rId3">
            <a:alphaModFix/>
          </a:blip>
          <a:srcRect b="0" l="0" r="0" t="0"/>
          <a:stretch/>
        </p:blipFill>
        <p:spPr>
          <a:xfrm>
            <a:off x="7938" y="1292225"/>
            <a:ext cx="9097962" cy="5072063"/>
          </a:xfrm>
          <a:prstGeom prst="rect">
            <a:avLst/>
          </a:prstGeom>
          <a:noFill/>
          <a:ln>
            <a:noFill/>
          </a:ln>
        </p:spPr>
      </p:pic>
      <p:sp>
        <p:nvSpPr>
          <p:cNvPr id="394" name="Google Shape;394;p32"/>
          <p:cNvSpPr/>
          <p:nvPr/>
        </p:nvSpPr>
        <p:spPr>
          <a:xfrm>
            <a:off x="6500813" y="1720850"/>
            <a:ext cx="1571625" cy="48577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sp>
        <p:nvSpPr>
          <p:cNvPr id="395" name="Google Shape;395;p32"/>
          <p:cNvSpPr txBox="1"/>
          <p:nvPr>
            <p:ph type="title"/>
          </p:nvPr>
        </p:nvSpPr>
        <p:spPr>
          <a:xfrm>
            <a:off x="1781994" y="169863"/>
            <a:ext cx="5580012" cy="596900"/>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zh-TW" sz="4800">
                <a:latin typeface="Microsoft JhengHei"/>
                <a:ea typeface="Microsoft JhengHei"/>
                <a:cs typeface="Microsoft JhengHei"/>
                <a:sym typeface="Microsoft JhengHei"/>
              </a:rPr>
              <a:t>志願選填方向模糊</a:t>
            </a:r>
            <a:endParaRPr b="1" sz="4800">
              <a:latin typeface="Microsoft JhengHei"/>
              <a:ea typeface="Microsoft JhengHei"/>
              <a:cs typeface="Microsoft JhengHei"/>
              <a:sym typeface="Microsoft Jheng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9" name="Shape 399"/>
        <p:cNvGrpSpPr/>
        <p:nvPr/>
      </p:nvGrpSpPr>
      <p:grpSpPr>
        <a:xfrm>
          <a:off x="0" y="0"/>
          <a:ext cx="0" cy="0"/>
          <a:chOff x="0" y="0"/>
          <a:chExt cx="0" cy="0"/>
        </a:xfrm>
      </p:grpSpPr>
      <p:pic>
        <p:nvPicPr>
          <p:cNvPr descr="04.jpg" id="400" name="Google Shape;400;p33"/>
          <p:cNvPicPr preferRelativeResize="0"/>
          <p:nvPr/>
        </p:nvPicPr>
        <p:blipFill rotWithShape="1">
          <a:blip r:embed="rId3">
            <a:alphaModFix/>
          </a:blip>
          <a:srcRect b="0" l="0" r="0" t="0"/>
          <a:stretch/>
        </p:blipFill>
        <p:spPr>
          <a:xfrm>
            <a:off x="0" y="993775"/>
            <a:ext cx="9167813" cy="5630863"/>
          </a:xfrm>
          <a:prstGeom prst="rect">
            <a:avLst/>
          </a:prstGeom>
          <a:noFill/>
          <a:ln>
            <a:noFill/>
          </a:ln>
        </p:spPr>
      </p:pic>
      <p:sp>
        <p:nvSpPr>
          <p:cNvPr id="401" name="Google Shape;401;p33"/>
          <p:cNvSpPr txBox="1"/>
          <p:nvPr/>
        </p:nvSpPr>
        <p:spPr>
          <a:xfrm>
            <a:off x="3143250" y="1123950"/>
            <a:ext cx="428625" cy="646113"/>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lang="zh-TW" sz="1800">
                <a:solidFill>
                  <a:srgbClr val="FF0000"/>
                </a:solidFill>
                <a:latin typeface="Microsoft JhengHei"/>
                <a:ea typeface="Microsoft JhengHei"/>
                <a:cs typeface="Microsoft JhengHei"/>
                <a:sym typeface="Microsoft JhengHei"/>
              </a:rPr>
              <a:t>南工</a:t>
            </a:r>
            <a:endParaRPr/>
          </a:p>
        </p:txBody>
      </p:sp>
      <p:sp>
        <p:nvSpPr>
          <p:cNvPr id="402" name="Google Shape;402;p33"/>
          <p:cNvSpPr txBox="1"/>
          <p:nvPr/>
        </p:nvSpPr>
        <p:spPr>
          <a:xfrm>
            <a:off x="3143250" y="1838325"/>
            <a:ext cx="428625" cy="646113"/>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lang="zh-TW" sz="1800">
                <a:solidFill>
                  <a:srgbClr val="FF0000"/>
                </a:solidFill>
                <a:latin typeface="Microsoft JhengHei"/>
                <a:ea typeface="Microsoft JhengHei"/>
                <a:cs typeface="Microsoft JhengHei"/>
                <a:sym typeface="Microsoft JhengHei"/>
              </a:rPr>
              <a:t>南商</a:t>
            </a:r>
            <a:endParaRPr/>
          </a:p>
        </p:txBody>
      </p:sp>
      <p:sp>
        <p:nvSpPr>
          <p:cNvPr id="403" name="Google Shape;403;p33"/>
          <p:cNvSpPr txBox="1"/>
          <p:nvPr/>
        </p:nvSpPr>
        <p:spPr>
          <a:xfrm>
            <a:off x="3143250" y="2552700"/>
            <a:ext cx="428625" cy="646113"/>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lang="zh-TW" sz="1800">
                <a:solidFill>
                  <a:srgbClr val="FF0000"/>
                </a:solidFill>
                <a:latin typeface="Microsoft JhengHei"/>
                <a:ea typeface="Microsoft JhengHei"/>
                <a:cs typeface="Microsoft JhengHei"/>
                <a:sym typeface="Microsoft JhengHei"/>
              </a:rPr>
              <a:t>南大</a:t>
            </a:r>
            <a:endParaRPr/>
          </a:p>
        </p:txBody>
      </p:sp>
      <p:sp>
        <p:nvSpPr>
          <p:cNvPr id="404" name="Google Shape;404;p33"/>
          <p:cNvSpPr txBox="1"/>
          <p:nvPr/>
        </p:nvSpPr>
        <p:spPr>
          <a:xfrm>
            <a:off x="2857500" y="3267075"/>
            <a:ext cx="642938" cy="369888"/>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lang="zh-TW" sz="1800">
                <a:solidFill>
                  <a:srgbClr val="FF0000"/>
                </a:solidFill>
                <a:latin typeface="Microsoft JhengHei"/>
                <a:ea typeface="Microsoft JhengHei"/>
                <a:cs typeface="Microsoft JhengHei"/>
                <a:sym typeface="Microsoft JhengHei"/>
              </a:rPr>
              <a:t>大灣</a:t>
            </a:r>
            <a:endParaRPr/>
          </a:p>
        </p:txBody>
      </p:sp>
      <p:sp>
        <p:nvSpPr>
          <p:cNvPr id="405" name="Google Shape;405;p33"/>
          <p:cNvSpPr txBox="1"/>
          <p:nvPr/>
        </p:nvSpPr>
        <p:spPr>
          <a:xfrm>
            <a:off x="3143250" y="3763963"/>
            <a:ext cx="428625" cy="1200150"/>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lang="zh-TW" sz="1800">
                <a:solidFill>
                  <a:srgbClr val="FF0000"/>
                </a:solidFill>
                <a:latin typeface="Microsoft JhengHei"/>
                <a:ea typeface="Microsoft JhengHei"/>
                <a:cs typeface="Microsoft JhengHei"/>
                <a:sym typeface="Microsoft JhengHei"/>
              </a:rPr>
              <a:t>台</a:t>
            </a:r>
            <a:endParaRPr b="1" sz="1800">
              <a:solidFill>
                <a:srgbClr val="FF0000"/>
              </a:solidFill>
              <a:latin typeface="Microsoft JhengHei"/>
              <a:ea typeface="Microsoft JhengHei"/>
              <a:cs typeface="Microsoft JhengHei"/>
              <a:sym typeface="Microsoft JhengHei"/>
            </a:endParaRPr>
          </a:p>
          <a:p>
            <a:pPr indent="0" lvl="0" marL="0" marR="0" rtl="0" algn="ctr">
              <a:lnSpc>
                <a:spcPct val="100000"/>
              </a:lnSpc>
              <a:spcBef>
                <a:spcPts val="0"/>
              </a:spcBef>
              <a:spcAft>
                <a:spcPts val="0"/>
              </a:spcAft>
              <a:buClr>
                <a:srgbClr val="FF0000"/>
              </a:buClr>
              <a:buSzPts val="1800"/>
              <a:buFont typeface="Arial"/>
              <a:buNone/>
            </a:pPr>
            <a:r>
              <a:rPr b="1" lang="zh-TW" sz="1800">
                <a:solidFill>
                  <a:srgbClr val="FF0000"/>
                </a:solidFill>
                <a:latin typeface="Microsoft JhengHei"/>
                <a:ea typeface="Microsoft JhengHei"/>
                <a:cs typeface="Microsoft JhengHei"/>
                <a:sym typeface="Microsoft JhengHei"/>
              </a:rPr>
              <a:t>南海事</a:t>
            </a:r>
            <a:endParaRPr/>
          </a:p>
        </p:txBody>
      </p:sp>
      <p:sp>
        <p:nvSpPr>
          <p:cNvPr id="406" name="Google Shape;406;p33"/>
          <p:cNvSpPr txBox="1"/>
          <p:nvPr/>
        </p:nvSpPr>
        <p:spPr>
          <a:xfrm>
            <a:off x="3143250" y="5195888"/>
            <a:ext cx="428625" cy="646112"/>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lang="zh-TW" sz="1800">
                <a:solidFill>
                  <a:srgbClr val="FF0000"/>
                </a:solidFill>
                <a:latin typeface="Microsoft JhengHei"/>
                <a:ea typeface="Microsoft JhengHei"/>
                <a:cs typeface="Microsoft JhengHei"/>
                <a:sym typeface="Microsoft JhengHei"/>
              </a:rPr>
              <a:t>長榮</a:t>
            </a:r>
            <a:endParaRPr/>
          </a:p>
        </p:txBody>
      </p:sp>
      <p:sp>
        <p:nvSpPr>
          <p:cNvPr id="407" name="Google Shape;407;p33"/>
          <p:cNvSpPr txBox="1"/>
          <p:nvPr/>
        </p:nvSpPr>
        <p:spPr>
          <a:xfrm>
            <a:off x="3143250" y="5981700"/>
            <a:ext cx="428625" cy="646113"/>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Arial"/>
              <a:buNone/>
            </a:pPr>
            <a:r>
              <a:rPr b="1" lang="zh-TW" sz="1800">
                <a:solidFill>
                  <a:srgbClr val="FF0000"/>
                </a:solidFill>
                <a:latin typeface="Microsoft JhengHei"/>
                <a:ea typeface="Microsoft JhengHei"/>
                <a:cs typeface="Microsoft JhengHei"/>
                <a:sym typeface="Microsoft JhengHei"/>
              </a:rPr>
              <a:t>慈幼</a:t>
            </a:r>
            <a:endParaRPr/>
          </a:p>
        </p:txBody>
      </p:sp>
      <p:sp>
        <p:nvSpPr>
          <p:cNvPr id="408" name="Google Shape;408;p33"/>
          <p:cNvSpPr txBox="1"/>
          <p:nvPr>
            <p:ph type="title"/>
          </p:nvPr>
        </p:nvSpPr>
        <p:spPr>
          <a:xfrm>
            <a:off x="1781994" y="169863"/>
            <a:ext cx="5580012" cy="596900"/>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zh-TW" sz="4800">
                <a:latin typeface="Microsoft JhengHei"/>
                <a:ea typeface="Microsoft JhengHei"/>
                <a:cs typeface="Microsoft JhengHei"/>
                <a:sym typeface="Microsoft JhengHei"/>
              </a:rPr>
              <a:t>志願選填方向模糊</a:t>
            </a:r>
            <a:endParaRPr b="1" sz="4800">
              <a:latin typeface="Microsoft JhengHei"/>
              <a:ea typeface="Microsoft JhengHei"/>
              <a:cs typeface="Microsoft JhengHei"/>
              <a:sym typeface="Microsoft JhengHei"/>
            </a:endParaRPr>
          </a:p>
        </p:txBody>
      </p:sp>
      <p:sp>
        <p:nvSpPr>
          <p:cNvPr id="409" name="Google Shape;409;p33"/>
          <p:cNvSpPr/>
          <p:nvPr/>
        </p:nvSpPr>
        <p:spPr>
          <a:xfrm>
            <a:off x="7072313" y="631825"/>
            <a:ext cx="428625" cy="349250"/>
          </a:xfrm>
          <a:prstGeom prst="down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animEffect filter="fade" transition="in">
                                      <p:cBhvr>
                                        <p:cTn dur="500"/>
                                        <p:tgtEl>
                                          <p:spTgt spid="4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3" name="Shape 413"/>
        <p:cNvGrpSpPr/>
        <p:nvPr/>
      </p:nvGrpSpPr>
      <p:grpSpPr>
        <a:xfrm>
          <a:off x="0" y="0"/>
          <a:ext cx="0" cy="0"/>
          <a:chOff x="0" y="0"/>
          <a:chExt cx="0" cy="0"/>
        </a:xfrm>
      </p:grpSpPr>
      <p:pic>
        <p:nvPicPr>
          <p:cNvPr id="414" name="Google Shape;414;p34"/>
          <p:cNvPicPr preferRelativeResize="0"/>
          <p:nvPr>
            <p:ph idx="1" type="body"/>
          </p:nvPr>
        </p:nvPicPr>
        <p:blipFill rotWithShape="1">
          <a:blip r:embed="rId3">
            <a:alphaModFix/>
          </a:blip>
          <a:srcRect b="0" l="0" r="0" t="0"/>
          <a:stretch/>
        </p:blipFill>
        <p:spPr>
          <a:xfrm>
            <a:off x="19050" y="739775"/>
            <a:ext cx="9112250" cy="6030913"/>
          </a:xfrm>
          <a:prstGeom prst="rect">
            <a:avLst/>
          </a:prstGeom>
          <a:noFill/>
          <a:ln>
            <a:noFill/>
          </a:ln>
        </p:spPr>
      </p:pic>
      <p:sp>
        <p:nvSpPr>
          <p:cNvPr id="415" name="Google Shape;415;p34"/>
          <p:cNvSpPr/>
          <p:nvPr/>
        </p:nvSpPr>
        <p:spPr>
          <a:xfrm>
            <a:off x="6519863" y="974725"/>
            <a:ext cx="1571625" cy="485775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sp>
        <p:nvSpPr>
          <p:cNvPr id="416" name="Google Shape;416;p34"/>
          <p:cNvSpPr txBox="1"/>
          <p:nvPr>
            <p:ph type="title"/>
          </p:nvPr>
        </p:nvSpPr>
        <p:spPr>
          <a:xfrm>
            <a:off x="1781994" y="95796"/>
            <a:ext cx="5580012" cy="596900"/>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zh-TW" sz="4800">
                <a:latin typeface="Microsoft JhengHei"/>
                <a:ea typeface="Microsoft JhengHei"/>
                <a:cs typeface="Microsoft JhengHei"/>
                <a:sym typeface="Microsoft JhengHei"/>
              </a:rPr>
              <a:t>看得出邏輯嗎？</a:t>
            </a:r>
            <a:endParaRPr b="1" sz="4800">
              <a:latin typeface="Microsoft JhengHei"/>
              <a:ea typeface="Microsoft JhengHei"/>
              <a:cs typeface="Microsoft JhengHei"/>
              <a:sym typeface="Microsoft Jheng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xEl>
                                              <p:pRg end="0" st="0"/>
                                            </p:txEl>
                                          </p:spTgt>
                                        </p:tgtEl>
                                        <p:attrNameLst>
                                          <p:attrName>style.visibility</p:attrName>
                                        </p:attrNameLst>
                                      </p:cBhvr>
                                      <p:to>
                                        <p:strVal val="visible"/>
                                      </p:to>
                                    </p:set>
                                    <p:animEffect filter="fade" transition="in">
                                      <p:cBhvr>
                                        <p:cTn dur="500"/>
                                        <p:tgtEl>
                                          <p:spTgt spid="41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123.jpg" id="421" name="Google Shape;421;p35"/>
          <p:cNvPicPr preferRelativeResize="0"/>
          <p:nvPr>
            <p:ph idx="1" type="body"/>
          </p:nvPr>
        </p:nvPicPr>
        <p:blipFill rotWithShape="1">
          <a:blip r:embed="rId3">
            <a:alphaModFix/>
          </a:blip>
          <a:srcRect b="0" l="0" r="0" t="0"/>
          <a:stretch/>
        </p:blipFill>
        <p:spPr>
          <a:xfrm>
            <a:off x="0" y="1341438"/>
            <a:ext cx="9144000" cy="4786312"/>
          </a:xfrm>
          <a:prstGeom prst="rect">
            <a:avLst/>
          </a:prstGeom>
          <a:noFill/>
          <a:ln>
            <a:noFill/>
          </a:ln>
        </p:spPr>
      </p:pic>
      <p:sp>
        <p:nvSpPr>
          <p:cNvPr id="422" name="Google Shape;422;p35"/>
          <p:cNvSpPr/>
          <p:nvPr/>
        </p:nvSpPr>
        <p:spPr>
          <a:xfrm>
            <a:off x="107504" y="265964"/>
            <a:ext cx="691276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800">
                <a:solidFill>
                  <a:srgbClr val="FFC000"/>
                </a:solidFill>
                <a:latin typeface="Microsoft JhengHei"/>
                <a:ea typeface="Microsoft JhengHei"/>
                <a:cs typeface="Microsoft JhengHei"/>
                <a:sym typeface="Microsoft JhengHei"/>
              </a:rPr>
              <a:t>班級導師篩選評估表</a:t>
            </a:r>
            <a:endParaRPr b="1" sz="4800" cap="none">
              <a:solidFill>
                <a:srgbClr val="FFC000"/>
              </a:solidFill>
              <a:latin typeface="Gulim"/>
              <a:ea typeface="Gulim"/>
              <a:cs typeface="Gulim"/>
              <a:sym typeface="Guli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descr="456.jpg" id="427" name="Google Shape;427;p36"/>
          <p:cNvPicPr preferRelativeResize="0"/>
          <p:nvPr>
            <p:ph idx="1" type="body"/>
          </p:nvPr>
        </p:nvPicPr>
        <p:blipFill rotWithShape="1">
          <a:blip r:embed="rId3">
            <a:alphaModFix/>
          </a:blip>
          <a:srcRect b="0" l="0" r="0" t="0"/>
          <a:stretch/>
        </p:blipFill>
        <p:spPr>
          <a:xfrm>
            <a:off x="28575" y="1455738"/>
            <a:ext cx="9129713" cy="4997450"/>
          </a:xfrm>
          <a:prstGeom prst="rect">
            <a:avLst/>
          </a:prstGeom>
          <a:noFill/>
          <a:ln>
            <a:noFill/>
          </a:ln>
        </p:spPr>
      </p:pic>
      <p:sp>
        <p:nvSpPr>
          <p:cNvPr id="428" name="Google Shape;428;p36"/>
          <p:cNvSpPr/>
          <p:nvPr/>
        </p:nvSpPr>
        <p:spPr>
          <a:xfrm>
            <a:off x="107504" y="293747"/>
            <a:ext cx="799288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800">
                <a:solidFill>
                  <a:srgbClr val="FFC000"/>
                </a:solidFill>
                <a:latin typeface="Microsoft JhengHei"/>
                <a:ea typeface="Microsoft JhengHei"/>
                <a:cs typeface="Microsoft JhengHei"/>
                <a:sym typeface="Microsoft JhengHei"/>
              </a:rPr>
              <a:t>輔導活動教師</a:t>
            </a:r>
            <a:r>
              <a:rPr b="1" lang="zh-TW" sz="3200">
                <a:solidFill>
                  <a:srgbClr val="FFC000"/>
                </a:solidFill>
                <a:latin typeface="Microsoft JhengHei"/>
                <a:ea typeface="Microsoft JhengHei"/>
                <a:cs typeface="Microsoft JhengHei"/>
                <a:sym typeface="Microsoft JhengHei"/>
              </a:rPr>
              <a:t>（課程用學生自評表）</a:t>
            </a:r>
            <a:endParaRPr b="1" sz="3200" cap="none">
              <a:solidFill>
                <a:srgbClr val="FFC000"/>
              </a:solidFill>
              <a:latin typeface="Gulim"/>
              <a:ea typeface="Gulim"/>
              <a:cs typeface="Gulim"/>
              <a:sym typeface="Guli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2" name="Shape 432"/>
        <p:cNvGrpSpPr/>
        <p:nvPr/>
      </p:nvGrpSpPr>
      <p:grpSpPr>
        <a:xfrm>
          <a:off x="0" y="0"/>
          <a:ext cx="0" cy="0"/>
          <a:chOff x="0" y="0"/>
          <a:chExt cx="0" cy="0"/>
        </a:xfrm>
      </p:grpSpPr>
      <p:sp>
        <p:nvSpPr>
          <p:cNvPr id="433" name="Google Shape;433;p37"/>
          <p:cNvSpPr txBox="1"/>
          <p:nvPr/>
        </p:nvSpPr>
        <p:spPr>
          <a:xfrm>
            <a:off x="-3175" y="-4763"/>
            <a:ext cx="6307959" cy="7858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62699"/>
              </a:buClr>
              <a:buSzPts val="2600"/>
              <a:buFont typeface="Arial"/>
              <a:buNone/>
            </a:pPr>
            <a:r>
              <a:rPr b="1" lang="zh-TW" sz="2600">
                <a:solidFill>
                  <a:srgbClr val="262699"/>
                </a:solidFill>
                <a:latin typeface="Microsoft JhengHei"/>
                <a:ea typeface="Microsoft JhengHei"/>
                <a:cs typeface="Microsoft JhengHei"/>
                <a:sym typeface="Microsoft JhengHei"/>
              </a:rPr>
              <a:t>臺南區高中職免試入學志願選填輔導期程</a:t>
            </a:r>
            <a:endParaRPr/>
          </a:p>
        </p:txBody>
      </p:sp>
      <p:sp>
        <p:nvSpPr>
          <p:cNvPr id="434" name="Google Shape;434;p37"/>
          <p:cNvSpPr txBox="1"/>
          <p:nvPr/>
        </p:nvSpPr>
        <p:spPr>
          <a:xfrm>
            <a:off x="538163" y="2556193"/>
            <a:ext cx="5473997" cy="584775"/>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【第二次適性輔導輔導重點】</a:t>
            </a:r>
            <a:endParaRPr b="1" sz="3200">
              <a:solidFill>
                <a:schemeClr val="dk1"/>
              </a:solidFill>
              <a:latin typeface="Microsoft JhengHei"/>
              <a:ea typeface="Microsoft JhengHei"/>
              <a:cs typeface="Microsoft JhengHei"/>
              <a:sym typeface="Microsoft JhengHei"/>
            </a:endParaRPr>
          </a:p>
        </p:txBody>
      </p:sp>
      <p:sp>
        <p:nvSpPr>
          <p:cNvPr id="435" name="Google Shape;435;p37"/>
          <p:cNvSpPr txBox="1"/>
          <p:nvPr/>
        </p:nvSpPr>
        <p:spPr>
          <a:xfrm>
            <a:off x="217488" y="3213100"/>
            <a:ext cx="8721725" cy="3539430"/>
          </a:xfrm>
          <a:prstGeom prst="rect">
            <a:avLst/>
          </a:prstGeom>
          <a:noFill/>
          <a:ln cap="flat" cmpd="sng" w="9525">
            <a:solidFill>
              <a:schemeClr val="accent1"/>
            </a:solidFill>
            <a:prstDash val="dash"/>
            <a:miter lim="800000"/>
            <a:headEnd len="sm" w="sm" type="none"/>
            <a:tailEnd len="sm" w="sm" type="none"/>
          </a:ln>
        </p:spPr>
        <p:txBody>
          <a:bodyPr anchorCtr="0" anchor="t" bIns="45700" lIns="91425" spcFirstLastPara="1" rIns="91425" wrap="square" tIns="45700">
            <a:noAutofit/>
          </a:bodyPr>
          <a:lstStyle/>
          <a:p>
            <a:pPr indent="-457200" lvl="0" marL="457200" marR="0" rtl="0" algn="l">
              <a:spcBef>
                <a:spcPts val="0"/>
              </a:spcBef>
              <a:spcAft>
                <a:spcPts val="0"/>
              </a:spcAft>
              <a:buClr>
                <a:srgbClr val="FF0000"/>
              </a:buClr>
              <a:buSzPts val="2800"/>
              <a:buFont typeface="Noto Sans Symbols"/>
              <a:buChar char="✔"/>
            </a:pPr>
            <a:r>
              <a:rPr b="1" lang="zh-TW" sz="2800">
                <a:solidFill>
                  <a:srgbClr val="FF0000"/>
                </a:solidFill>
                <a:latin typeface="Microsoft JhengHei"/>
                <a:ea typeface="Microsoft JhengHei"/>
                <a:cs typeface="Microsoft JhengHei"/>
                <a:sym typeface="Microsoft JhengHei"/>
              </a:rPr>
              <a:t>5月教育局公布全市第二次選填結果</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列印結果報表→轉知家長「學生選填結果」</a:t>
            </a:r>
            <a:r>
              <a:rPr b="1" lang="zh-TW" sz="2000">
                <a:solidFill>
                  <a:schemeClr val="dk1"/>
                </a:solidFill>
                <a:latin typeface="Microsoft JhengHei"/>
                <a:ea typeface="Microsoft JhengHei"/>
                <a:cs typeface="Microsoft JhengHei"/>
                <a:sym typeface="Microsoft JhengHei"/>
              </a:rPr>
              <a:t>(簽名確認)</a:t>
            </a:r>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導師及輔導教師</a:t>
            </a:r>
            <a:r>
              <a:rPr b="1" lang="zh-TW" sz="2800">
                <a:solidFill>
                  <a:srgbClr val="FF0000"/>
                </a:solidFill>
                <a:latin typeface="Microsoft JhengHei"/>
                <a:ea typeface="Microsoft JhengHei"/>
                <a:cs typeface="Microsoft JhengHei"/>
                <a:sym typeface="Microsoft JhengHei"/>
              </a:rPr>
              <a:t>再次篩選</a:t>
            </a:r>
            <a:r>
              <a:rPr b="1" lang="zh-TW" sz="2800">
                <a:solidFill>
                  <a:schemeClr val="dk1"/>
                </a:solidFill>
                <a:latin typeface="Microsoft JhengHei"/>
                <a:ea typeface="Microsoft JhengHei"/>
                <a:cs typeface="Microsoft JhengHei"/>
                <a:sym typeface="Microsoft JhengHei"/>
              </a:rPr>
              <a:t>焦點學生</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提供生涯諮詢/輔導</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於課程向學生說明「</a:t>
            </a:r>
            <a:r>
              <a:rPr b="1" lang="zh-TW" sz="2800">
                <a:solidFill>
                  <a:srgbClr val="0000CC"/>
                </a:solidFill>
                <a:latin typeface="Microsoft JhengHei"/>
                <a:ea typeface="Microsoft JhengHei"/>
                <a:cs typeface="Microsoft JhengHei"/>
                <a:sym typeface="Microsoft JhengHei"/>
              </a:rPr>
              <a:t>選填人次變化趨勢</a:t>
            </a:r>
            <a:r>
              <a:rPr b="1" lang="zh-TW" sz="2800">
                <a:solidFill>
                  <a:schemeClr val="dk1"/>
                </a:solidFill>
                <a:latin typeface="Microsoft JhengHei"/>
                <a:ea typeface="Microsoft JhengHei"/>
                <a:cs typeface="Microsoft JhengHei"/>
                <a:sym typeface="Microsoft JhengHei"/>
              </a:rPr>
              <a:t>」、「</a:t>
            </a:r>
            <a:r>
              <a:rPr b="1" lang="zh-TW" sz="2800">
                <a:solidFill>
                  <a:srgbClr val="0000CC"/>
                </a:solidFill>
                <a:latin typeface="Microsoft JhengHei"/>
                <a:ea typeface="Microsoft JhengHei"/>
                <a:cs typeface="Microsoft JhengHei"/>
                <a:sym typeface="Microsoft JhengHei"/>
              </a:rPr>
              <a:t>個別序位區間查詢與運用</a:t>
            </a:r>
            <a:r>
              <a:rPr b="1" lang="zh-TW" sz="2800">
                <a:solidFill>
                  <a:schemeClr val="dk1"/>
                </a:solidFill>
                <a:latin typeface="Microsoft JhengHei"/>
                <a:ea typeface="Microsoft JhengHei"/>
                <a:cs typeface="Microsoft JhengHei"/>
                <a:sym typeface="Microsoft JhengHei"/>
              </a:rPr>
              <a:t>」及「</a:t>
            </a:r>
            <a:r>
              <a:rPr b="1" lang="zh-TW" sz="2800">
                <a:solidFill>
                  <a:srgbClr val="0000CC"/>
                </a:solidFill>
                <a:latin typeface="Microsoft JhengHei"/>
                <a:ea typeface="Microsoft JhengHei"/>
                <a:cs typeface="Microsoft JhengHei"/>
                <a:sym typeface="Microsoft JhengHei"/>
              </a:rPr>
              <a:t>正式選填相關注意事項</a:t>
            </a:r>
            <a:r>
              <a:rPr b="1" lang="zh-TW" sz="2800">
                <a:solidFill>
                  <a:schemeClr val="dk1"/>
                </a:solidFill>
                <a:latin typeface="Microsoft JhengHei"/>
                <a:ea typeface="Microsoft JhengHei"/>
                <a:cs typeface="Microsoft JhengHei"/>
                <a:sym typeface="Microsoft JhengHei"/>
              </a:rPr>
              <a:t>」</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6月初會考成績網路查詢 </a:t>
            </a:r>
            <a:r>
              <a:rPr b="1" lang="zh-TW" sz="2800">
                <a:solidFill>
                  <a:srgbClr val="FF0000"/>
                </a:solidFill>
                <a:latin typeface="Microsoft JhengHei"/>
                <a:ea typeface="Microsoft JhengHei"/>
                <a:cs typeface="Microsoft JhengHei"/>
                <a:sym typeface="Microsoft JhengHei"/>
              </a:rPr>
              <a:t>(確認比序分數/調整志願序)</a:t>
            </a:r>
            <a:endParaRPr b="1" sz="2800">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畢業典禮前：提醒正式選填日期、報名時程及續招</a:t>
            </a:r>
            <a:endParaRPr b="1" sz="2800">
              <a:solidFill>
                <a:schemeClr val="dk1"/>
              </a:solidFill>
              <a:latin typeface="Microsoft JhengHei"/>
              <a:ea typeface="Microsoft JhengHei"/>
              <a:cs typeface="Microsoft JhengHei"/>
              <a:sym typeface="Microsoft JhengHei"/>
            </a:endParaRPr>
          </a:p>
        </p:txBody>
      </p:sp>
      <p:grpSp>
        <p:nvGrpSpPr>
          <p:cNvPr id="436" name="Google Shape;436;p37"/>
          <p:cNvGrpSpPr/>
          <p:nvPr/>
        </p:nvGrpSpPr>
        <p:grpSpPr>
          <a:xfrm>
            <a:off x="539750" y="82550"/>
            <a:ext cx="7811975" cy="1625117"/>
            <a:chOff x="539750" y="82550"/>
            <a:chExt cx="7811975" cy="1625117"/>
          </a:xfrm>
        </p:grpSpPr>
        <p:grpSp>
          <p:nvGrpSpPr>
            <p:cNvPr id="437" name="Google Shape;437;p37"/>
            <p:cNvGrpSpPr/>
            <p:nvPr/>
          </p:nvGrpSpPr>
          <p:grpSpPr>
            <a:xfrm>
              <a:off x="539750" y="82550"/>
              <a:ext cx="7811975" cy="1625117"/>
              <a:chOff x="0" y="-202266"/>
              <a:chExt cx="8897958" cy="2766287"/>
            </a:xfrm>
          </p:grpSpPr>
          <p:grpSp>
            <p:nvGrpSpPr>
              <p:cNvPr id="438" name="Google Shape;438;p37"/>
              <p:cNvGrpSpPr/>
              <p:nvPr/>
            </p:nvGrpSpPr>
            <p:grpSpPr>
              <a:xfrm>
                <a:off x="0" y="484808"/>
                <a:ext cx="8027983" cy="2079213"/>
                <a:chOff x="0" y="0"/>
                <a:chExt cx="8027983" cy="2079213"/>
              </a:xfrm>
            </p:grpSpPr>
            <p:sp>
              <p:nvSpPr>
                <p:cNvPr id="439" name="Google Shape;439;p37"/>
                <p:cNvSpPr/>
                <p:nvPr/>
              </p:nvSpPr>
              <p:spPr>
                <a:xfrm>
                  <a:off x="0" y="0"/>
                  <a:ext cx="8027983" cy="2079213"/>
                </a:xfrm>
                <a:prstGeom prst="rightArrow">
                  <a:avLst>
                    <a:gd fmla="val 50000" name="adj1"/>
                    <a:gd fmla="val 50000" name="adj2"/>
                  </a:avLst>
                </a:prstGeom>
                <a:solidFill>
                  <a:srgbClr val="92D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7"/>
                <p:cNvSpPr/>
                <p:nvPr/>
              </p:nvSpPr>
              <p:spPr>
                <a:xfrm>
                  <a:off x="71844" y="637902"/>
                  <a:ext cx="1042222" cy="1203332"/>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7"/>
                <p:cNvSpPr txBox="1"/>
                <p:nvPr/>
              </p:nvSpPr>
              <p:spPr>
                <a:xfrm>
                  <a:off x="122721" y="688779"/>
                  <a:ext cx="940468" cy="1101578"/>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None/>
                  </a:pPr>
                  <a:r>
                    <a:rPr b="1" lang="zh-TW" sz="2000">
                      <a:solidFill>
                        <a:schemeClr val="lt1"/>
                      </a:solidFill>
                      <a:latin typeface="Microsoft JhengHei"/>
                      <a:ea typeface="Microsoft JhengHei"/>
                      <a:cs typeface="Microsoft JhengHei"/>
                      <a:sym typeface="Microsoft JhengHei"/>
                    </a:rPr>
                    <a:t>準備       階段</a:t>
                  </a:r>
                  <a:endParaRPr b="1" sz="2000">
                    <a:solidFill>
                      <a:schemeClr val="lt1"/>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None/>
                  </a:pPr>
                  <a:r>
                    <a:rPr b="1" lang="zh-TW" sz="2000">
                      <a:solidFill>
                        <a:schemeClr val="lt1"/>
                      </a:solidFill>
                      <a:latin typeface="Microsoft JhengHei"/>
                      <a:ea typeface="Microsoft JhengHei"/>
                      <a:cs typeface="Microsoft JhengHei"/>
                      <a:sym typeface="Microsoft JhengHei"/>
                    </a:rPr>
                    <a:t>(三上) </a:t>
                  </a:r>
                  <a:endParaRPr/>
                </a:p>
              </p:txBody>
            </p:sp>
            <p:sp>
              <p:nvSpPr>
                <p:cNvPr id="442" name="Google Shape;442;p37"/>
                <p:cNvSpPr/>
                <p:nvPr/>
              </p:nvSpPr>
              <p:spPr>
                <a:xfrm>
                  <a:off x="1244456" y="617742"/>
                  <a:ext cx="1393476" cy="1249956"/>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7"/>
                <p:cNvSpPr txBox="1"/>
                <p:nvPr/>
              </p:nvSpPr>
              <p:spPr>
                <a:xfrm>
                  <a:off x="1305474" y="678760"/>
                  <a:ext cx="1271440" cy="1127920"/>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第一次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模擬</a:t>
                  </a:r>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志願選填</a:t>
                  </a:r>
                  <a:endParaRPr/>
                </a:p>
              </p:txBody>
            </p:sp>
            <p:sp>
              <p:nvSpPr>
                <p:cNvPr id="444" name="Google Shape;444;p37"/>
                <p:cNvSpPr/>
                <p:nvPr/>
              </p:nvSpPr>
              <p:spPr>
                <a:xfrm>
                  <a:off x="2762130" y="646256"/>
                  <a:ext cx="1110321" cy="117913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7"/>
                <p:cNvSpPr txBox="1"/>
                <p:nvPr/>
              </p:nvSpPr>
              <p:spPr>
                <a:xfrm>
                  <a:off x="2816331" y="700457"/>
                  <a:ext cx="1001919" cy="107073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第一次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適性      輔導</a:t>
                  </a:r>
                  <a:endParaRPr b="1" sz="2000">
                    <a:solidFill>
                      <a:srgbClr val="FFFFFF"/>
                    </a:solidFill>
                    <a:latin typeface="Microsoft JhengHei"/>
                    <a:ea typeface="Microsoft JhengHei"/>
                    <a:cs typeface="Microsoft JhengHei"/>
                    <a:sym typeface="Microsoft JhengHei"/>
                  </a:endParaRPr>
                </a:p>
              </p:txBody>
            </p:sp>
            <p:sp>
              <p:nvSpPr>
                <p:cNvPr id="446" name="Google Shape;446;p37"/>
                <p:cNvSpPr/>
                <p:nvPr/>
              </p:nvSpPr>
              <p:spPr>
                <a:xfrm>
                  <a:off x="3965142" y="613317"/>
                  <a:ext cx="1393476" cy="1254380"/>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7"/>
                <p:cNvSpPr txBox="1"/>
                <p:nvPr/>
              </p:nvSpPr>
              <p:spPr>
                <a:xfrm>
                  <a:off x="4026376" y="674551"/>
                  <a:ext cx="1271008" cy="1131912"/>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第二次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模擬</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志願選填</a:t>
                  </a:r>
                  <a:endParaRPr b="1" sz="2000">
                    <a:solidFill>
                      <a:srgbClr val="FFFFFF"/>
                    </a:solidFill>
                    <a:latin typeface="Microsoft JhengHei"/>
                    <a:ea typeface="Microsoft JhengHei"/>
                    <a:cs typeface="Microsoft JhengHei"/>
                    <a:sym typeface="Microsoft JhengHei"/>
                  </a:endParaRPr>
                </a:p>
              </p:txBody>
            </p:sp>
            <p:sp>
              <p:nvSpPr>
                <p:cNvPr id="448" name="Google Shape;448;p37"/>
                <p:cNvSpPr/>
                <p:nvPr/>
              </p:nvSpPr>
              <p:spPr>
                <a:xfrm>
                  <a:off x="5471341" y="637902"/>
                  <a:ext cx="1142775" cy="1173541"/>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7"/>
                <p:cNvSpPr txBox="1"/>
                <p:nvPr/>
              </p:nvSpPr>
              <p:spPr>
                <a:xfrm>
                  <a:off x="5527127" y="693688"/>
                  <a:ext cx="1031203" cy="1061969"/>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第二次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適性       輔導</a:t>
                  </a:r>
                  <a:endParaRPr b="1" sz="2000">
                    <a:solidFill>
                      <a:srgbClr val="FFFFFF"/>
                    </a:solidFill>
                    <a:latin typeface="Microsoft JhengHei"/>
                    <a:ea typeface="Microsoft JhengHei"/>
                    <a:cs typeface="Microsoft JhengHei"/>
                    <a:sym typeface="Microsoft JhengHei"/>
                  </a:endParaRPr>
                </a:p>
              </p:txBody>
            </p:sp>
            <p:sp>
              <p:nvSpPr>
                <p:cNvPr id="450" name="Google Shape;450;p37"/>
                <p:cNvSpPr/>
                <p:nvPr/>
              </p:nvSpPr>
              <p:spPr>
                <a:xfrm>
                  <a:off x="6732693" y="684414"/>
                  <a:ext cx="1128311" cy="111030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7"/>
                <p:cNvSpPr txBox="1"/>
                <p:nvPr/>
              </p:nvSpPr>
              <p:spPr>
                <a:xfrm>
                  <a:off x="6786894" y="738615"/>
                  <a:ext cx="1019909" cy="100190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正式      志願      選填</a:t>
                  </a:r>
                  <a:endParaRPr/>
                </a:p>
              </p:txBody>
            </p:sp>
          </p:grpSp>
          <p:sp>
            <p:nvSpPr>
              <p:cNvPr id="452" name="Google Shape;452;p37"/>
              <p:cNvSpPr txBox="1"/>
              <p:nvPr/>
            </p:nvSpPr>
            <p:spPr>
              <a:xfrm>
                <a:off x="6566461" y="-202266"/>
                <a:ext cx="1500188" cy="5232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C0000"/>
                  </a:buClr>
                  <a:buSzPts val="2800"/>
                  <a:buFont typeface="Arial"/>
                  <a:buNone/>
                </a:pPr>
                <a:r>
                  <a:rPr b="1" lang="zh-TW" sz="2800">
                    <a:solidFill>
                      <a:srgbClr val="CC0000"/>
                    </a:solidFill>
                    <a:latin typeface="Microsoft JhengHei"/>
                    <a:ea typeface="Microsoft JhengHei"/>
                    <a:cs typeface="Microsoft JhengHei"/>
                    <a:sym typeface="Microsoft JhengHei"/>
                  </a:rPr>
                  <a:t>【會考】</a:t>
                </a:r>
                <a:endParaRPr b="1" sz="2800">
                  <a:solidFill>
                    <a:srgbClr val="CC0000"/>
                  </a:solidFill>
                  <a:latin typeface="Microsoft JhengHei"/>
                  <a:ea typeface="Microsoft JhengHei"/>
                  <a:cs typeface="Microsoft JhengHei"/>
                  <a:sym typeface="Microsoft JhengHei"/>
                </a:endParaRPr>
              </a:p>
            </p:txBody>
          </p:sp>
          <p:sp>
            <p:nvSpPr>
              <p:cNvPr id="453" name="Google Shape;453;p37"/>
              <p:cNvSpPr txBox="1"/>
              <p:nvPr/>
            </p:nvSpPr>
            <p:spPr>
              <a:xfrm>
                <a:off x="6510073" y="387685"/>
                <a:ext cx="1609329" cy="7334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200"/>
                  <a:buFont typeface="Arial"/>
                  <a:buNone/>
                </a:pPr>
                <a:r>
                  <a:rPr b="1" lang="zh-TW" sz="2200">
                    <a:solidFill>
                      <a:schemeClr val="dk1"/>
                    </a:solidFill>
                    <a:latin typeface="Microsoft JhengHei"/>
                    <a:ea typeface="Microsoft JhengHei"/>
                    <a:cs typeface="Microsoft JhengHei"/>
                    <a:sym typeface="Microsoft JhengHei"/>
                  </a:rPr>
                  <a:t>5/15.16</a:t>
                </a:r>
                <a:endParaRPr b="1" sz="2200">
                  <a:solidFill>
                    <a:schemeClr val="dk1"/>
                  </a:solidFill>
                  <a:latin typeface="Microsoft JhengHei"/>
                  <a:ea typeface="Microsoft JhengHei"/>
                  <a:cs typeface="Microsoft JhengHei"/>
                  <a:sym typeface="Microsoft JhengHei"/>
                </a:endParaRPr>
              </a:p>
            </p:txBody>
          </p:sp>
          <p:sp>
            <p:nvSpPr>
              <p:cNvPr id="454" name="Google Shape;454;p37"/>
              <p:cNvSpPr txBox="1"/>
              <p:nvPr/>
            </p:nvSpPr>
            <p:spPr>
              <a:xfrm>
                <a:off x="1902900" y="836779"/>
                <a:ext cx="6995058" cy="68107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2000"/>
                  <a:buFont typeface="Arial"/>
                  <a:buNone/>
                </a:pPr>
                <a:r>
                  <a:rPr b="1" lang="zh-TW" sz="2000">
                    <a:solidFill>
                      <a:schemeClr val="dk1"/>
                    </a:solidFill>
                    <a:latin typeface="Microsoft JhengHei"/>
                    <a:ea typeface="Microsoft JhengHei"/>
                    <a:cs typeface="Microsoft JhengHei"/>
                    <a:sym typeface="Microsoft JhengHei"/>
                  </a:rPr>
                  <a:t>1月                                    4月                                  </a:t>
                </a:r>
                <a:r>
                  <a:rPr b="1" lang="zh-TW" sz="2000">
                    <a:solidFill>
                      <a:srgbClr val="000099"/>
                    </a:solidFill>
                    <a:latin typeface="Microsoft JhengHei"/>
                    <a:ea typeface="Microsoft JhengHei"/>
                    <a:cs typeface="Microsoft JhengHei"/>
                    <a:sym typeface="Microsoft JhengHei"/>
                  </a:rPr>
                  <a:t>6月中</a:t>
                </a:r>
                <a:endParaRPr b="1" sz="2000">
                  <a:solidFill>
                    <a:srgbClr val="000099"/>
                  </a:solidFill>
                  <a:latin typeface="Microsoft JhengHei"/>
                  <a:ea typeface="Microsoft JhengHei"/>
                  <a:cs typeface="Microsoft JhengHei"/>
                  <a:sym typeface="Microsoft JhengHei"/>
                </a:endParaRPr>
              </a:p>
            </p:txBody>
          </p:sp>
        </p:grpSp>
        <p:sp>
          <p:nvSpPr>
            <p:cNvPr id="455" name="Google Shape;455;p37"/>
            <p:cNvSpPr/>
            <p:nvPr/>
          </p:nvSpPr>
          <p:spPr>
            <a:xfrm>
              <a:off x="6958013" y="836712"/>
              <a:ext cx="250825" cy="171590"/>
            </a:xfrm>
            <a:prstGeom prst="upArrow">
              <a:avLst>
                <a:gd fmla="val 50000" name="adj1"/>
                <a:gd fmla="val 50000" name="adj2"/>
              </a:avLst>
            </a:prstGeom>
            <a:solidFill>
              <a:schemeClr val="accent1"/>
            </a:solidFill>
            <a:ln cap="flat" cmpd="sng" w="25400">
              <a:solidFill>
                <a:srgbClr val="0094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8"/>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200"/>
              <a:buFont typeface="Arial"/>
              <a:buNone/>
            </a:pPr>
            <a:fld id="{00000000-1234-1234-1234-123412341234}" type="slidenum">
              <a:rPr lang="zh-TW"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61" name="Google Shape;461;p38"/>
          <p:cNvSpPr/>
          <p:nvPr/>
        </p:nvSpPr>
        <p:spPr>
          <a:xfrm flipH="1">
            <a:off x="935038" y="6138863"/>
            <a:ext cx="8066087" cy="504825"/>
          </a:xfrm>
          <a:custGeom>
            <a:rect b="b" l="l" r="r" t="t"/>
            <a:pathLst>
              <a:path extrusionOk="0" h="462" w="5088">
                <a:moveTo>
                  <a:pt x="0" y="333"/>
                </a:moveTo>
                <a:cubicBezTo>
                  <a:pt x="91" y="166"/>
                  <a:pt x="182" y="0"/>
                  <a:pt x="318" y="15"/>
                </a:cubicBezTo>
                <a:cubicBezTo>
                  <a:pt x="454" y="30"/>
                  <a:pt x="628" y="386"/>
                  <a:pt x="817" y="424"/>
                </a:cubicBezTo>
                <a:cubicBezTo>
                  <a:pt x="1006" y="462"/>
                  <a:pt x="1301" y="242"/>
                  <a:pt x="1452" y="242"/>
                </a:cubicBezTo>
                <a:cubicBezTo>
                  <a:pt x="1603" y="242"/>
                  <a:pt x="1202" y="394"/>
                  <a:pt x="1724" y="424"/>
                </a:cubicBezTo>
                <a:cubicBezTo>
                  <a:pt x="2246" y="454"/>
                  <a:pt x="4076" y="424"/>
                  <a:pt x="4582" y="424"/>
                </a:cubicBezTo>
                <a:cubicBezTo>
                  <a:pt x="5088" y="424"/>
                  <a:pt x="4925" y="424"/>
                  <a:pt x="4763" y="424"/>
                </a:cubicBezTo>
              </a:path>
            </a:pathLst>
          </a:custGeom>
          <a:noFill/>
          <a:ln cap="flat" cmpd="sng" w="508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Gulim"/>
              <a:ea typeface="Gulim"/>
              <a:cs typeface="Gulim"/>
              <a:sym typeface="Gulim"/>
            </a:endParaRPr>
          </a:p>
        </p:txBody>
      </p:sp>
      <p:sp>
        <p:nvSpPr>
          <p:cNvPr id="462" name="Google Shape;462;p38"/>
          <p:cNvSpPr txBox="1"/>
          <p:nvPr>
            <p:ph idx="1" type="body"/>
          </p:nvPr>
        </p:nvSpPr>
        <p:spPr>
          <a:xfrm>
            <a:off x="366713" y="1340768"/>
            <a:ext cx="8435975" cy="515937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Noto Sans Symbols"/>
              <a:buChar char="⮚"/>
            </a:pPr>
            <a:r>
              <a:rPr b="1" lang="zh-TW" sz="3200">
                <a:latin typeface="Microsoft JhengHei"/>
                <a:ea typeface="Microsoft JhengHei"/>
                <a:cs typeface="Microsoft JhengHei"/>
                <a:sym typeface="Microsoft JhengHei"/>
              </a:rPr>
              <a:t>對多元入學制度.進路.時程及管道等的瞭解</a:t>
            </a:r>
            <a:endParaRPr b="1" sz="3200">
              <a:latin typeface="Microsoft JhengHei"/>
              <a:ea typeface="Microsoft JhengHei"/>
              <a:cs typeface="Microsoft JhengHei"/>
              <a:sym typeface="Microsoft JhengHei"/>
            </a:endParaRPr>
          </a:p>
          <a:p>
            <a:pPr indent="-342900" lvl="0" marL="342900" rtl="0" algn="l">
              <a:spcBef>
                <a:spcPts val="640"/>
              </a:spcBef>
              <a:spcAft>
                <a:spcPts val="0"/>
              </a:spcAft>
              <a:buClr>
                <a:schemeClr val="dk1"/>
              </a:buClr>
              <a:buSzPts val="3200"/>
              <a:buFont typeface="Noto Sans Symbols"/>
              <a:buChar char="⮚"/>
            </a:pPr>
            <a:r>
              <a:rPr b="1" lang="zh-TW" sz="3200">
                <a:latin typeface="Microsoft JhengHei"/>
                <a:ea typeface="Microsoft JhengHei"/>
                <a:cs typeface="Microsoft JhengHei"/>
                <a:sym typeface="Microsoft JhengHei"/>
              </a:rPr>
              <a:t>多面向的評估與考量 </a:t>
            </a:r>
            <a:endParaRPr b="1" sz="3200">
              <a:latin typeface="Microsoft JhengHei"/>
              <a:ea typeface="Microsoft JhengHei"/>
              <a:cs typeface="Microsoft JhengHei"/>
              <a:sym typeface="Microsoft JhengHei"/>
            </a:endParaRPr>
          </a:p>
          <a:p>
            <a:pPr indent="-342900" lvl="0" marL="342900" rtl="0" algn="l">
              <a:spcBef>
                <a:spcPts val="640"/>
              </a:spcBef>
              <a:spcAft>
                <a:spcPts val="0"/>
              </a:spcAft>
              <a:buClr>
                <a:schemeClr val="dk1"/>
              </a:buClr>
              <a:buSzPts val="3200"/>
              <a:buFont typeface="Arial"/>
              <a:buNone/>
            </a:pPr>
            <a:r>
              <a:rPr b="1" lang="zh-TW" sz="3200">
                <a:latin typeface="Microsoft JhengHei"/>
                <a:ea typeface="Microsoft JhengHei"/>
                <a:cs typeface="Microsoft JhengHei"/>
                <a:sym typeface="Microsoft JhengHei"/>
              </a:rPr>
              <a:t> （</a:t>
            </a:r>
            <a:r>
              <a:rPr b="1" lang="zh-TW" sz="3200">
                <a:solidFill>
                  <a:srgbClr val="FF0000"/>
                </a:solidFill>
                <a:latin typeface="Microsoft JhengHei"/>
                <a:ea typeface="Microsoft JhengHei"/>
                <a:cs typeface="Microsoft JhengHei"/>
                <a:sym typeface="Microsoft JhengHei"/>
              </a:rPr>
              <a:t>不以單一或少數向度決定學生的未來</a:t>
            </a:r>
            <a:r>
              <a:rPr b="1" lang="zh-TW" sz="3200">
                <a:latin typeface="Microsoft JhengHei"/>
                <a:ea typeface="Microsoft JhengHei"/>
                <a:cs typeface="Microsoft JhengHei"/>
                <a:sym typeface="Microsoft JhengHei"/>
              </a:rPr>
              <a:t>）</a:t>
            </a:r>
            <a:endParaRPr b="1" sz="3200">
              <a:latin typeface="Microsoft JhengHei"/>
              <a:ea typeface="Microsoft JhengHei"/>
              <a:cs typeface="Microsoft JhengHei"/>
              <a:sym typeface="Microsoft JhengHei"/>
            </a:endParaRPr>
          </a:p>
          <a:p>
            <a:pPr indent="-342900" lvl="0" marL="342900" rtl="0" algn="l">
              <a:spcBef>
                <a:spcPts val="640"/>
              </a:spcBef>
              <a:spcAft>
                <a:spcPts val="0"/>
              </a:spcAft>
              <a:buClr>
                <a:srgbClr val="0000CC"/>
              </a:buClr>
              <a:buSzPts val="3200"/>
              <a:buFont typeface="Noto Sans Symbols"/>
              <a:buChar char="⮚"/>
            </a:pPr>
            <a:r>
              <a:rPr b="1" lang="zh-TW" sz="3200">
                <a:solidFill>
                  <a:srgbClr val="0000CC"/>
                </a:solidFill>
                <a:latin typeface="Microsoft JhengHei"/>
                <a:ea typeface="Microsoft JhengHei"/>
                <a:cs typeface="Microsoft JhengHei"/>
                <a:sym typeface="Microsoft JhengHei"/>
              </a:rPr>
              <a:t>接受學生生涯未定向的可能性</a:t>
            </a:r>
            <a:endParaRPr b="1" sz="3200">
              <a:solidFill>
                <a:srgbClr val="0000CC"/>
              </a:solidFill>
              <a:latin typeface="Microsoft JhengHei"/>
              <a:ea typeface="Microsoft JhengHei"/>
              <a:cs typeface="Microsoft JhengHei"/>
              <a:sym typeface="Microsoft JhengHei"/>
            </a:endParaRPr>
          </a:p>
          <a:p>
            <a:pPr indent="-342900" lvl="0" marL="342900" rtl="0" algn="l">
              <a:spcBef>
                <a:spcPts val="640"/>
              </a:spcBef>
              <a:spcAft>
                <a:spcPts val="0"/>
              </a:spcAft>
              <a:buClr>
                <a:schemeClr val="dk1"/>
              </a:buClr>
              <a:buSzPts val="3200"/>
              <a:buFont typeface="Noto Sans Symbols"/>
              <a:buChar char="⮚"/>
            </a:pPr>
            <a:r>
              <a:rPr b="1" lang="zh-TW" sz="3200">
                <a:latin typeface="Microsoft JhengHei"/>
                <a:ea typeface="Microsoft JhengHei"/>
                <a:cs typeface="Microsoft JhengHei"/>
                <a:sym typeface="Microsoft JhengHei"/>
              </a:rPr>
              <a:t>正向表述，並促進學生自我評估與親子溝通</a:t>
            </a:r>
            <a:endParaRPr b="1" sz="3200">
              <a:latin typeface="Microsoft JhengHei"/>
              <a:ea typeface="Microsoft JhengHei"/>
              <a:cs typeface="Microsoft JhengHei"/>
              <a:sym typeface="Microsoft JhengHei"/>
            </a:endParaRPr>
          </a:p>
          <a:p>
            <a:pPr indent="-342900" lvl="0" marL="342900" rtl="0" algn="l">
              <a:spcBef>
                <a:spcPts val="640"/>
              </a:spcBef>
              <a:spcAft>
                <a:spcPts val="0"/>
              </a:spcAft>
              <a:buClr>
                <a:srgbClr val="0000CC"/>
              </a:buClr>
              <a:buSzPts val="3200"/>
              <a:buFont typeface="Noto Sans Symbols"/>
              <a:buChar char="⮚"/>
            </a:pPr>
            <a:r>
              <a:rPr b="1" lang="zh-TW" sz="3200">
                <a:solidFill>
                  <a:srgbClr val="0000CC"/>
                </a:solidFill>
                <a:latin typeface="Microsoft JhengHei"/>
                <a:ea typeface="Microsoft JhengHei"/>
                <a:cs typeface="Microsoft JhengHei"/>
                <a:sym typeface="Microsoft JhengHei"/>
              </a:rPr>
              <a:t>運用輔導資源</a:t>
            </a:r>
            <a:endParaRPr b="1" sz="3200">
              <a:solidFill>
                <a:srgbClr val="0000CC"/>
              </a:solidFill>
              <a:latin typeface="Microsoft JhengHei"/>
              <a:ea typeface="Microsoft JhengHei"/>
              <a:cs typeface="Microsoft JhengHei"/>
              <a:sym typeface="Microsoft JhengHei"/>
            </a:endParaRPr>
          </a:p>
          <a:p>
            <a:pPr indent="-342900" lvl="0" marL="342900" rtl="0" algn="l">
              <a:spcBef>
                <a:spcPts val="640"/>
              </a:spcBef>
              <a:spcAft>
                <a:spcPts val="0"/>
              </a:spcAft>
              <a:buClr>
                <a:srgbClr val="FF0000"/>
              </a:buClr>
              <a:buSzPts val="3200"/>
              <a:buFont typeface="Arial"/>
              <a:buNone/>
            </a:pPr>
            <a:r>
              <a:rPr b="1" lang="zh-TW" sz="3200">
                <a:solidFill>
                  <a:srgbClr val="FF0000"/>
                </a:solidFill>
                <a:latin typeface="Microsoft JhengHei"/>
                <a:ea typeface="Microsoft JhengHei"/>
                <a:cs typeface="Microsoft JhengHei"/>
                <a:sym typeface="Microsoft JhengHei"/>
              </a:rPr>
              <a:t>   </a:t>
            </a:r>
            <a:r>
              <a:rPr b="1" lang="zh-TW" sz="3200">
                <a:latin typeface="Microsoft JhengHei"/>
                <a:ea typeface="Microsoft JhengHei"/>
                <a:cs typeface="Microsoft JhengHei"/>
                <a:sym typeface="Microsoft JhengHei"/>
              </a:rPr>
              <a:t>生涯輔導紀錄手冊/專任與兼任輔導教師</a:t>
            </a:r>
            <a:endParaRPr b="1" sz="3200">
              <a:latin typeface="Microsoft JhengHei"/>
              <a:ea typeface="Microsoft JhengHei"/>
              <a:cs typeface="Microsoft JhengHei"/>
              <a:sym typeface="Microsoft JhengHei"/>
            </a:endParaRPr>
          </a:p>
          <a:p>
            <a:pPr indent="-342900" lvl="0" marL="342900" rtl="0" algn="l">
              <a:spcBef>
                <a:spcPts val="640"/>
              </a:spcBef>
              <a:spcAft>
                <a:spcPts val="0"/>
              </a:spcAft>
              <a:buClr>
                <a:srgbClr val="0000CC"/>
              </a:buClr>
              <a:buSzPts val="3200"/>
              <a:buFont typeface="Arial"/>
              <a:buNone/>
            </a:pPr>
            <a:r>
              <a:rPr b="1" lang="zh-TW" sz="3200">
                <a:solidFill>
                  <a:srgbClr val="0000CC"/>
                </a:solidFill>
                <a:latin typeface="Microsoft JhengHei"/>
                <a:ea typeface="Microsoft JhengHei"/>
                <a:cs typeface="Microsoft JhengHei"/>
                <a:sym typeface="Microsoft JhengHei"/>
              </a:rPr>
              <a:t>   </a:t>
            </a:r>
            <a:r>
              <a:rPr b="1" lang="zh-TW" sz="3200">
                <a:latin typeface="Microsoft JhengHei"/>
                <a:ea typeface="Microsoft JhengHei"/>
                <a:cs typeface="Microsoft JhengHei"/>
                <a:sym typeface="Microsoft JhengHei"/>
              </a:rPr>
              <a:t>各處室行政資源/高中職端資源/畢業校友</a:t>
            </a:r>
            <a:endParaRPr b="1" sz="3200">
              <a:latin typeface="Microsoft JhengHei"/>
              <a:ea typeface="Microsoft JhengHei"/>
              <a:cs typeface="Microsoft JhengHei"/>
              <a:sym typeface="Microsoft JhengHei"/>
            </a:endParaRPr>
          </a:p>
          <a:p>
            <a:pPr indent="-342900" lvl="0" marL="342900" rtl="0" algn="l">
              <a:spcBef>
                <a:spcPts val="640"/>
              </a:spcBef>
              <a:spcAft>
                <a:spcPts val="0"/>
              </a:spcAft>
              <a:buClr>
                <a:schemeClr val="dk1"/>
              </a:buClr>
              <a:buSzPts val="3200"/>
              <a:buFont typeface="Arial"/>
              <a:buNone/>
            </a:pPr>
            <a:r>
              <a:rPr b="1" lang="zh-TW" sz="3200">
                <a:latin typeface="Microsoft JhengHei"/>
                <a:ea typeface="Microsoft JhengHei"/>
                <a:cs typeface="Microsoft JhengHei"/>
                <a:sym typeface="Microsoft JhengHei"/>
              </a:rPr>
              <a:t>   社區及社會相關資源  </a:t>
            </a:r>
            <a:endParaRPr/>
          </a:p>
          <a:p>
            <a:pPr indent="-139700" lvl="0" marL="342900" rtl="0" algn="l">
              <a:spcBef>
                <a:spcPts val="640"/>
              </a:spcBef>
              <a:spcAft>
                <a:spcPts val="0"/>
              </a:spcAft>
              <a:buClr>
                <a:schemeClr val="dk1"/>
              </a:buClr>
              <a:buSzPts val="3200"/>
              <a:buFont typeface="Noto Sans Symbols"/>
              <a:buNone/>
            </a:pPr>
            <a:r>
              <a:t/>
            </a:r>
            <a:endParaRPr b="1" sz="3200">
              <a:solidFill>
                <a:srgbClr val="000099"/>
              </a:solidFill>
              <a:latin typeface="Microsoft JhengHei"/>
              <a:ea typeface="Microsoft JhengHei"/>
              <a:cs typeface="Microsoft JhengHei"/>
              <a:sym typeface="Microsoft JhengHei"/>
            </a:endParaRPr>
          </a:p>
        </p:txBody>
      </p:sp>
      <p:sp>
        <p:nvSpPr>
          <p:cNvPr id="463" name="Google Shape;463;p38"/>
          <p:cNvSpPr/>
          <p:nvPr/>
        </p:nvSpPr>
        <p:spPr>
          <a:xfrm>
            <a:off x="539552" y="293747"/>
            <a:ext cx="7560840"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zh-TW" sz="4800">
                <a:solidFill>
                  <a:srgbClr val="FFC000"/>
                </a:solidFill>
                <a:latin typeface="Microsoft JhengHei"/>
                <a:ea typeface="Microsoft JhengHei"/>
                <a:cs typeface="Microsoft JhengHei"/>
                <a:sym typeface="Microsoft JhengHei"/>
              </a:rPr>
              <a:t>生涯適性輔導概念</a:t>
            </a:r>
            <a:endParaRPr b="1" sz="3200" cap="none">
              <a:solidFill>
                <a:srgbClr val="FFC000"/>
              </a:solidFill>
              <a:latin typeface="Gulim"/>
              <a:ea typeface="Gulim"/>
              <a:cs typeface="Gulim"/>
              <a:sym typeface="Gul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Effect filter="fade" transition="in">
                                      <p:cBhvr>
                                        <p:cTn dur="500"/>
                                        <p:tgtEl>
                                          <p:spTgt spid="4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animEffect filter="fade" transition="in">
                                      <p:cBhvr>
                                        <p:cTn dur="500"/>
                                        <p:tgtEl>
                                          <p:spTgt spid="4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2" st="2"/>
                                            </p:txEl>
                                          </p:spTgt>
                                        </p:tgtEl>
                                        <p:attrNameLst>
                                          <p:attrName>style.visibility</p:attrName>
                                        </p:attrNameLst>
                                      </p:cBhvr>
                                      <p:to>
                                        <p:strVal val="visible"/>
                                      </p:to>
                                    </p:set>
                                    <p:animEffect filter="fade" transition="in">
                                      <p:cBhvr>
                                        <p:cTn dur="500"/>
                                        <p:tgtEl>
                                          <p:spTgt spid="4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3" st="3"/>
                                            </p:txEl>
                                          </p:spTgt>
                                        </p:tgtEl>
                                        <p:attrNameLst>
                                          <p:attrName>style.visibility</p:attrName>
                                        </p:attrNameLst>
                                      </p:cBhvr>
                                      <p:to>
                                        <p:strVal val="visible"/>
                                      </p:to>
                                    </p:set>
                                    <p:animEffect filter="fade" transition="in">
                                      <p:cBhvr>
                                        <p:cTn dur="500"/>
                                        <p:tgtEl>
                                          <p:spTgt spid="4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4" st="4"/>
                                            </p:txEl>
                                          </p:spTgt>
                                        </p:tgtEl>
                                        <p:attrNameLst>
                                          <p:attrName>style.visibility</p:attrName>
                                        </p:attrNameLst>
                                      </p:cBhvr>
                                      <p:to>
                                        <p:strVal val="visible"/>
                                      </p:to>
                                    </p:set>
                                    <p:animEffect filter="fade" transition="in">
                                      <p:cBhvr>
                                        <p:cTn dur="500"/>
                                        <p:tgtEl>
                                          <p:spTgt spid="4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5" st="5"/>
                                            </p:txEl>
                                          </p:spTgt>
                                        </p:tgtEl>
                                        <p:attrNameLst>
                                          <p:attrName>style.visibility</p:attrName>
                                        </p:attrNameLst>
                                      </p:cBhvr>
                                      <p:to>
                                        <p:strVal val="visible"/>
                                      </p:to>
                                    </p:set>
                                    <p:animEffect filter="fade" transition="in">
                                      <p:cBhvr>
                                        <p:cTn dur="500"/>
                                        <p:tgtEl>
                                          <p:spTgt spid="4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6" st="6"/>
                                            </p:txEl>
                                          </p:spTgt>
                                        </p:tgtEl>
                                        <p:attrNameLst>
                                          <p:attrName>style.visibility</p:attrName>
                                        </p:attrNameLst>
                                      </p:cBhvr>
                                      <p:to>
                                        <p:strVal val="visible"/>
                                      </p:to>
                                    </p:set>
                                    <p:animEffect filter="fade" transition="in">
                                      <p:cBhvr>
                                        <p:cTn dur="500"/>
                                        <p:tgtEl>
                                          <p:spTgt spid="4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7" st="7"/>
                                            </p:txEl>
                                          </p:spTgt>
                                        </p:tgtEl>
                                        <p:attrNameLst>
                                          <p:attrName>style.visibility</p:attrName>
                                        </p:attrNameLst>
                                      </p:cBhvr>
                                      <p:to>
                                        <p:strVal val="visible"/>
                                      </p:to>
                                    </p:set>
                                    <p:animEffect filter="fade" transition="in">
                                      <p:cBhvr>
                                        <p:cTn dur="500"/>
                                        <p:tgtEl>
                                          <p:spTgt spid="46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8" st="8"/>
                                            </p:txEl>
                                          </p:spTgt>
                                        </p:tgtEl>
                                        <p:attrNameLst>
                                          <p:attrName>style.visibility</p:attrName>
                                        </p:attrNameLst>
                                      </p:cBhvr>
                                      <p:to>
                                        <p:strVal val="visible"/>
                                      </p:to>
                                    </p:set>
                                    <p:animEffect filter="fade" transition="in">
                                      <p:cBhvr>
                                        <p:cTn dur="500"/>
                                        <p:tgtEl>
                                          <p:spTgt spid="46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9" st="9"/>
                                            </p:txEl>
                                          </p:spTgt>
                                        </p:tgtEl>
                                        <p:attrNameLst>
                                          <p:attrName>style.visibility</p:attrName>
                                        </p:attrNameLst>
                                      </p:cBhvr>
                                      <p:to>
                                        <p:strVal val="visible"/>
                                      </p:to>
                                    </p:set>
                                    <p:animEffect filter="fade" transition="in">
                                      <p:cBhvr>
                                        <p:cTn dur="500"/>
                                        <p:tgtEl>
                                          <p:spTgt spid="46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9"/>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200"/>
              <a:buFont typeface="Arial"/>
              <a:buNone/>
            </a:pPr>
            <a:fld id="{00000000-1234-1234-1234-123412341234}" type="slidenum">
              <a:rPr lang="zh-TW"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69" name="Google Shape;469;p39"/>
          <p:cNvSpPr/>
          <p:nvPr/>
        </p:nvSpPr>
        <p:spPr>
          <a:xfrm flipH="1">
            <a:off x="935038" y="6138863"/>
            <a:ext cx="8066087" cy="504825"/>
          </a:xfrm>
          <a:custGeom>
            <a:rect b="b" l="l" r="r" t="t"/>
            <a:pathLst>
              <a:path extrusionOk="0" h="462" w="5088">
                <a:moveTo>
                  <a:pt x="0" y="333"/>
                </a:moveTo>
                <a:cubicBezTo>
                  <a:pt x="91" y="166"/>
                  <a:pt x="182" y="0"/>
                  <a:pt x="318" y="15"/>
                </a:cubicBezTo>
                <a:cubicBezTo>
                  <a:pt x="454" y="30"/>
                  <a:pt x="628" y="386"/>
                  <a:pt x="817" y="424"/>
                </a:cubicBezTo>
                <a:cubicBezTo>
                  <a:pt x="1006" y="462"/>
                  <a:pt x="1301" y="242"/>
                  <a:pt x="1452" y="242"/>
                </a:cubicBezTo>
                <a:cubicBezTo>
                  <a:pt x="1603" y="242"/>
                  <a:pt x="1202" y="394"/>
                  <a:pt x="1724" y="424"/>
                </a:cubicBezTo>
                <a:cubicBezTo>
                  <a:pt x="2246" y="454"/>
                  <a:pt x="4076" y="424"/>
                  <a:pt x="4582" y="424"/>
                </a:cubicBezTo>
                <a:cubicBezTo>
                  <a:pt x="5088" y="424"/>
                  <a:pt x="4925" y="424"/>
                  <a:pt x="4763" y="424"/>
                </a:cubicBezTo>
              </a:path>
            </a:pathLst>
          </a:custGeom>
          <a:noFill/>
          <a:ln cap="flat" cmpd="sng" w="508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Gulim"/>
              <a:ea typeface="Gulim"/>
              <a:cs typeface="Gulim"/>
              <a:sym typeface="Gulim"/>
            </a:endParaRPr>
          </a:p>
        </p:txBody>
      </p:sp>
      <p:sp>
        <p:nvSpPr>
          <p:cNvPr id="470" name="Google Shape;470;p39"/>
          <p:cNvSpPr txBox="1"/>
          <p:nvPr>
            <p:ph idx="1" type="body"/>
          </p:nvPr>
        </p:nvSpPr>
        <p:spPr>
          <a:xfrm>
            <a:off x="366713" y="1196752"/>
            <a:ext cx="8777287" cy="5159375"/>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3600"/>
              <a:buFont typeface="Noto Sans Symbols"/>
              <a:buChar char="⮚"/>
            </a:pPr>
            <a:r>
              <a:rPr b="1" lang="zh-TW" sz="3600">
                <a:latin typeface="Microsoft JhengHei"/>
                <a:ea typeface="Microsoft JhengHei"/>
                <a:cs typeface="Microsoft JhengHei"/>
                <a:sym typeface="Microsoft JhengHei"/>
              </a:rPr>
              <a:t>反思自己的求學與生涯歷程</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rgbClr val="0000CC"/>
              </a:buClr>
              <a:buSzPts val="3600"/>
              <a:buFont typeface="Arial"/>
              <a:buNone/>
            </a:pPr>
            <a:r>
              <a:rPr b="1" lang="zh-TW" sz="3600">
                <a:solidFill>
                  <a:srgbClr val="0000CC"/>
                </a:solidFill>
                <a:latin typeface="Microsoft JhengHei"/>
                <a:ea typeface="Microsoft JhengHei"/>
                <a:cs typeface="Microsoft JhengHei"/>
                <a:sym typeface="Microsoft JhengHei"/>
              </a:rPr>
              <a:t>   </a:t>
            </a:r>
            <a:r>
              <a:rPr b="1" lang="zh-TW" sz="3600">
                <a:latin typeface="Microsoft JhengHei"/>
                <a:ea typeface="Microsoft JhengHei"/>
                <a:cs typeface="Microsoft JhengHei"/>
                <a:sym typeface="Microsoft JhengHei"/>
              </a:rPr>
              <a:t>看見</a:t>
            </a:r>
            <a:r>
              <a:rPr b="1" lang="zh-TW" sz="3600">
                <a:solidFill>
                  <a:srgbClr val="FF0000"/>
                </a:solidFill>
                <a:latin typeface="Microsoft JhengHei"/>
                <a:ea typeface="Microsoft JhengHei"/>
                <a:cs typeface="Microsoft JhengHei"/>
                <a:sym typeface="Microsoft JhengHei"/>
              </a:rPr>
              <a:t>個別差異</a:t>
            </a:r>
            <a:r>
              <a:rPr b="1" lang="zh-TW" sz="3600">
                <a:latin typeface="Microsoft JhengHei"/>
                <a:ea typeface="Microsoft JhengHei"/>
                <a:cs typeface="Microsoft JhengHei"/>
                <a:sym typeface="Microsoft JhengHei"/>
              </a:rPr>
              <a:t>/沒有</a:t>
            </a:r>
            <a:r>
              <a:rPr b="1" lang="zh-TW" sz="3600">
                <a:solidFill>
                  <a:srgbClr val="FF0000"/>
                </a:solidFill>
                <a:latin typeface="Microsoft JhengHei"/>
                <a:ea typeface="Microsoft JhengHei"/>
                <a:cs typeface="Microsoft JhengHei"/>
                <a:sym typeface="Microsoft JhengHei"/>
              </a:rPr>
              <a:t>標準</a:t>
            </a:r>
            <a:r>
              <a:rPr b="1" lang="zh-TW" sz="3600">
                <a:latin typeface="Microsoft JhengHei"/>
                <a:ea typeface="Microsoft JhengHei"/>
                <a:cs typeface="Microsoft JhengHei"/>
                <a:sym typeface="Microsoft JhengHei"/>
              </a:rPr>
              <a:t>答案</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chemeClr val="dk1"/>
              </a:buClr>
              <a:buSzPts val="3600"/>
              <a:buFont typeface="Arial"/>
              <a:buNone/>
            </a:pPr>
            <a:r>
              <a:rPr b="1" lang="zh-TW" sz="3600">
                <a:latin typeface="Microsoft JhengHei"/>
                <a:ea typeface="Microsoft JhengHei"/>
                <a:cs typeface="Microsoft JhengHei"/>
                <a:sym typeface="Microsoft JhengHei"/>
              </a:rPr>
              <a:t>   沒有人可以完全</a:t>
            </a:r>
            <a:r>
              <a:rPr b="1" lang="zh-TW" sz="3600">
                <a:solidFill>
                  <a:srgbClr val="FF0000"/>
                </a:solidFill>
                <a:latin typeface="Microsoft JhengHei"/>
                <a:ea typeface="Microsoft JhengHei"/>
                <a:cs typeface="Microsoft JhengHei"/>
                <a:sym typeface="Microsoft JhengHei"/>
              </a:rPr>
              <a:t>複製</a:t>
            </a:r>
            <a:r>
              <a:rPr b="1" lang="zh-TW" sz="3600">
                <a:latin typeface="Microsoft JhengHei"/>
                <a:ea typeface="Microsoft JhengHei"/>
                <a:cs typeface="Microsoft JhengHei"/>
                <a:sym typeface="Microsoft JhengHei"/>
              </a:rPr>
              <a:t>別人的生涯歷程</a:t>
            </a:r>
            <a:endParaRPr b="1" sz="3600">
              <a:latin typeface="Microsoft JhengHei"/>
              <a:ea typeface="Microsoft JhengHei"/>
              <a:cs typeface="Microsoft JhengHei"/>
              <a:sym typeface="Microsoft JhengHei"/>
            </a:endParaRPr>
          </a:p>
          <a:p>
            <a:pPr indent="-342900" lvl="0" marL="342900" rtl="0" algn="l">
              <a:lnSpc>
                <a:spcPct val="150000"/>
              </a:lnSpc>
              <a:spcBef>
                <a:spcPts val="720"/>
              </a:spcBef>
              <a:spcAft>
                <a:spcPts val="0"/>
              </a:spcAft>
              <a:buClr>
                <a:schemeClr val="dk1"/>
              </a:buClr>
              <a:buSzPts val="3600"/>
              <a:buFont typeface="Noto Sans Symbols"/>
              <a:buChar char="⮚"/>
            </a:pPr>
            <a:r>
              <a:rPr b="1" lang="zh-TW" sz="3600">
                <a:latin typeface="Microsoft JhengHei"/>
                <a:ea typeface="Microsoft JhengHei"/>
                <a:cs typeface="Microsoft JhengHei"/>
                <a:sym typeface="Microsoft JhengHei"/>
              </a:rPr>
              <a:t>培養學生「生涯發展的關鍵能力」</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rgbClr val="FF0000"/>
              </a:buClr>
              <a:buSzPts val="3600"/>
              <a:buFont typeface="Arial"/>
              <a:buNone/>
            </a:pPr>
            <a:r>
              <a:rPr b="1" lang="zh-TW" sz="3600">
                <a:solidFill>
                  <a:srgbClr val="FF0000"/>
                </a:solidFill>
                <a:latin typeface="Microsoft JhengHei"/>
                <a:ea typeface="Microsoft JhengHei"/>
                <a:cs typeface="Microsoft JhengHei"/>
                <a:sym typeface="Microsoft JhengHei"/>
              </a:rPr>
              <a:t>   </a:t>
            </a:r>
            <a:r>
              <a:rPr b="1" lang="zh-TW" sz="3600">
                <a:solidFill>
                  <a:srgbClr val="0000CC"/>
                </a:solidFill>
                <a:latin typeface="Microsoft JhengHei"/>
                <a:ea typeface="Microsoft JhengHei"/>
                <a:cs typeface="Microsoft JhengHei"/>
                <a:sym typeface="Microsoft JhengHei"/>
              </a:rPr>
              <a:t>自我評估/決策考量/資訊運用/承擔結果/</a:t>
            </a:r>
            <a:endParaRPr/>
          </a:p>
          <a:p>
            <a:pPr indent="-342900" lvl="0" marL="342900" rtl="0" algn="l">
              <a:spcBef>
                <a:spcPts val="720"/>
              </a:spcBef>
              <a:spcAft>
                <a:spcPts val="0"/>
              </a:spcAft>
              <a:buClr>
                <a:srgbClr val="0000CC"/>
              </a:buClr>
              <a:buSzPts val="3600"/>
              <a:buFont typeface="Arial"/>
              <a:buNone/>
            </a:pPr>
            <a:r>
              <a:rPr b="1" lang="zh-TW" sz="3600">
                <a:solidFill>
                  <a:srgbClr val="0000CC"/>
                </a:solidFill>
                <a:latin typeface="Microsoft JhengHei"/>
                <a:ea typeface="Microsoft JhengHei"/>
                <a:cs typeface="Microsoft JhengHei"/>
                <a:sym typeface="Microsoft JhengHei"/>
              </a:rPr>
              <a:t>   保持對生涯的開放度與彈性</a:t>
            </a:r>
            <a:endParaRPr b="1" sz="3600">
              <a:solidFill>
                <a:srgbClr val="0000CC"/>
              </a:solidFill>
              <a:latin typeface="Microsoft JhengHei"/>
              <a:ea typeface="Microsoft JhengHei"/>
              <a:cs typeface="Microsoft JhengHei"/>
              <a:sym typeface="Microsoft JhengHei"/>
            </a:endParaRPr>
          </a:p>
          <a:p>
            <a:pPr indent="-342900" lvl="0" marL="342900" rtl="0" algn="l">
              <a:lnSpc>
                <a:spcPct val="150000"/>
              </a:lnSpc>
              <a:spcBef>
                <a:spcPts val="720"/>
              </a:spcBef>
              <a:spcAft>
                <a:spcPts val="0"/>
              </a:spcAft>
              <a:buClr>
                <a:schemeClr val="dk1"/>
              </a:buClr>
              <a:buSzPts val="3600"/>
              <a:buFont typeface="Noto Sans Symbols"/>
              <a:buChar char="⮚"/>
            </a:pPr>
            <a:r>
              <a:rPr b="1" lang="zh-TW" sz="3600">
                <a:latin typeface="Microsoft JhengHei"/>
                <a:ea typeface="Microsoft JhengHei"/>
                <a:cs typeface="Microsoft JhengHei"/>
                <a:sym typeface="Microsoft JhengHei"/>
              </a:rPr>
              <a:t>其他（真的</a:t>
            </a:r>
            <a:r>
              <a:rPr b="1" lang="zh-TW" sz="3600">
                <a:solidFill>
                  <a:srgbClr val="FF0000"/>
                </a:solidFill>
                <a:latin typeface="Microsoft JhengHei"/>
                <a:ea typeface="Microsoft JhengHei"/>
                <a:cs typeface="Microsoft JhengHei"/>
                <a:sym typeface="Microsoft JhengHei"/>
              </a:rPr>
              <a:t>選擇</a:t>
            </a:r>
            <a:r>
              <a:rPr b="1" lang="zh-TW" sz="3600">
                <a:latin typeface="Microsoft JhengHei"/>
                <a:ea typeface="Microsoft JhengHei"/>
                <a:cs typeface="Microsoft JhengHei"/>
                <a:sym typeface="Microsoft JhengHei"/>
              </a:rPr>
              <a:t>失誤，那又如何?）</a:t>
            </a:r>
            <a:endParaRPr b="1" sz="3600">
              <a:solidFill>
                <a:srgbClr val="000099"/>
              </a:solidFill>
              <a:latin typeface="Microsoft JhengHei"/>
              <a:ea typeface="Microsoft JhengHei"/>
              <a:cs typeface="Microsoft JhengHei"/>
              <a:sym typeface="Microsoft JhengHei"/>
            </a:endParaRPr>
          </a:p>
        </p:txBody>
      </p:sp>
      <p:sp>
        <p:nvSpPr>
          <p:cNvPr id="471" name="Google Shape;471;p39"/>
          <p:cNvSpPr/>
          <p:nvPr/>
        </p:nvSpPr>
        <p:spPr>
          <a:xfrm>
            <a:off x="539552" y="293747"/>
            <a:ext cx="7560840"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zh-TW" sz="4800">
                <a:solidFill>
                  <a:srgbClr val="FFC000"/>
                </a:solidFill>
                <a:latin typeface="Microsoft JhengHei"/>
                <a:ea typeface="Microsoft JhengHei"/>
                <a:cs typeface="Microsoft JhengHei"/>
                <a:sym typeface="Microsoft JhengHei"/>
              </a:rPr>
              <a:t>生涯適性輔導概念</a:t>
            </a:r>
            <a:endParaRPr b="1" sz="3200" cap="none">
              <a:solidFill>
                <a:srgbClr val="FFC000"/>
              </a:solidFill>
              <a:latin typeface="Gulim"/>
              <a:ea typeface="Gulim"/>
              <a:cs typeface="Gulim"/>
              <a:sym typeface="Gul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0" st="0"/>
                                            </p:txEl>
                                          </p:spTgt>
                                        </p:tgtEl>
                                        <p:attrNameLst>
                                          <p:attrName>style.visibility</p:attrName>
                                        </p:attrNameLst>
                                      </p:cBhvr>
                                      <p:to>
                                        <p:strVal val="visible"/>
                                      </p:to>
                                    </p:set>
                                    <p:animEffect filter="fade" transition="in">
                                      <p:cBhvr>
                                        <p:cTn dur="500"/>
                                        <p:tgtEl>
                                          <p:spTgt spid="4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1" st="1"/>
                                            </p:txEl>
                                          </p:spTgt>
                                        </p:tgtEl>
                                        <p:attrNameLst>
                                          <p:attrName>style.visibility</p:attrName>
                                        </p:attrNameLst>
                                      </p:cBhvr>
                                      <p:to>
                                        <p:strVal val="visible"/>
                                      </p:to>
                                    </p:set>
                                    <p:animEffect filter="fade" transition="in">
                                      <p:cBhvr>
                                        <p:cTn dur="500"/>
                                        <p:tgtEl>
                                          <p:spTgt spid="4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2" st="2"/>
                                            </p:txEl>
                                          </p:spTgt>
                                        </p:tgtEl>
                                        <p:attrNameLst>
                                          <p:attrName>style.visibility</p:attrName>
                                        </p:attrNameLst>
                                      </p:cBhvr>
                                      <p:to>
                                        <p:strVal val="visible"/>
                                      </p:to>
                                    </p:set>
                                    <p:animEffect filter="fade" transition="in">
                                      <p:cBhvr>
                                        <p:cTn dur="500"/>
                                        <p:tgtEl>
                                          <p:spTgt spid="4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3" st="3"/>
                                            </p:txEl>
                                          </p:spTgt>
                                        </p:tgtEl>
                                        <p:attrNameLst>
                                          <p:attrName>style.visibility</p:attrName>
                                        </p:attrNameLst>
                                      </p:cBhvr>
                                      <p:to>
                                        <p:strVal val="visible"/>
                                      </p:to>
                                    </p:set>
                                    <p:animEffect filter="fade" transition="in">
                                      <p:cBhvr>
                                        <p:cTn dur="500"/>
                                        <p:tgtEl>
                                          <p:spTgt spid="4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4" st="4"/>
                                            </p:txEl>
                                          </p:spTgt>
                                        </p:tgtEl>
                                        <p:attrNameLst>
                                          <p:attrName>style.visibility</p:attrName>
                                        </p:attrNameLst>
                                      </p:cBhvr>
                                      <p:to>
                                        <p:strVal val="visible"/>
                                      </p:to>
                                    </p:set>
                                    <p:animEffect filter="fade" transition="in">
                                      <p:cBhvr>
                                        <p:cTn dur="500"/>
                                        <p:tgtEl>
                                          <p:spTgt spid="4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5" st="5"/>
                                            </p:txEl>
                                          </p:spTgt>
                                        </p:tgtEl>
                                        <p:attrNameLst>
                                          <p:attrName>style.visibility</p:attrName>
                                        </p:attrNameLst>
                                      </p:cBhvr>
                                      <p:to>
                                        <p:strVal val="visible"/>
                                      </p:to>
                                    </p:set>
                                    <p:animEffect filter="fade" transition="in">
                                      <p:cBhvr>
                                        <p:cTn dur="500"/>
                                        <p:tgtEl>
                                          <p:spTgt spid="4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6" st="6"/>
                                            </p:txEl>
                                          </p:spTgt>
                                        </p:tgtEl>
                                        <p:attrNameLst>
                                          <p:attrName>style.visibility</p:attrName>
                                        </p:attrNameLst>
                                      </p:cBhvr>
                                      <p:to>
                                        <p:strVal val="visible"/>
                                      </p:to>
                                    </p:set>
                                    <p:animEffect filter="fade" transition="in">
                                      <p:cBhvr>
                                        <p:cTn dur="500"/>
                                        <p:tgtEl>
                                          <p:spTgt spid="47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5" name="Shape 475"/>
        <p:cNvGrpSpPr/>
        <p:nvPr/>
      </p:nvGrpSpPr>
      <p:grpSpPr>
        <a:xfrm>
          <a:off x="0" y="0"/>
          <a:ext cx="0" cy="0"/>
          <a:chOff x="0" y="0"/>
          <a:chExt cx="0" cy="0"/>
        </a:xfrm>
      </p:grpSpPr>
      <p:sp>
        <p:nvSpPr>
          <p:cNvPr id="476" name="Google Shape;476;p40"/>
          <p:cNvSpPr txBox="1"/>
          <p:nvPr/>
        </p:nvSpPr>
        <p:spPr>
          <a:xfrm>
            <a:off x="563563" y="3416300"/>
            <a:ext cx="8029575" cy="3108325"/>
          </a:xfrm>
          <a:prstGeom prst="rect">
            <a:avLst/>
          </a:prstGeom>
          <a:noFill/>
          <a:ln cap="flat" cmpd="sng" w="50800">
            <a:solidFill>
              <a:srgbClr val="522B00"/>
            </a:solidFill>
            <a:prstDash val="solid"/>
            <a:miter lim="800000"/>
            <a:headEnd len="sm" w="sm" type="none"/>
            <a:tailEnd len="sm" w="sm" type="none"/>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老師，我會考1A4B，可以進ОО學校嗎?</a:t>
            </a:r>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老師，我這樣填好不好，會不會落榜?</a:t>
            </a:r>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老師，什麼是「個別序位區間」?</a:t>
            </a:r>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老師，我要不要放棄實用技能班，等免試放榜?</a:t>
            </a:r>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老師，我五專優先免試沒上榜，該怎麼辦?</a:t>
            </a:r>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老師，我可以來學校填志願嗎?</a:t>
            </a:r>
            <a:endParaRPr/>
          </a:p>
          <a:p>
            <a:pPr indent="-457200" lvl="0" marL="457200" marR="0" rtl="0" algn="l">
              <a:spcBef>
                <a:spcPts val="0"/>
              </a:spcBef>
              <a:spcAft>
                <a:spcPts val="0"/>
              </a:spcAft>
              <a:buClr>
                <a:schemeClr val="dk1"/>
              </a:buClr>
              <a:buSzPts val="2800"/>
              <a:buFont typeface="Noto Sans Symbols"/>
              <a:buChar char="◆"/>
            </a:pPr>
            <a:r>
              <a:rPr b="1" lang="zh-TW" sz="2800">
                <a:solidFill>
                  <a:schemeClr val="dk1"/>
                </a:solidFill>
                <a:latin typeface="Microsoft JhengHei"/>
                <a:ea typeface="Microsoft JhengHei"/>
                <a:cs typeface="Microsoft JhengHei"/>
                <a:sym typeface="Microsoft JhengHei"/>
              </a:rPr>
              <a:t>老師，畢業後什麼時候要回學校報名繳費?</a:t>
            </a:r>
            <a:endParaRPr/>
          </a:p>
        </p:txBody>
      </p:sp>
      <p:sp>
        <p:nvSpPr>
          <p:cNvPr id="477" name="Google Shape;477;p40"/>
          <p:cNvSpPr txBox="1"/>
          <p:nvPr/>
        </p:nvSpPr>
        <p:spPr>
          <a:xfrm>
            <a:off x="538162" y="2700338"/>
            <a:ext cx="8054976" cy="5842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a:t>
            </a:r>
            <a:r>
              <a:rPr b="1" lang="zh-TW" sz="3200">
                <a:solidFill>
                  <a:srgbClr val="0000CC"/>
                </a:solidFill>
                <a:latin typeface="Microsoft JhengHei"/>
                <a:ea typeface="Microsoft JhengHei"/>
                <a:cs typeface="Microsoft JhengHei"/>
                <a:sym typeface="Microsoft JhengHei"/>
              </a:rPr>
              <a:t>會考後~畢業前</a:t>
            </a:r>
            <a:r>
              <a:rPr b="1" lang="zh-TW" sz="3200">
                <a:solidFill>
                  <a:schemeClr val="dk1"/>
                </a:solidFill>
                <a:latin typeface="Microsoft JhengHei"/>
                <a:ea typeface="Microsoft JhengHei"/>
                <a:cs typeface="Microsoft JhengHei"/>
                <a:sym typeface="Microsoft JhengHei"/>
              </a:rPr>
              <a:t>的</a:t>
            </a:r>
            <a:r>
              <a:rPr b="1" lang="zh-TW" sz="3200">
                <a:solidFill>
                  <a:srgbClr val="FF0000"/>
                </a:solidFill>
                <a:latin typeface="Microsoft JhengHei"/>
                <a:ea typeface="Microsoft JhengHei"/>
                <a:cs typeface="Microsoft JhengHei"/>
                <a:sym typeface="Microsoft JhengHei"/>
              </a:rPr>
              <a:t>志願選填焦點問題</a:t>
            </a:r>
            <a:r>
              <a:rPr b="1" lang="zh-TW" sz="3200">
                <a:solidFill>
                  <a:schemeClr val="dk1"/>
                </a:solidFill>
                <a:latin typeface="Microsoft JhengHei"/>
                <a:ea typeface="Microsoft JhengHei"/>
                <a:cs typeface="Microsoft JhengHei"/>
                <a:sym typeface="Microsoft JhengHei"/>
              </a:rPr>
              <a:t>】</a:t>
            </a:r>
            <a:endParaRPr b="1" sz="3200">
              <a:solidFill>
                <a:schemeClr val="dk1"/>
              </a:solidFill>
              <a:latin typeface="Microsoft JhengHei"/>
              <a:ea typeface="Microsoft JhengHei"/>
              <a:cs typeface="Microsoft JhengHei"/>
              <a:sym typeface="Microsoft JhengHei"/>
            </a:endParaRPr>
          </a:p>
        </p:txBody>
      </p:sp>
      <p:sp>
        <p:nvSpPr>
          <p:cNvPr id="478" name="Google Shape;478;p40"/>
          <p:cNvSpPr txBox="1"/>
          <p:nvPr/>
        </p:nvSpPr>
        <p:spPr>
          <a:xfrm>
            <a:off x="-3175" y="-4763"/>
            <a:ext cx="6307959" cy="7858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62699"/>
              </a:buClr>
              <a:buSzPts val="2600"/>
              <a:buFont typeface="Arial"/>
              <a:buNone/>
            </a:pPr>
            <a:r>
              <a:rPr b="1" lang="zh-TW" sz="2600">
                <a:solidFill>
                  <a:srgbClr val="262699"/>
                </a:solidFill>
                <a:latin typeface="Microsoft JhengHei"/>
                <a:ea typeface="Microsoft JhengHei"/>
                <a:cs typeface="Microsoft JhengHei"/>
                <a:sym typeface="Microsoft JhengHei"/>
              </a:rPr>
              <a:t>臺南區高中職免試入學志願選填輔導期程</a:t>
            </a:r>
            <a:endParaRPr/>
          </a:p>
        </p:txBody>
      </p:sp>
      <p:grpSp>
        <p:nvGrpSpPr>
          <p:cNvPr id="479" name="Google Shape;479;p40"/>
          <p:cNvGrpSpPr/>
          <p:nvPr/>
        </p:nvGrpSpPr>
        <p:grpSpPr>
          <a:xfrm>
            <a:off x="539750" y="82550"/>
            <a:ext cx="7811975" cy="1625117"/>
            <a:chOff x="539750" y="82550"/>
            <a:chExt cx="7811975" cy="1625117"/>
          </a:xfrm>
        </p:grpSpPr>
        <p:grpSp>
          <p:nvGrpSpPr>
            <p:cNvPr id="480" name="Google Shape;480;p40"/>
            <p:cNvGrpSpPr/>
            <p:nvPr/>
          </p:nvGrpSpPr>
          <p:grpSpPr>
            <a:xfrm>
              <a:off x="539750" y="82550"/>
              <a:ext cx="7811975" cy="1625117"/>
              <a:chOff x="0" y="-202266"/>
              <a:chExt cx="8897958" cy="2766287"/>
            </a:xfrm>
          </p:grpSpPr>
          <p:grpSp>
            <p:nvGrpSpPr>
              <p:cNvPr id="481" name="Google Shape;481;p40"/>
              <p:cNvGrpSpPr/>
              <p:nvPr/>
            </p:nvGrpSpPr>
            <p:grpSpPr>
              <a:xfrm>
                <a:off x="0" y="484808"/>
                <a:ext cx="8027983" cy="2079213"/>
                <a:chOff x="0" y="0"/>
                <a:chExt cx="8027983" cy="2079213"/>
              </a:xfrm>
            </p:grpSpPr>
            <p:sp>
              <p:nvSpPr>
                <p:cNvPr id="482" name="Google Shape;482;p40"/>
                <p:cNvSpPr/>
                <p:nvPr/>
              </p:nvSpPr>
              <p:spPr>
                <a:xfrm>
                  <a:off x="0" y="0"/>
                  <a:ext cx="8027983" cy="2079213"/>
                </a:xfrm>
                <a:prstGeom prst="rightArrow">
                  <a:avLst>
                    <a:gd fmla="val 50000" name="adj1"/>
                    <a:gd fmla="val 50000" name="adj2"/>
                  </a:avLst>
                </a:prstGeom>
                <a:solidFill>
                  <a:srgbClr val="92D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0"/>
                <p:cNvSpPr/>
                <p:nvPr/>
              </p:nvSpPr>
              <p:spPr>
                <a:xfrm>
                  <a:off x="71844" y="637902"/>
                  <a:ext cx="1042222" cy="1203332"/>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0"/>
                <p:cNvSpPr txBox="1"/>
                <p:nvPr/>
              </p:nvSpPr>
              <p:spPr>
                <a:xfrm>
                  <a:off x="122721" y="688779"/>
                  <a:ext cx="940468" cy="1101578"/>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None/>
                  </a:pPr>
                  <a:r>
                    <a:rPr b="1" lang="zh-TW" sz="2000">
                      <a:solidFill>
                        <a:schemeClr val="lt1"/>
                      </a:solidFill>
                      <a:latin typeface="Microsoft JhengHei"/>
                      <a:ea typeface="Microsoft JhengHei"/>
                      <a:cs typeface="Microsoft JhengHei"/>
                      <a:sym typeface="Microsoft JhengHei"/>
                    </a:rPr>
                    <a:t>準備       階段</a:t>
                  </a:r>
                  <a:endParaRPr b="1" sz="2000">
                    <a:solidFill>
                      <a:schemeClr val="lt1"/>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None/>
                  </a:pPr>
                  <a:r>
                    <a:rPr b="1" lang="zh-TW" sz="2000">
                      <a:solidFill>
                        <a:schemeClr val="lt1"/>
                      </a:solidFill>
                      <a:latin typeface="Microsoft JhengHei"/>
                      <a:ea typeface="Microsoft JhengHei"/>
                      <a:cs typeface="Microsoft JhengHei"/>
                      <a:sym typeface="Microsoft JhengHei"/>
                    </a:rPr>
                    <a:t>(三上) </a:t>
                  </a:r>
                  <a:endParaRPr/>
                </a:p>
              </p:txBody>
            </p:sp>
            <p:sp>
              <p:nvSpPr>
                <p:cNvPr id="485" name="Google Shape;485;p40"/>
                <p:cNvSpPr/>
                <p:nvPr/>
              </p:nvSpPr>
              <p:spPr>
                <a:xfrm>
                  <a:off x="1244456" y="617742"/>
                  <a:ext cx="1393476" cy="1249956"/>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0"/>
                <p:cNvSpPr txBox="1"/>
                <p:nvPr/>
              </p:nvSpPr>
              <p:spPr>
                <a:xfrm>
                  <a:off x="1305474" y="678760"/>
                  <a:ext cx="1271440" cy="1127920"/>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第一次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模擬</a:t>
                  </a:r>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志願選填</a:t>
                  </a:r>
                  <a:endParaRPr/>
                </a:p>
              </p:txBody>
            </p:sp>
            <p:sp>
              <p:nvSpPr>
                <p:cNvPr id="487" name="Google Shape;487;p40"/>
                <p:cNvSpPr/>
                <p:nvPr/>
              </p:nvSpPr>
              <p:spPr>
                <a:xfrm>
                  <a:off x="2762130" y="646256"/>
                  <a:ext cx="1110321" cy="117913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0"/>
                <p:cNvSpPr txBox="1"/>
                <p:nvPr/>
              </p:nvSpPr>
              <p:spPr>
                <a:xfrm>
                  <a:off x="2816331" y="700457"/>
                  <a:ext cx="1001919" cy="107073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第一次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適性      輔導</a:t>
                  </a:r>
                  <a:endParaRPr b="1" sz="2000">
                    <a:solidFill>
                      <a:srgbClr val="FFFFFF"/>
                    </a:solidFill>
                    <a:latin typeface="Microsoft JhengHei"/>
                    <a:ea typeface="Microsoft JhengHei"/>
                    <a:cs typeface="Microsoft JhengHei"/>
                    <a:sym typeface="Microsoft JhengHei"/>
                  </a:endParaRPr>
                </a:p>
              </p:txBody>
            </p:sp>
            <p:sp>
              <p:nvSpPr>
                <p:cNvPr id="489" name="Google Shape;489;p40"/>
                <p:cNvSpPr/>
                <p:nvPr/>
              </p:nvSpPr>
              <p:spPr>
                <a:xfrm>
                  <a:off x="3965142" y="613317"/>
                  <a:ext cx="1393476" cy="1254380"/>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0"/>
                <p:cNvSpPr txBox="1"/>
                <p:nvPr/>
              </p:nvSpPr>
              <p:spPr>
                <a:xfrm>
                  <a:off x="4026376" y="674551"/>
                  <a:ext cx="1271008" cy="1131912"/>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第二次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模擬</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志願選填</a:t>
                  </a:r>
                  <a:endParaRPr b="1" sz="2000">
                    <a:solidFill>
                      <a:srgbClr val="FFFFFF"/>
                    </a:solidFill>
                    <a:latin typeface="Microsoft JhengHei"/>
                    <a:ea typeface="Microsoft JhengHei"/>
                    <a:cs typeface="Microsoft JhengHei"/>
                    <a:sym typeface="Microsoft JhengHei"/>
                  </a:endParaRPr>
                </a:p>
              </p:txBody>
            </p:sp>
            <p:sp>
              <p:nvSpPr>
                <p:cNvPr id="491" name="Google Shape;491;p40"/>
                <p:cNvSpPr/>
                <p:nvPr/>
              </p:nvSpPr>
              <p:spPr>
                <a:xfrm>
                  <a:off x="5471341" y="637902"/>
                  <a:ext cx="1142775" cy="1173541"/>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0"/>
                <p:cNvSpPr txBox="1"/>
                <p:nvPr/>
              </p:nvSpPr>
              <p:spPr>
                <a:xfrm>
                  <a:off x="5527127" y="693688"/>
                  <a:ext cx="1031203" cy="1061969"/>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第二次</a:t>
                  </a:r>
                  <a:endParaRPr b="1" sz="2000">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適性       輔導</a:t>
                  </a:r>
                  <a:endParaRPr b="1" sz="2000">
                    <a:solidFill>
                      <a:srgbClr val="FFFFFF"/>
                    </a:solidFill>
                    <a:latin typeface="Microsoft JhengHei"/>
                    <a:ea typeface="Microsoft JhengHei"/>
                    <a:cs typeface="Microsoft JhengHei"/>
                    <a:sym typeface="Microsoft JhengHei"/>
                  </a:endParaRPr>
                </a:p>
              </p:txBody>
            </p:sp>
            <p:sp>
              <p:nvSpPr>
                <p:cNvPr id="493" name="Google Shape;493;p40"/>
                <p:cNvSpPr/>
                <p:nvPr/>
              </p:nvSpPr>
              <p:spPr>
                <a:xfrm>
                  <a:off x="6732693" y="684414"/>
                  <a:ext cx="1128311" cy="111030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0"/>
                <p:cNvSpPr txBox="1"/>
                <p:nvPr/>
              </p:nvSpPr>
              <p:spPr>
                <a:xfrm>
                  <a:off x="6786894" y="738615"/>
                  <a:ext cx="1019909" cy="100190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lang="zh-TW" sz="2000">
                      <a:solidFill>
                        <a:srgbClr val="FFFFFF"/>
                      </a:solidFill>
                      <a:latin typeface="Microsoft JhengHei"/>
                      <a:ea typeface="Microsoft JhengHei"/>
                      <a:cs typeface="Microsoft JhengHei"/>
                      <a:sym typeface="Microsoft JhengHei"/>
                    </a:rPr>
                    <a:t>正式      志願      選填</a:t>
                  </a:r>
                  <a:endParaRPr/>
                </a:p>
              </p:txBody>
            </p:sp>
          </p:grpSp>
          <p:sp>
            <p:nvSpPr>
              <p:cNvPr id="495" name="Google Shape;495;p40"/>
              <p:cNvSpPr txBox="1"/>
              <p:nvPr/>
            </p:nvSpPr>
            <p:spPr>
              <a:xfrm>
                <a:off x="6566461" y="-202266"/>
                <a:ext cx="1500188" cy="5232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C0000"/>
                  </a:buClr>
                  <a:buSzPts val="2800"/>
                  <a:buFont typeface="Arial"/>
                  <a:buNone/>
                </a:pPr>
                <a:r>
                  <a:rPr b="1" lang="zh-TW" sz="2800">
                    <a:solidFill>
                      <a:srgbClr val="CC0000"/>
                    </a:solidFill>
                    <a:latin typeface="Microsoft JhengHei"/>
                    <a:ea typeface="Microsoft JhengHei"/>
                    <a:cs typeface="Microsoft JhengHei"/>
                    <a:sym typeface="Microsoft JhengHei"/>
                  </a:rPr>
                  <a:t>【會考】</a:t>
                </a:r>
                <a:endParaRPr b="1" sz="2800">
                  <a:solidFill>
                    <a:srgbClr val="CC0000"/>
                  </a:solidFill>
                  <a:latin typeface="Microsoft JhengHei"/>
                  <a:ea typeface="Microsoft JhengHei"/>
                  <a:cs typeface="Microsoft JhengHei"/>
                  <a:sym typeface="Microsoft JhengHei"/>
                </a:endParaRPr>
              </a:p>
            </p:txBody>
          </p:sp>
          <p:sp>
            <p:nvSpPr>
              <p:cNvPr id="496" name="Google Shape;496;p40"/>
              <p:cNvSpPr txBox="1"/>
              <p:nvPr/>
            </p:nvSpPr>
            <p:spPr>
              <a:xfrm>
                <a:off x="6510073" y="387685"/>
                <a:ext cx="1609329" cy="7334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200"/>
                  <a:buFont typeface="Arial"/>
                  <a:buNone/>
                </a:pPr>
                <a:r>
                  <a:rPr b="1" lang="zh-TW" sz="2200">
                    <a:solidFill>
                      <a:schemeClr val="dk1"/>
                    </a:solidFill>
                    <a:latin typeface="Microsoft JhengHei"/>
                    <a:ea typeface="Microsoft JhengHei"/>
                    <a:cs typeface="Microsoft JhengHei"/>
                    <a:sym typeface="Microsoft JhengHei"/>
                  </a:rPr>
                  <a:t>5/15.16</a:t>
                </a:r>
                <a:endParaRPr b="1" sz="2200">
                  <a:solidFill>
                    <a:schemeClr val="dk1"/>
                  </a:solidFill>
                  <a:latin typeface="Microsoft JhengHei"/>
                  <a:ea typeface="Microsoft JhengHei"/>
                  <a:cs typeface="Microsoft JhengHei"/>
                  <a:sym typeface="Microsoft JhengHei"/>
                </a:endParaRPr>
              </a:p>
            </p:txBody>
          </p:sp>
          <p:sp>
            <p:nvSpPr>
              <p:cNvPr id="497" name="Google Shape;497;p40"/>
              <p:cNvSpPr txBox="1"/>
              <p:nvPr/>
            </p:nvSpPr>
            <p:spPr>
              <a:xfrm>
                <a:off x="1902900" y="836779"/>
                <a:ext cx="6995058" cy="68107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2000"/>
                  <a:buFont typeface="Arial"/>
                  <a:buNone/>
                </a:pPr>
                <a:r>
                  <a:rPr b="1" lang="zh-TW" sz="2000">
                    <a:solidFill>
                      <a:schemeClr val="dk1"/>
                    </a:solidFill>
                    <a:latin typeface="Microsoft JhengHei"/>
                    <a:ea typeface="Microsoft JhengHei"/>
                    <a:cs typeface="Microsoft JhengHei"/>
                    <a:sym typeface="Microsoft JhengHei"/>
                  </a:rPr>
                  <a:t>1月                                    4月                                  </a:t>
                </a:r>
                <a:r>
                  <a:rPr b="1" lang="zh-TW" sz="2000">
                    <a:solidFill>
                      <a:srgbClr val="000099"/>
                    </a:solidFill>
                    <a:latin typeface="Microsoft JhengHei"/>
                    <a:ea typeface="Microsoft JhengHei"/>
                    <a:cs typeface="Microsoft JhengHei"/>
                    <a:sym typeface="Microsoft JhengHei"/>
                  </a:rPr>
                  <a:t>6月中</a:t>
                </a:r>
                <a:endParaRPr b="1" sz="2000">
                  <a:solidFill>
                    <a:srgbClr val="000099"/>
                  </a:solidFill>
                  <a:latin typeface="Microsoft JhengHei"/>
                  <a:ea typeface="Microsoft JhengHei"/>
                  <a:cs typeface="Microsoft JhengHei"/>
                  <a:sym typeface="Microsoft JhengHei"/>
                </a:endParaRPr>
              </a:p>
            </p:txBody>
          </p:sp>
        </p:grpSp>
        <p:sp>
          <p:nvSpPr>
            <p:cNvPr id="498" name="Google Shape;498;p40"/>
            <p:cNvSpPr/>
            <p:nvPr/>
          </p:nvSpPr>
          <p:spPr>
            <a:xfrm>
              <a:off x="6958013" y="836712"/>
              <a:ext cx="250825" cy="171590"/>
            </a:xfrm>
            <a:prstGeom prst="upArrow">
              <a:avLst>
                <a:gd fmla="val 50000" name="adj1"/>
                <a:gd fmla="val 50000" name="adj2"/>
              </a:avLst>
            </a:prstGeom>
            <a:solidFill>
              <a:schemeClr val="accent1"/>
            </a:solidFill>
            <a:ln cap="flat" cmpd="sng" w="25400">
              <a:solidFill>
                <a:srgbClr val="0094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1"/>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200"/>
              <a:buFont typeface="Arial"/>
              <a:buNone/>
            </a:pPr>
            <a:fld id="{00000000-1234-1234-1234-123412341234}" type="slidenum">
              <a:rPr lang="zh-TW"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504" name="Google Shape;504;p41"/>
          <p:cNvSpPr/>
          <p:nvPr/>
        </p:nvSpPr>
        <p:spPr>
          <a:xfrm flipH="1">
            <a:off x="935038" y="6138863"/>
            <a:ext cx="8066087" cy="504825"/>
          </a:xfrm>
          <a:custGeom>
            <a:rect b="b" l="l" r="r" t="t"/>
            <a:pathLst>
              <a:path extrusionOk="0" h="462" w="5088">
                <a:moveTo>
                  <a:pt x="0" y="333"/>
                </a:moveTo>
                <a:cubicBezTo>
                  <a:pt x="91" y="166"/>
                  <a:pt x="182" y="0"/>
                  <a:pt x="318" y="15"/>
                </a:cubicBezTo>
                <a:cubicBezTo>
                  <a:pt x="454" y="30"/>
                  <a:pt x="628" y="386"/>
                  <a:pt x="817" y="424"/>
                </a:cubicBezTo>
                <a:cubicBezTo>
                  <a:pt x="1006" y="462"/>
                  <a:pt x="1301" y="242"/>
                  <a:pt x="1452" y="242"/>
                </a:cubicBezTo>
                <a:cubicBezTo>
                  <a:pt x="1603" y="242"/>
                  <a:pt x="1202" y="394"/>
                  <a:pt x="1724" y="424"/>
                </a:cubicBezTo>
                <a:cubicBezTo>
                  <a:pt x="2246" y="454"/>
                  <a:pt x="4076" y="424"/>
                  <a:pt x="4582" y="424"/>
                </a:cubicBezTo>
                <a:cubicBezTo>
                  <a:pt x="5088" y="424"/>
                  <a:pt x="4925" y="424"/>
                  <a:pt x="4763" y="424"/>
                </a:cubicBezTo>
              </a:path>
            </a:pathLst>
          </a:custGeom>
          <a:noFill/>
          <a:ln cap="flat" cmpd="sng" w="508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Gulim"/>
              <a:ea typeface="Gulim"/>
              <a:cs typeface="Gulim"/>
              <a:sym typeface="Gulim"/>
            </a:endParaRPr>
          </a:p>
        </p:txBody>
      </p:sp>
      <p:graphicFrame>
        <p:nvGraphicFramePr>
          <p:cNvPr id="505" name="Google Shape;505;p41"/>
          <p:cNvGraphicFramePr/>
          <p:nvPr/>
        </p:nvGraphicFramePr>
        <p:xfrm>
          <a:off x="142875" y="1390797"/>
          <a:ext cx="3000000" cy="3000000"/>
        </p:xfrm>
        <a:graphic>
          <a:graphicData uri="http://schemas.openxmlformats.org/drawingml/2006/table">
            <a:tbl>
              <a:tblPr>
                <a:noFill/>
                <a:tableStyleId>{805BF268-B2CA-44E5-BB9D-651A65431177}</a:tableStyleId>
              </a:tblPr>
              <a:tblGrid>
                <a:gridCol w="2952750"/>
                <a:gridCol w="2952750"/>
                <a:gridCol w="2952750"/>
              </a:tblGrid>
              <a:tr h="617550">
                <a:tc>
                  <a:txBody>
                    <a:bodyPr/>
                    <a:lstStyle/>
                    <a:p>
                      <a:pPr indent="0" lvl="0" marL="0" marR="0" rtl="0" algn="ctr">
                        <a:lnSpc>
                          <a:spcPct val="100000"/>
                        </a:lnSpc>
                        <a:spcBef>
                          <a:spcPts val="0"/>
                        </a:spcBef>
                        <a:spcAft>
                          <a:spcPts val="0"/>
                        </a:spcAft>
                        <a:buClr>
                          <a:schemeClr val="dk1"/>
                        </a:buClr>
                        <a:buSzPts val="3200"/>
                        <a:buFont typeface="Microsoft JhengHei"/>
                        <a:buNone/>
                      </a:pPr>
                      <a:r>
                        <a:rPr b="1" i="0" lang="zh-TW" sz="3200" u="none" cap="none" strike="noStrike">
                          <a:solidFill>
                            <a:schemeClr val="dk1"/>
                          </a:solidFill>
                          <a:latin typeface="Microsoft JhengHei"/>
                          <a:ea typeface="Microsoft JhengHei"/>
                          <a:cs typeface="Microsoft JhengHei"/>
                          <a:sym typeface="Microsoft JhengHei"/>
                        </a:rPr>
                        <a:t>基礎前置面</a:t>
                      </a:r>
                      <a:endParaRPr/>
                    </a:p>
                  </a:txBody>
                  <a:tcPr marT="45725" marB="45725" marR="91450" marL="91450" anchor="ctr">
                    <a:lnL cap="flat" cmpd="sng" w="38100">
                      <a:solidFill>
                        <a:srgbClr val="000099"/>
                      </a:solidFill>
                      <a:prstDash val="solid"/>
                      <a:round/>
                      <a:headEnd len="sm" w="sm" type="none"/>
                      <a:tailEnd len="sm" w="sm" type="none"/>
                    </a:lnL>
                    <a:lnR cap="flat" cmpd="sng" w="38100">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Microsoft JhengHei"/>
                        <a:buNone/>
                      </a:pPr>
                      <a:r>
                        <a:rPr b="1" i="0" lang="zh-TW" sz="3200" u="none" cap="none" strike="noStrike">
                          <a:solidFill>
                            <a:schemeClr val="dk1"/>
                          </a:solidFill>
                          <a:latin typeface="Microsoft JhengHei"/>
                          <a:ea typeface="Microsoft JhengHei"/>
                          <a:cs typeface="Microsoft JhengHei"/>
                          <a:sym typeface="Microsoft JhengHei"/>
                        </a:rPr>
                        <a:t>資訊數據面</a:t>
                      </a:r>
                      <a:endParaRPr/>
                    </a:p>
                  </a:txBody>
                  <a:tcPr marT="45725" marB="45725" marR="91450" marL="91450" anchor="ctr">
                    <a:lnL cap="flat" cmpd="sng" w="38100">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Microsoft JhengHei"/>
                        <a:buNone/>
                      </a:pPr>
                      <a:r>
                        <a:rPr b="1" i="0" lang="zh-TW" sz="3200" u="none" cap="none" strike="noStrike">
                          <a:solidFill>
                            <a:schemeClr val="dk1"/>
                          </a:solidFill>
                          <a:latin typeface="Microsoft JhengHei"/>
                          <a:ea typeface="Microsoft JhengHei"/>
                          <a:cs typeface="Microsoft JhengHei"/>
                          <a:sym typeface="Microsoft JhengHei"/>
                        </a:rPr>
                        <a:t>實際執行面</a:t>
                      </a:r>
                      <a:endParaRPr/>
                    </a:p>
                  </a:txBody>
                  <a:tcPr marT="45725" marB="45725" marR="91450" marL="91450" anchor="ctr">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tcPr>
                </a:tc>
              </a:tr>
              <a:tr h="617550">
                <a:tc>
                  <a:txBody>
                    <a:bodyPr/>
                    <a:lstStyle/>
                    <a:p>
                      <a:pPr indent="0" lvl="0" marL="0" marR="0" rtl="0" algn="ctr">
                        <a:lnSpc>
                          <a:spcPct val="100000"/>
                        </a:lnSpc>
                        <a:spcBef>
                          <a:spcPts val="0"/>
                        </a:spcBef>
                        <a:spcAft>
                          <a:spcPts val="0"/>
                        </a:spcAft>
                        <a:buClr>
                          <a:srgbClr val="C00000"/>
                        </a:buClr>
                        <a:buSzPts val="2800"/>
                        <a:buFont typeface="Microsoft JhengHei"/>
                        <a:buNone/>
                      </a:pPr>
                      <a:r>
                        <a:rPr b="1" i="0" lang="zh-TW" sz="2800" u="none" cap="none" strike="noStrike">
                          <a:solidFill>
                            <a:srgbClr val="C00000"/>
                          </a:solidFill>
                          <a:latin typeface="Microsoft JhengHei"/>
                          <a:ea typeface="Microsoft JhengHei"/>
                          <a:cs typeface="Microsoft JhengHei"/>
                          <a:sym typeface="Microsoft JhengHei"/>
                        </a:rPr>
                        <a:t>探索與統整</a:t>
                      </a:r>
                      <a:endParaRPr/>
                    </a:p>
                  </a:txBody>
                  <a:tcPr marT="45725" marB="45725" marR="91450" marL="91450" anchor="ctr">
                    <a:lnL cap="flat" cmpd="sng" w="38100">
                      <a:solidFill>
                        <a:srgbClr val="000099"/>
                      </a:solidFill>
                      <a:prstDash val="solid"/>
                      <a:round/>
                      <a:headEnd len="sm" w="sm" type="none"/>
                      <a:tailEnd len="sm" w="sm" type="none"/>
                    </a:lnL>
                    <a:lnR cap="flat" cmpd="sng" w="38100">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C00000"/>
                        </a:buClr>
                        <a:buSzPts val="2800"/>
                        <a:buFont typeface="Microsoft JhengHei"/>
                        <a:buNone/>
                      </a:pPr>
                      <a:r>
                        <a:rPr b="1" i="0" lang="zh-TW" sz="2800" u="none" cap="none" strike="noStrike">
                          <a:solidFill>
                            <a:srgbClr val="C00000"/>
                          </a:solidFill>
                          <a:latin typeface="Microsoft JhengHei"/>
                          <a:ea typeface="Microsoft JhengHei"/>
                          <a:cs typeface="Microsoft JhengHei"/>
                          <a:sym typeface="Microsoft JhengHei"/>
                        </a:rPr>
                        <a:t>分析與運用</a:t>
                      </a:r>
                      <a:endParaRPr/>
                    </a:p>
                  </a:txBody>
                  <a:tcPr marT="45725" marB="45725" marR="91450" marL="91450" anchor="ctr">
                    <a:lnL cap="flat" cmpd="sng" w="38100">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C00000"/>
                        </a:buClr>
                        <a:buSzPts val="2800"/>
                        <a:buFont typeface="Microsoft JhengHei"/>
                        <a:buNone/>
                      </a:pPr>
                      <a:r>
                        <a:rPr b="1" i="0" lang="zh-TW" sz="2800" u="none" cap="none" strike="noStrike">
                          <a:solidFill>
                            <a:srgbClr val="C00000"/>
                          </a:solidFill>
                          <a:latin typeface="Microsoft JhengHei"/>
                          <a:ea typeface="Microsoft JhengHei"/>
                          <a:cs typeface="Microsoft JhengHei"/>
                          <a:sym typeface="Microsoft JhengHei"/>
                        </a:rPr>
                        <a:t>抉擇與承擔</a:t>
                      </a:r>
                      <a:endParaRPr/>
                    </a:p>
                  </a:txBody>
                  <a:tcPr marT="45725" marB="45725" marR="91450" marL="91450" anchor="ctr">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99CCFF"/>
                    </a:solidFill>
                  </a:tcPr>
                </a:tc>
              </a:tr>
              <a:tr h="3827475">
                <a:tc>
                  <a:txBody>
                    <a:bodyPr/>
                    <a:lstStyle/>
                    <a:p>
                      <a:pPr indent="-342900" lvl="0" marL="342900" marR="0" rtl="0" algn="just">
                        <a:lnSpc>
                          <a:spcPct val="100000"/>
                        </a:lnSpc>
                        <a:spcBef>
                          <a:spcPts val="0"/>
                        </a:spcBef>
                        <a:spcAft>
                          <a:spcPts val="0"/>
                        </a:spcAft>
                        <a:buClr>
                          <a:schemeClr val="dk1"/>
                        </a:buClr>
                        <a:buSzPts val="2400"/>
                        <a:buFont typeface="Noto Sans Symbols"/>
                        <a:buChar char="●"/>
                      </a:pPr>
                      <a:r>
                        <a:rPr b="1" i="0" lang="zh-TW" sz="2400" u="none" cap="none" strike="noStrike">
                          <a:solidFill>
                            <a:schemeClr val="dk1"/>
                          </a:solidFill>
                          <a:latin typeface="Microsoft JhengHei"/>
                          <a:ea typeface="Microsoft JhengHei"/>
                          <a:cs typeface="Microsoft JhengHei"/>
                          <a:sym typeface="Microsoft JhengHei"/>
                        </a:rPr>
                        <a:t>國中階段生涯課程及學生生涯探索資料統整</a:t>
                      </a:r>
                      <a:endParaRPr b="1" i="0" sz="2400" u="none" cap="none" strike="noStrike">
                        <a:solidFill>
                          <a:schemeClr val="dk1"/>
                        </a:solidFill>
                        <a:latin typeface="Microsoft JhengHei"/>
                        <a:ea typeface="Microsoft JhengHei"/>
                        <a:cs typeface="Microsoft JhengHei"/>
                        <a:sym typeface="Microsoft JhengHei"/>
                      </a:endParaRPr>
                    </a:p>
                    <a:p>
                      <a:pPr indent="-342900" lvl="0" marL="342900" marR="0" rtl="0" algn="just">
                        <a:lnSpc>
                          <a:spcPct val="100000"/>
                        </a:lnSpc>
                        <a:spcBef>
                          <a:spcPts val="0"/>
                        </a:spcBef>
                        <a:spcAft>
                          <a:spcPts val="0"/>
                        </a:spcAft>
                        <a:buClr>
                          <a:srgbClr val="FF0000"/>
                        </a:buClr>
                        <a:buSzPts val="2400"/>
                        <a:buFont typeface="Noto Sans Symbols"/>
                        <a:buChar char="●"/>
                      </a:pPr>
                      <a:r>
                        <a:rPr b="1" i="0" lang="zh-TW" sz="2400" u="none" cap="none" strike="noStrike">
                          <a:solidFill>
                            <a:srgbClr val="FF0000"/>
                          </a:solidFill>
                          <a:latin typeface="Microsoft JhengHei"/>
                          <a:ea typeface="Microsoft JhengHei"/>
                          <a:cs typeface="Microsoft JhengHei"/>
                          <a:sym typeface="Microsoft JhengHei"/>
                        </a:rPr>
                        <a:t>家長知悉</a:t>
                      </a:r>
                      <a:r>
                        <a:rPr b="1" i="0" lang="zh-TW" sz="2400" u="none" cap="none" strike="noStrike">
                          <a:solidFill>
                            <a:schemeClr val="dk1"/>
                          </a:solidFill>
                          <a:latin typeface="Microsoft JhengHei"/>
                          <a:ea typeface="Microsoft JhengHei"/>
                          <a:cs typeface="Microsoft JhengHei"/>
                          <a:sym typeface="Microsoft JhengHei"/>
                        </a:rPr>
                        <a:t>「學生模擬兩次之選填結果」(簽名確認)</a:t>
                      </a:r>
                      <a:endParaRPr/>
                    </a:p>
                    <a:p>
                      <a:pPr indent="-342900" lvl="0" marL="342900" marR="0" rtl="0" algn="just">
                        <a:lnSpc>
                          <a:spcPct val="100000"/>
                        </a:lnSpc>
                        <a:spcBef>
                          <a:spcPts val="0"/>
                        </a:spcBef>
                        <a:spcAft>
                          <a:spcPts val="0"/>
                        </a:spcAft>
                        <a:buClr>
                          <a:schemeClr val="dk1"/>
                        </a:buClr>
                        <a:buSzPts val="2400"/>
                        <a:buFont typeface="Noto Sans Symbols"/>
                        <a:buChar char="●"/>
                      </a:pPr>
                      <a:r>
                        <a:rPr b="1" i="0" lang="zh-TW" sz="2400" u="none" cap="none" strike="noStrike">
                          <a:solidFill>
                            <a:schemeClr val="dk1"/>
                          </a:solidFill>
                          <a:latin typeface="Microsoft JhengHei"/>
                          <a:ea typeface="Microsoft JhengHei"/>
                          <a:cs typeface="Microsoft JhengHei"/>
                          <a:sym typeface="Microsoft JhengHei"/>
                        </a:rPr>
                        <a:t>導師及輔導教師</a:t>
                      </a:r>
                      <a:r>
                        <a:rPr b="1" i="0" lang="zh-TW" sz="2400" u="none" cap="none" strike="noStrike">
                          <a:solidFill>
                            <a:srgbClr val="FF0000"/>
                          </a:solidFill>
                          <a:latin typeface="Microsoft JhengHei"/>
                          <a:ea typeface="Microsoft JhengHei"/>
                          <a:cs typeface="Microsoft JhengHei"/>
                          <a:sym typeface="Microsoft JhengHei"/>
                        </a:rPr>
                        <a:t>篩選焦點學生</a:t>
                      </a:r>
                      <a:r>
                        <a:rPr b="1" i="0" lang="zh-TW" sz="2400" u="none" cap="none" strike="noStrike">
                          <a:solidFill>
                            <a:schemeClr val="dk1"/>
                          </a:solidFill>
                          <a:latin typeface="Microsoft JhengHei"/>
                          <a:ea typeface="Microsoft JhengHei"/>
                          <a:cs typeface="Microsoft JhengHei"/>
                          <a:sym typeface="Microsoft JhengHei"/>
                        </a:rPr>
                        <a:t>，並提供生涯諮詢/輔導</a:t>
                      </a:r>
                      <a:endParaRPr b="1" i="0" sz="2400" u="none" cap="none" strike="noStrike">
                        <a:solidFill>
                          <a:schemeClr val="dk1"/>
                        </a:solidFill>
                        <a:latin typeface="Microsoft JhengHei"/>
                        <a:ea typeface="Microsoft JhengHei"/>
                        <a:cs typeface="Microsoft JhengHei"/>
                        <a:sym typeface="Microsoft JhengHei"/>
                      </a:endParaRPr>
                    </a:p>
                  </a:txBody>
                  <a:tcPr marT="45725" marB="45725" marR="91450" marL="91450">
                    <a:lnL cap="flat" cmpd="sng" w="38100">
                      <a:solidFill>
                        <a:srgbClr val="000099"/>
                      </a:solidFill>
                      <a:prstDash val="solid"/>
                      <a:round/>
                      <a:headEnd len="sm" w="sm" type="none"/>
                      <a:tailEnd len="sm" w="sm" type="none"/>
                    </a:lnL>
                    <a:lnR cap="flat" cmpd="sng" w="38100">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c>
                  <a:txBody>
                    <a:bodyPr/>
                    <a:lstStyle/>
                    <a:p>
                      <a:pPr indent="-342900" lvl="0" marL="342900" marR="0" rtl="0" algn="just">
                        <a:lnSpc>
                          <a:spcPct val="100000"/>
                        </a:lnSpc>
                        <a:spcBef>
                          <a:spcPts val="0"/>
                        </a:spcBef>
                        <a:spcAft>
                          <a:spcPts val="0"/>
                        </a:spcAft>
                        <a:buClr>
                          <a:schemeClr val="dk1"/>
                        </a:buClr>
                        <a:buSzPts val="2400"/>
                        <a:buFont typeface="Noto Sans Symbols"/>
                        <a:buChar char="●"/>
                      </a:pPr>
                      <a:r>
                        <a:rPr b="1" i="0" lang="zh-TW" sz="2400" u="none" cap="none" strike="noStrike">
                          <a:solidFill>
                            <a:schemeClr val="dk1"/>
                          </a:solidFill>
                          <a:latin typeface="Microsoft JhengHei"/>
                          <a:ea typeface="Microsoft JhengHei"/>
                          <a:cs typeface="Microsoft JhengHei"/>
                          <a:sym typeface="Microsoft JhengHei"/>
                        </a:rPr>
                        <a:t>多元</a:t>
                      </a:r>
                      <a:r>
                        <a:rPr b="1" i="0" lang="zh-TW" sz="2400" u="none" cap="none" strike="noStrike">
                          <a:solidFill>
                            <a:srgbClr val="FF0000"/>
                          </a:solidFill>
                          <a:latin typeface="Microsoft JhengHei"/>
                          <a:ea typeface="Microsoft JhengHei"/>
                          <a:cs typeface="Microsoft JhengHei"/>
                          <a:sym typeface="Microsoft JhengHei"/>
                        </a:rPr>
                        <a:t>入學管道</a:t>
                      </a:r>
                      <a:r>
                        <a:rPr b="1" i="0" lang="zh-TW" sz="2400" u="none" cap="none" strike="noStrike">
                          <a:solidFill>
                            <a:schemeClr val="dk1"/>
                          </a:solidFill>
                          <a:latin typeface="Microsoft JhengHei"/>
                          <a:ea typeface="Microsoft JhengHei"/>
                          <a:cs typeface="Microsoft JhengHei"/>
                          <a:sym typeface="Microsoft JhengHei"/>
                        </a:rPr>
                        <a:t>及</a:t>
                      </a:r>
                      <a:r>
                        <a:rPr b="1" i="0" lang="zh-TW" sz="2400" u="none" cap="none" strike="noStrike">
                          <a:solidFill>
                            <a:srgbClr val="FF0000"/>
                          </a:solidFill>
                          <a:latin typeface="Microsoft JhengHei"/>
                          <a:ea typeface="Microsoft JhengHei"/>
                          <a:cs typeface="Microsoft JhengHei"/>
                          <a:sym typeface="Microsoft JhengHei"/>
                        </a:rPr>
                        <a:t>重要時程</a:t>
                      </a:r>
                      <a:endParaRPr b="1" i="0" sz="2400" u="none" cap="none" strike="noStrike">
                        <a:solidFill>
                          <a:srgbClr val="FF0000"/>
                        </a:solidFill>
                        <a:latin typeface="Microsoft JhengHei"/>
                        <a:ea typeface="Microsoft JhengHei"/>
                        <a:cs typeface="Microsoft JhengHei"/>
                        <a:sym typeface="Microsoft JhengHei"/>
                      </a:endParaRPr>
                    </a:p>
                    <a:p>
                      <a:pPr indent="-342900" lvl="0" marL="342900" marR="0" rtl="0" algn="just">
                        <a:lnSpc>
                          <a:spcPct val="100000"/>
                        </a:lnSpc>
                        <a:spcBef>
                          <a:spcPts val="0"/>
                        </a:spcBef>
                        <a:spcAft>
                          <a:spcPts val="0"/>
                        </a:spcAft>
                        <a:buClr>
                          <a:schemeClr val="dk1"/>
                        </a:buClr>
                        <a:buSzPts val="2400"/>
                        <a:buFont typeface="Noto Sans Symbols"/>
                        <a:buChar char="●"/>
                      </a:pPr>
                      <a:r>
                        <a:rPr b="1" i="0" lang="zh-TW" sz="2400" u="none" cap="none" strike="noStrike">
                          <a:solidFill>
                            <a:schemeClr val="dk1"/>
                          </a:solidFill>
                          <a:latin typeface="Microsoft JhengHei"/>
                          <a:ea typeface="Microsoft JhengHei"/>
                          <a:cs typeface="Microsoft JhengHei"/>
                          <a:sym typeface="Microsoft JhengHei"/>
                        </a:rPr>
                        <a:t>技職全攻略</a:t>
                      </a:r>
                      <a:r>
                        <a:rPr b="1" i="0" lang="zh-TW" sz="2000" u="none" cap="none" strike="noStrike">
                          <a:solidFill>
                            <a:schemeClr val="dk1"/>
                          </a:solidFill>
                          <a:latin typeface="Microsoft JhengHei"/>
                          <a:ea typeface="Microsoft JhengHei"/>
                          <a:cs typeface="Microsoft JhengHei"/>
                          <a:sym typeface="Microsoft JhengHei"/>
                        </a:rPr>
                        <a:t>(106版)</a:t>
                      </a:r>
                      <a:r>
                        <a:rPr b="1" i="0" lang="zh-TW" sz="2400" u="none" cap="none" strike="noStrike">
                          <a:solidFill>
                            <a:schemeClr val="dk1"/>
                          </a:solidFill>
                          <a:latin typeface="Microsoft JhengHei"/>
                          <a:ea typeface="Microsoft JhengHei"/>
                          <a:cs typeface="Microsoft JhengHei"/>
                          <a:sym typeface="Microsoft JhengHei"/>
                        </a:rPr>
                        <a:t> </a:t>
                      </a:r>
                      <a:endParaRPr b="1" i="0" sz="2400" u="none" cap="none" strike="noStrike">
                        <a:solidFill>
                          <a:schemeClr val="dk1"/>
                        </a:solidFill>
                        <a:latin typeface="Microsoft JhengHei"/>
                        <a:ea typeface="Microsoft JhengHei"/>
                        <a:cs typeface="Microsoft JhengHei"/>
                        <a:sym typeface="Microsoft JhengHei"/>
                      </a:endParaRPr>
                    </a:p>
                    <a:p>
                      <a:pPr indent="-342900" lvl="0" marL="342900" marR="0" rtl="0" algn="just">
                        <a:lnSpc>
                          <a:spcPct val="100000"/>
                        </a:lnSpc>
                        <a:spcBef>
                          <a:spcPts val="0"/>
                        </a:spcBef>
                        <a:spcAft>
                          <a:spcPts val="0"/>
                        </a:spcAft>
                        <a:buClr>
                          <a:schemeClr val="dk1"/>
                        </a:buClr>
                        <a:buSzPts val="2400"/>
                        <a:buFont typeface="Noto Sans Symbols"/>
                        <a:buChar char="●"/>
                      </a:pPr>
                      <a:r>
                        <a:rPr b="1" i="0" lang="zh-TW" sz="2400" u="none" cap="none" strike="noStrike">
                          <a:solidFill>
                            <a:schemeClr val="dk1"/>
                          </a:solidFill>
                          <a:latin typeface="Microsoft JhengHei"/>
                          <a:ea typeface="Microsoft JhengHei"/>
                          <a:cs typeface="Microsoft JhengHei"/>
                          <a:sym typeface="Microsoft JhengHei"/>
                        </a:rPr>
                        <a:t>教育局公布之全市學生選填結果數據</a:t>
                      </a:r>
                      <a:r>
                        <a:rPr b="1" i="0" lang="zh-TW" sz="2400" u="none" cap="none" strike="noStrike">
                          <a:solidFill>
                            <a:srgbClr val="0000CC"/>
                          </a:solidFill>
                          <a:latin typeface="Microsoft JhengHei"/>
                          <a:ea typeface="Microsoft JhengHei"/>
                          <a:cs typeface="Microsoft JhengHei"/>
                          <a:sym typeface="Microsoft JhengHei"/>
                        </a:rPr>
                        <a:t>(3月、5月)</a:t>
                      </a:r>
                      <a:endParaRPr/>
                    </a:p>
                    <a:p>
                      <a:pPr indent="-342900" lvl="0" marL="342900" marR="0" rtl="0" algn="just">
                        <a:lnSpc>
                          <a:spcPct val="100000"/>
                        </a:lnSpc>
                        <a:spcBef>
                          <a:spcPts val="0"/>
                        </a:spcBef>
                        <a:spcAft>
                          <a:spcPts val="0"/>
                        </a:spcAft>
                        <a:buClr>
                          <a:schemeClr val="dk1"/>
                        </a:buClr>
                        <a:buSzPts val="2400"/>
                        <a:buFont typeface="Noto Sans Symbols"/>
                        <a:buChar char="●"/>
                      </a:pPr>
                      <a:r>
                        <a:rPr b="1" i="0" lang="zh-TW" sz="2400" u="none" cap="none" strike="noStrike">
                          <a:solidFill>
                            <a:schemeClr val="dk1"/>
                          </a:solidFill>
                          <a:latin typeface="Microsoft JhengHei"/>
                          <a:ea typeface="Microsoft JhengHei"/>
                          <a:cs typeface="Microsoft JhengHei"/>
                          <a:sym typeface="Microsoft JhengHei"/>
                        </a:rPr>
                        <a:t>選填人次概況</a:t>
                      </a:r>
                      <a:endParaRPr b="1" i="0" sz="2400" u="none" cap="none" strike="noStrike">
                        <a:solidFill>
                          <a:schemeClr val="dk1"/>
                        </a:solidFill>
                        <a:latin typeface="Microsoft JhengHei"/>
                        <a:ea typeface="Microsoft JhengHei"/>
                        <a:cs typeface="Microsoft JhengHei"/>
                        <a:sym typeface="Microsoft JhengHei"/>
                      </a:endParaRPr>
                    </a:p>
                    <a:p>
                      <a:pPr indent="-342900" lvl="0" marL="342900" marR="0" rtl="0" algn="just">
                        <a:lnSpc>
                          <a:spcPct val="100000"/>
                        </a:lnSpc>
                        <a:spcBef>
                          <a:spcPts val="0"/>
                        </a:spcBef>
                        <a:spcAft>
                          <a:spcPts val="0"/>
                        </a:spcAft>
                        <a:buClr>
                          <a:srgbClr val="0000CC"/>
                        </a:buClr>
                        <a:buSzPts val="2400"/>
                        <a:buFont typeface="Noto Sans Symbols"/>
                        <a:buChar char="●"/>
                      </a:pPr>
                      <a:r>
                        <a:rPr b="1" i="0" lang="zh-TW" sz="2400" u="none" cap="none" strike="noStrike">
                          <a:solidFill>
                            <a:srgbClr val="0000CC"/>
                          </a:solidFill>
                          <a:latin typeface="Microsoft JhengHei"/>
                          <a:ea typeface="Microsoft JhengHei"/>
                          <a:cs typeface="Microsoft JhengHei"/>
                          <a:sym typeface="Microsoft JhengHei"/>
                        </a:rPr>
                        <a:t>個別序位區間之查詢與運用(6月中)</a:t>
                      </a:r>
                      <a:endParaRPr b="0" i="0" sz="2400" u="none" cap="none" strike="noStrike">
                        <a:solidFill>
                          <a:schemeClr val="dk1"/>
                        </a:solidFill>
                        <a:latin typeface="Microsoft JhengHei"/>
                        <a:ea typeface="Microsoft JhengHei"/>
                        <a:cs typeface="Microsoft JhengHei"/>
                        <a:sym typeface="Microsoft JhengHei"/>
                      </a:endParaRPr>
                    </a:p>
                  </a:txBody>
                  <a:tcPr marT="45725" marB="45725" marR="91450" marL="91450">
                    <a:lnL cap="flat" cmpd="sng" w="38100">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c>
                  <a:txBody>
                    <a:bodyPr/>
                    <a:lstStyle/>
                    <a:p>
                      <a:pPr indent="-342900" lvl="0" marL="342900" marR="0" rtl="0" algn="just">
                        <a:lnSpc>
                          <a:spcPct val="100000"/>
                        </a:lnSpc>
                        <a:spcBef>
                          <a:spcPts val="0"/>
                        </a:spcBef>
                        <a:spcAft>
                          <a:spcPts val="0"/>
                        </a:spcAft>
                        <a:buClr>
                          <a:srgbClr val="0000CC"/>
                        </a:buClr>
                        <a:buSzPts val="2400"/>
                        <a:buFont typeface="Noto Sans Symbols"/>
                        <a:buChar char="●"/>
                      </a:pPr>
                      <a:r>
                        <a:rPr b="1" i="0" lang="zh-TW" sz="2400" u="none" cap="none" strike="noStrike">
                          <a:solidFill>
                            <a:srgbClr val="0000CC"/>
                          </a:solidFill>
                          <a:latin typeface="Microsoft JhengHei"/>
                          <a:ea typeface="Microsoft JhengHei"/>
                          <a:cs typeface="Microsoft JhengHei"/>
                          <a:sym typeface="Microsoft JhengHei"/>
                        </a:rPr>
                        <a:t>紙上試填、選填原則與正式選填相關注意事項</a:t>
                      </a:r>
                      <a:endParaRPr b="1" i="0" sz="2400" u="none" cap="none" strike="noStrike">
                        <a:solidFill>
                          <a:srgbClr val="0000CC"/>
                        </a:solidFill>
                        <a:latin typeface="Microsoft JhengHei"/>
                        <a:ea typeface="Microsoft JhengHei"/>
                        <a:cs typeface="Microsoft JhengHei"/>
                        <a:sym typeface="Microsoft JhengHei"/>
                      </a:endParaRPr>
                    </a:p>
                    <a:p>
                      <a:pPr indent="-342900" lvl="0" marL="342900" marR="0" rtl="0" algn="just">
                        <a:lnSpc>
                          <a:spcPct val="100000"/>
                        </a:lnSpc>
                        <a:spcBef>
                          <a:spcPts val="0"/>
                        </a:spcBef>
                        <a:spcAft>
                          <a:spcPts val="0"/>
                        </a:spcAft>
                        <a:buClr>
                          <a:schemeClr val="dk1"/>
                        </a:buClr>
                        <a:buSzPts val="2400"/>
                        <a:buFont typeface="Noto Sans Symbols"/>
                        <a:buChar char="●"/>
                      </a:pPr>
                      <a:r>
                        <a:rPr b="1" i="0" lang="zh-TW" sz="2400" u="none" cap="none" strike="noStrike">
                          <a:solidFill>
                            <a:schemeClr val="dk1"/>
                          </a:solidFill>
                          <a:latin typeface="Microsoft JhengHei"/>
                          <a:ea typeface="Microsoft JhengHei"/>
                          <a:cs typeface="Microsoft JhengHei"/>
                          <a:sym typeface="Microsoft JhengHei"/>
                        </a:rPr>
                        <a:t>6月初會考成績網路查詢</a:t>
                      </a:r>
                      <a:r>
                        <a:rPr b="1" i="0" lang="zh-TW" sz="2400" u="none" cap="none" strike="noStrike">
                          <a:solidFill>
                            <a:srgbClr val="FF0000"/>
                          </a:solidFill>
                          <a:latin typeface="Microsoft JhengHei"/>
                          <a:ea typeface="Microsoft JhengHei"/>
                          <a:cs typeface="Microsoft JhengHei"/>
                          <a:sym typeface="Microsoft JhengHei"/>
                        </a:rPr>
                        <a:t>(確認總分及會考積點/調整志願序)</a:t>
                      </a:r>
                      <a:endParaRPr b="1" i="0" sz="2400" u="none" cap="none" strike="noStrike">
                        <a:solidFill>
                          <a:schemeClr val="dk1"/>
                        </a:solidFill>
                        <a:latin typeface="Microsoft JhengHei"/>
                        <a:ea typeface="Microsoft JhengHei"/>
                        <a:cs typeface="Microsoft JhengHei"/>
                        <a:sym typeface="Microsoft JhengHei"/>
                      </a:endParaRPr>
                    </a:p>
                    <a:p>
                      <a:pPr indent="-342900" lvl="0" marL="342900" marR="0" rtl="0" algn="just">
                        <a:lnSpc>
                          <a:spcPct val="100000"/>
                        </a:lnSpc>
                        <a:spcBef>
                          <a:spcPts val="0"/>
                        </a:spcBef>
                        <a:spcAft>
                          <a:spcPts val="0"/>
                        </a:spcAft>
                        <a:buClr>
                          <a:schemeClr val="dk1"/>
                        </a:buClr>
                        <a:buSzPts val="2400"/>
                        <a:buFont typeface="Noto Sans Symbols"/>
                        <a:buChar char="●"/>
                      </a:pPr>
                      <a:r>
                        <a:rPr b="1" i="0" lang="zh-TW" sz="2400" u="none" cap="none" strike="noStrike">
                          <a:solidFill>
                            <a:schemeClr val="dk1"/>
                          </a:solidFill>
                          <a:latin typeface="Microsoft JhengHei"/>
                          <a:ea typeface="Microsoft JhengHei"/>
                          <a:cs typeface="Microsoft JhengHei"/>
                          <a:sym typeface="Microsoft JhengHei"/>
                        </a:rPr>
                        <a:t>畢業前提醒正式選填日期、報名時程</a:t>
                      </a:r>
                      <a:endParaRPr b="1" i="0" sz="2400" u="none" cap="none" strike="noStrike">
                        <a:solidFill>
                          <a:schemeClr val="dk1"/>
                        </a:solidFill>
                        <a:latin typeface="Microsoft JhengHei"/>
                        <a:ea typeface="Microsoft JhengHei"/>
                        <a:cs typeface="Microsoft JhengHei"/>
                        <a:sym typeface="Microsoft JhengHei"/>
                      </a:endParaRPr>
                    </a:p>
                    <a:p>
                      <a:pPr indent="-342900" lvl="0" marL="342900" marR="0" rtl="0" algn="just">
                        <a:lnSpc>
                          <a:spcPct val="100000"/>
                        </a:lnSpc>
                        <a:spcBef>
                          <a:spcPts val="0"/>
                        </a:spcBef>
                        <a:spcAft>
                          <a:spcPts val="0"/>
                        </a:spcAft>
                        <a:buClr>
                          <a:schemeClr val="dk1"/>
                        </a:buClr>
                        <a:buSzPts val="2400"/>
                        <a:buFont typeface="Noto Sans Symbols"/>
                        <a:buChar char="●"/>
                      </a:pPr>
                      <a:r>
                        <a:rPr b="1" i="0" lang="zh-TW" sz="2400" u="none" cap="none" strike="noStrike">
                          <a:solidFill>
                            <a:schemeClr val="dk1"/>
                          </a:solidFill>
                          <a:latin typeface="Microsoft JhengHei"/>
                          <a:ea typeface="Microsoft JhengHei"/>
                          <a:cs typeface="Microsoft JhengHei"/>
                          <a:sym typeface="Microsoft JhengHei"/>
                        </a:rPr>
                        <a:t>高中職免試續招</a:t>
                      </a:r>
                      <a:endParaRPr b="0" i="0" sz="2400" u="none" cap="none" strike="noStrike">
                        <a:solidFill>
                          <a:schemeClr val="dk1"/>
                        </a:solidFill>
                        <a:latin typeface="Microsoft JhengHei"/>
                        <a:ea typeface="Microsoft JhengHei"/>
                        <a:cs typeface="Microsoft JhengHei"/>
                        <a:sym typeface="Microsoft JhengHei"/>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tcPr>
                </a:tc>
              </a:tr>
            </a:tbl>
          </a:graphicData>
        </a:graphic>
      </p:graphicFrame>
      <p:sp>
        <p:nvSpPr>
          <p:cNvPr id="506" name="Google Shape;506;p41"/>
          <p:cNvSpPr/>
          <p:nvPr/>
        </p:nvSpPr>
        <p:spPr>
          <a:xfrm>
            <a:off x="539552" y="293747"/>
            <a:ext cx="7560840"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zh-TW" sz="4800" cap="none">
                <a:solidFill>
                  <a:srgbClr val="FFC000"/>
                </a:solidFill>
                <a:latin typeface="Microsoft JhengHei"/>
                <a:ea typeface="Microsoft JhengHei"/>
                <a:cs typeface="Microsoft JhengHei"/>
                <a:sym typeface="Microsoft JhengHei"/>
              </a:rPr>
              <a:t>正式志願選填實務＆策略</a:t>
            </a:r>
            <a:endParaRPr b="1" sz="3200" cap="none">
              <a:solidFill>
                <a:srgbClr val="FFC000"/>
              </a:solidFill>
              <a:latin typeface="Gulim"/>
              <a:ea typeface="Gulim"/>
              <a:cs typeface="Gulim"/>
              <a:sym typeface="Guli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5"/>
          <p:cNvSpPr txBox="1"/>
          <p:nvPr/>
        </p:nvSpPr>
        <p:spPr>
          <a:xfrm>
            <a:off x="538163" y="2700338"/>
            <a:ext cx="7562850" cy="58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i="0" lang="zh-TW" sz="3200" u="none" cap="none" strike="noStrike">
                <a:solidFill>
                  <a:schemeClr val="dk1"/>
                </a:solidFill>
                <a:latin typeface="Microsoft JhengHei"/>
                <a:ea typeface="Microsoft JhengHei"/>
                <a:cs typeface="Microsoft JhengHei"/>
                <a:sym typeface="Microsoft JhengHei"/>
              </a:rPr>
              <a:t>【三年級上學期</a:t>
            </a:r>
            <a:r>
              <a:rPr b="1" i="0" lang="zh-TW" sz="3200" u="none" cap="none" strike="noStrike">
                <a:solidFill>
                  <a:srgbClr val="FF0000"/>
                </a:solidFill>
                <a:latin typeface="Microsoft JhengHei"/>
                <a:ea typeface="Microsoft JhengHei"/>
                <a:cs typeface="Microsoft JhengHei"/>
                <a:sym typeface="Microsoft JhengHei"/>
              </a:rPr>
              <a:t>志願選填前置準備</a:t>
            </a:r>
            <a:r>
              <a:rPr b="1" i="0" lang="zh-TW" sz="3200" u="none" cap="none" strike="noStrike">
                <a:solidFill>
                  <a:schemeClr val="dk1"/>
                </a:solidFill>
                <a:latin typeface="Microsoft JhengHei"/>
                <a:ea typeface="Microsoft JhengHei"/>
                <a:cs typeface="Microsoft JhengHei"/>
                <a:sym typeface="Microsoft JhengHei"/>
              </a:rPr>
              <a:t>】</a:t>
            </a:r>
            <a:endParaRPr b="1" i="0" sz="3200" u="none" cap="none" strike="noStrike">
              <a:solidFill>
                <a:schemeClr val="dk1"/>
              </a:solidFill>
              <a:latin typeface="Microsoft JhengHei"/>
              <a:ea typeface="Microsoft JhengHei"/>
              <a:cs typeface="Microsoft JhengHei"/>
              <a:sym typeface="Microsoft JhengHei"/>
            </a:endParaRPr>
          </a:p>
        </p:txBody>
      </p:sp>
      <p:sp>
        <p:nvSpPr>
          <p:cNvPr id="114" name="Google Shape;114;p15"/>
          <p:cNvSpPr txBox="1"/>
          <p:nvPr/>
        </p:nvSpPr>
        <p:spPr>
          <a:xfrm>
            <a:off x="-3175" y="-4763"/>
            <a:ext cx="6307959" cy="7858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62699"/>
              </a:buClr>
              <a:buSzPts val="2600"/>
              <a:buFont typeface="Arial"/>
              <a:buNone/>
            </a:pPr>
            <a:r>
              <a:rPr b="1" i="0" lang="zh-TW" sz="2600" u="none" cap="none" strike="noStrike">
                <a:solidFill>
                  <a:srgbClr val="262699"/>
                </a:solidFill>
                <a:latin typeface="Microsoft JhengHei"/>
                <a:ea typeface="Microsoft JhengHei"/>
                <a:cs typeface="Microsoft JhengHei"/>
                <a:sym typeface="Microsoft JhengHei"/>
              </a:rPr>
              <a:t>臺南區高中職免試入學志願選填輔導期程</a:t>
            </a:r>
            <a:endParaRPr/>
          </a:p>
        </p:txBody>
      </p:sp>
      <p:sp>
        <p:nvSpPr>
          <p:cNvPr id="115" name="Google Shape;115;p15"/>
          <p:cNvSpPr txBox="1"/>
          <p:nvPr/>
        </p:nvSpPr>
        <p:spPr>
          <a:xfrm>
            <a:off x="217488" y="3487192"/>
            <a:ext cx="8721725" cy="2678112"/>
          </a:xfrm>
          <a:prstGeom prst="rect">
            <a:avLst/>
          </a:prstGeom>
          <a:noFill/>
          <a:ln cap="flat" cmpd="sng" w="9525">
            <a:solidFill>
              <a:schemeClr val="accent1"/>
            </a:solidFill>
            <a:prstDash val="dash"/>
            <a:miter lim="800000"/>
            <a:headEnd len="sm" w="sm" type="none"/>
            <a:tailEnd len="sm" w="sm" type="none"/>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800"/>
              <a:buFont typeface="Noto Sans Symbols"/>
              <a:buChar char="✔"/>
            </a:pPr>
            <a:r>
              <a:rPr b="1" i="0" lang="zh-TW" sz="2800" u="none" cap="none" strike="noStrike">
                <a:solidFill>
                  <a:schemeClr val="dk1"/>
                </a:solidFill>
                <a:latin typeface="Microsoft JhengHei"/>
                <a:ea typeface="Microsoft JhengHei"/>
                <a:cs typeface="Microsoft JhengHei"/>
                <a:sym typeface="Microsoft JhengHei"/>
              </a:rPr>
              <a:t>協助親師生充實對教育制度(學制進路)、多元入學管道、重要日程、學校類型、適性輔導概念的了解</a:t>
            </a:r>
            <a:endParaRPr b="1" i="0" sz="2800" u="none" cap="none" strike="noStrike">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i="0" lang="zh-TW" sz="2800" u="none" cap="none" strike="noStrike">
                <a:solidFill>
                  <a:schemeClr val="dk1"/>
                </a:solidFill>
                <a:latin typeface="Microsoft JhengHei"/>
                <a:ea typeface="Microsoft JhengHei"/>
                <a:cs typeface="Microsoft JhengHei"/>
                <a:sym typeface="Microsoft JhengHei"/>
              </a:rPr>
              <a:t>協助學生</a:t>
            </a:r>
            <a:r>
              <a:rPr b="1" i="0" lang="zh-TW" sz="2800" u="none" cap="none" strike="noStrike">
                <a:solidFill>
                  <a:srgbClr val="FF0000"/>
                </a:solidFill>
                <a:latin typeface="Microsoft JhengHei"/>
                <a:ea typeface="Microsoft JhengHei"/>
                <a:cs typeface="Microsoft JhengHei"/>
                <a:sym typeface="Microsoft JhengHei"/>
              </a:rPr>
              <a:t>統整國中階段之生涯探索資料</a:t>
            </a:r>
            <a:r>
              <a:rPr b="1" i="0" lang="zh-TW" sz="2800" u="none" cap="none" strike="noStrike">
                <a:solidFill>
                  <a:schemeClr val="dk1"/>
                </a:solidFill>
                <a:latin typeface="Microsoft JhengHei"/>
                <a:ea typeface="Microsoft JhengHei"/>
                <a:cs typeface="Microsoft JhengHei"/>
                <a:sym typeface="Microsoft JhengHei"/>
              </a:rPr>
              <a:t>（生涯輔導紀錄手冊p16~18）（下學期p19~20）</a:t>
            </a:r>
            <a:endParaRPr b="1" i="0" sz="2800" u="none" cap="none" strike="noStrike">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i="0" lang="zh-TW" sz="2800" u="none" cap="none" strike="noStrike">
                <a:solidFill>
                  <a:schemeClr val="dk1"/>
                </a:solidFill>
                <a:latin typeface="Microsoft JhengHei"/>
                <a:ea typeface="Microsoft JhengHei"/>
                <a:cs typeface="Microsoft JhengHei"/>
                <a:sym typeface="Microsoft JhengHei"/>
              </a:rPr>
              <a:t>初步了解學生進路選擇意向（促進親子溝通）</a:t>
            </a:r>
            <a:endParaRPr b="1" i="0" sz="2800" u="none" cap="none" strike="noStrike">
              <a:solidFill>
                <a:schemeClr val="dk1"/>
              </a:solidFill>
              <a:latin typeface="Microsoft JhengHei"/>
              <a:ea typeface="Microsoft JhengHei"/>
              <a:cs typeface="Microsoft JhengHei"/>
              <a:sym typeface="Microsoft JhengHei"/>
            </a:endParaRPr>
          </a:p>
          <a:p>
            <a:pPr indent="-457200" lvl="0" marL="457200" marR="0" rtl="0" algn="l">
              <a:spcBef>
                <a:spcPts val="0"/>
              </a:spcBef>
              <a:spcAft>
                <a:spcPts val="0"/>
              </a:spcAft>
              <a:buClr>
                <a:schemeClr val="dk1"/>
              </a:buClr>
              <a:buSzPts val="2800"/>
              <a:buFont typeface="Noto Sans Symbols"/>
              <a:buChar char="✔"/>
            </a:pPr>
            <a:r>
              <a:rPr b="1" i="0" lang="zh-TW" sz="2800" u="none" cap="none" strike="noStrike">
                <a:solidFill>
                  <a:schemeClr val="dk1"/>
                </a:solidFill>
                <a:latin typeface="Microsoft JhengHei"/>
                <a:ea typeface="Microsoft JhengHei"/>
                <a:cs typeface="Microsoft JhengHei"/>
                <a:sym typeface="Microsoft JhengHei"/>
              </a:rPr>
              <a:t>提供學生免試入學校系資訊進行</a:t>
            </a:r>
            <a:r>
              <a:rPr b="1" i="0" lang="zh-TW" sz="2800" u="none" cap="none" strike="noStrike">
                <a:solidFill>
                  <a:srgbClr val="FF0000"/>
                </a:solidFill>
                <a:latin typeface="Microsoft JhengHei"/>
                <a:ea typeface="Microsoft JhengHei"/>
                <a:cs typeface="Microsoft JhengHei"/>
                <a:sym typeface="Microsoft JhengHei"/>
              </a:rPr>
              <a:t>紙上試填</a:t>
            </a:r>
            <a:endParaRPr/>
          </a:p>
        </p:txBody>
      </p:sp>
      <p:grpSp>
        <p:nvGrpSpPr>
          <p:cNvPr id="116" name="Google Shape;116;p15"/>
          <p:cNvGrpSpPr/>
          <p:nvPr/>
        </p:nvGrpSpPr>
        <p:grpSpPr>
          <a:xfrm>
            <a:off x="539750" y="82550"/>
            <a:ext cx="7811975" cy="1625117"/>
            <a:chOff x="539750" y="82550"/>
            <a:chExt cx="7811975" cy="1625117"/>
          </a:xfrm>
        </p:grpSpPr>
        <p:grpSp>
          <p:nvGrpSpPr>
            <p:cNvPr id="117" name="Google Shape;117;p15"/>
            <p:cNvGrpSpPr/>
            <p:nvPr/>
          </p:nvGrpSpPr>
          <p:grpSpPr>
            <a:xfrm>
              <a:off x="539750" y="82550"/>
              <a:ext cx="7811975" cy="1625117"/>
              <a:chOff x="0" y="-202266"/>
              <a:chExt cx="8897958" cy="2766287"/>
            </a:xfrm>
          </p:grpSpPr>
          <p:grpSp>
            <p:nvGrpSpPr>
              <p:cNvPr id="118" name="Google Shape;118;p15"/>
              <p:cNvGrpSpPr/>
              <p:nvPr/>
            </p:nvGrpSpPr>
            <p:grpSpPr>
              <a:xfrm>
                <a:off x="0" y="484808"/>
                <a:ext cx="8027983" cy="2079213"/>
                <a:chOff x="0" y="0"/>
                <a:chExt cx="8027983" cy="2079213"/>
              </a:xfrm>
            </p:grpSpPr>
            <p:sp>
              <p:nvSpPr>
                <p:cNvPr id="119" name="Google Shape;119;p15"/>
                <p:cNvSpPr/>
                <p:nvPr/>
              </p:nvSpPr>
              <p:spPr>
                <a:xfrm>
                  <a:off x="0" y="0"/>
                  <a:ext cx="8027983" cy="2079213"/>
                </a:xfrm>
                <a:prstGeom prst="rightArrow">
                  <a:avLst>
                    <a:gd fmla="val 50000" name="adj1"/>
                    <a:gd fmla="val 50000" name="adj2"/>
                  </a:avLst>
                </a:prstGeom>
                <a:solidFill>
                  <a:srgbClr val="92D0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1844" y="637902"/>
                  <a:ext cx="1042222" cy="1203332"/>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txBox="1"/>
                <p:nvPr/>
              </p:nvSpPr>
              <p:spPr>
                <a:xfrm>
                  <a:off x="122721" y="688779"/>
                  <a:ext cx="940468" cy="1101578"/>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None/>
                  </a:pPr>
                  <a:r>
                    <a:rPr b="1" i="0" lang="zh-TW" sz="2000" u="none" cap="none" strike="noStrike">
                      <a:solidFill>
                        <a:schemeClr val="lt1"/>
                      </a:solidFill>
                      <a:latin typeface="Microsoft JhengHei"/>
                      <a:ea typeface="Microsoft JhengHei"/>
                      <a:cs typeface="Microsoft JhengHei"/>
                      <a:sym typeface="Microsoft JhengHei"/>
                    </a:rPr>
                    <a:t>準備       階段</a:t>
                  </a:r>
                  <a:endParaRPr b="1" i="0" sz="2000" u="none" cap="none" strike="noStrike">
                    <a:solidFill>
                      <a:schemeClr val="lt1"/>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None/>
                  </a:pPr>
                  <a:r>
                    <a:rPr b="1" i="0" lang="zh-TW" sz="2000" u="none" cap="none" strike="noStrike">
                      <a:solidFill>
                        <a:schemeClr val="lt1"/>
                      </a:solidFill>
                      <a:latin typeface="Microsoft JhengHei"/>
                      <a:ea typeface="Microsoft JhengHei"/>
                      <a:cs typeface="Microsoft JhengHei"/>
                      <a:sym typeface="Microsoft JhengHei"/>
                    </a:rPr>
                    <a:t>(三上) </a:t>
                  </a:r>
                  <a:endParaRPr/>
                </a:p>
              </p:txBody>
            </p:sp>
            <p:sp>
              <p:nvSpPr>
                <p:cNvPr id="122" name="Google Shape;122;p15"/>
                <p:cNvSpPr/>
                <p:nvPr/>
              </p:nvSpPr>
              <p:spPr>
                <a:xfrm>
                  <a:off x="1244456" y="617742"/>
                  <a:ext cx="1393476" cy="1249956"/>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nvSpPr>
              <p:spPr>
                <a:xfrm>
                  <a:off x="1305474" y="678760"/>
                  <a:ext cx="1271440" cy="1127920"/>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第一次</a:t>
                  </a:r>
                  <a:endParaRPr b="1" i="0" sz="2000" u="none" cap="none" strike="noStrike">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模擬</a:t>
                  </a:r>
                  <a:endParaRPr/>
                </a:p>
                <a:p>
                  <a:pPr indent="0" lvl="0" marL="0" marR="0" rtl="0" algn="ctr">
                    <a:lnSpc>
                      <a:spcPct val="120000"/>
                    </a:lnSpc>
                    <a:spcBef>
                      <a:spcPts val="24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志願選填</a:t>
                  </a:r>
                  <a:endParaRPr/>
                </a:p>
              </p:txBody>
            </p:sp>
            <p:sp>
              <p:nvSpPr>
                <p:cNvPr id="124" name="Google Shape;124;p15"/>
                <p:cNvSpPr/>
                <p:nvPr/>
              </p:nvSpPr>
              <p:spPr>
                <a:xfrm>
                  <a:off x="2762130" y="646256"/>
                  <a:ext cx="1110321" cy="117913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txBox="1"/>
                <p:nvPr/>
              </p:nvSpPr>
              <p:spPr>
                <a:xfrm>
                  <a:off x="2816331" y="700457"/>
                  <a:ext cx="1001919" cy="107073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第一次</a:t>
                  </a:r>
                  <a:endParaRPr b="1" i="0" sz="2000" u="none" cap="none" strike="noStrike">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適性      輔導</a:t>
                  </a:r>
                  <a:endParaRPr b="1" i="0" sz="2000" u="none" cap="none" strike="noStrike">
                    <a:solidFill>
                      <a:srgbClr val="FFFFFF"/>
                    </a:solidFill>
                    <a:latin typeface="Microsoft JhengHei"/>
                    <a:ea typeface="Microsoft JhengHei"/>
                    <a:cs typeface="Microsoft JhengHei"/>
                    <a:sym typeface="Microsoft JhengHei"/>
                  </a:endParaRPr>
                </a:p>
              </p:txBody>
            </p:sp>
            <p:sp>
              <p:nvSpPr>
                <p:cNvPr id="126" name="Google Shape;126;p15"/>
                <p:cNvSpPr/>
                <p:nvPr/>
              </p:nvSpPr>
              <p:spPr>
                <a:xfrm>
                  <a:off x="3965142" y="613317"/>
                  <a:ext cx="1393476" cy="1254380"/>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txBox="1"/>
                <p:nvPr/>
              </p:nvSpPr>
              <p:spPr>
                <a:xfrm>
                  <a:off x="4026376" y="674551"/>
                  <a:ext cx="1271008" cy="1131912"/>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第二次</a:t>
                  </a:r>
                  <a:endParaRPr b="1" i="0" sz="2000" u="none" cap="none" strike="noStrike">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模擬</a:t>
                  </a:r>
                  <a:endParaRPr b="1" i="0" sz="2000" u="none" cap="none" strike="noStrike">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志願選填</a:t>
                  </a:r>
                  <a:endParaRPr b="1" i="0" sz="2000" u="none" cap="none" strike="noStrike">
                    <a:solidFill>
                      <a:srgbClr val="FFFFFF"/>
                    </a:solidFill>
                    <a:latin typeface="Microsoft JhengHei"/>
                    <a:ea typeface="Microsoft JhengHei"/>
                    <a:cs typeface="Microsoft JhengHei"/>
                    <a:sym typeface="Microsoft JhengHei"/>
                  </a:endParaRPr>
                </a:p>
              </p:txBody>
            </p:sp>
            <p:sp>
              <p:nvSpPr>
                <p:cNvPr id="128" name="Google Shape;128;p15"/>
                <p:cNvSpPr/>
                <p:nvPr/>
              </p:nvSpPr>
              <p:spPr>
                <a:xfrm>
                  <a:off x="5471341" y="637902"/>
                  <a:ext cx="1142775" cy="1173541"/>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txBox="1"/>
                <p:nvPr/>
              </p:nvSpPr>
              <p:spPr>
                <a:xfrm>
                  <a:off x="5527127" y="693688"/>
                  <a:ext cx="1031203" cy="1061969"/>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第二次</a:t>
                  </a:r>
                  <a:endParaRPr b="1" i="0" sz="2000" u="none" cap="none" strike="noStrike">
                    <a:solidFill>
                      <a:srgbClr val="FFFFFF"/>
                    </a:solidFill>
                    <a:latin typeface="Microsoft JhengHei"/>
                    <a:ea typeface="Microsoft JhengHei"/>
                    <a:cs typeface="Microsoft JhengHei"/>
                    <a:sym typeface="Microsoft JhengHei"/>
                  </a:endParaRPr>
                </a:p>
                <a:p>
                  <a:pPr indent="0" lvl="0" marL="0" marR="0" rtl="0" algn="ctr">
                    <a:lnSpc>
                      <a:spcPct val="120000"/>
                    </a:lnSpc>
                    <a:spcBef>
                      <a:spcPts val="24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適性       輔導</a:t>
                  </a:r>
                  <a:endParaRPr b="1" i="0" sz="2000" u="none" cap="none" strike="noStrike">
                    <a:solidFill>
                      <a:srgbClr val="FFFFFF"/>
                    </a:solidFill>
                    <a:latin typeface="Microsoft JhengHei"/>
                    <a:ea typeface="Microsoft JhengHei"/>
                    <a:cs typeface="Microsoft JhengHei"/>
                    <a:sym typeface="Microsoft JhengHei"/>
                  </a:endParaRPr>
                </a:p>
              </p:txBody>
            </p:sp>
            <p:sp>
              <p:nvSpPr>
                <p:cNvPr id="130" name="Google Shape;130;p15"/>
                <p:cNvSpPr/>
                <p:nvPr/>
              </p:nvSpPr>
              <p:spPr>
                <a:xfrm>
                  <a:off x="6732693" y="684414"/>
                  <a:ext cx="1128311" cy="1110308"/>
                </a:xfrm>
                <a:prstGeom prst="roundRect">
                  <a:avLst>
                    <a:gd fmla="val 16667" name="adj"/>
                  </a:avLst>
                </a:prstGeom>
                <a:solidFill>
                  <a:srgbClr val="00206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txBox="1"/>
                <p:nvPr/>
              </p:nvSpPr>
              <p:spPr>
                <a:xfrm>
                  <a:off x="6786894" y="738615"/>
                  <a:ext cx="1019909" cy="1001906"/>
                </a:xfrm>
                <a:prstGeom prst="rect">
                  <a:avLst/>
                </a:prstGeom>
                <a:noFill/>
                <a:ln>
                  <a:noFill/>
                </a:ln>
              </p:spPr>
              <p:txBody>
                <a:bodyPr anchorCtr="0" anchor="ctr" bIns="76200" lIns="76200" spcFirstLastPara="1" rIns="76200" wrap="square" tIns="76200">
                  <a:noAutofit/>
                </a:bodyPr>
                <a:lstStyle/>
                <a:p>
                  <a:pPr indent="0" lvl="0" marL="0" marR="0" rtl="0" algn="ctr">
                    <a:lnSpc>
                      <a:spcPct val="120000"/>
                    </a:lnSpc>
                    <a:spcBef>
                      <a:spcPts val="0"/>
                    </a:spcBef>
                    <a:spcAft>
                      <a:spcPts val="0"/>
                    </a:spcAft>
                    <a:buClr>
                      <a:srgbClr val="FFFFFF"/>
                    </a:buClr>
                    <a:buSzPts val="2000"/>
                    <a:buFont typeface="Microsoft JhengHei"/>
                    <a:buNone/>
                  </a:pPr>
                  <a:r>
                    <a:rPr b="1" i="0" lang="zh-TW" sz="2000" u="none" cap="none" strike="noStrike">
                      <a:solidFill>
                        <a:srgbClr val="FFFFFF"/>
                      </a:solidFill>
                      <a:latin typeface="Microsoft JhengHei"/>
                      <a:ea typeface="Microsoft JhengHei"/>
                      <a:cs typeface="Microsoft JhengHei"/>
                      <a:sym typeface="Microsoft JhengHei"/>
                    </a:rPr>
                    <a:t>正式      志願      選填</a:t>
                  </a:r>
                  <a:endParaRPr/>
                </a:p>
              </p:txBody>
            </p:sp>
          </p:grpSp>
          <p:sp>
            <p:nvSpPr>
              <p:cNvPr id="132" name="Google Shape;132;p15"/>
              <p:cNvSpPr txBox="1"/>
              <p:nvPr/>
            </p:nvSpPr>
            <p:spPr>
              <a:xfrm>
                <a:off x="6566461" y="-202266"/>
                <a:ext cx="1500188" cy="8906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C0000"/>
                  </a:buClr>
                  <a:buSzPts val="2800"/>
                  <a:buFont typeface="Arial"/>
                  <a:buNone/>
                </a:pPr>
                <a:r>
                  <a:rPr b="1" i="0" lang="zh-TW" sz="2800" u="none" cap="none" strike="noStrike">
                    <a:solidFill>
                      <a:srgbClr val="CC0000"/>
                    </a:solidFill>
                    <a:latin typeface="Microsoft JhengHei"/>
                    <a:ea typeface="Microsoft JhengHei"/>
                    <a:cs typeface="Microsoft JhengHei"/>
                    <a:sym typeface="Microsoft JhengHei"/>
                  </a:rPr>
                  <a:t>【會考】</a:t>
                </a:r>
                <a:endParaRPr b="1" i="0" sz="2800" u="none" cap="none" strike="noStrike">
                  <a:solidFill>
                    <a:srgbClr val="CC0000"/>
                  </a:solidFill>
                  <a:latin typeface="Microsoft JhengHei"/>
                  <a:ea typeface="Microsoft JhengHei"/>
                  <a:cs typeface="Microsoft JhengHei"/>
                  <a:sym typeface="Microsoft JhengHei"/>
                </a:endParaRPr>
              </a:p>
            </p:txBody>
          </p:sp>
          <p:sp>
            <p:nvSpPr>
              <p:cNvPr id="133" name="Google Shape;133;p15"/>
              <p:cNvSpPr txBox="1"/>
              <p:nvPr/>
            </p:nvSpPr>
            <p:spPr>
              <a:xfrm>
                <a:off x="6510073" y="387685"/>
                <a:ext cx="1609329" cy="7334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200"/>
                  <a:buFont typeface="Arial"/>
                  <a:buNone/>
                </a:pPr>
                <a:r>
                  <a:rPr b="1" i="0" lang="zh-TW" sz="2200" u="none" cap="none" strike="noStrike">
                    <a:solidFill>
                      <a:schemeClr val="dk1"/>
                    </a:solidFill>
                    <a:latin typeface="Microsoft JhengHei"/>
                    <a:ea typeface="Microsoft JhengHei"/>
                    <a:cs typeface="Microsoft JhengHei"/>
                    <a:sym typeface="Microsoft JhengHei"/>
                  </a:rPr>
                  <a:t>5/15.16</a:t>
                </a:r>
                <a:endParaRPr b="1" i="0" sz="2200" u="none" cap="none" strike="noStrike">
                  <a:solidFill>
                    <a:schemeClr val="dk1"/>
                  </a:solidFill>
                  <a:latin typeface="Microsoft JhengHei"/>
                  <a:ea typeface="Microsoft JhengHei"/>
                  <a:cs typeface="Microsoft JhengHei"/>
                  <a:sym typeface="Microsoft JhengHei"/>
                </a:endParaRPr>
              </a:p>
            </p:txBody>
          </p:sp>
          <p:sp>
            <p:nvSpPr>
              <p:cNvPr id="134" name="Google Shape;134;p15"/>
              <p:cNvSpPr txBox="1"/>
              <p:nvPr/>
            </p:nvSpPr>
            <p:spPr>
              <a:xfrm>
                <a:off x="1902900" y="836779"/>
                <a:ext cx="6995058" cy="68107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2000"/>
                  <a:buFont typeface="Arial"/>
                  <a:buNone/>
                </a:pPr>
                <a:r>
                  <a:rPr b="1" i="0" lang="zh-TW" sz="2000" u="none" cap="none" strike="noStrike">
                    <a:solidFill>
                      <a:schemeClr val="dk1"/>
                    </a:solidFill>
                    <a:latin typeface="Microsoft JhengHei"/>
                    <a:ea typeface="Microsoft JhengHei"/>
                    <a:cs typeface="Microsoft JhengHei"/>
                    <a:sym typeface="Microsoft JhengHei"/>
                  </a:rPr>
                  <a:t>1月                                    4月                                  </a:t>
                </a:r>
                <a:r>
                  <a:rPr b="1" i="0" lang="zh-TW" sz="2000" u="none" cap="none" strike="noStrike">
                    <a:solidFill>
                      <a:srgbClr val="000099"/>
                    </a:solidFill>
                    <a:latin typeface="Microsoft JhengHei"/>
                    <a:ea typeface="Microsoft JhengHei"/>
                    <a:cs typeface="Microsoft JhengHei"/>
                    <a:sym typeface="Microsoft JhengHei"/>
                  </a:rPr>
                  <a:t>6月中</a:t>
                </a:r>
                <a:endParaRPr b="1" i="0" sz="2000" u="none" cap="none" strike="noStrike">
                  <a:solidFill>
                    <a:srgbClr val="000099"/>
                  </a:solidFill>
                  <a:latin typeface="Microsoft JhengHei"/>
                  <a:ea typeface="Microsoft JhengHei"/>
                  <a:cs typeface="Microsoft JhengHei"/>
                  <a:sym typeface="Microsoft JhengHei"/>
                </a:endParaRPr>
              </a:p>
            </p:txBody>
          </p:sp>
        </p:grpSp>
        <p:sp>
          <p:nvSpPr>
            <p:cNvPr id="135" name="Google Shape;135;p15"/>
            <p:cNvSpPr/>
            <p:nvPr/>
          </p:nvSpPr>
          <p:spPr>
            <a:xfrm>
              <a:off x="6958013" y="836712"/>
              <a:ext cx="250825" cy="171590"/>
            </a:xfrm>
            <a:prstGeom prst="upArrow">
              <a:avLst>
                <a:gd fmla="val 50000" name="adj1"/>
                <a:gd fmla="val 50000" name="adj2"/>
              </a:avLst>
            </a:prstGeom>
            <a:solidFill>
              <a:schemeClr val="accent1"/>
            </a:solidFill>
            <a:ln cap="flat" cmpd="sng" w="25400">
              <a:solidFill>
                <a:srgbClr val="0094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Microsoft JhengHei"/>
                <a:ea typeface="Microsoft JhengHei"/>
                <a:cs typeface="Microsoft JhengHei"/>
                <a:sym typeface="Microsoft JhengHe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graphicFrame>
        <p:nvGraphicFramePr>
          <p:cNvPr id="511" name="Google Shape;511;p42"/>
          <p:cNvGraphicFramePr/>
          <p:nvPr/>
        </p:nvGraphicFramePr>
        <p:xfrm>
          <a:off x="611188" y="1201738"/>
          <a:ext cx="3000000" cy="3000000"/>
        </p:xfrm>
        <a:graphic>
          <a:graphicData uri="http://schemas.openxmlformats.org/drawingml/2006/table">
            <a:tbl>
              <a:tblPr>
                <a:noFill/>
                <a:tableStyleId>{805BF268-B2CA-44E5-BB9D-651A65431177}</a:tableStyleId>
              </a:tblPr>
              <a:tblGrid>
                <a:gridCol w="749675"/>
                <a:gridCol w="7171950"/>
              </a:tblGrid>
              <a:tr h="540075">
                <a:tc>
                  <a:txBody>
                    <a:bodyPr/>
                    <a:lstStyle/>
                    <a:p>
                      <a:pPr indent="0" lvl="0" marL="0" marR="0" rtl="0" algn="ctr">
                        <a:spcBef>
                          <a:spcPts val="0"/>
                        </a:spcBef>
                        <a:spcAft>
                          <a:spcPts val="0"/>
                        </a:spcAft>
                        <a:buNone/>
                      </a:pPr>
                      <a:r>
                        <a:rPr b="1" lang="zh-TW" sz="2400" u="none" cap="none" strike="noStrike">
                          <a:latin typeface="Microsoft JhengHei"/>
                          <a:ea typeface="Microsoft JhengHei"/>
                          <a:cs typeface="Microsoft JhengHei"/>
                          <a:sym typeface="Microsoft JhengHei"/>
                        </a:rPr>
                        <a:t>1</a:t>
                      </a:r>
                      <a:endParaRPr b="1" sz="2400" u="none" cap="none" strike="noStrike">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0075">
                <a:tc>
                  <a:txBody>
                    <a:bodyPr/>
                    <a:lstStyle/>
                    <a:p>
                      <a:pPr indent="0" lvl="0" marL="0" marR="0" rtl="0" algn="ctr">
                        <a:spcBef>
                          <a:spcPts val="0"/>
                        </a:spcBef>
                        <a:spcAft>
                          <a:spcPts val="0"/>
                        </a:spcAft>
                        <a:buNone/>
                      </a:pPr>
                      <a:r>
                        <a:rPr b="1" lang="zh-TW" sz="2400">
                          <a:latin typeface="Microsoft JhengHei"/>
                          <a:ea typeface="Microsoft JhengHei"/>
                          <a:cs typeface="Microsoft JhengHei"/>
                          <a:sym typeface="Microsoft JhengHei"/>
                        </a:rPr>
                        <a:t>2</a:t>
                      </a:r>
                      <a:endParaRPr b="1" sz="2400">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0075">
                <a:tc>
                  <a:txBody>
                    <a:bodyPr/>
                    <a:lstStyle/>
                    <a:p>
                      <a:pPr indent="0" lvl="0" marL="0" marR="0" rtl="0" algn="ctr">
                        <a:spcBef>
                          <a:spcPts val="0"/>
                        </a:spcBef>
                        <a:spcAft>
                          <a:spcPts val="0"/>
                        </a:spcAft>
                        <a:buNone/>
                      </a:pPr>
                      <a:r>
                        <a:rPr b="1" lang="zh-TW" sz="2400">
                          <a:latin typeface="Microsoft JhengHei"/>
                          <a:ea typeface="Microsoft JhengHei"/>
                          <a:cs typeface="Microsoft JhengHei"/>
                          <a:sym typeface="Microsoft JhengHei"/>
                        </a:rPr>
                        <a:t>3</a:t>
                      </a:r>
                      <a:endParaRPr b="1" sz="2400">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0C89B"/>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0075">
                <a:tc>
                  <a:txBody>
                    <a:bodyPr/>
                    <a:lstStyle/>
                    <a:p>
                      <a:pPr indent="0" lvl="0" marL="0" marR="0" rtl="0" algn="ctr">
                        <a:spcBef>
                          <a:spcPts val="0"/>
                        </a:spcBef>
                        <a:spcAft>
                          <a:spcPts val="0"/>
                        </a:spcAft>
                        <a:buNone/>
                      </a:pPr>
                      <a:r>
                        <a:rPr b="1" lang="zh-TW" sz="2400">
                          <a:latin typeface="Microsoft JhengHei"/>
                          <a:ea typeface="Microsoft JhengHei"/>
                          <a:cs typeface="Microsoft JhengHei"/>
                          <a:sym typeface="Microsoft JhengHei"/>
                        </a:rPr>
                        <a:t>4</a:t>
                      </a:r>
                      <a:endParaRPr b="1" sz="2400">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0075">
                <a:tc>
                  <a:txBody>
                    <a:bodyPr/>
                    <a:lstStyle/>
                    <a:p>
                      <a:pPr indent="0" lvl="0" marL="0" marR="0" rtl="0" algn="ctr">
                        <a:spcBef>
                          <a:spcPts val="0"/>
                        </a:spcBef>
                        <a:spcAft>
                          <a:spcPts val="0"/>
                        </a:spcAft>
                        <a:buNone/>
                      </a:pPr>
                      <a:r>
                        <a:rPr b="1" lang="zh-TW" sz="2400">
                          <a:latin typeface="Microsoft JhengHei"/>
                          <a:ea typeface="Microsoft JhengHei"/>
                          <a:cs typeface="Microsoft JhengHei"/>
                          <a:sym typeface="Microsoft JhengHei"/>
                        </a:rPr>
                        <a:t>5</a:t>
                      </a:r>
                      <a:endParaRPr b="1" sz="2400">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0C89B"/>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0075">
                <a:tc>
                  <a:txBody>
                    <a:bodyPr/>
                    <a:lstStyle/>
                    <a:p>
                      <a:pPr indent="0" lvl="0" marL="0" marR="0" rtl="0" algn="ctr">
                        <a:spcBef>
                          <a:spcPts val="0"/>
                        </a:spcBef>
                        <a:spcAft>
                          <a:spcPts val="0"/>
                        </a:spcAft>
                        <a:buNone/>
                      </a:pPr>
                      <a:r>
                        <a:rPr b="1" lang="zh-TW" sz="2400">
                          <a:latin typeface="Microsoft JhengHei"/>
                          <a:ea typeface="Microsoft JhengHei"/>
                          <a:cs typeface="Microsoft JhengHei"/>
                          <a:sym typeface="Microsoft JhengHei"/>
                        </a:rPr>
                        <a:t>6</a:t>
                      </a:r>
                      <a:endParaRPr b="1" sz="2400">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0075">
                <a:tc>
                  <a:txBody>
                    <a:bodyPr/>
                    <a:lstStyle/>
                    <a:p>
                      <a:pPr indent="0" lvl="0" marL="0" marR="0" rtl="0" algn="ctr">
                        <a:spcBef>
                          <a:spcPts val="0"/>
                        </a:spcBef>
                        <a:spcAft>
                          <a:spcPts val="0"/>
                        </a:spcAft>
                        <a:buNone/>
                      </a:pPr>
                      <a:r>
                        <a:rPr b="1" lang="zh-TW" sz="2400">
                          <a:latin typeface="Microsoft JhengHei"/>
                          <a:ea typeface="Microsoft JhengHei"/>
                          <a:cs typeface="Microsoft JhengHei"/>
                          <a:sym typeface="Microsoft JhengHei"/>
                        </a:rPr>
                        <a:t>7</a:t>
                      </a:r>
                      <a:endParaRPr b="1" sz="2400">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0C89B"/>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0075">
                <a:tc>
                  <a:txBody>
                    <a:bodyPr/>
                    <a:lstStyle/>
                    <a:p>
                      <a:pPr indent="0" lvl="0" marL="0" marR="0" rtl="0" algn="ctr">
                        <a:spcBef>
                          <a:spcPts val="0"/>
                        </a:spcBef>
                        <a:spcAft>
                          <a:spcPts val="0"/>
                        </a:spcAft>
                        <a:buNone/>
                      </a:pPr>
                      <a:r>
                        <a:rPr b="1" lang="zh-TW" sz="2400">
                          <a:latin typeface="Microsoft JhengHei"/>
                          <a:ea typeface="Microsoft JhengHei"/>
                          <a:cs typeface="Microsoft JhengHei"/>
                          <a:sym typeface="Microsoft JhengHei"/>
                        </a:rPr>
                        <a:t>8</a:t>
                      </a:r>
                      <a:endParaRPr b="1" sz="2400">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0C89B"/>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0075">
                <a:tc>
                  <a:txBody>
                    <a:bodyPr/>
                    <a:lstStyle/>
                    <a:p>
                      <a:pPr indent="0" lvl="0" marL="0" marR="0" rtl="0" algn="ctr">
                        <a:spcBef>
                          <a:spcPts val="0"/>
                        </a:spcBef>
                        <a:spcAft>
                          <a:spcPts val="0"/>
                        </a:spcAft>
                        <a:buNone/>
                      </a:pPr>
                      <a:r>
                        <a:rPr b="1" lang="zh-TW" sz="2400">
                          <a:latin typeface="Microsoft JhengHei"/>
                          <a:ea typeface="Microsoft JhengHei"/>
                          <a:cs typeface="Microsoft JhengHei"/>
                          <a:sym typeface="Microsoft JhengHei"/>
                        </a:rPr>
                        <a:t>9</a:t>
                      </a:r>
                      <a:endParaRPr b="1" sz="2400">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0075">
                <a:tc>
                  <a:txBody>
                    <a:bodyPr/>
                    <a:lstStyle/>
                    <a:p>
                      <a:pPr indent="0" lvl="0" marL="0" marR="0" rtl="0" algn="ctr">
                        <a:spcBef>
                          <a:spcPts val="0"/>
                        </a:spcBef>
                        <a:spcAft>
                          <a:spcPts val="0"/>
                        </a:spcAft>
                        <a:buNone/>
                      </a:pPr>
                      <a:r>
                        <a:rPr b="1" lang="zh-TW" sz="2400">
                          <a:latin typeface="Microsoft JhengHei"/>
                          <a:ea typeface="Microsoft JhengHei"/>
                          <a:cs typeface="Microsoft JhengHei"/>
                          <a:sym typeface="Microsoft JhengHei"/>
                        </a:rPr>
                        <a:t>10</a:t>
                      </a:r>
                      <a:endParaRPr b="1" sz="2400">
                        <a:latin typeface="Microsoft JhengHei"/>
                        <a:ea typeface="Microsoft JhengHei"/>
                        <a:cs typeface="Microsoft JhengHei"/>
                        <a:sym typeface="Microsoft JhengHe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latin typeface="Microsoft JhengHei"/>
                        <a:ea typeface="Microsoft JhengHei"/>
                        <a:cs typeface="Microsoft JhengHei"/>
                        <a:sym typeface="Microsoft JhengHe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512" name="Google Shape;512;p42"/>
          <p:cNvSpPr txBox="1"/>
          <p:nvPr/>
        </p:nvSpPr>
        <p:spPr>
          <a:xfrm>
            <a:off x="1371600" y="1195388"/>
            <a:ext cx="7161213" cy="530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確認志願選填序號無誤</a:t>
            </a:r>
            <a:endParaRPr b="1" sz="3200">
              <a:solidFill>
                <a:schemeClr val="dk1"/>
              </a:solidFill>
              <a:latin typeface="Microsoft JhengHei"/>
              <a:ea typeface="Microsoft JhengHei"/>
              <a:cs typeface="Microsoft JhengHei"/>
              <a:sym typeface="Microsoft JhengHei"/>
            </a:endParaRPr>
          </a:p>
        </p:txBody>
      </p:sp>
      <p:sp>
        <p:nvSpPr>
          <p:cNvPr id="513" name="Google Shape;513;p42"/>
          <p:cNvSpPr txBox="1"/>
          <p:nvPr/>
        </p:nvSpPr>
        <p:spPr>
          <a:xfrm>
            <a:off x="1371600" y="2282825"/>
            <a:ext cx="7161213" cy="5159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越</a:t>
            </a:r>
            <a:r>
              <a:rPr b="1" lang="zh-TW" sz="3200">
                <a:solidFill>
                  <a:srgbClr val="FF0000"/>
                </a:solidFill>
                <a:latin typeface="Microsoft JhengHei"/>
                <a:ea typeface="Microsoft JhengHei"/>
                <a:cs typeface="Microsoft JhengHei"/>
                <a:sym typeface="Microsoft JhengHei"/>
              </a:rPr>
              <a:t>想要</a:t>
            </a:r>
            <a:r>
              <a:rPr b="1" lang="zh-TW" sz="3200">
                <a:solidFill>
                  <a:schemeClr val="dk1"/>
                </a:solidFill>
                <a:latin typeface="Microsoft JhengHei"/>
                <a:ea typeface="Microsoft JhengHei"/>
                <a:cs typeface="Microsoft JhengHei"/>
                <a:sym typeface="Microsoft JhengHei"/>
              </a:rPr>
              <a:t>的學校填在越前面：「個人」</a:t>
            </a:r>
            <a:endParaRPr b="1" sz="3200">
              <a:solidFill>
                <a:schemeClr val="dk1"/>
              </a:solidFill>
              <a:latin typeface="Microsoft JhengHei"/>
              <a:ea typeface="Microsoft JhengHei"/>
              <a:cs typeface="Microsoft JhengHei"/>
              <a:sym typeface="Microsoft JhengHei"/>
            </a:endParaRPr>
          </a:p>
        </p:txBody>
      </p:sp>
      <p:sp>
        <p:nvSpPr>
          <p:cNvPr id="514" name="Google Shape;514;p42"/>
          <p:cNvSpPr txBox="1"/>
          <p:nvPr/>
        </p:nvSpPr>
        <p:spPr>
          <a:xfrm>
            <a:off x="1371600" y="2825750"/>
            <a:ext cx="7161213" cy="5048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zh-TW" sz="3200">
                <a:solidFill>
                  <a:srgbClr val="FF0000"/>
                </a:solidFill>
                <a:latin typeface="Microsoft JhengHei"/>
                <a:ea typeface="Microsoft JhengHei"/>
                <a:cs typeface="Microsoft JhengHei"/>
                <a:sym typeface="Microsoft JhengHei"/>
              </a:rPr>
              <a:t>競爭力</a:t>
            </a:r>
            <a:r>
              <a:rPr b="1" lang="zh-TW" sz="3200">
                <a:solidFill>
                  <a:schemeClr val="dk1"/>
                </a:solidFill>
                <a:latin typeface="Microsoft JhengHei"/>
                <a:ea typeface="Microsoft JhengHei"/>
                <a:cs typeface="Microsoft JhengHei"/>
                <a:sym typeface="Microsoft JhengHei"/>
              </a:rPr>
              <a:t>強的學校填在前面：「群體」</a:t>
            </a:r>
            <a:endParaRPr b="1" sz="3200">
              <a:solidFill>
                <a:srgbClr val="0000CC"/>
              </a:solidFill>
              <a:latin typeface="Microsoft JhengHei"/>
              <a:ea typeface="Microsoft JhengHei"/>
              <a:cs typeface="Microsoft JhengHei"/>
              <a:sym typeface="Microsoft JhengHei"/>
            </a:endParaRPr>
          </a:p>
        </p:txBody>
      </p:sp>
      <p:sp>
        <p:nvSpPr>
          <p:cNvPr id="515" name="Google Shape;515;p42"/>
          <p:cNvSpPr txBox="1"/>
          <p:nvPr/>
        </p:nvSpPr>
        <p:spPr>
          <a:xfrm>
            <a:off x="1371600" y="3348038"/>
            <a:ext cx="7161213" cy="531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了解實際的</a:t>
            </a:r>
            <a:r>
              <a:rPr b="1" lang="zh-TW" sz="3200">
                <a:solidFill>
                  <a:srgbClr val="FF0000"/>
                </a:solidFill>
                <a:latin typeface="Microsoft JhengHei"/>
                <a:ea typeface="Microsoft JhengHei"/>
                <a:cs typeface="Microsoft JhengHei"/>
                <a:sym typeface="Microsoft JhengHei"/>
              </a:rPr>
              <a:t>分發方式</a:t>
            </a:r>
            <a:r>
              <a:rPr b="1" lang="zh-TW" sz="3200">
                <a:solidFill>
                  <a:schemeClr val="dk1"/>
                </a:solidFill>
                <a:latin typeface="Microsoft JhengHei"/>
                <a:ea typeface="Microsoft JhengHei"/>
                <a:cs typeface="Microsoft JhengHei"/>
                <a:sym typeface="Microsoft JhengHei"/>
              </a:rPr>
              <a:t>（超額比序項目）</a:t>
            </a:r>
            <a:endParaRPr b="1" sz="3200">
              <a:solidFill>
                <a:schemeClr val="dk1"/>
              </a:solidFill>
              <a:latin typeface="Microsoft JhengHei"/>
              <a:ea typeface="Microsoft JhengHei"/>
              <a:cs typeface="Microsoft JhengHei"/>
              <a:sym typeface="Microsoft JhengHei"/>
            </a:endParaRPr>
          </a:p>
        </p:txBody>
      </p:sp>
      <p:sp>
        <p:nvSpPr>
          <p:cNvPr id="516" name="Google Shape;516;p42"/>
          <p:cNvSpPr txBox="1"/>
          <p:nvPr/>
        </p:nvSpPr>
        <p:spPr>
          <a:xfrm>
            <a:off x="1371600" y="3886200"/>
            <a:ext cx="7161213" cy="5413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群體性意義 vs 個別化意義</a:t>
            </a:r>
            <a:endParaRPr b="1" sz="3200">
              <a:solidFill>
                <a:schemeClr val="dk1"/>
              </a:solidFill>
              <a:latin typeface="Microsoft JhengHei"/>
              <a:ea typeface="Microsoft JhengHei"/>
              <a:cs typeface="Microsoft JhengHei"/>
              <a:sym typeface="Microsoft JhengHei"/>
            </a:endParaRPr>
          </a:p>
        </p:txBody>
      </p:sp>
      <p:sp>
        <p:nvSpPr>
          <p:cNvPr id="517" name="Google Shape;517;p42"/>
          <p:cNvSpPr txBox="1"/>
          <p:nvPr/>
        </p:nvSpPr>
        <p:spPr>
          <a:xfrm>
            <a:off x="1371600" y="4425950"/>
            <a:ext cx="7161213" cy="5572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參考</a:t>
            </a:r>
            <a:r>
              <a:rPr b="1" lang="zh-TW" sz="3200">
                <a:solidFill>
                  <a:srgbClr val="FF0000"/>
                </a:solidFill>
                <a:latin typeface="Microsoft JhengHei"/>
                <a:ea typeface="Microsoft JhengHei"/>
                <a:cs typeface="Microsoft JhengHei"/>
                <a:sym typeface="Microsoft JhengHei"/>
              </a:rPr>
              <a:t>個別序位區間</a:t>
            </a:r>
            <a:r>
              <a:rPr b="1" lang="zh-TW" sz="3200">
                <a:solidFill>
                  <a:schemeClr val="dk1"/>
                </a:solidFill>
                <a:latin typeface="Microsoft JhengHei"/>
                <a:ea typeface="Microsoft JhengHei"/>
                <a:cs typeface="Microsoft JhengHei"/>
                <a:sym typeface="Microsoft JhengHei"/>
              </a:rPr>
              <a:t>，避免不合理的填法</a:t>
            </a:r>
            <a:endParaRPr b="1" sz="32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Clr>
                <a:schemeClr val="dk1"/>
              </a:buClr>
              <a:buSzPts val="3200"/>
              <a:buFont typeface="Arial"/>
              <a:buNone/>
            </a:pPr>
            <a:r>
              <a:t/>
            </a:r>
            <a:endParaRPr b="1" sz="3200">
              <a:solidFill>
                <a:schemeClr val="dk1"/>
              </a:solidFill>
              <a:latin typeface="Microsoft JhengHei"/>
              <a:ea typeface="Microsoft JhengHei"/>
              <a:cs typeface="Microsoft JhengHei"/>
              <a:sym typeface="Microsoft JhengHei"/>
            </a:endParaRPr>
          </a:p>
        </p:txBody>
      </p:sp>
      <p:sp>
        <p:nvSpPr>
          <p:cNvPr id="518" name="Google Shape;518;p42"/>
          <p:cNvSpPr txBox="1"/>
          <p:nvPr/>
        </p:nvSpPr>
        <p:spPr>
          <a:xfrm>
            <a:off x="1371600" y="4965700"/>
            <a:ext cx="7161213" cy="55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zh-TW" sz="3200">
                <a:solidFill>
                  <a:srgbClr val="FF0000"/>
                </a:solidFill>
                <a:latin typeface="Microsoft JhengHei"/>
                <a:ea typeface="Microsoft JhengHei"/>
                <a:cs typeface="Microsoft JhengHei"/>
                <a:sym typeface="Microsoft JhengHei"/>
              </a:rPr>
              <a:t>填完整</a:t>
            </a:r>
            <a:r>
              <a:rPr b="1" lang="zh-TW" sz="3200">
                <a:solidFill>
                  <a:schemeClr val="dk1"/>
                </a:solidFill>
                <a:latin typeface="Microsoft JhengHei"/>
                <a:ea typeface="Microsoft JhengHei"/>
                <a:cs typeface="Microsoft JhengHei"/>
                <a:sym typeface="Microsoft JhengHei"/>
              </a:rPr>
              <a:t>（夢想區、實際區、保險區）</a:t>
            </a:r>
            <a:endParaRPr b="1" sz="3200">
              <a:solidFill>
                <a:schemeClr val="dk1"/>
              </a:solidFill>
              <a:latin typeface="Microsoft JhengHei"/>
              <a:ea typeface="Microsoft JhengHei"/>
              <a:cs typeface="Microsoft JhengHei"/>
              <a:sym typeface="Microsoft JhengHei"/>
            </a:endParaRPr>
          </a:p>
        </p:txBody>
      </p:sp>
      <p:sp>
        <p:nvSpPr>
          <p:cNvPr id="519" name="Google Shape;519;p42"/>
          <p:cNvSpPr txBox="1"/>
          <p:nvPr/>
        </p:nvSpPr>
        <p:spPr>
          <a:xfrm>
            <a:off x="1371600" y="5514975"/>
            <a:ext cx="7161213" cy="54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前五志願群組學校，科系數量不限</a:t>
            </a:r>
            <a:endParaRPr b="1" sz="3200">
              <a:solidFill>
                <a:schemeClr val="dk1"/>
              </a:solidFill>
              <a:latin typeface="Microsoft JhengHei"/>
              <a:ea typeface="Microsoft JhengHei"/>
              <a:cs typeface="Microsoft JhengHei"/>
              <a:sym typeface="Microsoft JhengHei"/>
            </a:endParaRPr>
          </a:p>
        </p:txBody>
      </p:sp>
      <p:sp>
        <p:nvSpPr>
          <p:cNvPr id="520" name="Google Shape;520;p42"/>
          <p:cNvSpPr txBox="1"/>
          <p:nvPr/>
        </p:nvSpPr>
        <p:spPr>
          <a:xfrm>
            <a:off x="1371600" y="6093296"/>
            <a:ext cx="7161213" cy="5222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其他（保障名額、特殊身分...）</a:t>
            </a:r>
            <a:endParaRPr b="1" sz="3200">
              <a:solidFill>
                <a:schemeClr val="dk1"/>
              </a:solidFill>
              <a:latin typeface="Microsoft JhengHei"/>
              <a:ea typeface="Microsoft JhengHei"/>
              <a:cs typeface="Microsoft JhengHei"/>
              <a:sym typeface="Microsoft JhengHei"/>
            </a:endParaRPr>
          </a:p>
        </p:txBody>
      </p:sp>
      <p:sp>
        <p:nvSpPr>
          <p:cNvPr id="521" name="Google Shape;521;p42"/>
          <p:cNvSpPr txBox="1"/>
          <p:nvPr/>
        </p:nvSpPr>
        <p:spPr>
          <a:xfrm>
            <a:off x="1371600" y="1746250"/>
            <a:ext cx="7161213" cy="530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CC"/>
              </a:buClr>
              <a:buSzPts val="3200"/>
              <a:buFont typeface="Arial"/>
              <a:buNone/>
            </a:pPr>
            <a:r>
              <a:rPr b="1" lang="zh-TW" sz="3200">
                <a:solidFill>
                  <a:srgbClr val="0000CC"/>
                </a:solidFill>
                <a:latin typeface="Microsoft JhengHei"/>
                <a:ea typeface="Microsoft JhengHei"/>
                <a:cs typeface="Microsoft JhengHei"/>
                <a:sym typeface="Microsoft JhengHei"/>
              </a:rPr>
              <a:t>同一學校第二次選填，視為不同志願序</a:t>
            </a:r>
            <a:endParaRPr b="1" sz="3200">
              <a:solidFill>
                <a:srgbClr val="0000CC"/>
              </a:solidFill>
              <a:latin typeface="Microsoft JhengHei"/>
              <a:ea typeface="Microsoft JhengHei"/>
              <a:cs typeface="Microsoft JhengHei"/>
              <a:sym typeface="Microsoft JhengHei"/>
            </a:endParaRPr>
          </a:p>
        </p:txBody>
      </p:sp>
      <p:sp>
        <p:nvSpPr>
          <p:cNvPr id="522" name="Google Shape;522;p42"/>
          <p:cNvSpPr/>
          <p:nvPr/>
        </p:nvSpPr>
        <p:spPr>
          <a:xfrm>
            <a:off x="539552" y="293747"/>
            <a:ext cx="7560840"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zh-TW" sz="4800" cap="none">
                <a:solidFill>
                  <a:srgbClr val="FFC000"/>
                </a:solidFill>
                <a:latin typeface="Microsoft JhengHei"/>
                <a:ea typeface="Microsoft JhengHei"/>
                <a:cs typeface="Microsoft JhengHei"/>
                <a:sym typeface="Microsoft JhengHei"/>
              </a:rPr>
              <a:t>志願選填原則及注意事項</a:t>
            </a:r>
            <a:endParaRPr b="1" sz="3200" cap="none">
              <a:solidFill>
                <a:srgbClr val="FFC000"/>
              </a:solidFill>
              <a:latin typeface="Gulim"/>
              <a:ea typeface="Gulim"/>
              <a:cs typeface="Gulim"/>
              <a:sym typeface="Guli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animEffect filter="fade" transition="in">
                                      <p:cBhvr>
                                        <p:cTn dur="500"/>
                                        <p:tgtEl>
                                          <p:spTgt spid="5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animEffect filter="fade" transition="in">
                                      <p:cBhvr>
                                        <p:cTn dur="500"/>
                                        <p:tgtEl>
                                          <p:spTgt spid="5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animEffect filter="fade" transition="in">
                                      <p:cBhvr>
                                        <p:cTn dur="500"/>
                                        <p:tgtEl>
                                          <p:spTgt spid="5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0" st="0"/>
                                            </p:txEl>
                                          </p:spTgt>
                                        </p:tgtEl>
                                        <p:attrNameLst>
                                          <p:attrName>style.visibility</p:attrName>
                                        </p:attrNameLst>
                                      </p:cBhvr>
                                      <p:to>
                                        <p:strVal val="visible"/>
                                      </p:to>
                                    </p:set>
                                    <p:animEffect filter="fade" transition="in">
                                      <p:cBhvr>
                                        <p:cTn dur="500"/>
                                        <p:tgtEl>
                                          <p:spTgt spid="5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0" st="0"/>
                                            </p:txEl>
                                          </p:spTgt>
                                        </p:tgtEl>
                                        <p:attrNameLst>
                                          <p:attrName>style.visibility</p:attrName>
                                        </p:attrNameLst>
                                      </p:cBhvr>
                                      <p:to>
                                        <p:strVal val="visible"/>
                                      </p:to>
                                    </p:set>
                                    <p:animEffect filter="fade" transition="in">
                                      <p:cBhvr>
                                        <p:cTn dur="500"/>
                                        <p:tgtEl>
                                          <p:spTgt spid="5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xEl>
                                              <p:pRg end="0" st="0"/>
                                            </p:txEl>
                                          </p:spTgt>
                                        </p:tgtEl>
                                        <p:attrNameLst>
                                          <p:attrName>style.visibility</p:attrName>
                                        </p:attrNameLst>
                                      </p:cBhvr>
                                      <p:to>
                                        <p:strVal val="visible"/>
                                      </p:to>
                                    </p:set>
                                    <p:animEffect filter="fade" transition="in">
                                      <p:cBhvr>
                                        <p:cTn dur="500"/>
                                        <p:tgtEl>
                                          <p:spTgt spid="5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xEl>
                                              <p:pRg end="0" st="0"/>
                                            </p:txEl>
                                          </p:spTgt>
                                        </p:tgtEl>
                                        <p:attrNameLst>
                                          <p:attrName>style.visibility</p:attrName>
                                        </p:attrNameLst>
                                      </p:cBhvr>
                                      <p:to>
                                        <p:strVal val="visible"/>
                                      </p:to>
                                    </p:set>
                                    <p:animEffect filter="fade" transition="in">
                                      <p:cBhvr>
                                        <p:cTn dur="500"/>
                                        <p:tgtEl>
                                          <p:spTgt spid="5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xEl>
                                              <p:pRg end="1" st="1"/>
                                            </p:txEl>
                                          </p:spTgt>
                                        </p:tgtEl>
                                        <p:attrNameLst>
                                          <p:attrName>style.visibility</p:attrName>
                                        </p:attrNameLst>
                                      </p:cBhvr>
                                      <p:to>
                                        <p:strVal val="visible"/>
                                      </p:to>
                                    </p:set>
                                    <p:animEffect filter="fade" transition="in">
                                      <p:cBhvr>
                                        <p:cTn dur="500"/>
                                        <p:tgtEl>
                                          <p:spTgt spid="5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0" st="0"/>
                                            </p:txEl>
                                          </p:spTgt>
                                        </p:tgtEl>
                                        <p:attrNameLst>
                                          <p:attrName>style.visibility</p:attrName>
                                        </p:attrNameLst>
                                      </p:cBhvr>
                                      <p:to>
                                        <p:strVal val="visible"/>
                                      </p:to>
                                    </p:set>
                                    <p:animEffect filter="fade" transition="in">
                                      <p:cBhvr>
                                        <p:cTn dur="500"/>
                                        <p:tgtEl>
                                          <p:spTgt spid="5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xEl>
                                              <p:pRg end="0" st="0"/>
                                            </p:txEl>
                                          </p:spTgt>
                                        </p:tgtEl>
                                        <p:attrNameLst>
                                          <p:attrName>style.visibility</p:attrName>
                                        </p:attrNameLst>
                                      </p:cBhvr>
                                      <p:to>
                                        <p:strVal val="visible"/>
                                      </p:to>
                                    </p:set>
                                    <p:animEffect filter="fade" transition="in">
                                      <p:cBhvr>
                                        <p:cTn dur="500"/>
                                        <p:tgtEl>
                                          <p:spTgt spid="5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0" st="0"/>
                                            </p:txEl>
                                          </p:spTgt>
                                        </p:tgtEl>
                                        <p:attrNameLst>
                                          <p:attrName>style.visibility</p:attrName>
                                        </p:attrNameLst>
                                      </p:cBhvr>
                                      <p:to>
                                        <p:strVal val="visible"/>
                                      </p:to>
                                    </p:set>
                                    <p:animEffect filter="fade" transition="in">
                                      <p:cBhvr>
                                        <p:cTn dur="500"/>
                                        <p:tgtEl>
                                          <p:spTgt spid="52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3"/>
          <p:cNvSpPr/>
          <p:nvPr/>
        </p:nvSpPr>
        <p:spPr>
          <a:xfrm>
            <a:off x="1331640" y="1484784"/>
            <a:ext cx="6840760" cy="48320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4400"/>
              <a:buFont typeface="Arial"/>
              <a:buNone/>
            </a:pPr>
            <a:r>
              <a:rPr b="1" lang="zh-TW" sz="4400">
                <a:solidFill>
                  <a:srgbClr val="000000"/>
                </a:solidFill>
                <a:latin typeface="Microsoft JhengHei"/>
                <a:ea typeface="Microsoft JhengHei"/>
                <a:cs typeface="Microsoft JhengHei"/>
                <a:sym typeface="Microsoft JhengHei"/>
              </a:rPr>
              <a:t>(1) 總積分</a:t>
            </a:r>
            <a:endParaRPr b="1" sz="4400">
              <a:solidFill>
                <a:srgbClr val="000000"/>
              </a:solidFill>
              <a:latin typeface="Microsoft JhengHei"/>
              <a:ea typeface="Microsoft JhengHei"/>
              <a:cs typeface="Microsoft JhengHei"/>
              <a:sym typeface="Microsoft JhengHei"/>
            </a:endParaRPr>
          </a:p>
          <a:p>
            <a:pPr indent="0" lvl="0" marL="0" marR="0" rtl="0" algn="l">
              <a:spcBef>
                <a:spcPts val="0"/>
              </a:spcBef>
              <a:spcAft>
                <a:spcPts val="0"/>
              </a:spcAft>
              <a:buClr>
                <a:srgbClr val="000000"/>
              </a:buClr>
              <a:buSzPts val="4400"/>
              <a:buFont typeface="Arial"/>
              <a:buNone/>
            </a:pPr>
            <a:r>
              <a:rPr b="1" lang="zh-TW" sz="4400">
                <a:solidFill>
                  <a:srgbClr val="000000"/>
                </a:solidFill>
                <a:latin typeface="Microsoft JhengHei"/>
                <a:ea typeface="Microsoft JhengHei"/>
                <a:cs typeface="Microsoft JhengHei"/>
                <a:sym typeface="Microsoft JhengHei"/>
              </a:rPr>
              <a:t>(2) 志願序</a:t>
            </a:r>
            <a:endParaRPr b="1" sz="4400">
              <a:solidFill>
                <a:srgbClr val="000000"/>
              </a:solidFill>
              <a:latin typeface="Microsoft JhengHei"/>
              <a:ea typeface="Microsoft JhengHei"/>
              <a:cs typeface="Microsoft JhengHei"/>
              <a:sym typeface="Microsoft JhengHei"/>
            </a:endParaRPr>
          </a:p>
          <a:p>
            <a:pPr indent="0" lvl="0" marL="0" marR="0" rtl="0" algn="l">
              <a:spcBef>
                <a:spcPts val="0"/>
              </a:spcBef>
              <a:spcAft>
                <a:spcPts val="0"/>
              </a:spcAft>
              <a:buClr>
                <a:srgbClr val="000000"/>
              </a:buClr>
              <a:buSzPts val="4400"/>
              <a:buFont typeface="Arial"/>
              <a:buNone/>
            </a:pPr>
            <a:r>
              <a:rPr b="1" lang="zh-TW" sz="4400">
                <a:solidFill>
                  <a:srgbClr val="000000"/>
                </a:solidFill>
                <a:latin typeface="Microsoft JhengHei"/>
                <a:ea typeface="Microsoft JhengHei"/>
                <a:cs typeface="Microsoft JhengHei"/>
                <a:sym typeface="Microsoft JhengHei"/>
              </a:rPr>
              <a:t>(3) 國中教育會考總積分</a:t>
            </a:r>
            <a:endParaRPr b="1" sz="4400">
              <a:solidFill>
                <a:srgbClr val="000000"/>
              </a:solidFill>
              <a:latin typeface="Microsoft JhengHei"/>
              <a:ea typeface="Microsoft JhengHei"/>
              <a:cs typeface="Microsoft JhengHei"/>
              <a:sym typeface="Microsoft JhengHei"/>
            </a:endParaRPr>
          </a:p>
          <a:p>
            <a:pPr indent="0" lvl="0" marL="0" marR="0" rtl="0" algn="l">
              <a:spcBef>
                <a:spcPts val="0"/>
              </a:spcBef>
              <a:spcAft>
                <a:spcPts val="0"/>
              </a:spcAft>
              <a:buClr>
                <a:srgbClr val="000000"/>
              </a:buClr>
              <a:buSzPts val="4400"/>
              <a:buFont typeface="Arial"/>
              <a:buNone/>
            </a:pPr>
            <a:r>
              <a:rPr b="1" lang="zh-TW" sz="4400">
                <a:solidFill>
                  <a:srgbClr val="000000"/>
                </a:solidFill>
                <a:latin typeface="Microsoft JhengHei"/>
                <a:ea typeface="Microsoft JhengHei"/>
                <a:cs typeface="Microsoft JhengHei"/>
                <a:sym typeface="Microsoft JhengHei"/>
              </a:rPr>
              <a:t>(4) 多元學習表現總積分</a:t>
            </a:r>
            <a:endParaRPr b="1" sz="4400">
              <a:solidFill>
                <a:srgbClr val="000000"/>
              </a:solidFill>
              <a:latin typeface="Microsoft JhengHei"/>
              <a:ea typeface="Microsoft JhengHei"/>
              <a:cs typeface="Microsoft JhengHei"/>
              <a:sym typeface="Microsoft JhengHei"/>
            </a:endParaRPr>
          </a:p>
          <a:p>
            <a:pPr indent="0" lvl="0" marL="0" marR="0" rtl="0" algn="l">
              <a:spcBef>
                <a:spcPts val="0"/>
              </a:spcBef>
              <a:spcAft>
                <a:spcPts val="0"/>
              </a:spcAft>
              <a:buClr>
                <a:srgbClr val="000000"/>
              </a:buClr>
              <a:buSzPts val="4400"/>
              <a:buFont typeface="Arial"/>
              <a:buNone/>
            </a:pPr>
            <a:r>
              <a:rPr b="1" lang="zh-TW" sz="4400">
                <a:solidFill>
                  <a:srgbClr val="000000"/>
                </a:solidFill>
                <a:latin typeface="Microsoft JhengHei"/>
                <a:ea typeface="Microsoft JhengHei"/>
                <a:cs typeface="Microsoft JhengHei"/>
                <a:sym typeface="Microsoft JhengHei"/>
              </a:rPr>
              <a:t>(5) </a:t>
            </a:r>
            <a:r>
              <a:rPr b="1" lang="zh-TW" sz="4400">
                <a:solidFill>
                  <a:srgbClr val="0432FF"/>
                </a:solidFill>
                <a:latin typeface="Microsoft JhengHei"/>
                <a:ea typeface="Microsoft JhengHei"/>
                <a:cs typeface="Microsoft JhengHei"/>
                <a:sym typeface="Microsoft JhengHei"/>
              </a:rPr>
              <a:t>國中教育會考總積點</a:t>
            </a:r>
            <a:endParaRPr b="1" sz="4400">
              <a:solidFill>
                <a:srgbClr val="0432FF"/>
              </a:solidFill>
              <a:latin typeface="Microsoft JhengHei"/>
              <a:ea typeface="Microsoft JhengHei"/>
              <a:cs typeface="Microsoft JhengHei"/>
              <a:sym typeface="Microsoft JhengHei"/>
            </a:endParaRPr>
          </a:p>
          <a:p>
            <a:pPr indent="0" lvl="0" marL="0" marR="0" rtl="0" algn="l">
              <a:spcBef>
                <a:spcPts val="0"/>
              </a:spcBef>
              <a:spcAft>
                <a:spcPts val="0"/>
              </a:spcAft>
              <a:buClr>
                <a:srgbClr val="000000"/>
              </a:buClr>
              <a:buSzPts val="4400"/>
              <a:buFont typeface="Arial"/>
              <a:buNone/>
            </a:pPr>
            <a:r>
              <a:rPr b="1" lang="zh-TW" sz="4400">
                <a:solidFill>
                  <a:srgbClr val="000000"/>
                </a:solidFill>
                <a:latin typeface="Microsoft JhengHei"/>
                <a:ea typeface="Microsoft JhengHei"/>
                <a:cs typeface="Microsoft JhengHei"/>
                <a:sym typeface="Microsoft JhengHei"/>
              </a:rPr>
              <a:t>(6) </a:t>
            </a:r>
            <a:r>
              <a:rPr b="1" lang="zh-TW" sz="4400">
                <a:solidFill>
                  <a:srgbClr val="0432FF"/>
                </a:solidFill>
                <a:latin typeface="Microsoft JhengHei"/>
                <a:ea typeface="Microsoft JhengHei"/>
                <a:cs typeface="Microsoft JhengHei"/>
                <a:sym typeface="Microsoft JhengHei"/>
              </a:rPr>
              <a:t>會考加註標示</a:t>
            </a:r>
            <a:endParaRPr b="1" sz="4400">
              <a:solidFill>
                <a:srgbClr val="0432FF"/>
              </a:solidFill>
              <a:latin typeface="Microsoft JhengHei"/>
              <a:ea typeface="Microsoft JhengHei"/>
              <a:cs typeface="Microsoft JhengHei"/>
              <a:sym typeface="Microsoft JhengHei"/>
            </a:endParaRPr>
          </a:p>
          <a:p>
            <a:pPr indent="0" lvl="0" marL="0" marR="0" rtl="0" algn="l">
              <a:spcBef>
                <a:spcPts val="0"/>
              </a:spcBef>
              <a:spcAft>
                <a:spcPts val="0"/>
              </a:spcAft>
              <a:buClr>
                <a:srgbClr val="000000"/>
              </a:buClr>
              <a:buSzPts val="4400"/>
              <a:buFont typeface="Arial"/>
              <a:buNone/>
            </a:pPr>
            <a:r>
              <a:rPr b="1" lang="zh-TW" sz="4400">
                <a:solidFill>
                  <a:srgbClr val="000000"/>
                </a:solidFill>
                <a:latin typeface="Microsoft JhengHei"/>
                <a:ea typeface="Microsoft JhengHei"/>
                <a:cs typeface="Microsoft JhengHei"/>
                <a:sym typeface="Microsoft JhengHei"/>
              </a:rPr>
              <a:t>(7) </a:t>
            </a:r>
            <a:r>
              <a:rPr b="1" lang="zh-TW" sz="4400">
                <a:solidFill>
                  <a:srgbClr val="FF0000"/>
                </a:solidFill>
                <a:latin typeface="Microsoft JhengHei"/>
                <a:ea typeface="Microsoft JhengHei"/>
                <a:cs typeface="Microsoft JhengHei"/>
                <a:sym typeface="Microsoft JhengHei"/>
              </a:rPr>
              <a:t>志願序內之學校序</a:t>
            </a:r>
            <a:endParaRPr b="1" sz="4400">
              <a:solidFill>
                <a:srgbClr val="FF0000"/>
              </a:solidFill>
              <a:latin typeface="Microsoft JhengHei"/>
              <a:ea typeface="Microsoft JhengHei"/>
              <a:cs typeface="Microsoft JhengHei"/>
              <a:sym typeface="Microsoft JhengHei"/>
            </a:endParaRPr>
          </a:p>
        </p:txBody>
      </p:sp>
      <p:sp>
        <p:nvSpPr>
          <p:cNvPr id="528" name="Google Shape;528;p43"/>
          <p:cNvSpPr/>
          <p:nvPr/>
        </p:nvSpPr>
        <p:spPr>
          <a:xfrm>
            <a:off x="539552" y="265964"/>
            <a:ext cx="691276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800" cap="none">
                <a:solidFill>
                  <a:srgbClr val="FFC000"/>
                </a:solidFill>
                <a:latin typeface="Microsoft JhengHei"/>
                <a:ea typeface="Microsoft JhengHei"/>
                <a:cs typeface="Microsoft JhengHei"/>
                <a:sym typeface="Microsoft JhengHei"/>
              </a:rPr>
              <a:t>高中職免試入學同分比序</a:t>
            </a:r>
            <a:endParaRPr b="1" sz="4800" cap="none">
              <a:solidFill>
                <a:srgbClr val="FFC000"/>
              </a:solidFill>
              <a:latin typeface="Gulim"/>
              <a:ea typeface="Gulim"/>
              <a:cs typeface="Gulim"/>
              <a:sym typeface="Gulim"/>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4"/>
          <p:cNvSpPr txBox="1"/>
          <p:nvPr>
            <p:ph idx="1" type="body"/>
          </p:nvPr>
        </p:nvSpPr>
        <p:spPr>
          <a:xfrm>
            <a:off x="323528" y="1628205"/>
            <a:ext cx="8686800" cy="468111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600"/>
              <a:buFont typeface="Noto Sans Symbols"/>
              <a:buChar char="◆"/>
            </a:pPr>
            <a:r>
              <a:rPr b="1" lang="zh-TW" sz="3600">
                <a:latin typeface="Microsoft JhengHei"/>
                <a:ea typeface="Microsoft JhengHei"/>
                <a:cs typeface="Microsoft JhengHei"/>
                <a:sym typeface="Microsoft JhengHei"/>
              </a:rPr>
              <a:t> 全市學生「第一次試填結果」</a:t>
            </a:r>
            <a:r>
              <a:rPr b="1" lang="zh-TW" sz="3600">
                <a:solidFill>
                  <a:srgbClr val="FF0000"/>
                </a:solidFill>
                <a:latin typeface="Microsoft JhengHei"/>
                <a:ea typeface="Microsoft JhengHei"/>
                <a:cs typeface="Microsoft JhengHei"/>
                <a:sym typeface="Microsoft JhengHei"/>
              </a:rPr>
              <a:t>3月</a:t>
            </a:r>
            <a:r>
              <a:rPr b="1" lang="zh-TW" sz="3600">
                <a:latin typeface="Microsoft JhengHei"/>
                <a:ea typeface="Microsoft JhengHei"/>
                <a:cs typeface="Microsoft JhengHei"/>
                <a:sym typeface="Microsoft JhengHei"/>
              </a:rPr>
              <a:t>公布</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chemeClr val="dk1"/>
              </a:buClr>
              <a:buSzPts val="3600"/>
              <a:buFont typeface="Noto Sans Symbols"/>
              <a:buChar char="◆"/>
            </a:pPr>
            <a:r>
              <a:rPr b="1" lang="zh-TW" sz="3600">
                <a:latin typeface="Microsoft JhengHei"/>
                <a:ea typeface="Microsoft JhengHei"/>
                <a:cs typeface="Microsoft JhengHei"/>
                <a:sym typeface="Microsoft JhengHei"/>
              </a:rPr>
              <a:t> 全市學生「第二次試填結果」</a:t>
            </a:r>
            <a:r>
              <a:rPr b="1" lang="zh-TW" sz="3600">
                <a:solidFill>
                  <a:srgbClr val="FF0000"/>
                </a:solidFill>
                <a:latin typeface="Microsoft JhengHei"/>
                <a:ea typeface="Microsoft JhengHei"/>
                <a:cs typeface="Microsoft JhengHei"/>
                <a:sym typeface="Microsoft JhengHei"/>
              </a:rPr>
              <a:t>5月</a:t>
            </a:r>
            <a:r>
              <a:rPr b="1" lang="zh-TW" sz="3600">
                <a:latin typeface="Microsoft JhengHei"/>
                <a:ea typeface="Microsoft JhengHei"/>
                <a:cs typeface="Microsoft JhengHei"/>
                <a:sym typeface="Microsoft JhengHei"/>
              </a:rPr>
              <a:t>公布</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chemeClr val="dk1"/>
              </a:buClr>
              <a:buSzPts val="3600"/>
              <a:buFont typeface="Noto Sans Symbols"/>
              <a:buChar char="◆"/>
            </a:pPr>
            <a:r>
              <a:rPr b="1" lang="zh-TW" sz="3600">
                <a:latin typeface="Microsoft JhengHei"/>
                <a:ea typeface="Microsoft JhengHei"/>
                <a:cs typeface="Microsoft JhengHei"/>
                <a:sym typeface="Microsoft JhengHei"/>
              </a:rPr>
              <a:t> 透過課程向學生說明：</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chemeClr val="dk1"/>
              </a:buClr>
              <a:buSzPts val="3600"/>
              <a:buFont typeface="Arial"/>
              <a:buNone/>
            </a:pPr>
            <a:r>
              <a:rPr b="1" lang="zh-TW" sz="3600">
                <a:latin typeface="Microsoft JhengHei"/>
                <a:ea typeface="Microsoft JhengHei"/>
                <a:cs typeface="Microsoft JhengHei"/>
                <a:sym typeface="Microsoft JhengHei"/>
              </a:rPr>
              <a:t>   1.個人</a:t>
            </a:r>
            <a:r>
              <a:rPr b="1" lang="zh-TW" sz="3600">
                <a:solidFill>
                  <a:srgbClr val="FF0000"/>
                </a:solidFill>
                <a:latin typeface="Microsoft JhengHei"/>
                <a:ea typeface="Microsoft JhengHei"/>
                <a:cs typeface="Microsoft JhengHei"/>
                <a:sym typeface="Microsoft JhengHei"/>
              </a:rPr>
              <a:t>選填結果報表</a:t>
            </a:r>
            <a:r>
              <a:rPr b="1" lang="zh-TW" sz="3600">
                <a:latin typeface="Microsoft JhengHei"/>
                <a:ea typeface="Microsoft JhengHei"/>
                <a:cs typeface="Microsoft JhengHei"/>
                <a:sym typeface="Microsoft JhengHei"/>
              </a:rPr>
              <a:t>內容</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chemeClr val="dk1"/>
              </a:buClr>
              <a:buSzPts val="3600"/>
              <a:buFont typeface="Arial"/>
              <a:buNone/>
            </a:pPr>
            <a:r>
              <a:rPr b="1" lang="zh-TW" sz="3600">
                <a:latin typeface="Microsoft JhengHei"/>
                <a:ea typeface="Microsoft JhengHei"/>
                <a:cs typeface="Microsoft JhengHei"/>
                <a:sym typeface="Microsoft JhengHei"/>
              </a:rPr>
              <a:t>   2.各校系</a:t>
            </a:r>
            <a:r>
              <a:rPr b="1" lang="zh-TW" sz="3600">
                <a:solidFill>
                  <a:srgbClr val="FF0000"/>
                </a:solidFill>
                <a:latin typeface="Microsoft JhengHei"/>
                <a:ea typeface="Microsoft JhengHei"/>
                <a:cs typeface="Microsoft JhengHei"/>
                <a:sym typeface="Microsoft JhengHei"/>
              </a:rPr>
              <a:t>選填人次</a:t>
            </a:r>
            <a:r>
              <a:rPr b="1" lang="zh-TW" sz="3600">
                <a:latin typeface="Microsoft JhengHei"/>
                <a:ea typeface="Microsoft JhengHei"/>
                <a:cs typeface="Microsoft JhengHei"/>
                <a:sym typeface="Microsoft JhengHei"/>
              </a:rPr>
              <a:t>概況</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chemeClr val="dk1"/>
              </a:buClr>
              <a:buSzPts val="3600"/>
              <a:buFont typeface="Arial"/>
              <a:buNone/>
            </a:pPr>
            <a:r>
              <a:rPr b="1" lang="zh-TW" sz="3600">
                <a:latin typeface="Microsoft JhengHei"/>
                <a:ea typeface="Microsoft JhengHei"/>
                <a:cs typeface="Microsoft JhengHei"/>
                <a:sym typeface="Microsoft JhengHei"/>
              </a:rPr>
              <a:t>   3.</a:t>
            </a:r>
            <a:r>
              <a:rPr b="1" lang="zh-TW" sz="3600">
                <a:solidFill>
                  <a:srgbClr val="FF0000"/>
                </a:solidFill>
                <a:latin typeface="Microsoft JhengHei"/>
                <a:ea typeface="Microsoft JhengHei"/>
                <a:cs typeface="Microsoft JhengHei"/>
                <a:sym typeface="Microsoft JhengHei"/>
              </a:rPr>
              <a:t>競爭激烈的校系</a:t>
            </a:r>
            <a:r>
              <a:rPr b="1" lang="zh-TW" sz="3600">
                <a:latin typeface="Microsoft JhengHei"/>
                <a:ea typeface="Microsoft JhengHei"/>
                <a:cs typeface="Microsoft JhengHei"/>
                <a:sym typeface="Microsoft JhengHei"/>
              </a:rPr>
              <a:t>有哪些 </a:t>
            </a:r>
            <a:endParaRPr/>
          </a:p>
          <a:p>
            <a:pPr indent="-342900" lvl="0" marL="342900" rtl="0" algn="l">
              <a:spcBef>
                <a:spcPts val="720"/>
              </a:spcBef>
              <a:spcAft>
                <a:spcPts val="0"/>
              </a:spcAft>
              <a:buClr>
                <a:schemeClr val="dk1"/>
              </a:buClr>
              <a:buSzPts val="3600"/>
              <a:buFont typeface="Arial"/>
              <a:buNone/>
            </a:pPr>
            <a:r>
              <a:rPr b="1" lang="zh-TW" sz="3600">
                <a:latin typeface="Microsoft JhengHei"/>
                <a:ea typeface="Microsoft JhengHei"/>
                <a:cs typeface="Microsoft JhengHei"/>
                <a:sym typeface="Microsoft JhengHei"/>
              </a:rPr>
              <a:t>   4.數據所代表的意思及參考運用</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chemeClr val="dk1"/>
              </a:buClr>
              <a:buSzPts val="3600"/>
              <a:buFont typeface="Arial"/>
              <a:buNone/>
            </a:pPr>
            <a:r>
              <a:t/>
            </a:r>
            <a:endParaRPr b="1" sz="3600">
              <a:latin typeface="Microsoft JhengHei"/>
              <a:ea typeface="Microsoft JhengHei"/>
              <a:cs typeface="Microsoft JhengHei"/>
              <a:sym typeface="Microsoft JhengHei"/>
            </a:endParaRPr>
          </a:p>
          <a:p>
            <a:pPr indent="-342900" lvl="0" marL="342900" rtl="0" algn="l">
              <a:spcBef>
                <a:spcPts val="720"/>
              </a:spcBef>
              <a:spcAft>
                <a:spcPts val="0"/>
              </a:spcAft>
              <a:buClr>
                <a:schemeClr val="dk1"/>
              </a:buClr>
              <a:buSzPts val="3600"/>
              <a:buFont typeface="Arial"/>
              <a:buNone/>
            </a:pPr>
            <a:r>
              <a:t/>
            </a:r>
            <a:endParaRPr b="1" sz="3600">
              <a:latin typeface="Microsoft JhengHei"/>
              <a:ea typeface="Microsoft JhengHei"/>
              <a:cs typeface="Microsoft JhengHei"/>
              <a:sym typeface="Microsoft JhengHei"/>
            </a:endParaRPr>
          </a:p>
        </p:txBody>
      </p:sp>
      <p:sp>
        <p:nvSpPr>
          <p:cNvPr id="534" name="Google Shape;534;p44"/>
          <p:cNvSpPr/>
          <p:nvPr/>
        </p:nvSpPr>
        <p:spPr>
          <a:xfrm>
            <a:off x="0" y="260648"/>
            <a:ext cx="8388424"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4400" cap="none">
                <a:solidFill>
                  <a:srgbClr val="FFC000"/>
                </a:solidFill>
                <a:latin typeface="Microsoft JhengHei"/>
                <a:ea typeface="Microsoft JhengHei"/>
                <a:cs typeface="Microsoft JhengHei"/>
                <a:sym typeface="Microsoft JhengHei"/>
              </a:rPr>
              <a:t>教育局公佈臺南區學生選填結果</a:t>
            </a:r>
            <a:endParaRPr b="1" sz="4400" cap="none">
              <a:solidFill>
                <a:srgbClr val="FFC000"/>
              </a:solidFill>
              <a:latin typeface="Gulim"/>
              <a:ea typeface="Gulim"/>
              <a:cs typeface="Gulim"/>
              <a:sym typeface="Gulim"/>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8" name="Shape 538"/>
        <p:cNvGrpSpPr/>
        <p:nvPr/>
      </p:nvGrpSpPr>
      <p:grpSpPr>
        <a:xfrm>
          <a:off x="0" y="0"/>
          <a:ext cx="0" cy="0"/>
          <a:chOff x="0" y="0"/>
          <a:chExt cx="0" cy="0"/>
        </a:xfrm>
      </p:grpSpPr>
      <p:sp>
        <p:nvSpPr>
          <p:cNvPr id="539" name="Google Shape;539;p45"/>
          <p:cNvSpPr txBox="1"/>
          <p:nvPr>
            <p:ph type="title"/>
          </p:nvPr>
        </p:nvSpPr>
        <p:spPr>
          <a:xfrm>
            <a:off x="468314" y="188914"/>
            <a:ext cx="8208142" cy="679450"/>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zh-TW" sz="4000">
                <a:solidFill>
                  <a:schemeClr val="dk1"/>
                </a:solidFill>
                <a:latin typeface="Microsoft JhengHei"/>
                <a:ea typeface="Microsoft JhengHei"/>
                <a:cs typeface="Microsoft JhengHei"/>
                <a:sym typeface="Microsoft JhengHei"/>
              </a:rPr>
              <a:t>什麼是「個別序位區間」？</a:t>
            </a:r>
            <a:endParaRPr/>
          </a:p>
        </p:txBody>
      </p:sp>
      <p:sp>
        <p:nvSpPr>
          <p:cNvPr id="540" name="Google Shape;540;p45"/>
          <p:cNvSpPr txBox="1"/>
          <p:nvPr>
            <p:ph idx="1" type="body"/>
          </p:nvPr>
        </p:nvSpPr>
        <p:spPr>
          <a:xfrm>
            <a:off x="468313" y="868363"/>
            <a:ext cx="8661400" cy="1481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Noto Sans Symbols"/>
              <a:buNone/>
            </a:pPr>
            <a:r>
              <a:rPr lang="zh-TW" sz="2800">
                <a:latin typeface="Microsoft JhengHei"/>
                <a:ea typeface="Microsoft JhengHei"/>
                <a:cs typeface="Microsoft JhengHei"/>
                <a:sym typeface="Microsoft JhengHei"/>
              </a:rPr>
              <a:t>參加109學年度台南區免試入學將近有1萬6千名學生，學生可參考自己的比序分數排在什麼位置來進行志願選填個別序位區間採用的分數依據是：</a:t>
            </a:r>
            <a:endParaRPr sz="2800">
              <a:latin typeface="Microsoft JhengHei"/>
              <a:ea typeface="Microsoft JhengHei"/>
              <a:cs typeface="Microsoft JhengHei"/>
              <a:sym typeface="Microsoft JhengHei"/>
            </a:endParaRPr>
          </a:p>
        </p:txBody>
      </p:sp>
      <p:graphicFrame>
        <p:nvGraphicFramePr>
          <p:cNvPr id="541" name="Google Shape;541;p45"/>
          <p:cNvGraphicFramePr/>
          <p:nvPr/>
        </p:nvGraphicFramePr>
        <p:xfrm>
          <a:off x="468313" y="2281238"/>
          <a:ext cx="3000000" cy="3000000"/>
        </p:xfrm>
        <a:graphic>
          <a:graphicData uri="http://schemas.openxmlformats.org/drawingml/2006/table">
            <a:tbl>
              <a:tblPr>
                <a:noFill/>
                <a:tableStyleId>{805BF268-B2CA-44E5-BB9D-651A65431177}</a:tableStyleId>
              </a:tblPr>
              <a:tblGrid>
                <a:gridCol w="2135175"/>
                <a:gridCol w="2112975"/>
                <a:gridCol w="1651000"/>
                <a:gridCol w="2101850"/>
              </a:tblGrid>
              <a:tr h="492125">
                <a:tc gridSpan="2">
                  <a:txBody>
                    <a:bodyPr/>
                    <a:lstStyle/>
                    <a:p>
                      <a:pPr indent="0" lvl="0" marL="0" marR="0" rtl="0" algn="ctr">
                        <a:lnSpc>
                          <a:spcPct val="100000"/>
                        </a:lnSpc>
                        <a:spcBef>
                          <a:spcPts val="0"/>
                        </a:spcBef>
                        <a:spcAft>
                          <a:spcPts val="0"/>
                        </a:spcAft>
                        <a:buClr>
                          <a:schemeClr val="lt1"/>
                        </a:buClr>
                        <a:buSzPts val="2000"/>
                        <a:buFont typeface="Microsoft JhengHei"/>
                        <a:buNone/>
                      </a:pPr>
                      <a:r>
                        <a:rPr b="1" i="0" lang="zh-TW" sz="2000" u="none" cap="none" strike="noStrike">
                          <a:solidFill>
                            <a:schemeClr val="lt1"/>
                          </a:solidFill>
                          <a:latin typeface="Microsoft JhengHei"/>
                          <a:ea typeface="Microsoft JhengHei"/>
                          <a:cs typeface="Microsoft JhengHei"/>
                          <a:sym typeface="Microsoft JhengHei"/>
                        </a:rPr>
                        <a:t>比序項目</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6600"/>
                    </a:solidFill>
                  </a:tcPr>
                </a:tc>
                <a:tc hMerge="1"/>
                <a:tc>
                  <a:txBody>
                    <a:bodyPr/>
                    <a:lstStyle/>
                    <a:p>
                      <a:pPr indent="0" lvl="0" marL="0" marR="0" rtl="0" algn="ctr">
                        <a:lnSpc>
                          <a:spcPct val="100000"/>
                        </a:lnSpc>
                        <a:spcBef>
                          <a:spcPts val="0"/>
                        </a:spcBef>
                        <a:spcAft>
                          <a:spcPts val="0"/>
                        </a:spcAft>
                        <a:buClr>
                          <a:schemeClr val="lt1"/>
                        </a:buClr>
                        <a:buSzPts val="2000"/>
                        <a:buFont typeface="Microsoft JhengHei"/>
                        <a:buNone/>
                      </a:pPr>
                      <a:r>
                        <a:rPr b="1" i="0" lang="zh-TW" sz="2000" u="none" cap="none" strike="noStrike">
                          <a:solidFill>
                            <a:schemeClr val="lt1"/>
                          </a:solidFill>
                          <a:latin typeface="Microsoft JhengHei"/>
                          <a:ea typeface="Microsoft JhengHei"/>
                          <a:cs typeface="Microsoft JhengHei"/>
                          <a:sym typeface="Microsoft JhengHei"/>
                        </a:rPr>
                        <a:t>個別序位表</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6600"/>
                    </a:solidFill>
                  </a:tcPr>
                </a:tc>
                <a:tc>
                  <a:txBody>
                    <a:bodyPr/>
                    <a:lstStyle/>
                    <a:p>
                      <a:pPr indent="0" lvl="0" marL="0" marR="0" rtl="0" algn="ctr">
                        <a:lnSpc>
                          <a:spcPct val="100000"/>
                        </a:lnSpc>
                        <a:spcBef>
                          <a:spcPts val="0"/>
                        </a:spcBef>
                        <a:spcAft>
                          <a:spcPts val="0"/>
                        </a:spcAft>
                        <a:buClr>
                          <a:schemeClr val="lt1"/>
                        </a:buClr>
                        <a:buSzPts val="2000"/>
                        <a:buFont typeface="Microsoft JhengHei"/>
                        <a:buNone/>
                      </a:pPr>
                      <a:r>
                        <a:rPr b="1" i="0" lang="zh-TW" sz="2000" u="none" cap="none" strike="noStrike">
                          <a:solidFill>
                            <a:schemeClr val="lt1"/>
                          </a:solidFill>
                          <a:latin typeface="Microsoft JhengHei"/>
                          <a:ea typeface="Microsoft JhengHei"/>
                          <a:cs typeface="Microsoft JhengHei"/>
                          <a:sym typeface="Microsoft JhengHei"/>
                        </a:rPr>
                        <a:t>選填志願時出現</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6600"/>
                    </a:solidFill>
                  </a:tcPr>
                </a:tc>
              </a:tr>
              <a:tr h="542925">
                <a:tc>
                  <a:txBody>
                    <a:bodyPr/>
                    <a:lstStyle/>
                    <a:p>
                      <a:pPr indent="0" lvl="0" marL="0" marR="0" rtl="0" algn="l">
                        <a:lnSpc>
                          <a:spcPct val="71428"/>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1.志願序</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lnSpc>
                          <a:spcPct val="71428"/>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志願序</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l">
                        <a:lnSpc>
                          <a:spcPct val="71428"/>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   </a:t>
                      </a:r>
                      <a:endParaRPr b="1" i="0" sz="2800" u="none" cap="none" strike="noStrike">
                        <a:solidFill>
                          <a:schemeClr val="dk1"/>
                        </a:solidFill>
                        <a:latin typeface="Microsoft JhengHei"/>
                        <a:ea typeface="Microsoft JhengHei"/>
                        <a:cs typeface="Microsoft JhengHei"/>
                        <a:sym typeface="Microsoft JhengHei"/>
                      </a:endParaRPr>
                    </a:p>
                    <a:p>
                      <a:pPr indent="0" lvl="0" marL="0" marR="0" rtl="0" algn="l">
                        <a:lnSpc>
                          <a:spcPct val="71428"/>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 </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lnSpc>
                          <a:spcPct val="71428"/>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10</a:t>
                      </a:r>
                      <a:endParaRPr b="1" i="0" sz="2800" u="none" cap="none" strike="noStrike">
                        <a:solidFill>
                          <a:schemeClr val="dk1"/>
                        </a:solidFill>
                        <a:latin typeface="Microsoft JhengHei"/>
                        <a:ea typeface="Microsoft JhengHei"/>
                        <a:cs typeface="Microsoft JhengHei"/>
                        <a:sym typeface="Microsoft JhengHei"/>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404825">
                <a:tc rowSpan="5">
                  <a:txBody>
                    <a:bodyPr/>
                    <a:lstStyle/>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2.多元學習</a:t>
                      </a:r>
                      <a:endParaRPr b="1" i="0" sz="28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  表現</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c>
                  <a:txBody>
                    <a:bodyPr/>
                    <a:lstStyle/>
                    <a:p>
                      <a:pPr indent="0" lvl="0" marL="0" marR="0" rtl="0" algn="l">
                        <a:lnSpc>
                          <a:spcPct val="100000"/>
                        </a:lnSpc>
                        <a:spcBef>
                          <a:spcPts val="0"/>
                        </a:spcBef>
                        <a:spcAft>
                          <a:spcPts val="0"/>
                        </a:spcAft>
                        <a:buClr>
                          <a:schemeClr val="dk1"/>
                        </a:buClr>
                        <a:buSzPts val="2000"/>
                        <a:buFont typeface="Microsoft JhengHei"/>
                        <a:buNone/>
                      </a:pPr>
                      <a:r>
                        <a:rPr b="1" i="0" lang="zh-TW" sz="2000" u="none" cap="none" strike="noStrike">
                          <a:solidFill>
                            <a:schemeClr val="dk1"/>
                          </a:solidFill>
                          <a:latin typeface="Microsoft JhengHei"/>
                          <a:ea typeface="Microsoft JhengHei"/>
                          <a:cs typeface="Microsoft JhengHei"/>
                          <a:sym typeface="Microsoft JhengHei"/>
                        </a:rPr>
                        <a:t>競賽成績</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c rowSpan="5">
                  <a:txBody>
                    <a:bodyPr/>
                    <a:lstStyle/>
                    <a:p>
                      <a:pPr indent="0" lvl="0" marL="0" marR="0" rtl="0" algn="ctr">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50</a:t>
                      </a:r>
                      <a:endParaRPr b="1" i="0" sz="2800" u="none" cap="none" strike="noStrike">
                        <a:solidFill>
                          <a:schemeClr val="dk1"/>
                        </a:solidFill>
                        <a:latin typeface="Microsoft JhengHei"/>
                        <a:ea typeface="Microsoft JhengHei"/>
                        <a:cs typeface="Microsoft JhengHei"/>
                        <a:sym typeface="Microsoft JhengHei"/>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c rowSpan="5">
                  <a:txBody>
                    <a:bodyPr/>
                    <a:lstStyle/>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 </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r>
              <a:tr h="404825">
                <a:tc vMerge="1"/>
                <a:tc>
                  <a:txBody>
                    <a:bodyPr/>
                    <a:lstStyle/>
                    <a:p>
                      <a:pPr indent="0" lvl="0" marL="0" marR="0" rtl="0" algn="l">
                        <a:lnSpc>
                          <a:spcPct val="100000"/>
                        </a:lnSpc>
                        <a:spcBef>
                          <a:spcPts val="0"/>
                        </a:spcBef>
                        <a:spcAft>
                          <a:spcPts val="0"/>
                        </a:spcAft>
                        <a:buClr>
                          <a:schemeClr val="dk1"/>
                        </a:buClr>
                        <a:buSzPts val="2000"/>
                        <a:buFont typeface="Microsoft JhengHei"/>
                        <a:buNone/>
                      </a:pPr>
                      <a:r>
                        <a:rPr b="1" i="0" lang="zh-TW" sz="2000" u="none" cap="none" strike="noStrike">
                          <a:solidFill>
                            <a:schemeClr val="dk1"/>
                          </a:solidFill>
                          <a:latin typeface="Microsoft JhengHei"/>
                          <a:ea typeface="Microsoft JhengHei"/>
                          <a:cs typeface="Microsoft JhengHei"/>
                          <a:sym typeface="Microsoft JhengHei"/>
                        </a:rPr>
                        <a:t>獎勵紀錄</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c vMerge="1"/>
                <a:tc vMerge="1"/>
              </a:tr>
              <a:tr h="404825">
                <a:tc vMerge="1"/>
                <a:tc>
                  <a:txBody>
                    <a:bodyPr/>
                    <a:lstStyle/>
                    <a:p>
                      <a:pPr indent="0" lvl="0" marL="0" marR="0" rtl="0" algn="l">
                        <a:lnSpc>
                          <a:spcPct val="100000"/>
                        </a:lnSpc>
                        <a:spcBef>
                          <a:spcPts val="0"/>
                        </a:spcBef>
                        <a:spcAft>
                          <a:spcPts val="0"/>
                        </a:spcAft>
                        <a:buClr>
                          <a:schemeClr val="dk1"/>
                        </a:buClr>
                        <a:buSzPts val="2000"/>
                        <a:buFont typeface="Microsoft JhengHei"/>
                        <a:buNone/>
                      </a:pPr>
                      <a:r>
                        <a:rPr b="1" i="0" lang="zh-TW" sz="2000" u="none" cap="none" strike="noStrike">
                          <a:solidFill>
                            <a:schemeClr val="dk1"/>
                          </a:solidFill>
                          <a:latin typeface="Microsoft JhengHei"/>
                          <a:ea typeface="Microsoft JhengHei"/>
                          <a:cs typeface="Microsoft JhengHei"/>
                          <a:sym typeface="Microsoft JhengHei"/>
                        </a:rPr>
                        <a:t>社團參與</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c vMerge="1"/>
                <a:tc vMerge="1"/>
              </a:tr>
              <a:tr h="404825">
                <a:tc vMerge="1"/>
                <a:tc>
                  <a:txBody>
                    <a:bodyPr/>
                    <a:lstStyle/>
                    <a:p>
                      <a:pPr indent="0" lvl="0" marL="0" marR="0" rtl="0" algn="l">
                        <a:lnSpc>
                          <a:spcPct val="100000"/>
                        </a:lnSpc>
                        <a:spcBef>
                          <a:spcPts val="0"/>
                        </a:spcBef>
                        <a:spcAft>
                          <a:spcPts val="0"/>
                        </a:spcAft>
                        <a:buClr>
                          <a:schemeClr val="dk1"/>
                        </a:buClr>
                        <a:buSzPts val="2000"/>
                        <a:buFont typeface="Microsoft JhengHei"/>
                        <a:buNone/>
                      </a:pPr>
                      <a:r>
                        <a:rPr b="1" i="0" lang="zh-TW" sz="2000" u="none" cap="none" strike="noStrike">
                          <a:solidFill>
                            <a:schemeClr val="dk1"/>
                          </a:solidFill>
                          <a:latin typeface="Microsoft JhengHei"/>
                          <a:ea typeface="Microsoft JhengHei"/>
                          <a:cs typeface="Microsoft JhengHei"/>
                          <a:sym typeface="Microsoft JhengHei"/>
                        </a:rPr>
                        <a:t>服務學習</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c vMerge="1"/>
                <a:tc vMerge="1"/>
              </a:tr>
              <a:tr h="404825">
                <a:tc vMerge="1"/>
                <a:tc>
                  <a:txBody>
                    <a:bodyPr/>
                    <a:lstStyle/>
                    <a:p>
                      <a:pPr indent="0" lvl="0" marL="0" marR="0" rtl="0" algn="l">
                        <a:lnSpc>
                          <a:spcPct val="100000"/>
                        </a:lnSpc>
                        <a:spcBef>
                          <a:spcPts val="0"/>
                        </a:spcBef>
                        <a:spcAft>
                          <a:spcPts val="0"/>
                        </a:spcAft>
                        <a:buClr>
                          <a:schemeClr val="dk1"/>
                        </a:buClr>
                        <a:buSzPts val="2000"/>
                        <a:buFont typeface="Microsoft JhengHei"/>
                        <a:buNone/>
                      </a:pPr>
                      <a:r>
                        <a:rPr b="1" i="0" lang="zh-TW" sz="2000" u="none" cap="none" strike="noStrike">
                          <a:solidFill>
                            <a:schemeClr val="dk1"/>
                          </a:solidFill>
                          <a:latin typeface="Microsoft JhengHei"/>
                          <a:ea typeface="Microsoft JhengHei"/>
                          <a:cs typeface="Microsoft JhengHei"/>
                          <a:sym typeface="Microsoft JhengHei"/>
                        </a:rPr>
                        <a:t>體適能</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c vMerge="1"/>
                <a:tc vMerge="1"/>
              </a:tr>
              <a:tr h="492125">
                <a:tc gridSpan="2">
                  <a:txBody>
                    <a:bodyPr/>
                    <a:lstStyle/>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3.就近入學</a:t>
                      </a:r>
                      <a:endParaRPr b="1" i="0" sz="2800" u="none" cap="none" strike="noStrike">
                        <a:solidFill>
                          <a:schemeClr val="dk1"/>
                        </a:solidFill>
                        <a:latin typeface="Microsoft JhengHei"/>
                        <a:ea typeface="Microsoft JhengHei"/>
                        <a:cs typeface="Microsoft JhengHei"/>
                        <a:sym typeface="Microsoft JhengHei"/>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2800"/>
                        <a:buFont typeface="Arial"/>
                        <a:buNone/>
                      </a:pPr>
                      <a:r>
                        <a:t/>
                      </a:r>
                      <a:endParaRPr b="1" i="0" sz="2800" u="none" cap="none" strike="noStrike">
                        <a:solidFill>
                          <a:schemeClr val="dk1"/>
                        </a:solidFill>
                        <a:latin typeface="Microsoft JhengHei"/>
                        <a:ea typeface="Microsoft JhengHei"/>
                        <a:cs typeface="Microsoft JhengHei"/>
                        <a:sym typeface="Microsoft JhengHei"/>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10</a:t>
                      </a:r>
                      <a:endParaRPr b="1" i="0" sz="2800" u="none" cap="none" strike="noStrike">
                        <a:solidFill>
                          <a:schemeClr val="dk1"/>
                        </a:solidFill>
                        <a:latin typeface="Microsoft JhengHei"/>
                        <a:ea typeface="Microsoft JhengHei"/>
                        <a:cs typeface="Microsoft JhengHei"/>
                        <a:sym typeface="Microsoft JhengHei"/>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55625">
                <a:tc gridSpan="2">
                  <a:txBody>
                    <a:bodyPr/>
                    <a:lstStyle/>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4.國中教育會考</a:t>
                      </a:r>
                      <a:endParaRPr b="1" i="0" sz="2800" u="none" cap="none" strike="noStrike">
                        <a:solidFill>
                          <a:schemeClr val="dk1"/>
                        </a:solidFill>
                        <a:latin typeface="Microsoft JhengHei"/>
                        <a:ea typeface="Microsoft JhengHei"/>
                        <a:cs typeface="Microsoft JhengHei"/>
                        <a:sym typeface="Microsoft JhengHei"/>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c hMerge="1"/>
                <a:tc>
                  <a:txBody>
                    <a:bodyPr/>
                    <a:lstStyle/>
                    <a:p>
                      <a:pPr indent="0" lvl="0" marL="0" marR="0" rtl="0" algn="ctr">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30 </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c>
                  <a:txBody>
                    <a:bodyPr/>
                    <a:lstStyle/>
                    <a:p>
                      <a:pPr indent="0" lvl="0" marL="0" marR="0" rtl="0" algn="ctr">
                        <a:lnSpc>
                          <a:spcPct val="100000"/>
                        </a:lnSpc>
                        <a:spcBef>
                          <a:spcPts val="0"/>
                        </a:spcBef>
                        <a:spcAft>
                          <a:spcPts val="0"/>
                        </a:spcAft>
                        <a:buClr>
                          <a:schemeClr val="dk1"/>
                        </a:buClr>
                        <a:buSzPts val="2800"/>
                        <a:buFont typeface="Arial"/>
                        <a:buNone/>
                      </a:pPr>
                      <a:r>
                        <a:t/>
                      </a:r>
                      <a:endParaRPr b="1" i="0" sz="2800" u="none" cap="none" strike="noStrike">
                        <a:solidFill>
                          <a:schemeClr val="dk1"/>
                        </a:solidFill>
                        <a:latin typeface="Microsoft JhengHei"/>
                        <a:ea typeface="Microsoft JhengHei"/>
                        <a:cs typeface="Microsoft JhengHei"/>
                        <a:sym typeface="Microsoft JhengHei"/>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CD5B5"/>
                    </a:solidFill>
                  </a:tcPr>
                </a:tc>
              </a:tr>
              <a:tr h="455625">
                <a:tc gridSpan="2">
                  <a:txBody>
                    <a:bodyPr/>
                    <a:lstStyle/>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總分：100分</a:t>
                      </a:r>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hMerge="1"/>
                <a:tc>
                  <a:txBody>
                    <a:bodyPr/>
                    <a:lstStyle/>
                    <a:p>
                      <a:pPr indent="0" lvl="0" marL="0" marR="0" rtl="0" algn="ctr">
                        <a:lnSpc>
                          <a:spcPct val="100000"/>
                        </a:lnSpc>
                        <a:spcBef>
                          <a:spcPts val="0"/>
                        </a:spcBef>
                        <a:spcAft>
                          <a:spcPts val="0"/>
                        </a:spcAft>
                        <a:buClr>
                          <a:srgbClr val="FF0000"/>
                        </a:buClr>
                        <a:buSzPts val="2800"/>
                        <a:buFont typeface="Microsoft JhengHei"/>
                        <a:buNone/>
                      </a:pPr>
                      <a:r>
                        <a:rPr b="1" i="0" lang="zh-TW" sz="2800" u="none" cap="none" strike="noStrike">
                          <a:solidFill>
                            <a:srgbClr val="FF0000"/>
                          </a:solidFill>
                          <a:latin typeface="Microsoft JhengHei"/>
                          <a:ea typeface="Microsoft JhengHei"/>
                          <a:cs typeface="Microsoft JhengHei"/>
                          <a:sym typeface="Microsoft JhengHei"/>
                        </a:rPr>
                        <a:t>80</a:t>
                      </a:r>
                      <a:endParaRPr b="1" i="0" sz="2800" u="none" cap="none" strike="noStrike">
                        <a:solidFill>
                          <a:srgbClr val="FF0000"/>
                        </a:solidFill>
                        <a:latin typeface="Microsoft JhengHei"/>
                        <a:ea typeface="Microsoft JhengHei"/>
                        <a:cs typeface="Microsoft JhengHei"/>
                        <a:sym typeface="Microsoft JhengHei"/>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20</a:t>
                      </a:r>
                      <a:endParaRPr b="1" i="0" sz="2800" u="none" cap="none" strike="noStrike">
                        <a:solidFill>
                          <a:schemeClr val="dk1"/>
                        </a:solidFill>
                        <a:latin typeface="Microsoft JhengHei"/>
                        <a:ea typeface="Microsoft JhengHei"/>
                        <a:cs typeface="Microsoft JhengHei"/>
                        <a:sym typeface="Microsoft JhengHei"/>
                      </a:endParaRPr>
                    </a:p>
                  </a:txBody>
                  <a:tcPr marT="0" marB="0" marR="13325" marL="133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sp>
        <p:nvSpPr>
          <p:cNvPr id="542" name="Google Shape;542;p45"/>
          <p:cNvSpPr/>
          <p:nvPr/>
        </p:nvSpPr>
        <p:spPr>
          <a:xfrm>
            <a:off x="4716463" y="2281238"/>
            <a:ext cx="1655762" cy="44958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Gulim"/>
              <a:ea typeface="Gulim"/>
              <a:cs typeface="Gulim"/>
              <a:sym typeface="Gulim"/>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6" name="Shape 546"/>
        <p:cNvGrpSpPr/>
        <p:nvPr/>
      </p:nvGrpSpPr>
      <p:grpSpPr>
        <a:xfrm>
          <a:off x="0" y="0"/>
          <a:ext cx="0" cy="0"/>
          <a:chOff x="0" y="0"/>
          <a:chExt cx="0" cy="0"/>
        </a:xfrm>
      </p:grpSpPr>
      <p:sp>
        <p:nvSpPr>
          <p:cNvPr id="547" name="Google Shape;547;p46"/>
          <p:cNvSpPr/>
          <p:nvPr/>
        </p:nvSpPr>
        <p:spPr>
          <a:xfrm>
            <a:off x="684213" y="333375"/>
            <a:ext cx="7775575" cy="2592388"/>
          </a:xfrm>
          <a:prstGeom prst="bevel">
            <a:avLst>
              <a:gd fmla="val 2964" name="adj"/>
            </a:avLst>
          </a:prstGeom>
          <a:solidFill>
            <a:srgbClr val="FFFD78"/>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zh-TW" sz="2800">
                <a:solidFill>
                  <a:schemeClr val="dk1"/>
                </a:solidFill>
                <a:latin typeface="Microsoft JhengHei"/>
                <a:ea typeface="Microsoft JhengHei"/>
                <a:cs typeface="Microsoft JhengHei"/>
                <a:sym typeface="Microsoft JhengHei"/>
              </a:rPr>
              <a:t>學生：</a:t>
            </a:r>
            <a:r>
              <a:rPr b="1" lang="zh-TW" sz="2800" u="sng">
                <a:solidFill>
                  <a:schemeClr val="dk1"/>
                </a:solidFill>
                <a:latin typeface="Microsoft JhengHei"/>
                <a:ea typeface="Microsoft JhengHei"/>
                <a:cs typeface="Microsoft JhengHei"/>
                <a:sym typeface="Microsoft JhengHei"/>
              </a:rPr>
              <a:t>王大明</a:t>
            </a:r>
            <a:r>
              <a:rPr b="1" lang="zh-TW" sz="2800">
                <a:solidFill>
                  <a:schemeClr val="dk1"/>
                </a:solidFill>
                <a:latin typeface="Microsoft JhengHei"/>
                <a:ea typeface="Microsoft JhengHei"/>
                <a:cs typeface="Microsoft JhengHei"/>
                <a:sym typeface="Microsoft JhengHei"/>
              </a:rPr>
              <a:t>    身分證字號：</a:t>
            </a:r>
            <a:r>
              <a:rPr b="1" lang="zh-TW" sz="2800" u="sng">
                <a:solidFill>
                  <a:schemeClr val="dk1"/>
                </a:solidFill>
                <a:latin typeface="Microsoft JhengHei"/>
                <a:ea typeface="Microsoft JhengHei"/>
                <a:cs typeface="Microsoft JhengHei"/>
                <a:sym typeface="Microsoft JhengHei"/>
              </a:rPr>
              <a:t>R123456789</a:t>
            </a:r>
            <a:endParaRPr b="1" sz="28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lang="zh-TW" sz="2800">
                <a:solidFill>
                  <a:schemeClr val="dk1"/>
                </a:solidFill>
                <a:latin typeface="Microsoft JhengHei"/>
                <a:ea typeface="Microsoft JhengHei"/>
                <a:cs typeface="Microsoft JhengHei"/>
                <a:sym typeface="Microsoft JhengHei"/>
              </a:rPr>
              <a:t>個別序位之比率及累積人數區間：1.01</a:t>
            </a:r>
            <a:endParaRPr sz="28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lang="zh-TW" sz="2800">
                <a:solidFill>
                  <a:schemeClr val="dk1"/>
                </a:solidFill>
                <a:latin typeface="Microsoft JhengHei"/>
                <a:ea typeface="Microsoft JhengHei"/>
                <a:cs typeface="Microsoft JhengHei"/>
                <a:sym typeface="Microsoft JhengHei"/>
              </a:rPr>
              <a:t>比   率  區   間：</a:t>
            </a:r>
            <a:r>
              <a:rPr lang="zh-TW" sz="2800" u="sng">
                <a:solidFill>
                  <a:schemeClr val="dk1"/>
                </a:solidFill>
                <a:latin typeface="Microsoft JhengHei"/>
                <a:ea typeface="Microsoft JhengHei"/>
                <a:cs typeface="Microsoft JhengHei"/>
                <a:sym typeface="Microsoft JhengHei"/>
              </a:rPr>
              <a:t>  2.36  </a:t>
            </a:r>
            <a:r>
              <a:rPr lang="zh-TW" sz="2800">
                <a:solidFill>
                  <a:schemeClr val="dk1"/>
                </a:solidFill>
                <a:latin typeface="Microsoft JhengHei"/>
                <a:ea typeface="Microsoft JhengHei"/>
                <a:cs typeface="Microsoft JhengHei"/>
                <a:sym typeface="Microsoft JhengHei"/>
              </a:rPr>
              <a:t>％～</a:t>
            </a:r>
            <a:r>
              <a:rPr lang="zh-TW" sz="2800" u="sng">
                <a:solidFill>
                  <a:schemeClr val="dk1"/>
                </a:solidFill>
                <a:latin typeface="Microsoft JhengHei"/>
                <a:ea typeface="Microsoft JhengHei"/>
                <a:cs typeface="Microsoft JhengHei"/>
                <a:sym typeface="Microsoft JhengHei"/>
              </a:rPr>
              <a:t> 3.37  </a:t>
            </a:r>
            <a:r>
              <a:rPr lang="zh-TW" sz="2800">
                <a:solidFill>
                  <a:schemeClr val="dk1"/>
                </a:solidFill>
                <a:latin typeface="Microsoft JhengHei"/>
                <a:ea typeface="Microsoft JhengHei"/>
                <a:cs typeface="Microsoft JhengHei"/>
                <a:sym typeface="Microsoft JhengHei"/>
              </a:rPr>
              <a:t>％；</a:t>
            </a:r>
            <a:endParaRPr/>
          </a:p>
          <a:p>
            <a:pPr indent="0" lvl="0" marL="0" marR="0" rtl="0" algn="l">
              <a:spcBef>
                <a:spcPts val="0"/>
              </a:spcBef>
              <a:spcAft>
                <a:spcPts val="0"/>
              </a:spcAft>
              <a:buNone/>
            </a:pPr>
            <a:r>
              <a:rPr lang="zh-TW" sz="2800">
                <a:solidFill>
                  <a:schemeClr val="dk1"/>
                </a:solidFill>
                <a:latin typeface="Microsoft JhengHei"/>
                <a:ea typeface="Microsoft JhengHei"/>
                <a:cs typeface="Microsoft JhengHei"/>
                <a:sym typeface="Microsoft JhengHei"/>
              </a:rPr>
              <a:t>累積人數區間：</a:t>
            </a:r>
            <a:r>
              <a:rPr lang="zh-TW" sz="2800" u="sng">
                <a:solidFill>
                  <a:schemeClr val="dk1"/>
                </a:solidFill>
                <a:latin typeface="Microsoft JhengHei"/>
                <a:ea typeface="Microsoft JhengHei"/>
                <a:cs typeface="Microsoft JhengHei"/>
                <a:sym typeface="Microsoft JhengHei"/>
              </a:rPr>
              <a:t>  236   </a:t>
            </a:r>
            <a:r>
              <a:rPr lang="zh-TW" sz="2800">
                <a:solidFill>
                  <a:schemeClr val="dk1"/>
                </a:solidFill>
                <a:latin typeface="Microsoft JhengHei"/>
                <a:ea typeface="Microsoft JhengHei"/>
                <a:cs typeface="Microsoft JhengHei"/>
                <a:sym typeface="Microsoft JhengHei"/>
              </a:rPr>
              <a:t>人～</a:t>
            </a:r>
            <a:r>
              <a:rPr lang="zh-TW" sz="2800" u="sng">
                <a:solidFill>
                  <a:schemeClr val="dk1"/>
                </a:solidFill>
                <a:latin typeface="Microsoft JhengHei"/>
                <a:ea typeface="Microsoft JhengHei"/>
                <a:cs typeface="Microsoft JhengHei"/>
                <a:sym typeface="Microsoft JhengHei"/>
              </a:rPr>
              <a:t>  337  </a:t>
            </a:r>
            <a:r>
              <a:rPr lang="zh-TW" sz="2800">
                <a:solidFill>
                  <a:schemeClr val="dk1"/>
                </a:solidFill>
                <a:latin typeface="Microsoft JhengHei"/>
                <a:ea typeface="Microsoft JhengHei"/>
                <a:cs typeface="Microsoft JhengHei"/>
                <a:sym typeface="Microsoft JhengHei"/>
              </a:rPr>
              <a:t>人。</a:t>
            </a:r>
            <a:endParaRPr/>
          </a:p>
        </p:txBody>
      </p:sp>
      <p:sp>
        <p:nvSpPr>
          <p:cNvPr id="548" name="Google Shape;548;p46"/>
          <p:cNvSpPr txBox="1"/>
          <p:nvPr/>
        </p:nvSpPr>
        <p:spPr>
          <a:xfrm>
            <a:off x="395288" y="3141663"/>
            <a:ext cx="8353425" cy="35385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(1)在77分中，目前學生在臺南區排序之比率區間為2.36％-3.37％。學生在台南市排名在236-337中。代表學生目前的分數（扣掉志願序及就近入學分數），</a:t>
            </a:r>
            <a:r>
              <a:rPr b="1" lang="zh-TW" sz="3200">
                <a:solidFill>
                  <a:srgbClr val="FF0000"/>
                </a:solidFill>
                <a:latin typeface="Microsoft JhengHei"/>
                <a:ea typeface="Microsoft JhengHei"/>
                <a:cs typeface="Microsoft JhengHei"/>
                <a:sym typeface="Microsoft JhengHei"/>
              </a:rPr>
              <a:t>最多輸給336人</a:t>
            </a:r>
            <a:r>
              <a:rPr b="1" lang="zh-TW" sz="3200">
                <a:solidFill>
                  <a:schemeClr val="dk1"/>
                </a:solidFill>
                <a:latin typeface="Microsoft JhengHei"/>
                <a:ea typeface="Microsoft JhengHei"/>
                <a:cs typeface="Microsoft JhengHei"/>
                <a:sym typeface="Microsoft JhengHei"/>
              </a:rPr>
              <a:t>。</a:t>
            </a:r>
            <a:endParaRPr b="1" sz="32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Clr>
                <a:schemeClr val="dk1"/>
              </a:buClr>
              <a:buSzPts val="3200"/>
              <a:buFont typeface="Arial"/>
              <a:buNone/>
            </a:pPr>
            <a:r>
              <a:rPr b="1" lang="zh-TW" sz="3200">
                <a:solidFill>
                  <a:schemeClr val="dk1"/>
                </a:solidFill>
                <a:latin typeface="Microsoft JhengHei"/>
                <a:ea typeface="Microsoft JhengHei"/>
                <a:cs typeface="Microsoft JhengHei"/>
                <a:sym typeface="Microsoft JhengHei"/>
              </a:rPr>
              <a:t>(2)若學生要追求理想志願，則可</a:t>
            </a:r>
            <a:r>
              <a:rPr b="1" lang="zh-TW" sz="3200">
                <a:solidFill>
                  <a:srgbClr val="0000CC"/>
                </a:solidFill>
                <a:latin typeface="Microsoft JhengHei"/>
                <a:ea typeface="Microsoft JhengHei"/>
                <a:cs typeface="Microsoft JhengHei"/>
                <a:sym typeface="Microsoft JhengHei"/>
              </a:rPr>
              <a:t>參考各志願之錄取人數，衡量自己其他項目的分數後，就可以推估錄取機率之高低。</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7"/>
          <p:cNvSpPr txBox="1"/>
          <p:nvPr>
            <p:ph idx="1" type="body"/>
          </p:nvPr>
        </p:nvSpPr>
        <p:spPr>
          <a:xfrm>
            <a:off x="457200" y="1639888"/>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4000"/>
              <a:buFont typeface="Noto Sans Symbols"/>
              <a:buChar char="⮚"/>
            </a:pPr>
            <a:r>
              <a:rPr b="1" lang="zh-TW" sz="4000">
                <a:latin typeface="Microsoft JhengHei"/>
                <a:ea typeface="Microsoft JhengHei"/>
                <a:cs typeface="Microsoft JhengHei"/>
                <a:sym typeface="Microsoft JhengHei"/>
              </a:rPr>
              <a:t>第二次模擬志願選填的結果報表上的各校招生名額會變動，因為有一些入學管道會在免試入學前放榜，所以，請注意！</a:t>
            </a:r>
            <a:endParaRPr b="1" sz="4000">
              <a:latin typeface="Microsoft JhengHei"/>
              <a:ea typeface="Microsoft JhengHei"/>
              <a:cs typeface="Microsoft JhengHei"/>
              <a:sym typeface="Microsoft JhengHei"/>
            </a:endParaRPr>
          </a:p>
          <a:p>
            <a:pPr indent="-342900" lvl="0" marL="342900" rtl="0" algn="l">
              <a:spcBef>
                <a:spcPts val="800"/>
              </a:spcBef>
              <a:spcAft>
                <a:spcPts val="0"/>
              </a:spcAft>
              <a:buClr>
                <a:schemeClr val="dk1"/>
              </a:buClr>
              <a:buSzPts val="4000"/>
              <a:buFont typeface="Noto Sans Symbols"/>
              <a:buChar char="⮚"/>
            </a:pPr>
            <a:r>
              <a:rPr b="1" lang="zh-TW" sz="4000">
                <a:latin typeface="Microsoft JhengHei"/>
                <a:ea typeface="Microsoft JhengHei"/>
                <a:cs typeface="Microsoft JhengHei"/>
                <a:sym typeface="Microsoft JhengHei"/>
              </a:rPr>
              <a:t>教育局將於6月中公布本學年度高中職免試入學</a:t>
            </a:r>
            <a:r>
              <a:rPr b="1" lang="zh-TW" sz="4000">
                <a:solidFill>
                  <a:srgbClr val="FF0000"/>
                </a:solidFill>
                <a:latin typeface="Microsoft JhengHei"/>
                <a:ea typeface="Microsoft JhengHei"/>
                <a:cs typeface="Microsoft JhengHei"/>
                <a:sym typeface="Microsoft JhengHei"/>
              </a:rPr>
              <a:t>實際的招生名額</a:t>
            </a:r>
            <a:r>
              <a:rPr b="1" lang="zh-TW" sz="4000">
                <a:latin typeface="Microsoft JhengHei"/>
                <a:ea typeface="Microsoft JhengHei"/>
                <a:cs typeface="Microsoft JhengHei"/>
                <a:sym typeface="Microsoft JhengHei"/>
              </a:rPr>
              <a:t>，</a:t>
            </a:r>
            <a:r>
              <a:rPr b="1" lang="zh-TW" sz="4000">
                <a:solidFill>
                  <a:srgbClr val="FF0000"/>
                </a:solidFill>
                <a:latin typeface="Microsoft JhengHei"/>
                <a:ea typeface="Microsoft JhengHei"/>
                <a:cs typeface="Microsoft JhengHei"/>
                <a:sym typeface="Microsoft JhengHei"/>
              </a:rPr>
              <a:t>請以此人數為依據來推估</a:t>
            </a:r>
            <a:r>
              <a:rPr b="1" lang="zh-TW" sz="4000">
                <a:latin typeface="Microsoft JhengHei"/>
                <a:ea typeface="Microsoft JhengHei"/>
                <a:cs typeface="Microsoft JhengHei"/>
                <a:sym typeface="Microsoft JhengHei"/>
              </a:rPr>
              <a:t>。</a:t>
            </a:r>
            <a:endParaRPr/>
          </a:p>
        </p:txBody>
      </p:sp>
      <p:sp>
        <p:nvSpPr>
          <p:cNvPr id="554" name="Google Shape;554;p47"/>
          <p:cNvSpPr/>
          <p:nvPr/>
        </p:nvSpPr>
        <p:spPr>
          <a:xfrm>
            <a:off x="144016" y="265964"/>
            <a:ext cx="8100392"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800" cap="none">
                <a:solidFill>
                  <a:srgbClr val="FFC000"/>
                </a:solidFill>
                <a:latin typeface="Microsoft JhengHei"/>
                <a:ea typeface="Microsoft JhengHei"/>
                <a:cs typeface="Microsoft JhengHei"/>
                <a:sym typeface="Microsoft JhengHei"/>
              </a:rPr>
              <a:t>6月中公佈「實際招生名額」</a:t>
            </a:r>
            <a:endParaRPr b="1" sz="4800" cap="none">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aphicFrame>
        <p:nvGraphicFramePr>
          <p:cNvPr id="559" name="Google Shape;559;p48"/>
          <p:cNvGraphicFramePr/>
          <p:nvPr/>
        </p:nvGraphicFramePr>
        <p:xfrm>
          <a:off x="539750" y="1619274"/>
          <a:ext cx="3000000" cy="3000000"/>
        </p:xfrm>
        <a:graphic>
          <a:graphicData uri="http://schemas.openxmlformats.org/drawingml/2006/table">
            <a:tbl>
              <a:tblPr>
                <a:noFill/>
                <a:tableStyleId>{805BF268-B2CA-44E5-BB9D-651A65431177}</a:tableStyleId>
              </a:tblPr>
              <a:tblGrid>
                <a:gridCol w="4032250"/>
                <a:gridCol w="4032250"/>
              </a:tblGrid>
              <a:tr h="790900">
                <a:tc>
                  <a:txBody>
                    <a:bodyPr/>
                    <a:lstStyle/>
                    <a:p>
                      <a:pPr indent="0" lvl="0" marL="0" marR="0" rtl="0" algn="ctr">
                        <a:spcBef>
                          <a:spcPts val="0"/>
                        </a:spcBef>
                        <a:spcAft>
                          <a:spcPts val="0"/>
                        </a:spcAft>
                        <a:buNone/>
                      </a:pPr>
                      <a:r>
                        <a:rPr b="1" lang="zh-TW" sz="3200">
                          <a:solidFill>
                            <a:srgbClr val="FF0000"/>
                          </a:solidFill>
                          <a:latin typeface="Microsoft JhengHei"/>
                          <a:ea typeface="Microsoft JhengHei"/>
                          <a:cs typeface="Microsoft JhengHei"/>
                          <a:sym typeface="Microsoft JhengHei"/>
                        </a:rPr>
                        <a:t>三段式填法</a:t>
                      </a:r>
                      <a:endParaRPr/>
                    </a:p>
                  </a:txBody>
                  <a:tcPr marT="45725" marB="45725" marR="91425" marL="91425" anchor="ctr">
                    <a:lnL cap="flat" cmpd="sng" w="38100">
                      <a:solidFill>
                        <a:srgbClr val="000099"/>
                      </a:solidFill>
                      <a:prstDash val="solid"/>
                      <a:round/>
                      <a:headEnd len="sm" w="sm" type="none"/>
                      <a:tailEnd len="sm" w="sm" type="none"/>
                    </a:lnL>
                    <a:lnR cap="flat" cmpd="sng" w="38100">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solidFill>
                      <a:srgbClr val="99CCFF"/>
                    </a:solidFill>
                  </a:tcPr>
                </a:tc>
                <a:tc>
                  <a:txBody>
                    <a:bodyPr/>
                    <a:lstStyle/>
                    <a:p>
                      <a:pPr indent="0" lvl="0" marL="0" marR="0" rtl="0" algn="ctr">
                        <a:spcBef>
                          <a:spcPts val="0"/>
                        </a:spcBef>
                        <a:spcAft>
                          <a:spcPts val="0"/>
                        </a:spcAft>
                        <a:buNone/>
                      </a:pPr>
                      <a:r>
                        <a:rPr b="1" lang="zh-TW" sz="3200">
                          <a:solidFill>
                            <a:srgbClr val="FF0000"/>
                          </a:solidFill>
                          <a:latin typeface="Microsoft JhengHei"/>
                          <a:ea typeface="Microsoft JhengHei"/>
                          <a:cs typeface="Microsoft JhengHei"/>
                          <a:sym typeface="Microsoft JhengHei"/>
                        </a:rPr>
                        <a:t>排除落榜危機因子</a:t>
                      </a:r>
                      <a:endParaRPr/>
                    </a:p>
                  </a:txBody>
                  <a:tcPr marT="45725" marB="45725" marR="91425" marL="91425" anchor="ctr">
                    <a:lnL cap="flat" cmpd="sng" w="38100">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solidFill>
                      <a:srgbClr val="99CCFF"/>
                    </a:solidFill>
                  </a:tcPr>
                </a:tc>
              </a:tr>
              <a:tr h="3827150">
                <a:tc>
                  <a:txBody>
                    <a:bodyPr/>
                    <a:lstStyle/>
                    <a:p>
                      <a:pPr indent="0" lvl="0" marL="0" marR="0" rtl="0" algn="ctr">
                        <a:lnSpc>
                          <a:spcPct val="150000"/>
                        </a:lnSpc>
                        <a:spcBef>
                          <a:spcPts val="0"/>
                        </a:spcBef>
                        <a:spcAft>
                          <a:spcPts val="0"/>
                        </a:spcAft>
                        <a:buNone/>
                      </a:pPr>
                      <a:r>
                        <a:rPr b="1" lang="zh-TW" sz="4400">
                          <a:latin typeface="Microsoft JhengHei"/>
                          <a:ea typeface="Microsoft JhengHei"/>
                          <a:cs typeface="Microsoft JhengHei"/>
                          <a:sym typeface="Microsoft JhengHei"/>
                        </a:rPr>
                        <a:t>「夢想區」</a:t>
                      </a:r>
                      <a:endParaRPr b="1" sz="4400">
                        <a:latin typeface="Microsoft JhengHei"/>
                        <a:ea typeface="Microsoft JhengHei"/>
                        <a:cs typeface="Microsoft JhengHei"/>
                        <a:sym typeface="Microsoft JhengHei"/>
                      </a:endParaRPr>
                    </a:p>
                    <a:p>
                      <a:pPr indent="0" lvl="0" marL="0" marR="0" rtl="0" algn="ctr">
                        <a:lnSpc>
                          <a:spcPct val="150000"/>
                        </a:lnSpc>
                        <a:spcBef>
                          <a:spcPts val="0"/>
                        </a:spcBef>
                        <a:spcAft>
                          <a:spcPts val="0"/>
                        </a:spcAft>
                        <a:buNone/>
                      </a:pPr>
                      <a:r>
                        <a:rPr b="1" lang="zh-TW" sz="4400">
                          <a:latin typeface="Microsoft JhengHei"/>
                          <a:ea typeface="Microsoft JhengHei"/>
                          <a:cs typeface="Microsoft JhengHei"/>
                          <a:sym typeface="Microsoft JhengHei"/>
                        </a:rPr>
                        <a:t>「實際區」</a:t>
                      </a:r>
                      <a:endParaRPr b="1" sz="4400">
                        <a:latin typeface="Microsoft JhengHei"/>
                        <a:ea typeface="Microsoft JhengHei"/>
                        <a:cs typeface="Microsoft JhengHei"/>
                        <a:sym typeface="Microsoft JhengHei"/>
                      </a:endParaRPr>
                    </a:p>
                    <a:p>
                      <a:pPr indent="0" lvl="0" marL="0" marR="0" rtl="0" algn="ctr">
                        <a:lnSpc>
                          <a:spcPct val="150000"/>
                        </a:lnSpc>
                        <a:spcBef>
                          <a:spcPts val="0"/>
                        </a:spcBef>
                        <a:spcAft>
                          <a:spcPts val="0"/>
                        </a:spcAft>
                        <a:buNone/>
                      </a:pPr>
                      <a:r>
                        <a:rPr b="1" lang="zh-TW" sz="4400">
                          <a:latin typeface="Microsoft JhengHei"/>
                          <a:ea typeface="Microsoft JhengHei"/>
                          <a:cs typeface="Microsoft JhengHei"/>
                          <a:sym typeface="Microsoft JhengHei"/>
                        </a:rPr>
                        <a:t>「保險區」</a:t>
                      </a:r>
                      <a:endParaRPr b="1" sz="4400">
                        <a:latin typeface="Microsoft JhengHei"/>
                        <a:ea typeface="Microsoft JhengHei"/>
                        <a:cs typeface="Microsoft JhengHei"/>
                        <a:sym typeface="Microsoft JhengHei"/>
                      </a:endParaRPr>
                    </a:p>
                  </a:txBody>
                  <a:tcPr marT="45725" marB="45725" marR="91425" marL="91425">
                    <a:lnL cap="flat" cmpd="sng" w="38100">
                      <a:solidFill>
                        <a:srgbClr val="000099"/>
                      </a:solidFill>
                      <a:prstDash val="solid"/>
                      <a:round/>
                      <a:headEnd len="sm" w="sm" type="none"/>
                      <a:tailEnd len="sm" w="sm" type="none"/>
                    </a:lnL>
                    <a:lnR cap="flat" cmpd="sng" w="38100">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c>
                  <a:txBody>
                    <a:bodyPr/>
                    <a:lstStyle/>
                    <a:p>
                      <a:pPr indent="0" lvl="0" marL="0" marR="0" rtl="0" algn="just">
                        <a:lnSpc>
                          <a:spcPct val="150000"/>
                        </a:lnSpc>
                        <a:spcBef>
                          <a:spcPts val="0"/>
                        </a:spcBef>
                        <a:spcAft>
                          <a:spcPts val="0"/>
                        </a:spcAft>
                        <a:buClr>
                          <a:schemeClr val="dk1"/>
                        </a:buClr>
                        <a:buSzPts val="4400"/>
                        <a:buFont typeface="Noto Sans Symbols"/>
                        <a:buNone/>
                      </a:pPr>
                      <a:r>
                        <a:rPr b="1" lang="zh-TW" sz="4400">
                          <a:solidFill>
                            <a:schemeClr val="dk1"/>
                          </a:solidFill>
                          <a:latin typeface="Microsoft JhengHei"/>
                          <a:ea typeface="Microsoft JhengHei"/>
                          <a:cs typeface="Microsoft JhengHei"/>
                          <a:sym typeface="Microsoft JhengHei"/>
                        </a:rPr>
                        <a:t>操作錯誤+不合邏輯+沒有現實感 = </a:t>
                      </a:r>
                      <a:r>
                        <a:rPr b="1" lang="zh-TW" sz="4800">
                          <a:solidFill>
                            <a:schemeClr val="dk1"/>
                          </a:solidFill>
                          <a:latin typeface="Microsoft JhengHei"/>
                          <a:ea typeface="Microsoft JhengHei"/>
                          <a:cs typeface="Microsoft JhengHei"/>
                          <a:sym typeface="Microsoft JhengHei"/>
                        </a:rPr>
                        <a:t>落榜</a:t>
                      </a:r>
                      <a:endParaRPr b="1" sz="4800">
                        <a:solidFill>
                          <a:schemeClr val="dk1"/>
                        </a:solidFill>
                        <a:latin typeface="Microsoft JhengHei"/>
                        <a:ea typeface="Microsoft JhengHei"/>
                        <a:cs typeface="Microsoft JhengHei"/>
                        <a:sym typeface="Microsoft JhengHei"/>
                      </a:endParaRPr>
                    </a:p>
                    <a:p>
                      <a:pPr indent="0" lvl="0" marL="0" marR="0" rtl="0" algn="r">
                        <a:lnSpc>
                          <a:spcPct val="150000"/>
                        </a:lnSpc>
                        <a:spcBef>
                          <a:spcPts val="0"/>
                        </a:spcBef>
                        <a:spcAft>
                          <a:spcPts val="0"/>
                        </a:spcAft>
                        <a:buClr>
                          <a:schemeClr val="dk1"/>
                        </a:buClr>
                        <a:buSzPts val="1800"/>
                        <a:buFont typeface="Noto Sans Symbols"/>
                        <a:buNone/>
                      </a:pPr>
                      <a:r>
                        <a:rPr b="1" lang="zh-TW" sz="1800">
                          <a:latin typeface="Microsoft JhengHei"/>
                          <a:ea typeface="Microsoft JhengHei"/>
                          <a:cs typeface="Microsoft JhengHei"/>
                          <a:sym typeface="Microsoft JhengHei"/>
                        </a:rPr>
                        <a:t>落榜範例</a:t>
                      </a:r>
                      <a:endParaRPr b="1" sz="1800">
                        <a:solidFill>
                          <a:schemeClr val="dk1"/>
                        </a:solidFill>
                        <a:latin typeface="Microsoft JhengHei"/>
                        <a:ea typeface="Microsoft JhengHei"/>
                        <a:cs typeface="Microsoft JhengHei"/>
                        <a:sym typeface="Microsoft JhengHei"/>
                      </a:endParaRPr>
                    </a:p>
                  </a:txBody>
                  <a:tcPr marT="45725" marB="45725" marR="91425" marL="91425">
                    <a:lnL cap="flat" cmpd="sng" w="38100">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r>
            </a:tbl>
          </a:graphicData>
        </a:graphic>
      </p:graphicFrame>
      <p:sp>
        <p:nvSpPr>
          <p:cNvPr id="560" name="Google Shape;560;p48"/>
          <p:cNvSpPr/>
          <p:nvPr/>
        </p:nvSpPr>
        <p:spPr>
          <a:xfrm>
            <a:off x="7681913" y="4872707"/>
            <a:ext cx="704850" cy="644525"/>
          </a:xfrm>
          <a:prstGeom prst="star5">
            <a:avLst>
              <a:gd fmla="val 19098" name="adj"/>
              <a:gd fmla="val 105146" name="hf"/>
              <a:gd fmla="val 110557" name="vf"/>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Gulim"/>
              <a:ea typeface="Gulim"/>
              <a:cs typeface="Gulim"/>
              <a:sym typeface="Gulim"/>
            </a:endParaRPr>
          </a:p>
        </p:txBody>
      </p:sp>
      <p:sp>
        <p:nvSpPr>
          <p:cNvPr id="561" name="Google Shape;561;p48"/>
          <p:cNvSpPr/>
          <p:nvPr/>
        </p:nvSpPr>
        <p:spPr>
          <a:xfrm>
            <a:off x="539552" y="265964"/>
            <a:ext cx="691276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800">
                <a:solidFill>
                  <a:srgbClr val="FFC000"/>
                </a:solidFill>
                <a:latin typeface="Microsoft JhengHei"/>
                <a:ea typeface="Microsoft JhengHei"/>
                <a:cs typeface="Microsoft JhengHei"/>
                <a:sym typeface="Microsoft JhengHei"/>
              </a:rPr>
              <a:t>一定要上榜vs落榜公式</a:t>
            </a:r>
            <a:endParaRPr b="1" sz="4800" cap="none">
              <a:solidFill>
                <a:srgbClr val="FFC000"/>
              </a:solidFill>
              <a:latin typeface="Gulim"/>
              <a:ea typeface="Gulim"/>
              <a:cs typeface="Gulim"/>
              <a:sym typeface="Gulim"/>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49"/>
          <p:cNvSpPr/>
          <p:nvPr/>
        </p:nvSpPr>
        <p:spPr>
          <a:xfrm>
            <a:off x="655638" y="1803400"/>
            <a:ext cx="7861300" cy="3786188"/>
          </a:xfrm>
          <a:prstGeom prst="rect">
            <a:avLst/>
          </a:prstGeom>
          <a:noFill/>
          <a:ln>
            <a:noFill/>
          </a:ln>
        </p:spPr>
        <p:txBody>
          <a:bodyPr anchorCtr="0" anchor="t" bIns="45700" lIns="91425" spcFirstLastPara="1" rIns="91425" wrap="square" tIns="45700">
            <a:noAutofit/>
          </a:bodyPr>
          <a:lstStyle/>
          <a:p>
            <a:pPr indent="-571500" lvl="0" marL="571500" marR="0" rtl="0" algn="just">
              <a:spcBef>
                <a:spcPts val="0"/>
              </a:spcBef>
              <a:spcAft>
                <a:spcPts val="0"/>
              </a:spcAft>
              <a:buClr>
                <a:schemeClr val="dk1"/>
              </a:buClr>
              <a:buSzPts val="4000"/>
              <a:buFont typeface="Noto Sans Symbols"/>
              <a:buChar char="◆"/>
            </a:pPr>
            <a:r>
              <a:rPr lang="zh-TW" sz="4000">
                <a:solidFill>
                  <a:schemeClr val="dk1"/>
                </a:solidFill>
                <a:latin typeface="Microsoft JhengHei"/>
                <a:ea typeface="Microsoft JhengHei"/>
                <a:cs typeface="Microsoft JhengHei"/>
                <a:sym typeface="Microsoft JhengHei"/>
              </a:rPr>
              <a:t>請不要完全仰賴區間預估的數字，因為</a:t>
            </a:r>
            <a:r>
              <a:rPr b="1" lang="zh-TW" sz="4000">
                <a:solidFill>
                  <a:srgbClr val="FF0000"/>
                </a:solidFill>
                <a:latin typeface="Microsoft JhengHei"/>
                <a:ea typeface="Microsoft JhengHei"/>
                <a:cs typeface="Microsoft JhengHei"/>
                <a:sym typeface="Microsoft JhengHei"/>
              </a:rPr>
              <a:t>誤差值一定存在</a:t>
            </a:r>
            <a:r>
              <a:rPr lang="zh-TW" sz="4000">
                <a:solidFill>
                  <a:schemeClr val="dk1"/>
                </a:solidFill>
                <a:latin typeface="Microsoft JhengHei"/>
                <a:ea typeface="Microsoft JhengHei"/>
                <a:cs typeface="Microsoft JhengHei"/>
                <a:sym typeface="Microsoft JhengHei"/>
              </a:rPr>
              <a:t>，</a:t>
            </a:r>
            <a:r>
              <a:rPr b="1" lang="zh-TW" sz="4000">
                <a:solidFill>
                  <a:schemeClr val="dk1"/>
                </a:solidFill>
                <a:latin typeface="Microsoft JhengHei"/>
                <a:ea typeface="Microsoft JhengHei"/>
                <a:cs typeface="Microsoft JhengHei"/>
                <a:sym typeface="Microsoft JhengHei"/>
              </a:rPr>
              <a:t>愈靠近區間數字代表錄取的機率愈高</a:t>
            </a:r>
            <a:r>
              <a:rPr lang="zh-TW" sz="4000">
                <a:solidFill>
                  <a:schemeClr val="dk1"/>
                </a:solidFill>
                <a:latin typeface="Microsoft JhengHei"/>
                <a:ea typeface="Microsoft JhengHei"/>
                <a:cs typeface="Microsoft JhengHei"/>
                <a:sym typeface="Microsoft JhengHei"/>
              </a:rPr>
              <a:t>，但</a:t>
            </a:r>
            <a:r>
              <a:rPr b="1" lang="zh-TW" sz="4000">
                <a:solidFill>
                  <a:srgbClr val="FF0000"/>
                </a:solidFill>
                <a:latin typeface="Microsoft JhengHei"/>
                <a:ea typeface="Microsoft JhengHei"/>
                <a:cs typeface="Microsoft JhengHei"/>
                <a:sym typeface="Microsoft JhengHei"/>
              </a:rPr>
              <a:t>沒有人能保證你一定錄取</a:t>
            </a:r>
            <a:r>
              <a:rPr lang="zh-TW" sz="4000">
                <a:solidFill>
                  <a:schemeClr val="dk1"/>
                </a:solidFill>
                <a:latin typeface="Microsoft JhengHei"/>
                <a:ea typeface="Microsoft JhengHei"/>
                <a:cs typeface="Microsoft JhengHei"/>
                <a:sym typeface="Microsoft JhengHei"/>
              </a:rPr>
              <a:t>，除非你的名次區間在很前面，沒有多少人贏過你。</a:t>
            </a:r>
            <a:endParaRPr/>
          </a:p>
        </p:txBody>
      </p:sp>
      <p:sp>
        <p:nvSpPr>
          <p:cNvPr id="567" name="Google Shape;567;p49"/>
          <p:cNvSpPr/>
          <p:nvPr/>
        </p:nvSpPr>
        <p:spPr>
          <a:xfrm>
            <a:off x="539552" y="188640"/>
            <a:ext cx="691276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5400">
                <a:solidFill>
                  <a:srgbClr val="FFC000"/>
                </a:solidFill>
                <a:latin typeface="Microsoft JhengHei"/>
                <a:ea typeface="Microsoft JhengHei"/>
                <a:cs typeface="Microsoft JhengHei"/>
                <a:sym typeface="Microsoft JhengHei"/>
              </a:rPr>
              <a:t>志願選填重要事項</a:t>
            </a:r>
            <a:endParaRPr b="1" sz="5400" cap="none">
              <a:solidFill>
                <a:srgbClr val="FFC000"/>
              </a:solidFill>
              <a:latin typeface="Gulim"/>
              <a:ea typeface="Gulim"/>
              <a:cs typeface="Gulim"/>
              <a:sym typeface="Gulim"/>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0"/>
          <p:cNvSpPr/>
          <p:nvPr/>
        </p:nvSpPr>
        <p:spPr>
          <a:xfrm>
            <a:off x="642938" y="1800225"/>
            <a:ext cx="7858125" cy="3786188"/>
          </a:xfrm>
          <a:prstGeom prst="rect">
            <a:avLst/>
          </a:prstGeom>
          <a:noFill/>
          <a:ln>
            <a:noFill/>
          </a:ln>
        </p:spPr>
        <p:txBody>
          <a:bodyPr anchorCtr="0" anchor="t" bIns="45700" lIns="91425" spcFirstLastPara="1" rIns="91425" wrap="square" tIns="45700">
            <a:noAutofit/>
          </a:bodyPr>
          <a:lstStyle/>
          <a:p>
            <a:pPr indent="-571500" lvl="0" marL="571500" marR="0" rtl="0" algn="just">
              <a:spcBef>
                <a:spcPts val="0"/>
              </a:spcBef>
              <a:spcAft>
                <a:spcPts val="0"/>
              </a:spcAft>
              <a:buClr>
                <a:schemeClr val="dk1"/>
              </a:buClr>
              <a:buSzPts val="4000"/>
              <a:buFont typeface="Noto Sans Symbols"/>
              <a:buChar char="◆"/>
            </a:pPr>
            <a:r>
              <a:rPr lang="zh-TW" sz="4000">
                <a:solidFill>
                  <a:schemeClr val="dk1"/>
                </a:solidFill>
                <a:latin typeface="Microsoft JhengHei"/>
                <a:ea typeface="Microsoft JhengHei"/>
                <a:cs typeface="Microsoft JhengHei"/>
                <a:sym typeface="Microsoft JhengHei"/>
              </a:rPr>
              <a:t>切記，填好</a:t>
            </a:r>
            <a:r>
              <a:rPr b="1" lang="zh-TW" sz="4000">
                <a:solidFill>
                  <a:srgbClr val="FF0000"/>
                </a:solidFill>
                <a:latin typeface="Microsoft JhengHei"/>
                <a:ea typeface="Microsoft JhengHei"/>
                <a:cs typeface="Microsoft JhengHei"/>
                <a:sym typeface="Microsoft JhengHei"/>
              </a:rPr>
              <a:t>1-1  1-2  1-3是重點</a:t>
            </a:r>
            <a:r>
              <a:rPr lang="zh-TW" sz="4000">
                <a:solidFill>
                  <a:schemeClr val="dk1"/>
                </a:solidFill>
                <a:latin typeface="Microsoft JhengHei"/>
                <a:ea typeface="Microsoft JhengHei"/>
                <a:cs typeface="Microsoft JhengHei"/>
                <a:sym typeface="Microsoft JhengHei"/>
              </a:rPr>
              <a:t>把握志願序10分，評估好自己想進也能進的學校，再花點時間想想自己目前比較想要的發展方向，</a:t>
            </a:r>
            <a:r>
              <a:rPr b="1" lang="zh-TW" sz="4000">
                <a:solidFill>
                  <a:schemeClr val="dk1"/>
                </a:solidFill>
                <a:latin typeface="Microsoft JhengHei"/>
                <a:ea typeface="Microsoft JhengHei"/>
                <a:cs typeface="Microsoft JhengHei"/>
                <a:sym typeface="Microsoft JhengHei"/>
              </a:rPr>
              <a:t>做一個讓自己比較沒有遺憾與後悔的選擇</a:t>
            </a:r>
            <a:r>
              <a:rPr lang="zh-TW" sz="4000">
                <a:solidFill>
                  <a:schemeClr val="dk1"/>
                </a:solidFill>
                <a:latin typeface="Microsoft JhengHei"/>
                <a:ea typeface="Microsoft JhengHei"/>
                <a:cs typeface="Microsoft JhengHei"/>
                <a:sym typeface="Microsoft JhengHei"/>
              </a:rPr>
              <a:t>。</a:t>
            </a:r>
            <a:endParaRPr/>
          </a:p>
        </p:txBody>
      </p:sp>
      <p:sp>
        <p:nvSpPr>
          <p:cNvPr id="573" name="Google Shape;573;p50"/>
          <p:cNvSpPr/>
          <p:nvPr/>
        </p:nvSpPr>
        <p:spPr>
          <a:xfrm>
            <a:off x="539552" y="188640"/>
            <a:ext cx="691276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5400">
                <a:solidFill>
                  <a:srgbClr val="FFC000"/>
                </a:solidFill>
                <a:latin typeface="Microsoft JhengHei"/>
                <a:ea typeface="Microsoft JhengHei"/>
                <a:cs typeface="Microsoft JhengHei"/>
                <a:sym typeface="Microsoft JhengHei"/>
              </a:rPr>
              <a:t>志願選填重要事項</a:t>
            </a:r>
            <a:endParaRPr b="1" sz="5400" cap="none">
              <a:solidFill>
                <a:srgbClr val="FFC000"/>
              </a:solidFill>
              <a:latin typeface="Gulim"/>
              <a:ea typeface="Gulim"/>
              <a:cs typeface="Gulim"/>
              <a:sym typeface="Gulim"/>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1"/>
          <p:cNvSpPr/>
          <p:nvPr/>
        </p:nvSpPr>
        <p:spPr>
          <a:xfrm>
            <a:off x="1079500" y="1916113"/>
            <a:ext cx="6985000" cy="3786187"/>
          </a:xfrm>
          <a:prstGeom prst="rect">
            <a:avLst/>
          </a:prstGeom>
          <a:noFill/>
          <a:ln>
            <a:noFill/>
          </a:ln>
        </p:spPr>
        <p:txBody>
          <a:bodyPr anchorCtr="0" anchor="t" bIns="45700" lIns="91425" spcFirstLastPara="1" rIns="91425" wrap="square" tIns="45700">
            <a:noAutofit/>
          </a:bodyPr>
          <a:lstStyle/>
          <a:p>
            <a:pPr indent="-571500" lvl="0" marL="571500" marR="0" rtl="0" algn="just">
              <a:spcBef>
                <a:spcPts val="0"/>
              </a:spcBef>
              <a:spcAft>
                <a:spcPts val="0"/>
              </a:spcAft>
              <a:buClr>
                <a:schemeClr val="dk1"/>
              </a:buClr>
              <a:buSzPts val="4000"/>
              <a:buFont typeface="Noto Sans Symbols"/>
              <a:buChar char="◆"/>
            </a:pPr>
            <a:r>
              <a:rPr lang="zh-TW" sz="4000">
                <a:solidFill>
                  <a:schemeClr val="dk1"/>
                </a:solidFill>
                <a:latin typeface="Microsoft JhengHei"/>
                <a:ea typeface="Microsoft JhengHei"/>
                <a:cs typeface="Microsoft JhengHei"/>
                <a:sym typeface="Microsoft JhengHei"/>
              </a:rPr>
              <a:t>把競爭人數很多的學校科系填在競爭人數很少的學校後面，易淪為</a:t>
            </a:r>
            <a:r>
              <a:rPr b="1" lang="zh-TW" sz="4000">
                <a:solidFill>
                  <a:srgbClr val="FF0000"/>
                </a:solidFill>
                <a:latin typeface="Microsoft JhengHei"/>
                <a:ea typeface="Microsoft JhengHei"/>
                <a:cs typeface="Microsoft JhengHei"/>
                <a:sym typeface="Microsoft JhengHei"/>
              </a:rPr>
              <a:t>無效志願</a:t>
            </a:r>
            <a:r>
              <a:rPr lang="zh-TW" sz="4000">
                <a:solidFill>
                  <a:schemeClr val="dk1"/>
                </a:solidFill>
                <a:latin typeface="Microsoft JhengHei"/>
                <a:ea typeface="Microsoft JhengHei"/>
                <a:cs typeface="Microsoft JhengHei"/>
                <a:sym typeface="Microsoft JhengHei"/>
              </a:rPr>
              <a:t>，簡稱亂填，且又浪費志願序分數</a:t>
            </a:r>
            <a:r>
              <a:rPr b="1" lang="zh-TW" sz="4000">
                <a:solidFill>
                  <a:schemeClr val="dk1"/>
                </a:solidFill>
                <a:latin typeface="Microsoft JhengHei"/>
                <a:ea typeface="Microsoft JhengHei"/>
                <a:cs typeface="Microsoft JhengHei"/>
                <a:sym typeface="Microsoft JhengHei"/>
              </a:rPr>
              <a:t>，請注意</a:t>
            </a:r>
            <a:r>
              <a:rPr b="1" lang="zh-TW" sz="4000">
                <a:solidFill>
                  <a:srgbClr val="FF0000"/>
                </a:solidFill>
                <a:latin typeface="Microsoft JhengHei"/>
                <a:ea typeface="Microsoft JhengHei"/>
                <a:cs typeface="Microsoft JhengHei"/>
                <a:sym typeface="Microsoft JhengHei"/>
              </a:rPr>
              <a:t>選填順序是否不合邏輯</a:t>
            </a:r>
            <a:r>
              <a:rPr lang="zh-TW" sz="4000">
                <a:solidFill>
                  <a:schemeClr val="dk1"/>
                </a:solidFill>
                <a:latin typeface="Microsoft JhengHei"/>
                <a:ea typeface="Microsoft JhengHei"/>
                <a:cs typeface="Microsoft JhengHei"/>
                <a:sym typeface="Microsoft JhengHei"/>
              </a:rPr>
              <a:t>。</a:t>
            </a:r>
            <a:endParaRPr b="1" sz="4000">
              <a:solidFill>
                <a:schemeClr val="dk1"/>
              </a:solidFill>
              <a:latin typeface="Microsoft JhengHei"/>
              <a:ea typeface="Microsoft JhengHei"/>
              <a:cs typeface="Microsoft JhengHei"/>
              <a:sym typeface="Microsoft JhengHei"/>
            </a:endParaRPr>
          </a:p>
        </p:txBody>
      </p:sp>
      <p:sp>
        <p:nvSpPr>
          <p:cNvPr id="579" name="Google Shape;579;p51"/>
          <p:cNvSpPr/>
          <p:nvPr/>
        </p:nvSpPr>
        <p:spPr>
          <a:xfrm>
            <a:off x="539552" y="188640"/>
            <a:ext cx="691276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5400">
                <a:solidFill>
                  <a:srgbClr val="FFC000"/>
                </a:solidFill>
                <a:latin typeface="Microsoft JhengHei"/>
                <a:ea typeface="Microsoft JhengHei"/>
                <a:cs typeface="Microsoft JhengHei"/>
                <a:sym typeface="Microsoft JhengHei"/>
              </a:rPr>
              <a:t>志願選填重要事項</a:t>
            </a:r>
            <a:endParaRPr b="1" sz="5400" cap="none">
              <a:solidFill>
                <a:srgbClr val="FFC000"/>
              </a:solidFill>
              <a:latin typeface="Gulim"/>
              <a:ea typeface="Gulim"/>
              <a:cs typeface="Gulim"/>
              <a:sym typeface="Guli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p:nvPr/>
        </p:nvSpPr>
        <p:spPr>
          <a:xfrm>
            <a:off x="3190875" y="3382963"/>
            <a:ext cx="1512888" cy="431800"/>
          </a:xfrm>
          <a:prstGeom prst="rect">
            <a:avLst/>
          </a:prstGeom>
          <a:solidFill>
            <a:srgbClr val="FF99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Gulim"/>
              <a:ea typeface="Gulim"/>
              <a:cs typeface="Gulim"/>
              <a:sym typeface="Gulim"/>
            </a:endParaRPr>
          </a:p>
        </p:txBody>
      </p:sp>
      <p:sp>
        <p:nvSpPr>
          <p:cNvPr id="141" name="Google Shape;141;p16"/>
          <p:cNvSpPr txBox="1"/>
          <p:nvPr>
            <p:ph idx="12" type="sldNum"/>
          </p:nvPr>
        </p:nvSpPr>
        <p:spPr>
          <a:xfrm>
            <a:off x="6524625" y="5867400"/>
            <a:ext cx="19050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1200"/>
              <a:buFont typeface="Arial"/>
              <a:buNone/>
            </a:pPr>
            <a:fld id="{00000000-1234-1234-1234-123412341234}" type="slidenum">
              <a:rPr b="0" i="0" lang="zh-TW"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42" name="Google Shape;142;p16"/>
          <p:cNvSpPr/>
          <p:nvPr/>
        </p:nvSpPr>
        <p:spPr>
          <a:xfrm flipH="1">
            <a:off x="935038" y="6138863"/>
            <a:ext cx="8066087" cy="504825"/>
          </a:xfrm>
          <a:custGeom>
            <a:rect b="b" l="l" r="r" t="t"/>
            <a:pathLst>
              <a:path extrusionOk="0" h="462" w="5088">
                <a:moveTo>
                  <a:pt x="0" y="333"/>
                </a:moveTo>
                <a:cubicBezTo>
                  <a:pt x="91" y="166"/>
                  <a:pt x="182" y="0"/>
                  <a:pt x="318" y="15"/>
                </a:cubicBezTo>
                <a:cubicBezTo>
                  <a:pt x="454" y="30"/>
                  <a:pt x="628" y="386"/>
                  <a:pt x="817" y="424"/>
                </a:cubicBezTo>
                <a:cubicBezTo>
                  <a:pt x="1006" y="462"/>
                  <a:pt x="1301" y="242"/>
                  <a:pt x="1452" y="242"/>
                </a:cubicBezTo>
                <a:cubicBezTo>
                  <a:pt x="1603" y="242"/>
                  <a:pt x="1202" y="394"/>
                  <a:pt x="1724" y="424"/>
                </a:cubicBezTo>
                <a:cubicBezTo>
                  <a:pt x="2246" y="454"/>
                  <a:pt x="4076" y="424"/>
                  <a:pt x="4582" y="424"/>
                </a:cubicBezTo>
                <a:cubicBezTo>
                  <a:pt x="5088" y="424"/>
                  <a:pt x="4925" y="424"/>
                  <a:pt x="4763" y="424"/>
                </a:cubicBezTo>
              </a:path>
            </a:pathLst>
          </a:custGeom>
          <a:noFill/>
          <a:ln cap="flat" cmpd="sng" w="508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Gulim"/>
              <a:ea typeface="Gulim"/>
              <a:cs typeface="Gulim"/>
              <a:sym typeface="Gulim"/>
            </a:endParaRPr>
          </a:p>
        </p:txBody>
      </p:sp>
      <p:graphicFrame>
        <p:nvGraphicFramePr>
          <p:cNvPr id="143" name="Google Shape;143;p16"/>
          <p:cNvGraphicFramePr/>
          <p:nvPr/>
        </p:nvGraphicFramePr>
        <p:xfrm>
          <a:off x="142875" y="1571625"/>
          <a:ext cx="3000000" cy="3000000"/>
        </p:xfrm>
        <a:graphic>
          <a:graphicData uri="http://schemas.openxmlformats.org/drawingml/2006/table">
            <a:tbl>
              <a:tblPr>
                <a:noFill/>
                <a:tableStyleId>{805BF268-B2CA-44E5-BB9D-651A65431177}</a:tableStyleId>
              </a:tblPr>
              <a:tblGrid>
                <a:gridCol w="2952750"/>
                <a:gridCol w="2952750"/>
                <a:gridCol w="2952750"/>
              </a:tblGrid>
              <a:tr h="642950">
                <a:tc>
                  <a:txBody>
                    <a:bodyPr/>
                    <a:lstStyle/>
                    <a:p>
                      <a:pPr indent="0" lvl="0" marL="0" marR="0" rtl="0" algn="ctr">
                        <a:lnSpc>
                          <a:spcPct val="100000"/>
                        </a:lnSpc>
                        <a:spcBef>
                          <a:spcPts val="0"/>
                        </a:spcBef>
                        <a:spcAft>
                          <a:spcPts val="0"/>
                        </a:spcAft>
                        <a:buClr>
                          <a:schemeClr val="dk1"/>
                        </a:buClr>
                        <a:buSzPts val="3200"/>
                        <a:buFont typeface="Microsoft JhengHei"/>
                        <a:buNone/>
                      </a:pPr>
                      <a:r>
                        <a:rPr b="1" i="0" lang="zh-TW" sz="3200" u="none" cap="none" strike="noStrike">
                          <a:solidFill>
                            <a:schemeClr val="dk1"/>
                          </a:solidFill>
                          <a:latin typeface="Microsoft JhengHei"/>
                          <a:ea typeface="Microsoft JhengHei"/>
                          <a:cs typeface="Microsoft JhengHei"/>
                          <a:sym typeface="Microsoft JhengHei"/>
                        </a:rPr>
                        <a:t>七年級</a:t>
                      </a:r>
                      <a:endParaRPr/>
                    </a:p>
                  </a:txBody>
                  <a:tcPr marT="45725" marB="45725" marR="91450" marL="91450" anchor="ctr">
                    <a:lnL cap="flat" cmpd="sng" w="38100">
                      <a:solidFill>
                        <a:srgbClr val="000099"/>
                      </a:solidFill>
                      <a:prstDash val="solid"/>
                      <a:round/>
                      <a:headEnd len="sm" w="sm" type="none"/>
                      <a:tailEnd len="sm" w="sm" type="none"/>
                    </a:lnL>
                    <a:lnR cap="flat" cmpd="sng" w="38100">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Microsoft JhengHei"/>
                        <a:buNone/>
                      </a:pPr>
                      <a:r>
                        <a:rPr b="1" i="0" lang="zh-TW" sz="3200" u="none" cap="none" strike="noStrike">
                          <a:solidFill>
                            <a:schemeClr val="dk1"/>
                          </a:solidFill>
                          <a:latin typeface="Microsoft JhengHei"/>
                          <a:ea typeface="Microsoft JhengHei"/>
                          <a:cs typeface="Microsoft JhengHei"/>
                          <a:sym typeface="Microsoft JhengHei"/>
                        </a:rPr>
                        <a:t>八年級</a:t>
                      </a:r>
                      <a:endParaRPr/>
                    </a:p>
                  </a:txBody>
                  <a:tcPr marT="45725" marB="45725" marR="91450" marL="91450" anchor="ctr">
                    <a:lnL cap="flat" cmpd="sng" w="38100">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3200"/>
                        <a:buFont typeface="Microsoft JhengHei"/>
                        <a:buNone/>
                      </a:pPr>
                      <a:r>
                        <a:rPr b="1" i="0" lang="zh-TW" sz="3200" u="none" cap="none" strike="noStrike">
                          <a:solidFill>
                            <a:schemeClr val="dk1"/>
                          </a:solidFill>
                          <a:latin typeface="Microsoft JhengHei"/>
                          <a:ea typeface="Microsoft JhengHei"/>
                          <a:cs typeface="Microsoft JhengHei"/>
                          <a:sym typeface="Microsoft JhengHei"/>
                        </a:rPr>
                        <a:t>九年級</a:t>
                      </a:r>
                      <a:endParaRPr/>
                    </a:p>
                  </a:txBody>
                  <a:tcPr marT="45725" marB="45725" marR="91450" marL="91450" anchor="ctr">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tcPr>
                </a:tc>
              </a:tr>
              <a:tr h="642950">
                <a:tc>
                  <a:txBody>
                    <a:bodyPr/>
                    <a:lstStyle/>
                    <a:p>
                      <a:pPr indent="0" lvl="0" marL="0" marR="0" rtl="0" algn="ctr">
                        <a:lnSpc>
                          <a:spcPct val="100000"/>
                        </a:lnSpc>
                        <a:spcBef>
                          <a:spcPts val="0"/>
                        </a:spcBef>
                        <a:spcAft>
                          <a:spcPts val="0"/>
                        </a:spcAft>
                        <a:buClr>
                          <a:srgbClr val="C00000"/>
                        </a:buClr>
                        <a:buSzPts val="2800"/>
                        <a:buFont typeface="Microsoft JhengHei"/>
                        <a:buNone/>
                      </a:pPr>
                      <a:r>
                        <a:rPr b="1" i="0" lang="zh-TW" sz="2800" u="none" cap="none" strike="noStrike">
                          <a:solidFill>
                            <a:srgbClr val="C00000"/>
                          </a:solidFill>
                          <a:latin typeface="Microsoft JhengHei"/>
                          <a:ea typeface="Microsoft JhengHei"/>
                          <a:cs typeface="Microsoft JhengHei"/>
                          <a:sym typeface="Microsoft JhengHei"/>
                        </a:rPr>
                        <a:t>自我探索</a:t>
                      </a:r>
                      <a:endParaRPr/>
                    </a:p>
                  </a:txBody>
                  <a:tcPr marT="45725" marB="45725" marR="91450" marL="91450" anchor="ctr">
                    <a:lnL cap="flat" cmpd="sng" w="38100">
                      <a:solidFill>
                        <a:srgbClr val="000099"/>
                      </a:solidFill>
                      <a:prstDash val="solid"/>
                      <a:round/>
                      <a:headEnd len="sm" w="sm" type="none"/>
                      <a:tailEnd len="sm" w="sm" type="none"/>
                    </a:lnL>
                    <a:lnR cap="flat" cmpd="sng" w="38100">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C00000"/>
                        </a:buClr>
                        <a:buSzPts val="2800"/>
                        <a:buFont typeface="Microsoft JhengHei"/>
                        <a:buNone/>
                      </a:pPr>
                      <a:r>
                        <a:rPr b="1" i="0" lang="zh-TW" sz="2800" u="none" cap="none" strike="noStrike">
                          <a:solidFill>
                            <a:srgbClr val="C00000"/>
                          </a:solidFill>
                          <a:latin typeface="Microsoft JhengHei"/>
                          <a:ea typeface="Microsoft JhengHei"/>
                          <a:cs typeface="Microsoft JhengHei"/>
                          <a:sym typeface="Microsoft JhengHei"/>
                        </a:rPr>
                        <a:t>職涯初探</a:t>
                      </a:r>
                      <a:endParaRPr/>
                    </a:p>
                  </a:txBody>
                  <a:tcPr marT="45725" marB="45725" marR="91450" marL="91450" anchor="ctr">
                    <a:lnL cap="flat" cmpd="sng" w="38100">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solidFill>
                      <a:srgbClr val="99CCFF"/>
                    </a:solidFill>
                  </a:tcPr>
                </a:tc>
                <a:tc>
                  <a:txBody>
                    <a:bodyPr/>
                    <a:lstStyle/>
                    <a:p>
                      <a:pPr indent="0" lvl="0" marL="0" marR="0" rtl="0" algn="ctr">
                        <a:lnSpc>
                          <a:spcPct val="100000"/>
                        </a:lnSpc>
                        <a:spcBef>
                          <a:spcPts val="0"/>
                        </a:spcBef>
                        <a:spcAft>
                          <a:spcPts val="0"/>
                        </a:spcAft>
                        <a:buClr>
                          <a:srgbClr val="C00000"/>
                        </a:buClr>
                        <a:buSzPts val="2800"/>
                        <a:buFont typeface="Microsoft JhengHei"/>
                        <a:buNone/>
                      </a:pPr>
                      <a:r>
                        <a:rPr b="1" i="0" lang="zh-TW" sz="2800" u="none" cap="none" strike="noStrike">
                          <a:solidFill>
                            <a:srgbClr val="C00000"/>
                          </a:solidFill>
                          <a:latin typeface="Microsoft JhengHei"/>
                          <a:ea typeface="Microsoft JhengHei"/>
                          <a:cs typeface="Microsoft JhengHei"/>
                          <a:sym typeface="Microsoft JhengHei"/>
                        </a:rPr>
                        <a:t>生涯統整/選擇</a:t>
                      </a:r>
                      <a:endParaRPr/>
                    </a:p>
                  </a:txBody>
                  <a:tcPr marT="45725" marB="45725" marR="91450" marL="91450" anchor="ctr">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solidFill>
                      <a:srgbClr val="99CCFF"/>
                    </a:solidFill>
                  </a:tcPr>
                </a:tc>
              </a:tr>
              <a:tr h="3143250">
                <a:tc>
                  <a:txBody>
                    <a:bodyPr/>
                    <a:lstStyle/>
                    <a:p>
                      <a:pPr indent="0" lvl="0" marL="0" marR="0" rtl="0" algn="l">
                        <a:lnSpc>
                          <a:spcPct val="100000"/>
                        </a:lnSpc>
                        <a:spcBef>
                          <a:spcPts val="0"/>
                        </a:spcBef>
                        <a:spcAft>
                          <a:spcPts val="0"/>
                        </a:spcAft>
                        <a:buClr>
                          <a:schemeClr val="dk1"/>
                        </a:buClr>
                        <a:buSzPts val="3000"/>
                        <a:buFont typeface="Microsoft JhengHei"/>
                        <a:buNone/>
                      </a:pPr>
                      <a:r>
                        <a:rPr b="1" i="0" lang="zh-TW" sz="3000" u="none" cap="none" strike="noStrike">
                          <a:solidFill>
                            <a:schemeClr val="dk1"/>
                          </a:solidFill>
                          <a:latin typeface="Microsoft JhengHei"/>
                          <a:ea typeface="Microsoft JhengHei"/>
                          <a:cs typeface="Microsoft JhengHei"/>
                          <a:sym typeface="Microsoft JhengHei"/>
                        </a:rPr>
                        <a:t>認識與探索個人</a:t>
                      </a:r>
                      <a:endParaRPr b="1" i="0" sz="30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特質/能力/興趣</a:t>
                      </a:r>
                      <a:endParaRPr b="1" i="0" sz="28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2500"/>
                        <a:buFont typeface="Microsoft JhengHei"/>
                        <a:buNone/>
                      </a:pPr>
                      <a:r>
                        <a:rPr b="1" i="0" lang="zh-TW" sz="2500" u="none" cap="none" strike="noStrike">
                          <a:solidFill>
                            <a:schemeClr val="dk1"/>
                          </a:solidFill>
                          <a:latin typeface="Microsoft JhengHei"/>
                          <a:ea typeface="Microsoft JhengHei"/>
                          <a:cs typeface="Microsoft JhengHei"/>
                          <a:sym typeface="Microsoft JhengHei"/>
                        </a:rPr>
                        <a:t>時間管理/學習風格</a:t>
                      </a:r>
                      <a:endParaRPr b="1" i="0" sz="25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3000"/>
                        <a:buFont typeface="Microsoft JhengHei"/>
                        <a:buNone/>
                      </a:pPr>
                      <a:r>
                        <a:rPr b="1" i="0" lang="zh-TW" sz="3000" u="none" cap="none" strike="noStrike">
                          <a:solidFill>
                            <a:schemeClr val="dk1"/>
                          </a:solidFill>
                          <a:latin typeface="Microsoft JhengHei"/>
                          <a:ea typeface="Microsoft JhengHei"/>
                          <a:cs typeface="Microsoft JhengHei"/>
                          <a:sym typeface="Microsoft JhengHei"/>
                        </a:rPr>
                        <a:t>家族職業樹</a:t>
                      </a:r>
                      <a:endParaRPr b="1" i="0" sz="30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3000"/>
                        <a:buFont typeface="Microsoft JhengHei"/>
                        <a:buNone/>
                      </a:pPr>
                      <a:r>
                        <a:rPr b="1" i="0" lang="zh-TW" sz="3000" u="none" cap="none" strike="noStrike">
                          <a:solidFill>
                            <a:schemeClr val="dk1"/>
                          </a:solidFill>
                          <a:latin typeface="Microsoft JhengHei"/>
                          <a:ea typeface="Microsoft JhengHei"/>
                          <a:cs typeface="Microsoft JhengHei"/>
                          <a:sym typeface="Microsoft JhengHei"/>
                        </a:rPr>
                        <a:t>生涯夢想</a:t>
                      </a:r>
                      <a:endParaRPr/>
                    </a:p>
                  </a:txBody>
                  <a:tcPr marT="45725" marB="45725" marR="91450" marL="91450">
                    <a:lnL cap="flat" cmpd="sng" w="38100">
                      <a:solidFill>
                        <a:srgbClr val="000099"/>
                      </a:solidFill>
                      <a:prstDash val="solid"/>
                      <a:round/>
                      <a:headEnd len="sm" w="sm" type="none"/>
                      <a:tailEnd len="sm" w="sm" type="none"/>
                    </a:lnL>
                    <a:lnR cap="flat" cmpd="sng" w="38100">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3000"/>
                        <a:buFont typeface="Microsoft JhengHei"/>
                        <a:buNone/>
                      </a:pPr>
                      <a:r>
                        <a:rPr b="1" i="0" lang="zh-TW" sz="3000" u="none" cap="none" strike="noStrike">
                          <a:solidFill>
                            <a:schemeClr val="dk1"/>
                          </a:solidFill>
                          <a:latin typeface="Microsoft JhengHei"/>
                          <a:ea typeface="Microsoft JhengHei"/>
                          <a:cs typeface="Microsoft JhengHei"/>
                          <a:sym typeface="Microsoft JhengHei"/>
                        </a:rPr>
                        <a:t>職業世界探索</a:t>
                      </a:r>
                      <a:endParaRPr b="1" i="0" sz="30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3000"/>
                        <a:buFont typeface="Microsoft JhengHei"/>
                        <a:buNone/>
                      </a:pPr>
                      <a:r>
                        <a:rPr b="1" i="0" lang="zh-TW" sz="3000" u="none" cap="none" strike="noStrike">
                          <a:solidFill>
                            <a:schemeClr val="dk1"/>
                          </a:solidFill>
                          <a:latin typeface="Microsoft JhengHei"/>
                          <a:ea typeface="Microsoft JhengHei"/>
                          <a:cs typeface="Microsoft JhengHei"/>
                          <a:sym typeface="Microsoft JhengHei"/>
                        </a:rPr>
                        <a:t>職群介紹</a:t>
                      </a:r>
                      <a:endParaRPr b="1" i="0" sz="30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3000"/>
                        <a:buFont typeface="Microsoft JhengHei"/>
                        <a:buNone/>
                      </a:pPr>
                      <a:r>
                        <a:rPr b="1" i="0" lang="zh-TW" sz="3000" u="none" cap="none" strike="noStrike">
                          <a:solidFill>
                            <a:schemeClr val="dk1"/>
                          </a:solidFill>
                          <a:latin typeface="Microsoft JhengHei"/>
                          <a:ea typeface="Microsoft JhengHei"/>
                          <a:cs typeface="Microsoft JhengHei"/>
                          <a:sym typeface="Microsoft JhengHei"/>
                        </a:rPr>
                        <a:t>性向/興趣測驗</a:t>
                      </a:r>
                      <a:endParaRPr b="1" i="0" sz="30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3000"/>
                        <a:buFont typeface="Microsoft JhengHei"/>
                        <a:buNone/>
                      </a:pPr>
                      <a:r>
                        <a:rPr b="1" i="0" lang="zh-TW" sz="3000" u="none" cap="none" strike="noStrike">
                          <a:solidFill>
                            <a:schemeClr val="dk1"/>
                          </a:solidFill>
                          <a:latin typeface="Microsoft JhengHei"/>
                          <a:ea typeface="Microsoft JhengHei"/>
                          <a:cs typeface="Microsoft JhengHei"/>
                          <a:sym typeface="Microsoft JhengHei"/>
                        </a:rPr>
                        <a:t>價值觀</a:t>
                      </a:r>
                      <a:endParaRPr b="1" i="0" sz="30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3200"/>
                        <a:buFont typeface="Microsoft JhengHei"/>
                        <a:buNone/>
                      </a:pPr>
                      <a:r>
                        <a:rPr b="1" i="0" lang="zh-TW" sz="3200" u="none" cap="none" strike="noStrike">
                          <a:solidFill>
                            <a:schemeClr val="dk1"/>
                          </a:solidFill>
                          <a:latin typeface="Microsoft JhengHei"/>
                          <a:ea typeface="Microsoft JhengHei"/>
                          <a:cs typeface="Microsoft JhengHei"/>
                          <a:sym typeface="Microsoft JhengHei"/>
                        </a:rPr>
                        <a:t>工作價值觀</a:t>
                      </a:r>
                      <a:endParaRPr b="1" i="0" sz="30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3000"/>
                        <a:buFont typeface="Microsoft JhengHei"/>
                        <a:buNone/>
                      </a:pPr>
                      <a:r>
                        <a:rPr b="1" i="0" lang="zh-TW" sz="3000" u="none" cap="none" strike="noStrike">
                          <a:solidFill>
                            <a:schemeClr val="dk1"/>
                          </a:solidFill>
                          <a:latin typeface="Microsoft JhengHei"/>
                          <a:ea typeface="Microsoft JhengHei"/>
                          <a:cs typeface="Microsoft JhengHei"/>
                          <a:sym typeface="Microsoft JhengHei"/>
                        </a:rPr>
                        <a:t>學習/讀書計畫</a:t>
                      </a:r>
                      <a:endParaRPr/>
                    </a:p>
                  </a:txBody>
                  <a:tcPr marT="45725" marB="45725" marR="91450" marL="91450">
                    <a:lnL cap="flat" cmpd="sng" w="38100">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38100">
                      <a:solidFill>
                        <a:srgbClr val="000099"/>
                      </a:solidFill>
                      <a:prstDash val="solid"/>
                      <a:round/>
                      <a:headEnd len="sm" w="sm" type="none"/>
                      <a:tailEnd len="sm" w="sm" type="none"/>
                    </a:lnT>
                    <a:lnB cap="flat" cmpd="sng" w="38100">
                      <a:solidFill>
                        <a:srgbClr val="00009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何倫生涯類型</a:t>
                      </a:r>
                      <a:endParaRPr b="1" i="0" sz="28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台灣學制</a:t>
                      </a:r>
                      <a:endParaRPr b="1" i="0" sz="28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2400"/>
                        <a:buFont typeface="Microsoft JhengHei"/>
                        <a:buNone/>
                      </a:pPr>
                      <a:r>
                        <a:rPr b="1" i="0" lang="zh-TW" sz="2400" u="none" cap="none" strike="noStrike">
                          <a:solidFill>
                            <a:schemeClr val="dk1"/>
                          </a:solidFill>
                          <a:latin typeface="Microsoft JhengHei"/>
                          <a:ea typeface="Microsoft JhengHei"/>
                          <a:cs typeface="Microsoft JhengHei"/>
                          <a:sym typeface="Microsoft JhengHei"/>
                        </a:rPr>
                        <a:t>臺南區學校科系介紹</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生涯資料彙整</a:t>
                      </a:r>
                      <a:endParaRPr b="1" i="0" sz="2400" u="none" cap="none" strike="noStrike">
                        <a:solidFill>
                          <a:schemeClr val="dk1"/>
                        </a:solidFill>
                        <a:latin typeface="Microsoft JhengHei"/>
                        <a:ea typeface="Microsoft JhengHei"/>
                        <a:cs typeface="Microsoft JhengHei"/>
                        <a:sym typeface="Microsoft JhengHei"/>
                      </a:endParaRPr>
                    </a:p>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選校平衡單</a:t>
                      </a:r>
                      <a:endParaRPr/>
                    </a:p>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多元入學Q＆A</a:t>
                      </a:r>
                      <a:endParaRPr/>
                    </a:p>
                    <a:p>
                      <a:pPr indent="0" lvl="0" marL="0" marR="0" rtl="0" algn="l">
                        <a:lnSpc>
                          <a:spcPct val="100000"/>
                        </a:lnSpc>
                        <a:spcBef>
                          <a:spcPts val="0"/>
                        </a:spcBef>
                        <a:spcAft>
                          <a:spcPts val="0"/>
                        </a:spcAft>
                        <a:buClr>
                          <a:schemeClr val="dk1"/>
                        </a:buClr>
                        <a:buSzPts val="2800"/>
                        <a:buFont typeface="Microsoft JhengHei"/>
                        <a:buNone/>
                      </a:pPr>
                      <a:r>
                        <a:rPr b="1" i="0" lang="zh-TW" sz="2800" u="none" cap="none" strike="noStrike">
                          <a:solidFill>
                            <a:schemeClr val="dk1"/>
                          </a:solidFill>
                          <a:latin typeface="Microsoft JhengHei"/>
                          <a:ea typeface="Microsoft JhengHei"/>
                          <a:cs typeface="Microsoft JhengHei"/>
                          <a:sym typeface="Microsoft JhengHei"/>
                        </a:rPr>
                        <a:t>志願選填策略</a:t>
                      </a:r>
                      <a:endParaRPr b="1" i="0" sz="2800" u="none" cap="none" strike="noStrike">
                        <a:solidFill>
                          <a:schemeClr val="dk1"/>
                        </a:solidFill>
                        <a:latin typeface="Microsoft JhengHei"/>
                        <a:ea typeface="Microsoft JhengHei"/>
                        <a:cs typeface="Microsoft JhengHei"/>
                        <a:sym typeface="Microsoft JhengHei"/>
                      </a:endParaRPr>
                    </a:p>
                  </a:txBody>
                  <a:tcPr marT="45725" marB="45725" marR="91450" marL="91450">
                    <a:lnL cap="flat" cmpd="sng" w="28575">
                      <a:solidFill>
                        <a:srgbClr val="000099"/>
                      </a:solidFill>
                      <a:prstDash val="solid"/>
                      <a:round/>
                      <a:headEnd len="sm" w="sm" type="none"/>
                      <a:tailEnd len="sm" w="sm" type="none"/>
                    </a:lnL>
                    <a:lnR cap="flat" cmpd="sng" w="28575">
                      <a:solidFill>
                        <a:srgbClr val="000099"/>
                      </a:solidFill>
                      <a:prstDash val="solid"/>
                      <a:round/>
                      <a:headEnd len="sm" w="sm" type="none"/>
                      <a:tailEnd len="sm" w="sm" type="none"/>
                    </a:lnR>
                    <a:lnT cap="flat" cmpd="sng" w="28575">
                      <a:solidFill>
                        <a:srgbClr val="000099"/>
                      </a:solidFill>
                      <a:prstDash val="solid"/>
                      <a:round/>
                      <a:headEnd len="sm" w="sm" type="none"/>
                      <a:tailEnd len="sm" w="sm" type="none"/>
                    </a:lnT>
                    <a:lnB cap="flat" cmpd="sng" w="28575">
                      <a:solidFill>
                        <a:srgbClr val="000099"/>
                      </a:solidFill>
                      <a:prstDash val="solid"/>
                      <a:round/>
                      <a:headEnd len="sm" w="sm" type="none"/>
                      <a:tailEnd len="sm" w="sm" type="none"/>
                    </a:lnB>
                  </a:tcPr>
                </a:tc>
              </a:tr>
            </a:tbl>
          </a:graphicData>
        </a:graphic>
      </p:graphicFrame>
      <p:sp>
        <p:nvSpPr>
          <p:cNvPr id="144" name="Google Shape;144;p16"/>
          <p:cNvSpPr/>
          <p:nvPr/>
        </p:nvSpPr>
        <p:spPr>
          <a:xfrm>
            <a:off x="539552" y="265964"/>
            <a:ext cx="6912768"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4400" cap="none">
                <a:solidFill>
                  <a:srgbClr val="FFC000"/>
                </a:solidFill>
                <a:latin typeface="Microsoft JhengHei"/>
                <a:ea typeface="Microsoft JhengHei"/>
                <a:cs typeface="Microsoft JhengHei"/>
                <a:sym typeface="Microsoft JhengHei"/>
              </a:rPr>
              <a:t>生涯輔導課程規劃（列舉）</a:t>
            </a:r>
            <a:endParaRPr b="1" sz="4400" cap="none">
              <a:solidFill>
                <a:srgbClr val="FFC000"/>
              </a:solidFill>
              <a:latin typeface="Microsoft JhengHei"/>
              <a:ea typeface="Microsoft JhengHei"/>
              <a:cs typeface="Microsoft JhengHei"/>
              <a:sym typeface="Microsoft JhengHe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2"/>
          <p:cNvSpPr/>
          <p:nvPr/>
        </p:nvSpPr>
        <p:spPr>
          <a:xfrm>
            <a:off x="1133475" y="2027238"/>
            <a:ext cx="6877050" cy="3170237"/>
          </a:xfrm>
          <a:prstGeom prst="rect">
            <a:avLst/>
          </a:prstGeom>
          <a:noFill/>
          <a:ln>
            <a:noFill/>
          </a:ln>
        </p:spPr>
        <p:txBody>
          <a:bodyPr anchorCtr="0" anchor="t" bIns="45700" lIns="91425" spcFirstLastPara="1" rIns="91425" wrap="square" tIns="45700">
            <a:noAutofit/>
          </a:bodyPr>
          <a:lstStyle/>
          <a:p>
            <a:pPr indent="-571500" lvl="0" marL="571500" marR="0" rtl="0" algn="just">
              <a:spcBef>
                <a:spcPts val="0"/>
              </a:spcBef>
              <a:spcAft>
                <a:spcPts val="0"/>
              </a:spcAft>
              <a:buClr>
                <a:schemeClr val="dk1"/>
              </a:buClr>
              <a:buSzPts val="4000"/>
              <a:buFont typeface="Noto Sans Symbols"/>
              <a:buChar char="◆"/>
            </a:pPr>
            <a:r>
              <a:rPr lang="zh-TW" sz="4000">
                <a:solidFill>
                  <a:schemeClr val="dk1"/>
                </a:solidFill>
                <a:latin typeface="Microsoft JhengHei"/>
                <a:ea typeface="Microsoft JhengHei"/>
                <a:cs typeface="Microsoft JhengHei"/>
                <a:sym typeface="Microsoft JhengHei"/>
              </a:rPr>
              <a:t>區間排序狀況不理想的同學，務必腳踏實地的填志願，</a:t>
            </a:r>
            <a:r>
              <a:rPr b="1" lang="zh-TW" sz="4000">
                <a:solidFill>
                  <a:srgbClr val="FF0000"/>
                </a:solidFill>
                <a:latin typeface="Microsoft JhengHei"/>
                <a:ea typeface="Microsoft JhengHei"/>
                <a:cs typeface="Microsoft JhengHei"/>
                <a:sym typeface="Microsoft JhengHei"/>
              </a:rPr>
              <a:t>減少不切實際的想像</a:t>
            </a:r>
            <a:r>
              <a:rPr lang="zh-TW" sz="4000">
                <a:solidFill>
                  <a:schemeClr val="dk1"/>
                </a:solidFill>
                <a:latin typeface="Microsoft JhengHei"/>
                <a:ea typeface="Microsoft JhengHei"/>
                <a:cs typeface="Microsoft JhengHei"/>
                <a:sym typeface="Microsoft JhengHei"/>
              </a:rPr>
              <a:t>，</a:t>
            </a:r>
            <a:r>
              <a:rPr b="1" lang="zh-TW" sz="4000">
                <a:solidFill>
                  <a:schemeClr val="dk1"/>
                </a:solidFill>
                <a:latin typeface="Microsoft JhengHei"/>
                <a:ea typeface="Microsoft JhengHei"/>
                <a:cs typeface="Microsoft JhengHei"/>
                <a:sym typeface="Microsoft JhengHei"/>
              </a:rPr>
              <a:t>保險區要做足，最後一定要填幾個穩上的學校，以免落榜。</a:t>
            </a:r>
            <a:endParaRPr b="1" sz="4000">
              <a:solidFill>
                <a:schemeClr val="dk1"/>
              </a:solidFill>
              <a:latin typeface="Microsoft JhengHei"/>
              <a:ea typeface="Microsoft JhengHei"/>
              <a:cs typeface="Microsoft JhengHei"/>
              <a:sym typeface="Microsoft JhengHei"/>
            </a:endParaRPr>
          </a:p>
        </p:txBody>
      </p:sp>
      <p:sp>
        <p:nvSpPr>
          <p:cNvPr id="585" name="Google Shape;585;p52"/>
          <p:cNvSpPr/>
          <p:nvPr/>
        </p:nvSpPr>
        <p:spPr>
          <a:xfrm>
            <a:off x="539552" y="188640"/>
            <a:ext cx="691276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5400">
                <a:solidFill>
                  <a:srgbClr val="FFC000"/>
                </a:solidFill>
                <a:latin typeface="Microsoft JhengHei"/>
                <a:ea typeface="Microsoft JhengHei"/>
                <a:cs typeface="Microsoft JhengHei"/>
                <a:sym typeface="Microsoft JhengHei"/>
              </a:rPr>
              <a:t>志願選填重要事項</a:t>
            </a:r>
            <a:endParaRPr b="1" sz="5400" cap="none">
              <a:solidFill>
                <a:srgbClr val="FFC000"/>
              </a:solidFill>
              <a:latin typeface="Gulim"/>
              <a:ea typeface="Gulim"/>
              <a:cs typeface="Gulim"/>
              <a:sym typeface="Gulim"/>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3"/>
          <p:cNvSpPr/>
          <p:nvPr/>
        </p:nvSpPr>
        <p:spPr>
          <a:xfrm>
            <a:off x="657225" y="1428750"/>
            <a:ext cx="7850188" cy="5016500"/>
          </a:xfrm>
          <a:prstGeom prst="rect">
            <a:avLst/>
          </a:prstGeom>
          <a:noFill/>
          <a:ln>
            <a:noFill/>
          </a:ln>
        </p:spPr>
        <p:txBody>
          <a:bodyPr anchorCtr="0" anchor="t" bIns="45700" lIns="91425" spcFirstLastPara="1" rIns="91425" wrap="square" tIns="45700">
            <a:noAutofit/>
          </a:bodyPr>
          <a:lstStyle/>
          <a:p>
            <a:pPr indent="-571500" lvl="0" marL="571500" marR="0" rtl="0" algn="just">
              <a:spcBef>
                <a:spcPts val="0"/>
              </a:spcBef>
              <a:spcAft>
                <a:spcPts val="0"/>
              </a:spcAft>
              <a:buClr>
                <a:schemeClr val="dk1"/>
              </a:buClr>
              <a:buSzPts val="4000"/>
              <a:buFont typeface="Noto Sans Symbols"/>
              <a:buChar char="◆"/>
            </a:pPr>
            <a:r>
              <a:rPr lang="zh-TW" sz="4000">
                <a:solidFill>
                  <a:schemeClr val="dk1"/>
                </a:solidFill>
                <a:latin typeface="Microsoft JhengHei"/>
                <a:ea typeface="Microsoft JhengHei"/>
                <a:cs typeface="Microsoft JhengHei"/>
                <a:sym typeface="Microsoft JhengHei"/>
              </a:rPr>
              <a:t>生涯的發展很難說，人也是會改變的，</a:t>
            </a:r>
            <a:r>
              <a:rPr b="1" lang="zh-TW" sz="4000">
                <a:solidFill>
                  <a:schemeClr val="dk1"/>
                </a:solidFill>
                <a:latin typeface="Microsoft JhengHei"/>
                <a:ea typeface="Microsoft JhengHei"/>
                <a:cs typeface="Microsoft JhengHei"/>
                <a:sym typeface="Microsoft JhengHei"/>
              </a:rPr>
              <a:t>就算真的選錯科系或是沒有進入自己理想的志願，也沒有那麼嚴重，還是有機會在不同階段轉換跑道的</a:t>
            </a:r>
            <a:r>
              <a:rPr lang="zh-TW" sz="4000">
                <a:solidFill>
                  <a:schemeClr val="dk1"/>
                </a:solidFill>
                <a:latin typeface="Microsoft JhengHei"/>
                <a:ea typeface="Microsoft JhengHei"/>
                <a:cs typeface="Microsoft JhengHei"/>
                <a:sym typeface="Microsoft JhengHei"/>
              </a:rPr>
              <a:t>。只要你有自我提升的決心，讀哪所學校是其次，</a:t>
            </a:r>
            <a:r>
              <a:rPr b="1" lang="zh-TW" sz="4000">
                <a:solidFill>
                  <a:srgbClr val="FF0000"/>
                </a:solidFill>
                <a:latin typeface="Microsoft JhengHei"/>
                <a:ea typeface="Microsoft JhengHei"/>
                <a:cs typeface="Microsoft JhengHei"/>
                <a:sym typeface="Microsoft JhengHei"/>
              </a:rPr>
              <a:t>重點是你用什麼心態去學習</a:t>
            </a:r>
            <a:r>
              <a:rPr lang="zh-TW" sz="4000">
                <a:solidFill>
                  <a:schemeClr val="dk1"/>
                </a:solidFill>
                <a:latin typeface="Microsoft JhengHei"/>
                <a:ea typeface="Microsoft JhengHei"/>
                <a:cs typeface="Microsoft JhengHei"/>
                <a:sym typeface="Microsoft JhengHei"/>
              </a:rPr>
              <a:t>。</a:t>
            </a:r>
            <a:endParaRPr/>
          </a:p>
        </p:txBody>
      </p:sp>
      <p:sp>
        <p:nvSpPr>
          <p:cNvPr id="591" name="Google Shape;591;p53"/>
          <p:cNvSpPr/>
          <p:nvPr/>
        </p:nvSpPr>
        <p:spPr>
          <a:xfrm>
            <a:off x="539552" y="188640"/>
            <a:ext cx="691276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5400">
                <a:solidFill>
                  <a:srgbClr val="FFC000"/>
                </a:solidFill>
                <a:latin typeface="Microsoft JhengHei"/>
                <a:ea typeface="Microsoft JhengHei"/>
                <a:cs typeface="Microsoft JhengHei"/>
                <a:sym typeface="Microsoft JhengHei"/>
              </a:rPr>
              <a:t>志願選填重要事項</a:t>
            </a:r>
            <a:endParaRPr b="1" sz="5400" cap="none">
              <a:solidFill>
                <a:srgbClr val="FFC000"/>
              </a:solidFill>
              <a:latin typeface="Gulim"/>
              <a:ea typeface="Gulim"/>
              <a:cs typeface="Gulim"/>
              <a:sym typeface="Gulim"/>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7" name="Shape 597"/>
        <p:cNvGrpSpPr/>
        <p:nvPr/>
      </p:nvGrpSpPr>
      <p:grpSpPr>
        <a:xfrm>
          <a:off x="0" y="0"/>
          <a:ext cx="0" cy="0"/>
          <a:chOff x="0" y="0"/>
          <a:chExt cx="0" cy="0"/>
        </a:xfrm>
      </p:grpSpPr>
      <p:grpSp>
        <p:nvGrpSpPr>
          <p:cNvPr id="598" name="Google Shape;598;p54"/>
          <p:cNvGrpSpPr/>
          <p:nvPr/>
        </p:nvGrpSpPr>
        <p:grpSpPr>
          <a:xfrm>
            <a:off x="167088" y="822598"/>
            <a:ext cx="8736157" cy="5846762"/>
            <a:chOff x="56" y="591"/>
            <a:chExt cx="5503" cy="3683"/>
          </a:xfrm>
        </p:grpSpPr>
        <p:grpSp>
          <p:nvGrpSpPr>
            <p:cNvPr id="599" name="Google Shape;599;p54"/>
            <p:cNvGrpSpPr/>
            <p:nvPr/>
          </p:nvGrpSpPr>
          <p:grpSpPr>
            <a:xfrm>
              <a:off x="56" y="591"/>
              <a:ext cx="5503" cy="3683"/>
              <a:chOff x="56" y="591"/>
              <a:chExt cx="5503" cy="3683"/>
            </a:xfrm>
          </p:grpSpPr>
          <p:pic>
            <p:nvPicPr>
              <p:cNvPr id="600" name="Google Shape;600;p54"/>
              <p:cNvPicPr preferRelativeResize="0"/>
              <p:nvPr/>
            </p:nvPicPr>
            <p:blipFill rotWithShape="1">
              <a:blip r:embed="rId3">
                <a:alphaModFix/>
              </a:blip>
              <a:srcRect b="0" l="0" r="0" t="0"/>
              <a:stretch/>
            </p:blipFill>
            <p:spPr>
              <a:xfrm>
                <a:off x="1733" y="2650"/>
                <a:ext cx="2238" cy="1249"/>
              </a:xfrm>
              <a:prstGeom prst="rect">
                <a:avLst/>
              </a:prstGeom>
              <a:noFill/>
              <a:ln>
                <a:noFill/>
              </a:ln>
            </p:spPr>
          </p:pic>
          <p:sp>
            <p:nvSpPr>
              <p:cNvPr id="601" name="Google Shape;601;p54"/>
              <p:cNvSpPr/>
              <p:nvPr/>
            </p:nvSpPr>
            <p:spPr>
              <a:xfrm>
                <a:off x="181" y="3942"/>
                <a:ext cx="2655" cy="332"/>
              </a:xfrm>
              <a:prstGeom prst="rect">
                <a:avLst/>
              </a:prstGeom>
              <a:gradFill>
                <a:gsLst>
                  <a:gs pos="0">
                    <a:srgbClr val="FFC000"/>
                  </a:gs>
                  <a:gs pos="100000">
                    <a:srgbClr val="FFFF00"/>
                  </a:gs>
                </a:gsLst>
                <a:lin ang="0" scaled="0"/>
              </a:gradFill>
              <a:ln>
                <a:noFill/>
              </a:ln>
              <a:effectLst>
                <a:outerShdw rotWithShape="0" algn="ctr" dir="2700000" dist="17819">
                  <a:srgbClr val="000000"/>
                </a:outerShdw>
              </a:effectLst>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2000"/>
                  <a:buFont typeface="Arial"/>
                  <a:buNone/>
                </a:pPr>
                <a:r>
                  <a:rPr lang="zh-TW" sz="2000">
                    <a:solidFill>
                      <a:srgbClr val="000000"/>
                    </a:solidFill>
                    <a:latin typeface="Microsoft JhengHei"/>
                    <a:ea typeface="Microsoft JhengHei"/>
                    <a:cs typeface="Microsoft JhengHei"/>
                    <a:sym typeface="Microsoft JhengHei"/>
                  </a:rPr>
                  <a:t>進高中</a:t>
                </a:r>
                <a:endParaRPr/>
              </a:p>
            </p:txBody>
          </p:sp>
          <p:sp>
            <p:nvSpPr>
              <p:cNvPr id="602" name="Google Shape;602;p54"/>
              <p:cNvSpPr/>
              <p:nvPr/>
            </p:nvSpPr>
            <p:spPr>
              <a:xfrm>
                <a:off x="2837" y="3942"/>
                <a:ext cx="2697" cy="332"/>
              </a:xfrm>
              <a:prstGeom prst="rect">
                <a:avLst/>
              </a:prstGeom>
              <a:gradFill>
                <a:gsLst>
                  <a:gs pos="0">
                    <a:srgbClr val="D4E2ED"/>
                  </a:gs>
                  <a:gs pos="100000">
                    <a:srgbClr val="B39D94"/>
                  </a:gs>
                </a:gsLst>
                <a:lin ang="0" scaled="0"/>
              </a:gradFill>
              <a:ln>
                <a:noFill/>
              </a:ln>
              <a:effectLst>
                <a:outerShdw rotWithShape="0" algn="ctr" dir="2700000" dist="17819">
                  <a:srgbClr val="000000"/>
                </a:outerShdw>
              </a:effectLst>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2000"/>
                  <a:buFont typeface="Arial"/>
                  <a:buNone/>
                </a:pPr>
                <a:r>
                  <a:rPr lang="zh-TW" sz="2000">
                    <a:solidFill>
                      <a:srgbClr val="000000"/>
                    </a:solidFill>
                    <a:latin typeface="Microsoft JhengHei"/>
                    <a:ea typeface="Microsoft JhengHei"/>
                    <a:cs typeface="Microsoft JhengHei"/>
                    <a:sym typeface="Microsoft JhengHei"/>
                  </a:rPr>
                  <a:t>選技職</a:t>
                </a:r>
                <a:endParaRPr/>
              </a:p>
            </p:txBody>
          </p:sp>
          <p:sp>
            <p:nvSpPr>
              <p:cNvPr id="603" name="Google Shape;603;p54"/>
              <p:cNvSpPr/>
              <p:nvPr/>
            </p:nvSpPr>
            <p:spPr>
              <a:xfrm>
                <a:off x="2161" y="1015"/>
                <a:ext cx="1350" cy="2908"/>
              </a:xfrm>
              <a:custGeom>
                <a:rect b="b" l="l" r="r" t="t"/>
                <a:pathLst>
                  <a:path extrusionOk="0" h="4392488" w="2271012">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cap="flat" cmpd="sng" w="38150">
                <a:solidFill>
                  <a:srgbClr val="FF33CC"/>
                </a:solidFill>
                <a:prstDash val="solid"/>
                <a:round/>
                <a:headEnd len="sm" w="sm" type="none"/>
                <a:tailEnd len="sm" w="sm" type="none"/>
              </a:ln>
              <a:effectLst>
                <a:outerShdw rotWithShape="0" algn="ctr" dir="2700000" dist="17819">
                  <a:srgbClr val="000000"/>
                </a:outerShdw>
              </a:effectLst>
            </p:spPr>
            <p:txBody>
              <a:bodyPr anchorCtr="0" anchor="t" bIns="46800" lIns="90000" spcFirstLastPara="1" rIns="90000" wrap="square" tIns="46800">
                <a:noAutofit/>
              </a:bodyPr>
              <a:lstStyle/>
              <a:p>
                <a:pPr indent="0" lvl="0" marL="0" marR="0" rtl="0" algn="ctr">
                  <a:spcBef>
                    <a:spcPts val="0"/>
                  </a:spcBef>
                  <a:spcAft>
                    <a:spcPts val="0"/>
                  </a:spcAft>
                  <a:buClr>
                    <a:schemeClr val="dk1"/>
                  </a:buClr>
                  <a:buSzPts val="1800"/>
                  <a:buFont typeface="Arial"/>
                  <a:buNone/>
                </a:pPr>
                <a:r>
                  <a:t/>
                </a:r>
                <a:endParaRPr sz="1800">
                  <a:solidFill>
                    <a:srgbClr val="000000"/>
                  </a:solidFill>
                  <a:latin typeface="Microsoft JhengHei"/>
                  <a:ea typeface="Microsoft JhengHei"/>
                  <a:cs typeface="Microsoft JhengHei"/>
                  <a:sym typeface="Microsoft JhengHei"/>
                </a:endParaRPr>
              </a:p>
              <a:p>
                <a:pPr indent="0" lvl="0" marL="0" marR="0" rtl="0" algn="ctr">
                  <a:spcBef>
                    <a:spcPts val="0"/>
                  </a:spcBef>
                  <a:spcAft>
                    <a:spcPts val="0"/>
                  </a:spcAft>
                  <a:buClr>
                    <a:schemeClr val="dk1"/>
                  </a:buClr>
                  <a:buSzPts val="1800"/>
                  <a:buFont typeface="Arial"/>
                  <a:buNone/>
                </a:pPr>
                <a:r>
                  <a:t/>
                </a:r>
                <a:endParaRPr sz="1800">
                  <a:solidFill>
                    <a:srgbClr val="000000"/>
                  </a:solidFill>
                  <a:latin typeface="Microsoft JhengHei"/>
                  <a:ea typeface="Microsoft JhengHei"/>
                  <a:cs typeface="Microsoft JhengHei"/>
                  <a:sym typeface="Microsoft JhengHei"/>
                </a:endParaRPr>
              </a:p>
              <a:p>
                <a:pPr indent="0" lvl="0" marL="0" marR="0" rtl="0" algn="ctr">
                  <a:spcBef>
                    <a:spcPts val="0"/>
                  </a:spcBef>
                  <a:spcAft>
                    <a:spcPts val="0"/>
                  </a:spcAft>
                  <a:buClr>
                    <a:schemeClr val="dk1"/>
                  </a:buClr>
                  <a:buSzPts val="1800"/>
                  <a:buFont typeface="Arial"/>
                  <a:buNone/>
                </a:pPr>
                <a:r>
                  <a:t/>
                </a:r>
                <a:endParaRPr sz="1800">
                  <a:solidFill>
                    <a:srgbClr val="000000"/>
                  </a:solidFill>
                  <a:latin typeface="Microsoft JhengHei"/>
                  <a:ea typeface="Microsoft JhengHei"/>
                  <a:cs typeface="Microsoft JhengHei"/>
                  <a:sym typeface="Microsoft JhengHei"/>
                </a:endParaRPr>
              </a:p>
              <a:p>
                <a:pPr indent="0" lvl="0" marL="0" marR="0" rtl="0" algn="ctr">
                  <a:spcBef>
                    <a:spcPts val="0"/>
                  </a:spcBef>
                  <a:spcAft>
                    <a:spcPts val="0"/>
                  </a:spcAft>
                  <a:buClr>
                    <a:schemeClr val="dk1"/>
                  </a:buClr>
                  <a:buSzPts val="1800"/>
                  <a:buFont typeface="Arial"/>
                  <a:buNone/>
                </a:pPr>
                <a:r>
                  <a:t/>
                </a:r>
                <a:endParaRPr sz="1800">
                  <a:solidFill>
                    <a:srgbClr val="000000"/>
                  </a:solidFill>
                  <a:latin typeface="Microsoft JhengHei"/>
                  <a:ea typeface="Microsoft JhengHei"/>
                  <a:cs typeface="Microsoft JhengHei"/>
                  <a:sym typeface="Microsoft JhengHei"/>
                </a:endParaRPr>
              </a:p>
              <a:p>
                <a:pPr indent="0" lvl="0" marL="0" marR="0" rtl="0" algn="ctr">
                  <a:spcBef>
                    <a:spcPts val="0"/>
                  </a:spcBef>
                  <a:spcAft>
                    <a:spcPts val="0"/>
                  </a:spcAft>
                  <a:buClr>
                    <a:srgbClr val="000000"/>
                  </a:buClr>
                  <a:buSzPts val="1800"/>
                  <a:buFont typeface="Arial"/>
                  <a:buNone/>
                </a:pPr>
                <a:r>
                  <a:rPr lang="zh-TW" sz="1800">
                    <a:solidFill>
                      <a:srgbClr val="000000"/>
                    </a:solidFill>
                    <a:latin typeface="Microsoft JhengHei"/>
                    <a:ea typeface="Microsoft JhengHei"/>
                    <a:cs typeface="Microsoft JhengHei"/>
                    <a:sym typeface="Microsoft JhengHei"/>
                  </a:rPr>
                  <a:t>（博士班）</a:t>
                </a:r>
                <a:endParaRPr/>
              </a:p>
              <a:p>
                <a:pPr indent="0" lvl="0" marL="0" marR="0" rtl="0" algn="ctr">
                  <a:spcBef>
                    <a:spcPts val="0"/>
                  </a:spcBef>
                  <a:spcAft>
                    <a:spcPts val="0"/>
                  </a:spcAft>
                  <a:buClr>
                    <a:srgbClr val="000000"/>
                  </a:buClr>
                  <a:buSzPts val="1800"/>
                  <a:buFont typeface="Arial"/>
                  <a:buNone/>
                </a:pPr>
                <a:r>
                  <a:rPr lang="zh-TW" sz="1800">
                    <a:solidFill>
                      <a:srgbClr val="000000"/>
                    </a:solidFill>
                    <a:latin typeface="Microsoft JhengHei"/>
                    <a:ea typeface="Microsoft JhengHei"/>
                    <a:cs typeface="Microsoft JhengHei"/>
                    <a:sym typeface="Microsoft JhengHei"/>
                  </a:rPr>
                  <a:t>（碩士班）</a:t>
                </a:r>
                <a:endParaRPr/>
              </a:p>
              <a:p>
                <a:pPr indent="0" lvl="0" marL="0" marR="0" rtl="0" algn="ctr">
                  <a:spcBef>
                    <a:spcPts val="0"/>
                  </a:spcBef>
                  <a:spcAft>
                    <a:spcPts val="0"/>
                  </a:spcAft>
                  <a:buClr>
                    <a:schemeClr val="dk1"/>
                  </a:buClr>
                  <a:buSzPts val="1800"/>
                  <a:buFont typeface="Arial"/>
                  <a:buNone/>
                </a:pPr>
                <a:r>
                  <a:t/>
                </a:r>
                <a:endParaRPr sz="1800">
                  <a:solidFill>
                    <a:srgbClr val="000000"/>
                  </a:solidFill>
                  <a:latin typeface="Microsoft JhengHei"/>
                  <a:ea typeface="Microsoft JhengHei"/>
                  <a:cs typeface="Microsoft JhengHei"/>
                  <a:sym typeface="Microsoft JhengHei"/>
                </a:endParaRPr>
              </a:p>
              <a:p>
                <a:pPr indent="0" lvl="0" marL="0" marR="0" rtl="0" algn="ctr">
                  <a:spcBef>
                    <a:spcPts val="0"/>
                  </a:spcBef>
                  <a:spcAft>
                    <a:spcPts val="0"/>
                  </a:spcAft>
                  <a:buClr>
                    <a:srgbClr val="000000"/>
                  </a:buClr>
                  <a:buSzPts val="1800"/>
                  <a:buFont typeface="Arial"/>
                  <a:buNone/>
                </a:pPr>
                <a:r>
                  <a:rPr lang="zh-TW" sz="1800">
                    <a:solidFill>
                      <a:srgbClr val="000000"/>
                    </a:solidFill>
                    <a:latin typeface="Microsoft JhengHei"/>
                    <a:ea typeface="Microsoft JhengHei"/>
                    <a:cs typeface="Microsoft JhengHei"/>
                    <a:sym typeface="Microsoft JhengHei"/>
                  </a:rPr>
                  <a:t>科技大學</a:t>
                </a:r>
                <a:endParaRPr/>
              </a:p>
              <a:p>
                <a:pPr indent="0" lvl="0" marL="0" marR="0" rtl="0" algn="ctr">
                  <a:spcBef>
                    <a:spcPts val="0"/>
                  </a:spcBef>
                  <a:spcAft>
                    <a:spcPts val="0"/>
                  </a:spcAft>
                  <a:buClr>
                    <a:srgbClr val="000000"/>
                  </a:buClr>
                  <a:buSzPts val="1800"/>
                  <a:buFont typeface="Arial"/>
                  <a:buNone/>
                </a:pPr>
                <a:r>
                  <a:rPr lang="zh-TW" sz="1800">
                    <a:solidFill>
                      <a:srgbClr val="000000"/>
                    </a:solidFill>
                    <a:latin typeface="Microsoft JhengHei"/>
                    <a:ea typeface="Microsoft JhengHei"/>
                    <a:cs typeface="Microsoft JhengHei"/>
                    <a:sym typeface="Microsoft JhengHei"/>
                  </a:rPr>
                  <a:t>技術學院</a:t>
                </a:r>
                <a:endParaRPr/>
              </a:p>
              <a:p>
                <a:pPr indent="0" lvl="0" marL="0" marR="0" rtl="0" algn="ctr">
                  <a:spcBef>
                    <a:spcPts val="0"/>
                  </a:spcBef>
                  <a:spcAft>
                    <a:spcPts val="0"/>
                  </a:spcAft>
                  <a:buClr>
                    <a:srgbClr val="000000"/>
                  </a:buClr>
                  <a:buSzPts val="1800"/>
                  <a:buFont typeface="Arial"/>
                  <a:buNone/>
                </a:pPr>
                <a:r>
                  <a:rPr lang="zh-TW" sz="1800">
                    <a:solidFill>
                      <a:srgbClr val="000000"/>
                    </a:solidFill>
                    <a:latin typeface="Microsoft JhengHei"/>
                    <a:ea typeface="Microsoft JhengHei"/>
                    <a:cs typeface="Microsoft JhengHei"/>
                    <a:sym typeface="Microsoft JhengHei"/>
                  </a:rPr>
                  <a:t>一般大學</a:t>
                </a:r>
                <a:endParaRPr/>
              </a:p>
              <a:p>
                <a:pPr indent="0" lvl="0" marL="0" marR="0" rtl="0" algn="ctr">
                  <a:spcBef>
                    <a:spcPts val="0"/>
                  </a:spcBef>
                  <a:spcAft>
                    <a:spcPts val="0"/>
                  </a:spcAft>
                  <a:buClr>
                    <a:schemeClr val="dk1"/>
                  </a:buClr>
                  <a:buSzPts val="1800"/>
                  <a:buFont typeface="Arial"/>
                  <a:buNone/>
                </a:pPr>
                <a:r>
                  <a:t/>
                </a:r>
                <a:endParaRPr sz="1800">
                  <a:solidFill>
                    <a:srgbClr val="000000"/>
                  </a:solidFill>
                  <a:latin typeface="Microsoft JhengHei"/>
                  <a:ea typeface="Microsoft JhengHei"/>
                  <a:cs typeface="Microsoft JhengHei"/>
                  <a:sym typeface="Microsoft JhengHei"/>
                </a:endParaRPr>
              </a:p>
            </p:txBody>
          </p:sp>
          <p:sp>
            <p:nvSpPr>
              <p:cNvPr id="604" name="Google Shape;604;p54"/>
              <p:cNvSpPr/>
              <p:nvPr/>
            </p:nvSpPr>
            <p:spPr>
              <a:xfrm>
                <a:off x="1723" y="2398"/>
                <a:ext cx="704" cy="1525"/>
              </a:xfrm>
              <a:prstGeom prst="rect">
                <a:avLst/>
              </a:prstGeom>
              <a:solidFill>
                <a:srgbClr val="FFFFCC"/>
              </a:solidFill>
              <a:ln cap="flat" cmpd="sng" w="38150">
                <a:solidFill>
                  <a:srgbClr val="FFC000"/>
                </a:solidFill>
                <a:prstDash val="solid"/>
                <a:round/>
                <a:headEnd len="sm" w="sm" type="none"/>
                <a:tailEnd len="sm" w="sm" type="none"/>
              </a:ln>
            </p:spPr>
            <p:txBody>
              <a:bodyPr anchorCtr="0" anchor="t" bIns="46800" lIns="90000" spcFirstLastPara="1" rIns="90000" wrap="square" tIns="46800">
                <a:noAutofit/>
              </a:bodyPr>
              <a:lstStyle/>
              <a:p>
                <a:pPr indent="0" lvl="0" marL="0" marR="0" rtl="0" algn="l">
                  <a:spcBef>
                    <a:spcPts val="0"/>
                  </a:spcBef>
                  <a:spcAft>
                    <a:spcPts val="0"/>
                  </a:spcAft>
                  <a:buClr>
                    <a:schemeClr val="dk1"/>
                  </a:buClr>
                  <a:buSzPts val="1600"/>
                  <a:buFont typeface="Arial"/>
                  <a:buNone/>
                </a:pPr>
                <a:r>
                  <a:t/>
                </a:r>
                <a:endParaRPr sz="1600">
                  <a:solidFill>
                    <a:srgbClr val="000000"/>
                  </a:solidFill>
                  <a:latin typeface="Microsoft JhengHei"/>
                  <a:ea typeface="Microsoft JhengHei"/>
                  <a:cs typeface="Microsoft JhengHei"/>
                  <a:sym typeface="Microsoft JhengHei"/>
                </a:endParaRPr>
              </a:p>
              <a:p>
                <a:pPr indent="0" lvl="0" marL="0" marR="0" rtl="0" algn="l">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-一般大學</a:t>
                </a:r>
                <a:endParaRPr/>
              </a:p>
              <a:p>
                <a:pPr indent="0" lvl="0" marL="0" marR="0" rtl="0" algn="l">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-科技大學</a:t>
                </a:r>
                <a:endParaRPr/>
              </a:p>
              <a:p>
                <a:pPr indent="0" lvl="0" marL="0" marR="0" rtl="0" algn="l">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-技術學院</a:t>
                </a:r>
                <a:endParaRPr/>
              </a:p>
              <a:p>
                <a:pPr indent="0" lvl="0" marL="0" marR="0" rtl="0" algn="l">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-軍警學校</a:t>
                </a:r>
                <a:endParaRPr/>
              </a:p>
              <a:p>
                <a:pPr indent="0" lvl="0" marL="0" marR="0" rtl="0" algn="l">
                  <a:spcBef>
                    <a:spcPts val="0"/>
                  </a:spcBef>
                  <a:spcAft>
                    <a:spcPts val="0"/>
                  </a:spcAft>
                  <a:buClr>
                    <a:schemeClr val="dk1"/>
                  </a:buClr>
                  <a:buSzPts val="1600"/>
                  <a:buFont typeface="Arial"/>
                  <a:buNone/>
                </a:pPr>
                <a:r>
                  <a:t/>
                </a:r>
                <a:endParaRPr sz="1600">
                  <a:solidFill>
                    <a:srgbClr val="000000"/>
                  </a:solidFill>
                  <a:latin typeface="Microsoft JhengHei"/>
                  <a:ea typeface="Microsoft JhengHei"/>
                  <a:cs typeface="Microsoft JhengHei"/>
                  <a:sym typeface="Microsoft JhengHei"/>
                </a:endParaRPr>
              </a:p>
            </p:txBody>
          </p:sp>
          <p:sp>
            <p:nvSpPr>
              <p:cNvPr id="605" name="Google Shape;605;p54"/>
              <p:cNvSpPr/>
              <p:nvPr/>
            </p:nvSpPr>
            <p:spPr>
              <a:xfrm>
                <a:off x="3244" y="2398"/>
                <a:ext cx="727" cy="1542"/>
              </a:xfrm>
              <a:prstGeom prst="rect">
                <a:avLst/>
              </a:prstGeom>
              <a:solidFill>
                <a:srgbClr val="FFFFCC"/>
              </a:solidFill>
              <a:ln cap="flat" cmpd="sng" w="38150">
                <a:solidFill>
                  <a:srgbClr val="FFC000"/>
                </a:solidFill>
                <a:prstDash val="solid"/>
                <a:round/>
                <a:headEnd len="sm" w="sm" type="none"/>
                <a:tailEnd len="sm" w="sm" type="none"/>
              </a:ln>
            </p:spPr>
            <p:txBody>
              <a:bodyPr anchorCtr="0" anchor="t" bIns="46800" lIns="90000" spcFirstLastPara="1" rIns="90000" wrap="square" tIns="46800">
                <a:noAutofit/>
              </a:bodyPr>
              <a:lstStyle/>
              <a:p>
                <a:pPr indent="0" lvl="0" marL="0" marR="0" rtl="0" algn="l">
                  <a:spcBef>
                    <a:spcPts val="0"/>
                  </a:spcBef>
                  <a:spcAft>
                    <a:spcPts val="0"/>
                  </a:spcAft>
                  <a:buClr>
                    <a:schemeClr val="dk1"/>
                  </a:buClr>
                  <a:buSzPts val="1200"/>
                  <a:buFont typeface="Arial"/>
                  <a:buNone/>
                </a:pPr>
                <a:r>
                  <a:t/>
                </a:r>
                <a:endParaRPr sz="1200">
                  <a:solidFill>
                    <a:srgbClr val="000000"/>
                  </a:solidFill>
                  <a:latin typeface="Microsoft JhengHei"/>
                  <a:ea typeface="Microsoft JhengHei"/>
                  <a:cs typeface="Microsoft JhengHei"/>
                  <a:sym typeface="Microsoft JhengHei"/>
                </a:endParaRPr>
              </a:p>
              <a:p>
                <a:pPr indent="0" lvl="0" marL="0" marR="0" rtl="0" algn="l">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-科技大學</a:t>
                </a:r>
                <a:endParaRPr/>
              </a:p>
              <a:p>
                <a:pPr indent="0" lvl="0" marL="0" marR="0" rtl="0" algn="l">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-技術學院</a:t>
                </a:r>
                <a:endParaRPr/>
              </a:p>
              <a:p>
                <a:pPr indent="0" lvl="0" marL="0" marR="0" rtl="0" algn="l">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-二專</a:t>
                </a:r>
                <a:endParaRPr/>
              </a:p>
              <a:p>
                <a:pPr indent="0" lvl="0" marL="0" marR="0" rtl="0" algn="l">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-一般大學</a:t>
                </a:r>
                <a:endParaRPr/>
              </a:p>
              <a:p>
                <a:pPr indent="0" lvl="0" marL="0" marR="0" rtl="0" algn="l">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-軍警校院</a:t>
                </a:r>
                <a:endParaRPr/>
              </a:p>
            </p:txBody>
          </p:sp>
          <p:sp>
            <p:nvSpPr>
              <p:cNvPr id="606" name="Google Shape;606;p54"/>
              <p:cNvSpPr/>
              <p:nvPr/>
            </p:nvSpPr>
            <p:spPr>
              <a:xfrm>
                <a:off x="995" y="2923"/>
                <a:ext cx="728" cy="1000"/>
              </a:xfrm>
              <a:prstGeom prst="rect">
                <a:avLst/>
              </a:prstGeom>
              <a:solidFill>
                <a:srgbClr val="CCFF99"/>
              </a:solidFill>
              <a:ln cap="flat" cmpd="sng" w="38150">
                <a:solidFill>
                  <a:srgbClr val="92D050"/>
                </a:solidFill>
                <a:prstDash val="solid"/>
                <a:round/>
                <a:headEnd len="sm" w="sm" type="none"/>
                <a:tailEnd len="sm" w="sm" type="none"/>
              </a:ln>
              <a:effectLst>
                <a:outerShdw rotWithShape="0" algn="ctr" dir="2700000" dist="17819">
                  <a:srgbClr val="000000"/>
                </a:outerShdw>
              </a:effectLst>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-普通高中</a:t>
                </a:r>
                <a:endParaRPr/>
              </a:p>
              <a:p>
                <a:pPr indent="0" lvl="0" marL="0" marR="0" rtl="0" algn="ctr">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-綜合高中</a:t>
                </a:r>
                <a:endParaRPr/>
              </a:p>
              <a:p>
                <a:pPr indent="0" lvl="0" marL="0" marR="0" rtl="0" algn="ctr">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 (學術學程)</a:t>
                </a:r>
                <a:endParaRPr/>
              </a:p>
              <a:p>
                <a:pPr indent="0" lvl="0" marL="0" marR="0" rtl="0" algn="ctr">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-單科高中</a:t>
                </a:r>
                <a:endParaRPr/>
              </a:p>
              <a:p>
                <a:pPr indent="0" lvl="0" marL="0" marR="0" rtl="0" algn="ctr">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-實驗高中</a:t>
                </a:r>
                <a:endParaRPr/>
              </a:p>
              <a:p>
                <a:pPr indent="0" lvl="0" marL="0" marR="0" rtl="0" algn="l">
                  <a:spcBef>
                    <a:spcPts val="0"/>
                  </a:spcBef>
                  <a:spcAft>
                    <a:spcPts val="0"/>
                  </a:spcAft>
                  <a:buClr>
                    <a:schemeClr val="dk1"/>
                  </a:buClr>
                  <a:buSzPts val="1600"/>
                  <a:buFont typeface="Arial"/>
                  <a:buNone/>
                </a:pPr>
                <a:r>
                  <a:t/>
                </a:r>
                <a:endParaRPr sz="1600">
                  <a:solidFill>
                    <a:srgbClr val="000000"/>
                  </a:solidFill>
                  <a:latin typeface="Microsoft JhengHei"/>
                  <a:ea typeface="Microsoft JhengHei"/>
                  <a:cs typeface="Microsoft JhengHei"/>
                  <a:sym typeface="Microsoft JhengHei"/>
                </a:endParaRPr>
              </a:p>
            </p:txBody>
          </p:sp>
          <p:sp>
            <p:nvSpPr>
              <p:cNvPr id="607" name="Google Shape;607;p54"/>
              <p:cNvSpPr/>
              <p:nvPr/>
            </p:nvSpPr>
            <p:spPr>
              <a:xfrm>
                <a:off x="267" y="3495"/>
                <a:ext cx="727" cy="428"/>
              </a:xfrm>
              <a:prstGeom prst="rect">
                <a:avLst/>
              </a:prstGeom>
              <a:solidFill>
                <a:srgbClr val="E6DEDB"/>
              </a:solidFill>
              <a:ln cap="flat" cmpd="sng" w="38150">
                <a:solidFill>
                  <a:srgbClr val="00B0F0"/>
                </a:solidFill>
                <a:prstDash val="solid"/>
                <a:round/>
                <a:headEnd len="sm" w="sm" type="none"/>
                <a:tailEnd len="sm" w="sm" type="none"/>
              </a:ln>
              <a:effectLst>
                <a:outerShdw rotWithShape="0" algn="ctr" dir="2700000" dist="17819">
                  <a:srgbClr val="000000"/>
                </a:outerShdw>
              </a:effectLst>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1800"/>
                  <a:buFont typeface="Arial"/>
                  <a:buNone/>
                </a:pPr>
                <a:r>
                  <a:rPr lang="zh-TW" sz="1800">
                    <a:solidFill>
                      <a:srgbClr val="000000"/>
                    </a:solidFill>
                    <a:latin typeface="Microsoft JhengHei"/>
                    <a:ea typeface="Microsoft JhengHei"/>
                    <a:cs typeface="Microsoft JhengHei"/>
                    <a:sym typeface="Microsoft JhengHei"/>
                  </a:rPr>
                  <a:t>國中畢業</a:t>
                </a:r>
                <a:endParaRPr/>
              </a:p>
            </p:txBody>
          </p:sp>
          <p:sp>
            <p:nvSpPr>
              <p:cNvPr id="608" name="Google Shape;608;p54"/>
              <p:cNvSpPr/>
              <p:nvPr/>
            </p:nvSpPr>
            <p:spPr>
              <a:xfrm>
                <a:off x="3992" y="2923"/>
                <a:ext cx="728" cy="1000"/>
              </a:xfrm>
              <a:prstGeom prst="rect">
                <a:avLst/>
              </a:prstGeom>
              <a:solidFill>
                <a:srgbClr val="CCFF99"/>
              </a:solidFill>
              <a:ln cap="flat" cmpd="sng" w="38150">
                <a:solidFill>
                  <a:srgbClr val="92D050"/>
                </a:solidFill>
                <a:prstDash val="solid"/>
                <a:round/>
                <a:headEnd len="sm" w="sm" type="none"/>
                <a:tailEnd len="sm" w="sm" type="none"/>
              </a:ln>
              <a:effectLst>
                <a:outerShdw rotWithShape="0" algn="ctr" dir="2700000" dist="17819">
                  <a:srgbClr val="000000"/>
                </a:outerShdw>
              </a:effectLst>
            </p:spPr>
            <p:txBody>
              <a:bodyPr anchorCtr="0" anchor="ctr" bIns="46800" lIns="90000" spcFirstLastPara="1" rIns="90000" wrap="square" tIns="46800">
                <a:noAutofit/>
              </a:bodyPr>
              <a:lstStyle/>
              <a:p>
                <a:pPr indent="0" lvl="0" marL="0" marR="0" rtl="0" algn="l">
                  <a:spcBef>
                    <a:spcPts val="0"/>
                  </a:spcBef>
                  <a:spcAft>
                    <a:spcPts val="0"/>
                  </a:spcAft>
                  <a:buClr>
                    <a:srgbClr val="000000"/>
                  </a:buClr>
                  <a:buSzPts val="1400"/>
                  <a:buFont typeface="Arial"/>
                  <a:buNone/>
                </a:pPr>
                <a:r>
                  <a:rPr lang="zh-TW" sz="1400">
                    <a:solidFill>
                      <a:srgbClr val="000000"/>
                    </a:solidFill>
                    <a:latin typeface="Microsoft JhengHei"/>
                    <a:ea typeface="Microsoft JhengHei"/>
                    <a:cs typeface="Microsoft JhengHei"/>
                    <a:sym typeface="Microsoft JhengHei"/>
                  </a:rPr>
                  <a:t>-高職</a:t>
                </a:r>
                <a:endParaRPr/>
              </a:p>
              <a:p>
                <a:pPr indent="0" lvl="0" marL="0" marR="0" rtl="0" algn="l">
                  <a:spcBef>
                    <a:spcPts val="0"/>
                  </a:spcBef>
                  <a:spcAft>
                    <a:spcPts val="0"/>
                  </a:spcAft>
                  <a:buClr>
                    <a:srgbClr val="000000"/>
                  </a:buClr>
                  <a:buSzPts val="1400"/>
                  <a:buFont typeface="Arial"/>
                  <a:buNone/>
                </a:pPr>
                <a:r>
                  <a:rPr lang="zh-TW" sz="1400">
                    <a:solidFill>
                      <a:srgbClr val="000000"/>
                    </a:solidFill>
                    <a:latin typeface="Microsoft JhengHei"/>
                    <a:ea typeface="Microsoft JhengHei"/>
                    <a:cs typeface="Microsoft JhengHei"/>
                    <a:sym typeface="Microsoft JhengHei"/>
                  </a:rPr>
                  <a:t>-五專</a:t>
                </a:r>
                <a:endParaRPr/>
              </a:p>
              <a:p>
                <a:pPr indent="0" lvl="0" marL="0" marR="0" rtl="0" algn="l">
                  <a:spcBef>
                    <a:spcPts val="0"/>
                  </a:spcBef>
                  <a:spcAft>
                    <a:spcPts val="0"/>
                  </a:spcAft>
                  <a:buClr>
                    <a:srgbClr val="000000"/>
                  </a:buClr>
                  <a:buSzPts val="1400"/>
                  <a:buFont typeface="Arial"/>
                  <a:buNone/>
                </a:pPr>
                <a:r>
                  <a:rPr lang="zh-TW" sz="1400">
                    <a:solidFill>
                      <a:srgbClr val="000000"/>
                    </a:solidFill>
                    <a:latin typeface="Microsoft JhengHei"/>
                    <a:ea typeface="Microsoft JhengHei"/>
                    <a:cs typeface="Microsoft JhengHei"/>
                    <a:sym typeface="Microsoft JhengHei"/>
                  </a:rPr>
                  <a:t>-綜合高中</a:t>
                </a:r>
                <a:endParaRPr/>
              </a:p>
              <a:p>
                <a:pPr indent="0" lvl="0" marL="0" marR="0" rtl="0" algn="l">
                  <a:spcBef>
                    <a:spcPts val="0"/>
                  </a:spcBef>
                  <a:spcAft>
                    <a:spcPts val="0"/>
                  </a:spcAft>
                  <a:buClr>
                    <a:srgbClr val="000000"/>
                  </a:buClr>
                  <a:buSzPts val="1400"/>
                  <a:buFont typeface="Arial"/>
                  <a:buNone/>
                </a:pPr>
                <a:r>
                  <a:rPr lang="zh-TW" sz="1400">
                    <a:solidFill>
                      <a:srgbClr val="000000"/>
                    </a:solidFill>
                    <a:latin typeface="Microsoft JhengHei"/>
                    <a:ea typeface="Microsoft JhengHei"/>
                    <a:cs typeface="Microsoft JhengHei"/>
                    <a:sym typeface="Microsoft JhengHei"/>
                  </a:rPr>
                  <a:t>（專門學程）</a:t>
                </a:r>
                <a:endParaRPr/>
              </a:p>
              <a:p>
                <a:pPr indent="0" lvl="0" marL="0" marR="0" rtl="0" algn="l">
                  <a:spcBef>
                    <a:spcPts val="0"/>
                  </a:spcBef>
                  <a:spcAft>
                    <a:spcPts val="0"/>
                  </a:spcAft>
                  <a:buClr>
                    <a:srgbClr val="000000"/>
                  </a:buClr>
                  <a:buSzPts val="1400"/>
                  <a:buFont typeface="Arial"/>
                  <a:buNone/>
                </a:pPr>
                <a:r>
                  <a:rPr lang="zh-TW" sz="1400">
                    <a:solidFill>
                      <a:srgbClr val="000000"/>
                    </a:solidFill>
                    <a:latin typeface="Microsoft JhengHei"/>
                    <a:ea typeface="Microsoft JhengHei"/>
                    <a:cs typeface="Microsoft JhengHei"/>
                    <a:sym typeface="Microsoft JhengHei"/>
                  </a:rPr>
                  <a:t>-實用技能</a:t>
                </a:r>
                <a:endParaRPr/>
              </a:p>
              <a:p>
                <a:pPr indent="0" lvl="0" marL="0" marR="0" rtl="0" algn="l">
                  <a:spcBef>
                    <a:spcPts val="0"/>
                  </a:spcBef>
                  <a:spcAft>
                    <a:spcPts val="0"/>
                  </a:spcAft>
                  <a:buClr>
                    <a:srgbClr val="000000"/>
                  </a:buClr>
                  <a:buSzPts val="1400"/>
                  <a:buFont typeface="Arial"/>
                  <a:buNone/>
                </a:pPr>
                <a:r>
                  <a:rPr lang="zh-TW" sz="1400">
                    <a:solidFill>
                      <a:srgbClr val="000000"/>
                    </a:solidFill>
                    <a:latin typeface="Microsoft JhengHei"/>
                    <a:ea typeface="Microsoft JhengHei"/>
                    <a:cs typeface="Microsoft JhengHei"/>
                    <a:sym typeface="Microsoft JhengHei"/>
                  </a:rPr>
                  <a:t>  學程</a:t>
                </a:r>
                <a:endParaRPr/>
              </a:p>
              <a:p>
                <a:pPr indent="0" lvl="0" marL="0" marR="0" rtl="0" algn="l">
                  <a:spcBef>
                    <a:spcPts val="0"/>
                  </a:spcBef>
                  <a:spcAft>
                    <a:spcPts val="0"/>
                  </a:spcAft>
                  <a:buClr>
                    <a:srgbClr val="000000"/>
                  </a:buClr>
                  <a:buSzPts val="1400"/>
                  <a:buFont typeface="Arial"/>
                  <a:buNone/>
                </a:pPr>
                <a:r>
                  <a:rPr lang="zh-TW" sz="1400">
                    <a:solidFill>
                      <a:srgbClr val="000000"/>
                    </a:solidFill>
                    <a:latin typeface="Microsoft JhengHei"/>
                    <a:ea typeface="Microsoft JhengHei"/>
                    <a:cs typeface="Microsoft JhengHei"/>
                    <a:sym typeface="Microsoft JhengHei"/>
                  </a:rPr>
                  <a:t>-建教合作班</a:t>
                </a:r>
                <a:endParaRPr/>
              </a:p>
            </p:txBody>
          </p:sp>
          <p:sp>
            <p:nvSpPr>
              <p:cNvPr id="609" name="Google Shape;609;p54"/>
              <p:cNvSpPr/>
              <p:nvPr/>
            </p:nvSpPr>
            <p:spPr>
              <a:xfrm>
                <a:off x="4721" y="3495"/>
                <a:ext cx="727" cy="428"/>
              </a:xfrm>
              <a:prstGeom prst="rect">
                <a:avLst/>
              </a:prstGeom>
              <a:solidFill>
                <a:srgbClr val="E6DEDB"/>
              </a:solidFill>
              <a:ln cap="flat" cmpd="sng" w="38150">
                <a:solidFill>
                  <a:srgbClr val="00B0F0"/>
                </a:solidFill>
                <a:prstDash val="solid"/>
                <a:round/>
                <a:headEnd len="sm" w="sm" type="none"/>
                <a:tailEnd len="sm" w="sm" type="none"/>
              </a:ln>
              <a:effectLst>
                <a:outerShdw rotWithShape="0" algn="ctr" dir="2700000" dist="17819">
                  <a:srgbClr val="000000"/>
                </a:outerShdw>
              </a:effectLst>
            </p:spPr>
            <p:txBody>
              <a:bodyPr anchorCtr="0" anchor="ctr" bIns="46800" lIns="90000" spcFirstLastPara="1" rIns="90000" wrap="square" tIns="46800">
                <a:noAutofit/>
              </a:bodyPr>
              <a:lstStyle/>
              <a:p>
                <a:pPr indent="0" lvl="0" marL="0" marR="0" rtl="0" algn="ctr">
                  <a:spcBef>
                    <a:spcPts val="0"/>
                  </a:spcBef>
                  <a:spcAft>
                    <a:spcPts val="0"/>
                  </a:spcAft>
                  <a:buClr>
                    <a:srgbClr val="000000"/>
                  </a:buClr>
                  <a:buSzPts val="1800"/>
                  <a:buFont typeface="Arial"/>
                  <a:buNone/>
                </a:pPr>
                <a:r>
                  <a:rPr lang="zh-TW" sz="1800">
                    <a:solidFill>
                      <a:srgbClr val="000000"/>
                    </a:solidFill>
                    <a:latin typeface="Microsoft JhengHei"/>
                    <a:ea typeface="Microsoft JhengHei"/>
                    <a:cs typeface="Microsoft JhengHei"/>
                    <a:sym typeface="Microsoft JhengHei"/>
                  </a:rPr>
                  <a:t>國中畢業</a:t>
                </a:r>
                <a:endParaRPr/>
              </a:p>
            </p:txBody>
          </p:sp>
          <p:sp>
            <p:nvSpPr>
              <p:cNvPr id="610" name="Google Shape;610;p54"/>
              <p:cNvSpPr/>
              <p:nvPr/>
            </p:nvSpPr>
            <p:spPr>
              <a:xfrm>
                <a:off x="267" y="2914"/>
                <a:ext cx="513" cy="333"/>
              </a:xfrm>
              <a:prstGeom prst="rect">
                <a:avLst/>
              </a:prstGeom>
              <a:solidFill>
                <a:srgbClr val="CCFFFF"/>
              </a:solid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2000"/>
                  <a:buFont typeface="Arial"/>
                  <a:buNone/>
                </a:pPr>
                <a:r>
                  <a:rPr lang="zh-TW" sz="2000">
                    <a:solidFill>
                      <a:srgbClr val="000000"/>
                    </a:solidFill>
                    <a:latin typeface="Microsoft JhengHei"/>
                    <a:ea typeface="Microsoft JhengHei"/>
                    <a:cs typeface="Microsoft JhengHei"/>
                    <a:sym typeface="Microsoft JhengHei"/>
                  </a:rPr>
                  <a:t>國中</a:t>
                </a:r>
                <a:endParaRPr/>
              </a:p>
            </p:txBody>
          </p:sp>
          <p:grpSp>
            <p:nvGrpSpPr>
              <p:cNvPr id="611" name="Google Shape;611;p54"/>
              <p:cNvGrpSpPr/>
              <p:nvPr/>
            </p:nvGrpSpPr>
            <p:grpSpPr>
              <a:xfrm>
                <a:off x="180" y="2334"/>
                <a:ext cx="2248" cy="1613"/>
                <a:chOff x="180" y="2334"/>
                <a:chExt cx="2248" cy="1613"/>
              </a:xfrm>
            </p:grpSpPr>
            <p:sp>
              <p:nvSpPr>
                <p:cNvPr id="612" name="Google Shape;612;p54"/>
                <p:cNvSpPr/>
                <p:nvPr/>
              </p:nvSpPr>
              <p:spPr>
                <a:xfrm>
                  <a:off x="181" y="3430"/>
                  <a:ext cx="82" cy="517"/>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13" name="Google Shape;613;p54"/>
                <p:cNvSpPr/>
                <p:nvPr/>
              </p:nvSpPr>
              <p:spPr>
                <a:xfrm>
                  <a:off x="180" y="3407"/>
                  <a:ext cx="746" cy="86"/>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14" name="Google Shape;614;p54"/>
                <p:cNvSpPr/>
                <p:nvPr/>
              </p:nvSpPr>
              <p:spPr>
                <a:xfrm>
                  <a:off x="928" y="2862"/>
                  <a:ext cx="65" cy="61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15" name="Google Shape;615;p54"/>
                <p:cNvSpPr/>
                <p:nvPr/>
              </p:nvSpPr>
              <p:spPr>
                <a:xfrm>
                  <a:off x="928" y="2846"/>
                  <a:ext cx="716" cy="66"/>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16" name="Google Shape;616;p54"/>
                <p:cNvSpPr/>
                <p:nvPr/>
              </p:nvSpPr>
              <p:spPr>
                <a:xfrm>
                  <a:off x="1645" y="2343"/>
                  <a:ext cx="75" cy="57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17" name="Google Shape;617;p54"/>
                <p:cNvSpPr/>
                <p:nvPr/>
              </p:nvSpPr>
              <p:spPr>
                <a:xfrm>
                  <a:off x="1642" y="2334"/>
                  <a:ext cx="786" cy="6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grpSp>
          <p:grpSp>
            <p:nvGrpSpPr>
              <p:cNvPr id="618" name="Google Shape;618;p54"/>
              <p:cNvGrpSpPr/>
              <p:nvPr/>
            </p:nvGrpSpPr>
            <p:grpSpPr>
              <a:xfrm>
                <a:off x="3243" y="2334"/>
                <a:ext cx="2267" cy="1613"/>
                <a:chOff x="3243" y="2334"/>
                <a:chExt cx="2267" cy="1613"/>
              </a:xfrm>
            </p:grpSpPr>
            <p:sp>
              <p:nvSpPr>
                <p:cNvPr id="619" name="Google Shape;619;p54"/>
                <p:cNvSpPr/>
                <p:nvPr/>
              </p:nvSpPr>
              <p:spPr>
                <a:xfrm flipH="1">
                  <a:off x="5426" y="3430"/>
                  <a:ext cx="83" cy="517"/>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20" name="Google Shape;620;p54"/>
                <p:cNvSpPr/>
                <p:nvPr/>
              </p:nvSpPr>
              <p:spPr>
                <a:xfrm flipH="1">
                  <a:off x="4757" y="3407"/>
                  <a:ext cx="753" cy="86"/>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21" name="Google Shape;621;p54"/>
                <p:cNvSpPr/>
                <p:nvPr/>
              </p:nvSpPr>
              <p:spPr>
                <a:xfrm flipH="1">
                  <a:off x="4689" y="2862"/>
                  <a:ext cx="66" cy="61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22" name="Google Shape;622;p54"/>
                <p:cNvSpPr/>
                <p:nvPr/>
              </p:nvSpPr>
              <p:spPr>
                <a:xfrm flipH="1">
                  <a:off x="4033" y="2846"/>
                  <a:ext cx="722" cy="66"/>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23" name="Google Shape;623;p54"/>
                <p:cNvSpPr/>
                <p:nvPr/>
              </p:nvSpPr>
              <p:spPr>
                <a:xfrm flipH="1">
                  <a:off x="3957" y="2343"/>
                  <a:ext cx="75" cy="57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24" name="Google Shape;624;p54"/>
                <p:cNvSpPr/>
                <p:nvPr/>
              </p:nvSpPr>
              <p:spPr>
                <a:xfrm flipH="1">
                  <a:off x="3243" y="2334"/>
                  <a:ext cx="793" cy="6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grpSp>
          <p:sp>
            <p:nvSpPr>
              <p:cNvPr id="625" name="Google Shape;625;p54"/>
              <p:cNvSpPr/>
              <p:nvPr/>
            </p:nvSpPr>
            <p:spPr>
              <a:xfrm>
                <a:off x="4079" y="2629"/>
                <a:ext cx="127" cy="173"/>
              </a:xfrm>
              <a:prstGeom prst="rtTriangle">
                <a:avLst/>
              </a:prstGeom>
              <a:gradFill>
                <a:gsLst>
                  <a:gs pos="0">
                    <a:srgbClr val="FFC000"/>
                  </a:gs>
                  <a:gs pos="100000">
                    <a:srgbClr val="92D050"/>
                  </a:gs>
                </a:gsLst>
                <a:lin ang="108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26" name="Google Shape;626;p54"/>
              <p:cNvSpPr/>
              <p:nvPr/>
            </p:nvSpPr>
            <p:spPr>
              <a:xfrm flipH="1">
                <a:off x="1466" y="2629"/>
                <a:ext cx="129" cy="173"/>
              </a:xfrm>
              <a:prstGeom prst="rtTriangle">
                <a:avLst/>
              </a:prstGeom>
              <a:gradFill>
                <a:gsLst>
                  <a:gs pos="0">
                    <a:srgbClr val="FFC000"/>
                  </a:gs>
                  <a:gs pos="100000">
                    <a:srgbClr val="92D050"/>
                  </a:gs>
                </a:gsLst>
                <a:lin ang="108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27" name="Google Shape;627;p54"/>
              <p:cNvSpPr/>
              <p:nvPr/>
            </p:nvSpPr>
            <p:spPr>
              <a:xfrm flipH="1">
                <a:off x="748" y="3188"/>
                <a:ext cx="129" cy="173"/>
              </a:xfrm>
              <a:prstGeom prst="rtTriangle">
                <a:avLst/>
              </a:prstGeom>
              <a:gradFill>
                <a:gsLst>
                  <a:gs pos="0">
                    <a:srgbClr val="92D050"/>
                  </a:gs>
                  <a:gs pos="100000">
                    <a:srgbClr val="00B0F0"/>
                  </a:gs>
                </a:gsLst>
                <a:lin ang="108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28" name="Google Shape;628;p54"/>
              <p:cNvSpPr/>
              <p:nvPr/>
            </p:nvSpPr>
            <p:spPr>
              <a:xfrm>
                <a:off x="4807" y="3190"/>
                <a:ext cx="129" cy="173"/>
              </a:xfrm>
              <a:prstGeom prst="rtTriangle">
                <a:avLst/>
              </a:prstGeom>
              <a:gradFill>
                <a:gsLst>
                  <a:gs pos="0">
                    <a:srgbClr val="92D050"/>
                  </a:gs>
                  <a:gs pos="100000">
                    <a:srgbClr val="00B0F0"/>
                  </a:gs>
                </a:gsLst>
                <a:lin ang="108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29" name="Google Shape;629;p54"/>
              <p:cNvSpPr/>
              <p:nvPr/>
            </p:nvSpPr>
            <p:spPr>
              <a:xfrm>
                <a:off x="952" y="2302"/>
                <a:ext cx="513" cy="333"/>
              </a:xfrm>
              <a:prstGeom prst="rect">
                <a:avLst/>
              </a:prstGeom>
              <a:solidFill>
                <a:srgbClr val="CCFFFF"/>
              </a:solid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2000"/>
                  <a:buFont typeface="Arial"/>
                  <a:buNone/>
                </a:pPr>
                <a:r>
                  <a:rPr lang="zh-TW" sz="2000">
                    <a:solidFill>
                      <a:srgbClr val="000000"/>
                    </a:solidFill>
                    <a:latin typeface="Microsoft JhengHei"/>
                    <a:ea typeface="Microsoft JhengHei"/>
                    <a:cs typeface="Microsoft JhengHei"/>
                    <a:sym typeface="Microsoft JhengHei"/>
                  </a:rPr>
                  <a:t>高中</a:t>
                </a:r>
                <a:endParaRPr/>
              </a:p>
            </p:txBody>
          </p:sp>
          <p:sp>
            <p:nvSpPr>
              <p:cNvPr id="630" name="Google Shape;630;p54"/>
              <p:cNvSpPr/>
              <p:nvPr/>
            </p:nvSpPr>
            <p:spPr>
              <a:xfrm>
                <a:off x="1653" y="1860"/>
                <a:ext cx="513" cy="333"/>
              </a:xfrm>
              <a:prstGeom prst="rect">
                <a:avLst/>
              </a:prstGeom>
              <a:solidFill>
                <a:srgbClr val="CCFFFF"/>
              </a:solid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2000"/>
                  <a:buFont typeface="Arial"/>
                  <a:buNone/>
                </a:pPr>
                <a:r>
                  <a:rPr lang="zh-TW" sz="2000">
                    <a:solidFill>
                      <a:srgbClr val="000000"/>
                    </a:solidFill>
                    <a:latin typeface="Microsoft JhengHei"/>
                    <a:ea typeface="Microsoft JhengHei"/>
                    <a:cs typeface="Microsoft JhengHei"/>
                    <a:sym typeface="Microsoft JhengHei"/>
                  </a:rPr>
                  <a:t>大學</a:t>
                </a:r>
                <a:endParaRPr/>
              </a:p>
            </p:txBody>
          </p:sp>
          <p:sp>
            <p:nvSpPr>
              <p:cNvPr id="631" name="Google Shape;631;p54"/>
              <p:cNvSpPr/>
              <p:nvPr/>
            </p:nvSpPr>
            <p:spPr>
              <a:xfrm>
                <a:off x="4893" y="2922"/>
                <a:ext cx="513" cy="333"/>
              </a:xfrm>
              <a:prstGeom prst="rect">
                <a:avLst/>
              </a:prstGeom>
              <a:solidFill>
                <a:srgbClr val="CCFFFF"/>
              </a:solid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2000"/>
                  <a:buFont typeface="Arial"/>
                  <a:buNone/>
                </a:pPr>
                <a:r>
                  <a:rPr lang="zh-TW" sz="2000">
                    <a:solidFill>
                      <a:srgbClr val="000000"/>
                    </a:solidFill>
                    <a:latin typeface="Microsoft JhengHei"/>
                    <a:ea typeface="Microsoft JhengHei"/>
                    <a:cs typeface="Microsoft JhengHei"/>
                    <a:sym typeface="Microsoft JhengHei"/>
                  </a:rPr>
                  <a:t>國中</a:t>
                </a:r>
                <a:endParaRPr/>
              </a:p>
            </p:txBody>
          </p:sp>
          <p:sp>
            <p:nvSpPr>
              <p:cNvPr id="632" name="Google Shape;632;p54"/>
              <p:cNvSpPr/>
              <p:nvPr/>
            </p:nvSpPr>
            <p:spPr>
              <a:xfrm>
                <a:off x="4207" y="2311"/>
                <a:ext cx="513" cy="419"/>
              </a:xfrm>
              <a:prstGeom prst="rect">
                <a:avLst/>
              </a:prstGeom>
              <a:solidFill>
                <a:srgbClr val="CCFFFF"/>
              </a:solid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高職/五專</a:t>
                </a:r>
                <a:endParaRPr/>
              </a:p>
            </p:txBody>
          </p:sp>
          <p:sp>
            <p:nvSpPr>
              <p:cNvPr id="633" name="Google Shape;633;p54"/>
              <p:cNvSpPr/>
              <p:nvPr/>
            </p:nvSpPr>
            <p:spPr>
              <a:xfrm>
                <a:off x="3522" y="1868"/>
                <a:ext cx="513" cy="433"/>
              </a:xfrm>
              <a:prstGeom prst="rect">
                <a:avLst/>
              </a:prstGeom>
              <a:solidFill>
                <a:srgbClr val="CCFFFF"/>
              </a:solid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1600"/>
                  <a:buFont typeface="Arial"/>
                  <a:buNone/>
                </a:pPr>
                <a:r>
                  <a:rPr lang="zh-TW" sz="1600">
                    <a:solidFill>
                      <a:srgbClr val="000000"/>
                    </a:solidFill>
                    <a:latin typeface="Microsoft JhengHei"/>
                    <a:ea typeface="Microsoft JhengHei"/>
                    <a:cs typeface="Microsoft JhengHei"/>
                    <a:sym typeface="Microsoft JhengHei"/>
                  </a:rPr>
                  <a:t>大學/二專</a:t>
                </a:r>
                <a:endParaRPr/>
              </a:p>
            </p:txBody>
          </p:sp>
          <p:sp>
            <p:nvSpPr>
              <p:cNvPr id="634" name="Google Shape;634;p54"/>
              <p:cNvSpPr/>
              <p:nvPr/>
            </p:nvSpPr>
            <p:spPr>
              <a:xfrm>
                <a:off x="2483" y="591"/>
                <a:ext cx="707" cy="333"/>
              </a:xfrm>
              <a:prstGeom prst="rect">
                <a:avLst/>
              </a:prstGeom>
              <a:solidFill>
                <a:srgbClr val="CCFFFF"/>
              </a:solid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2000"/>
                  <a:buFont typeface="Arial"/>
                  <a:buNone/>
                </a:pPr>
                <a:r>
                  <a:rPr lang="zh-TW" sz="2000">
                    <a:solidFill>
                      <a:srgbClr val="000000"/>
                    </a:solidFill>
                    <a:latin typeface="Microsoft JhengHei"/>
                    <a:ea typeface="Microsoft JhengHei"/>
                    <a:cs typeface="Microsoft JhengHei"/>
                    <a:sym typeface="Microsoft JhengHei"/>
                  </a:rPr>
                  <a:t>研究所</a:t>
                </a:r>
                <a:endParaRPr/>
              </a:p>
            </p:txBody>
          </p:sp>
          <p:grpSp>
            <p:nvGrpSpPr>
              <p:cNvPr id="635" name="Google Shape;635;p54"/>
              <p:cNvGrpSpPr/>
              <p:nvPr/>
            </p:nvGrpSpPr>
            <p:grpSpPr>
              <a:xfrm>
                <a:off x="56" y="694"/>
                <a:ext cx="5503" cy="2002"/>
                <a:chOff x="56" y="694"/>
                <a:chExt cx="5503" cy="2002"/>
              </a:xfrm>
            </p:grpSpPr>
            <p:sp>
              <p:nvSpPr>
                <p:cNvPr id="636" name="Google Shape;636;p54"/>
                <p:cNvSpPr/>
                <p:nvPr/>
              </p:nvSpPr>
              <p:spPr>
                <a:xfrm rot="-660000">
                  <a:off x="179" y="873"/>
                  <a:ext cx="2020" cy="1487"/>
                </a:xfrm>
                <a:custGeom>
                  <a:rect b="b" l="l" r="r" t="t"/>
                  <a:pathLst>
                    <a:path extrusionOk="0" h="2286524" w="2472487">
                      <a:moveTo>
                        <a:pt x="0" y="2286524"/>
                      </a:moveTo>
                      <a:cubicBezTo>
                        <a:pt x="274721" y="1270291"/>
                        <a:pt x="859789" y="603389"/>
                        <a:pt x="1755204" y="285816"/>
                      </a:cubicBezTo>
                      <a:lnTo>
                        <a:pt x="1723001" y="0"/>
                      </a:lnTo>
                      <a:lnTo>
                        <a:pt x="2472487" y="357955"/>
                      </a:lnTo>
                      <a:lnTo>
                        <a:pt x="1829428" y="944563"/>
                      </a:lnTo>
                      <a:lnTo>
                        <a:pt x="1797224" y="658748"/>
                      </a:lnTo>
                      <a:cubicBezTo>
                        <a:pt x="1011156" y="785777"/>
                        <a:pt x="412081" y="1328369"/>
                        <a:pt x="0" y="2286524"/>
                      </a:cubicBezTo>
                      <a:close/>
                    </a:path>
                  </a:pathLst>
                </a:custGeom>
                <a:solidFill>
                  <a:srgbClr val="94B6D2"/>
                </a:solidFill>
                <a:ln cap="flat" cmpd="sng" w="190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Microsoft JhengHei"/>
                    <a:ea typeface="Microsoft JhengHei"/>
                    <a:cs typeface="Microsoft JhengHei"/>
                    <a:sym typeface="Microsoft JhengHei"/>
                  </a:endParaRPr>
                </a:p>
              </p:txBody>
            </p:sp>
            <p:sp>
              <p:nvSpPr>
                <p:cNvPr id="637" name="Google Shape;637;p54"/>
                <p:cNvSpPr/>
                <p:nvPr/>
              </p:nvSpPr>
              <p:spPr>
                <a:xfrm rot="-1140000">
                  <a:off x="502" y="925"/>
                  <a:ext cx="1345" cy="423"/>
                </a:xfrm>
                <a:custGeom>
                  <a:rect b="b" l="l" r="r" t="t"/>
                  <a:pathLst>
                    <a:path extrusionOk="0" h="650240" w="1654048">
                      <a:moveTo>
                        <a:pt x="0" y="0"/>
                      </a:moveTo>
                      <a:lnTo>
                        <a:pt x="1654048" y="0"/>
                      </a:lnTo>
                      <a:lnTo>
                        <a:pt x="1654048" y="650240"/>
                      </a:lnTo>
                      <a:lnTo>
                        <a:pt x="0" y="650240"/>
                      </a:lnTo>
                      <a:lnTo>
                        <a:pt x="0" y="0"/>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Microsoft JhengHei"/>
                    <a:ea typeface="Microsoft JhengHei"/>
                    <a:cs typeface="Microsoft JhengHei"/>
                    <a:sym typeface="Microsoft JhengHei"/>
                  </a:endParaRPr>
                </a:p>
              </p:txBody>
            </p:sp>
            <p:sp>
              <p:nvSpPr>
                <p:cNvPr id="638" name="Google Shape;638;p54"/>
                <p:cNvSpPr/>
                <p:nvPr/>
              </p:nvSpPr>
              <p:spPr>
                <a:xfrm flipH="1" rot="480000">
                  <a:off x="3460" y="977"/>
                  <a:ext cx="1998" cy="1588"/>
                </a:xfrm>
                <a:custGeom>
                  <a:rect b="b" l="l" r="r" t="t"/>
                  <a:pathLst>
                    <a:path extrusionOk="0" h="2440499" w="2445532">
                      <a:moveTo>
                        <a:pt x="0" y="2440499"/>
                      </a:moveTo>
                      <a:cubicBezTo>
                        <a:pt x="271726" y="1355833"/>
                        <a:pt x="831709" y="644021"/>
                        <a:pt x="1679948" y="305062"/>
                      </a:cubicBezTo>
                      <a:lnTo>
                        <a:pt x="1645575" y="0"/>
                      </a:lnTo>
                      <a:lnTo>
                        <a:pt x="2445532" y="382060"/>
                      </a:lnTo>
                      <a:lnTo>
                        <a:pt x="1759169" y="1008170"/>
                      </a:lnTo>
                      <a:lnTo>
                        <a:pt x="1724796" y="703108"/>
                      </a:lnTo>
                      <a:cubicBezTo>
                        <a:pt x="982521" y="838691"/>
                        <a:pt x="407589" y="1417822"/>
                        <a:pt x="0" y="2440499"/>
                      </a:cubicBezTo>
                      <a:close/>
                    </a:path>
                  </a:pathLst>
                </a:custGeom>
                <a:solidFill>
                  <a:srgbClr val="94B6D2"/>
                </a:solidFill>
                <a:ln cap="flat" cmpd="sng" w="1907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Microsoft JhengHei"/>
                    <a:ea typeface="Microsoft JhengHei"/>
                    <a:cs typeface="Microsoft JhengHei"/>
                    <a:sym typeface="Microsoft JhengHei"/>
                  </a:endParaRPr>
                </a:p>
              </p:txBody>
            </p:sp>
          </p:grpSp>
        </p:grpSp>
        <p:sp>
          <p:nvSpPr>
            <p:cNvPr id="639" name="Google Shape;639;p54"/>
            <p:cNvSpPr/>
            <p:nvPr/>
          </p:nvSpPr>
          <p:spPr>
            <a:xfrm>
              <a:off x="181" y="3973"/>
              <a:ext cx="340" cy="271"/>
            </a:xfrm>
            <a:prstGeom prst="rightArrow">
              <a:avLst>
                <a:gd fmla="val 50000" name="adj1"/>
                <a:gd fmla="val 43180" name="adj2"/>
              </a:avLst>
            </a:prstGeom>
            <a:solidFill>
              <a:srgbClr val="FF006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sp>
          <p:nvSpPr>
            <p:cNvPr id="640" name="Google Shape;640;p54"/>
            <p:cNvSpPr/>
            <p:nvPr/>
          </p:nvSpPr>
          <p:spPr>
            <a:xfrm flipH="1">
              <a:off x="5230" y="3981"/>
              <a:ext cx="304" cy="270"/>
            </a:xfrm>
            <a:prstGeom prst="rightArrow">
              <a:avLst>
                <a:gd fmla="val 50000" name="adj1"/>
                <a:gd fmla="val 43088" name="adj2"/>
              </a:avLst>
            </a:prstGeom>
            <a:solidFill>
              <a:srgbClr val="FF006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grpSp>
          <p:nvGrpSpPr>
            <p:cNvPr id="641" name="Google Shape;641;p54"/>
            <p:cNvGrpSpPr/>
            <p:nvPr/>
          </p:nvGrpSpPr>
          <p:grpSpPr>
            <a:xfrm>
              <a:off x="1728" y="952"/>
              <a:ext cx="2645" cy="1117"/>
              <a:chOff x="1728" y="952"/>
              <a:chExt cx="2645" cy="1117"/>
            </a:xfrm>
          </p:grpSpPr>
          <p:pic>
            <p:nvPicPr>
              <p:cNvPr id="642" name="Google Shape;642;p54"/>
              <p:cNvPicPr preferRelativeResize="0"/>
              <p:nvPr/>
            </p:nvPicPr>
            <p:blipFill rotWithShape="1">
              <a:blip r:embed="rId4">
                <a:alphaModFix/>
              </a:blip>
              <a:srcRect b="0" l="0" r="0" t="0"/>
              <a:stretch/>
            </p:blipFill>
            <p:spPr>
              <a:xfrm>
                <a:off x="1728" y="952"/>
                <a:ext cx="2645" cy="1117"/>
              </a:xfrm>
              <a:prstGeom prst="rect">
                <a:avLst/>
              </a:prstGeom>
              <a:noFill/>
              <a:ln>
                <a:noFill/>
              </a:ln>
            </p:spPr>
          </p:pic>
          <p:sp>
            <p:nvSpPr>
              <p:cNvPr id="643" name="Google Shape;643;p54"/>
              <p:cNvSpPr txBox="1"/>
              <p:nvPr/>
            </p:nvSpPr>
            <p:spPr>
              <a:xfrm>
                <a:off x="1922" y="966"/>
                <a:ext cx="2431" cy="10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grpSp>
        <p:grpSp>
          <p:nvGrpSpPr>
            <p:cNvPr id="644" name="Google Shape;644;p54"/>
            <p:cNvGrpSpPr/>
            <p:nvPr/>
          </p:nvGrpSpPr>
          <p:grpSpPr>
            <a:xfrm>
              <a:off x="1333" y="956"/>
              <a:ext cx="2603" cy="1120"/>
              <a:chOff x="1333" y="956"/>
              <a:chExt cx="2603" cy="1120"/>
            </a:xfrm>
          </p:grpSpPr>
          <p:pic>
            <p:nvPicPr>
              <p:cNvPr id="645" name="Google Shape;645;p54"/>
              <p:cNvPicPr preferRelativeResize="0"/>
              <p:nvPr/>
            </p:nvPicPr>
            <p:blipFill rotWithShape="1">
              <a:blip r:embed="rId5">
                <a:alphaModFix/>
              </a:blip>
              <a:srcRect b="0" l="0" r="0" t="0"/>
              <a:stretch/>
            </p:blipFill>
            <p:spPr>
              <a:xfrm>
                <a:off x="1333" y="956"/>
                <a:ext cx="2603" cy="1120"/>
              </a:xfrm>
              <a:prstGeom prst="rect">
                <a:avLst/>
              </a:prstGeom>
              <a:noFill/>
              <a:ln>
                <a:noFill/>
              </a:ln>
            </p:spPr>
          </p:pic>
          <p:sp>
            <p:nvSpPr>
              <p:cNvPr id="646" name="Google Shape;646;p54"/>
              <p:cNvSpPr txBox="1"/>
              <p:nvPr/>
            </p:nvSpPr>
            <p:spPr>
              <a:xfrm>
                <a:off x="1352" y="972"/>
                <a:ext cx="2386" cy="10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Microsoft JhengHei"/>
                  <a:ea typeface="Microsoft JhengHei"/>
                  <a:cs typeface="Microsoft JhengHei"/>
                  <a:sym typeface="Microsoft JhengHei"/>
                </a:endParaRPr>
              </a:p>
            </p:txBody>
          </p:sp>
        </p:grpSp>
      </p:grpSp>
      <p:sp>
        <p:nvSpPr>
          <p:cNvPr id="647" name="Google Shape;647;p54"/>
          <p:cNvSpPr/>
          <p:nvPr/>
        </p:nvSpPr>
        <p:spPr>
          <a:xfrm>
            <a:off x="1395413" y="44624"/>
            <a:ext cx="6357937" cy="703263"/>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chemeClr val="dk1"/>
              </a:buClr>
              <a:buSzPts val="4000"/>
              <a:buFont typeface="Arial"/>
              <a:buNone/>
            </a:pPr>
            <a:r>
              <a:rPr b="1" lang="zh-TW" sz="4000">
                <a:solidFill>
                  <a:schemeClr val="dk1"/>
                </a:solidFill>
                <a:latin typeface="Microsoft JhengHei"/>
                <a:ea typeface="Microsoft JhengHei"/>
                <a:cs typeface="Microsoft JhengHei"/>
                <a:sym typeface="Microsoft JhengHei"/>
              </a:rPr>
              <a:t>國中畢業生升學進路階梯圖</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55"/>
          <p:cNvSpPr txBox="1"/>
          <p:nvPr/>
        </p:nvSpPr>
        <p:spPr>
          <a:xfrm>
            <a:off x="971550" y="1692746"/>
            <a:ext cx="7219950" cy="4400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Arial"/>
              <a:buNone/>
            </a:pPr>
            <a:r>
              <a:rPr b="1" lang="zh-TW" sz="4000">
                <a:solidFill>
                  <a:schemeClr val="dk1"/>
                </a:solidFill>
                <a:latin typeface="Microsoft JhengHei"/>
                <a:ea typeface="Microsoft JhengHei"/>
                <a:cs typeface="Microsoft JhengHei"/>
                <a:sym typeface="Microsoft JhengHei"/>
              </a:rPr>
              <a:t>所謂對的路  </a:t>
            </a:r>
            <a:endParaRPr b="1" sz="4000">
              <a:solidFill>
                <a:schemeClr val="dk1"/>
              </a:solidFill>
              <a:latin typeface="Microsoft JhengHei"/>
              <a:ea typeface="Microsoft JhengHei"/>
              <a:cs typeface="Microsoft JhengHei"/>
              <a:sym typeface="Microsoft JhengHei"/>
            </a:endParaRPr>
          </a:p>
          <a:p>
            <a:pPr indent="0" lvl="0" marL="0" marR="0" rtl="0" algn="ctr">
              <a:spcBef>
                <a:spcPts val="0"/>
              </a:spcBef>
              <a:spcAft>
                <a:spcPts val="0"/>
              </a:spcAft>
              <a:buClr>
                <a:schemeClr val="dk1"/>
              </a:buClr>
              <a:buSzPts val="4000"/>
              <a:buFont typeface="Arial"/>
              <a:buNone/>
            </a:pPr>
            <a:r>
              <a:rPr b="1" lang="zh-TW" sz="4000">
                <a:solidFill>
                  <a:schemeClr val="dk1"/>
                </a:solidFill>
                <a:latin typeface="Microsoft JhengHei"/>
                <a:ea typeface="Microsoft JhengHei"/>
                <a:cs typeface="Microsoft JhengHei"/>
                <a:sym typeface="Microsoft JhengHei"/>
              </a:rPr>
              <a:t>就是</a:t>
            </a:r>
            <a:r>
              <a:rPr b="1" lang="zh-TW" sz="4000">
                <a:solidFill>
                  <a:schemeClr val="accent6"/>
                </a:solidFill>
                <a:latin typeface="Microsoft JhengHei"/>
                <a:ea typeface="Microsoft JhengHei"/>
                <a:cs typeface="Microsoft JhengHei"/>
                <a:sym typeface="Microsoft JhengHei"/>
              </a:rPr>
              <a:t>適合自己</a:t>
            </a:r>
            <a:r>
              <a:rPr b="1" lang="zh-TW" sz="4000">
                <a:solidFill>
                  <a:schemeClr val="dk1"/>
                </a:solidFill>
                <a:latin typeface="Microsoft JhengHei"/>
                <a:ea typeface="Microsoft JhengHei"/>
                <a:cs typeface="Microsoft JhengHei"/>
                <a:sym typeface="Microsoft JhengHei"/>
              </a:rPr>
              <a:t>的那一條路</a:t>
            </a:r>
            <a:endParaRPr b="1" sz="4000">
              <a:solidFill>
                <a:schemeClr val="dk1"/>
              </a:solidFill>
              <a:latin typeface="Microsoft JhengHei"/>
              <a:ea typeface="Microsoft JhengHei"/>
              <a:cs typeface="Microsoft JhengHei"/>
              <a:sym typeface="Microsoft JhengHei"/>
            </a:endParaRPr>
          </a:p>
          <a:p>
            <a:pPr indent="0" lvl="0" marL="0" marR="0" rtl="0" algn="ctr">
              <a:spcBef>
                <a:spcPts val="0"/>
              </a:spcBef>
              <a:spcAft>
                <a:spcPts val="0"/>
              </a:spcAft>
              <a:buClr>
                <a:schemeClr val="dk1"/>
              </a:buClr>
              <a:buSzPts val="4000"/>
              <a:buFont typeface="Arial"/>
              <a:buNone/>
            </a:pPr>
            <a:r>
              <a:rPr b="1" lang="zh-TW" sz="4000">
                <a:solidFill>
                  <a:schemeClr val="dk1"/>
                </a:solidFill>
                <a:latin typeface="Microsoft JhengHei"/>
                <a:ea typeface="Microsoft JhengHei"/>
                <a:cs typeface="Microsoft JhengHei"/>
                <a:sym typeface="Microsoft JhengHei"/>
              </a:rPr>
              <a:t>人生的際遇與結果  </a:t>
            </a:r>
            <a:endParaRPr b="1" sz="4000">
              <a:solidFill>
                <a:schemeClr val="dk1"/>
              </a:solidFill>
              <a:latin typeface="Microsoft JhengHei"/>
              <a:ea typeface="Microsoft JhengHei"/>
              <a:cs typeface="Microsoft JhengHei"/>
              <a:sym typeface="Microsoft JhengHei"/>
            </a:endParaRPr>
          </a:p>
          <a:p>
            <a:pPr indent="0" lvl="0" marL="0" marR="0" rtl="0" algn="ctr">
              <a:spcBef>
                <a:spcPts val="0"/>
              </a:spcBef>
              <a:spcAft>
                <a:spcPts val="0"/>
              </a:spcAft>
              <a:buClr>
                <a:srgbClr val="FF0000"/>
              </a:buClr>
              <a:buSzPts val="4000"/>
              <a:buFont typeface="Arial"/>
              <a:buNone/>
            </a:pPr>
            <a:r>
              <a:rPr b="1" lang="zh-TW" sz="4000">
                <a:solidFill>
                  <a:srgbClr val="FF0000"/>
                </a:solidFill>
                <a:latin typeface="Microsoft JhengHei"/>
                <a:ea typeface="Microsoft JhengHei"/>
                <a:cs typeface="Microsoft JhengHei"/>
                <a:sym typeface="Microsoft JhengHei"/>
              </a:rPr>
              <a:t>無法完全掌握</a:t>
            </a:r>
            <a:r>
              <a:rPr b="1" lang="zh-TW" sz="4000">
                <a:solidFill>
                  <a:schemeClr val="dk1"/>
                </a:solidFill>
                <a:latin typeface="Microsoft JhengHei"/>
                <a:ea typeface="Microsoft JhengHei"/>
                <a:cs typeface="Microsoft JhengHei"/>
                <a:sym typeface="Microsoft JhengHei"/>
              </a:rPr>
              <a:t>在人的手中</a:t>
            </a:r>
            <a:endParaRPr b="1" sz="4000">
              <a:solidFill>
                <a:schemeClr val="dk1"/>
              </a:solidFill>
              <a:latin typeface="Microsoft JhengHei"/>
              <a:ea typeface="Microsoft JhengHei"/>
              <a:cs typeface="Microsoft JhengHei"/>
              <a:sym typeface="Microsoft JhengHei"/>
            </a:endParaRPr>
          </a:p>
          <a:p>
            <a:pPr indent="0" lvl="0" marL="0" marR="0" rtl="0" algn="ctr">
              <a:spcBef>
                <a:spcPts val="0"/>
              </a:spcBef>
              <a:spcAft>
                <a:spcPts val="0"/>
              </a:spcAft>
              <a:buClr>
                <a:schemeClr val="dk1"/>
              </a:buClr>
              <a:buSzPts val="4000"/>
              <a:buFont typeface="Arial"/>
              <a:buNone/>
            </a:pPr>
            <a:r>
              <a:rPr b="1" lang="zh-TW" sz="4000">
                <a:solidFill>
                  <a:schemeClr val="dk1"/>
                </a:solidFill>
                <a:latin typeface="Microsoft JhengHei"/>
                <a:ea typeface="Microsoft JhengHei"/>
                <a:cs typeface="Microsoft JhengHei"/>
                <a:sym typeface="Microsoft JhengHei"/>
              </a:rPr>
              <a:t>總會有出乎意料的</a:t>
            </a:r>
            <a:r>
              <a:rPr b="1" lang="zh-TW" sz="4000">
                <a:solidFill>
                  <a:srgbClr val="FF0000"/>
                </a:solidFill>
                <a:latin typeface="Microsoft JhengHei"/>
                <a:ea typeface="Microsoft JhengHei"/>
                <a:cs typeface="Microsoft JhengHei"/>
                <a:sym typeface="Microsoft JhengHei"/>
              </a:rPr>
              <a:t>可能性</a:t>
            </a:r>
            <a:endParaRPr b="1" sz="4000">
              <a:solidFill>
                <a:srgbClr val="FF0000"/>
              </a:solidFill>
              <a:latin typeface="Microsoft JhengHei"/>
              <a:ea typeface="Microsoft JhengHei"/>
              <a:cs typeface="Microsoft JhengHei"/>
              <a:sym typeface="Microsoft JhengHei"/>
            </a:endParaRPr>
          </a:p>
          <a:p>
            <a:pPr indent="0" lvl="0" marL="0" marR="0" rtl="0" algn="ctr">
              <a:spcBef>
                <a:spcPts val="0"/>
              </a:spcBef>
              <a:spcAft>
                <a:spcPts val="0"/>
              </a:spcAft>
              <a:buClr>
                <a:schemeClr val="dk1"/>
              </a:buClr>
              <a:buSzPts val="4000"/>
              <a:buFont typeface="Arial"/>
              <a:buNone/>
            </a:pPr>
            <a:r>
              <a:rPr b="1" lang="zh-TW" sz="4000">
                <a:solidFill>
                  <a:schemeClr val="dk1"/>
                </a:solidFill>
                <a:latin typeface="Microsoft JhengHei"/>
                <a:ea typeface="Microsoft JhengHei"/>
                <a:cs typeface="Microsoft JhengHei"/>
                <a:sym typeface="Microsoft JhengHei"/>
              </a:rPr>
              <a:t>我們能做的是好好</a:t>
            </a:r>
            <a:r>
              <a:rPr b="1" lang="zh-TW" sz="4000">
                <a:solidFill>
                  <a:schemeClr val="accent6"/>
                </a:solidFill>
                <a:latin typeface="Microsoft JhengHei"/>
                <a:ea typeface="Microsoft JhengHei"/>
                <a:cs typeface="Microsoft JhengHei"/>
                <a:sym typeface="Microsoft JhengHei"/>
              </a:rPr>
              <a:t>選擇</a:t>
            </a:r>
            <a:endParaRPr b="1" sz="4000">
              <a:solidFill>
                <a:schemeClr val="accent6"/>
              </a:solidFill>
              <a:latin typeface="Microsoft JhengHei"/>
              <a:ea typeface="Microsoft JhengHei"/>
              <a:cs typeface="Microsoft JhengHei"/>
              <a:sym typeface="Microsoft JhengHei"/>
            </a:endParaRPr>
          </a:p>
          <a:p>
            <a:pPr indent="0" lvl="0" marL="0" marR="0" rtl="0" algn="ctr">
              <a:spcBef>
                <a:spcPts val="0"/>
              </a:spcBef>
              <a:spcAft>
                <a:spcPts val="0"/>
              </a:spcAft>
              <a:buClr>
                <a:schemeClr val="dk1"/>
              </a:buClr>
              <a:buSzPts val="4000"/>
              <a:buFont typeface="Arial"/>
              <a:buNone/>
            </a:pPr>
            <a:r>
              <a:rPr b="1" lang="zh-TW" sz="4000">
                <a:solidFill>
                  <a:schemeClr val="dk1"/>
                </a:solidFill>
                <a:latin typeface="Microsoft JhengHei"/>
                <a:ea typeface="Microsoft JhengHei"/>
                <a:cs typeface="Microsoft JhengHei"/>
                <a:sym typeface="Microsoft JhengHei"/>
              </a:rPr>
              <a:t>然後盡力</a:t>
            </a:r>
            <a:r>
              <a:rPr b="1" lang="zh-TW" sz="4000">
                <a:solidFill>
                  <a:schemeClr val="accent6"/>
                </a:solidFill>
                <a:latin typeface="Microsoft JhengHei"/>
                <a:ea typeface="Microsoft JhengHei"/>
                <a:cs typeface="Microsoft JhengHei"/>
                <a:sym typeface="Microsoft JhengHei"/>
              </a:rPr>
              <a:t>完成最好的自己</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8" name="Shape 148"/>
        <p:cNvGrpSpPr/>
        <p:nvPr/>
      </p:nvGrpSpPr>
      <p:grpSpPr>
        <a:xfrm>
          <a:off x="0" y="0"/>
          <a:ext cx="0" cy="0"/>
          <a:chOff x="0" y="0"/>
          <a:chExt cx="0" cy="0"/>
        </a:xfrm>
      </p:grpSpPr>
      <p:pic>
        <p:nvPicPr>
          <p:cNvPr id="149" name="Google Shape;149;p17"/>
          <p:cNvPicPr preferRelativeResize="0"/>
          <p:nvPr/>
        </p:nvPicPr>
        <p:blipFill rotWithShape="1">
          <a:blip r:embed="rId3">
            <a:alphaModFix/>
          </a:blip>
          <a:srcRect b="0" l="0" r="0" t="0"/>
          <a:stretch/>
        </p:blipFill>
        <p:spPr>
          <a:xfrm>
            <a:off x="-96838" y="512763"/>
            <a:ext cx="4741863" cy="6323012"/>
          </a:xfrm>
          <a:prstGeom prst="rect">
            <a:avLst/>
          </a:prstGeom>
          <a:noFill/>
          <a:ln>
            <a:noFill/>
          </a:ln>
        </p:spPr>
      </p:pic>
      <p:pic>
        <p:nvPicPr>
          <p:cNvPr id="150" name="Google Shape;150;p17"/>
          <p:cNvPicPr preferRelativeResize="0"/>
          <p:nvPr/>
        </p:nvPicPr>
        <p:blipFill rotWithShape="1">
          <a:blip r:embed="rId4">
            <a:alphaModFix/>
          </a:blip>
          <a:srcRect b="0" l="0" r="0" t="0"/>
          <a:stretch/>
        </p:blipFill>
        <p:spPr>
          <a:xfrm>
            <a:off x="4572000" y="501650"/>
            <a:ext cx="4741863" cy="6323013"/>
          </a:xfrm>
          <a:prstGeom prst="rect">
            <a:avLst/>
          </a:prstGeom>
          <a:noFill/>
          <a:ln>
            <a:noFill/>
          </a:ln>
        </p:spPr>
      </p:pic>
      <p:sp>
        <p:nvSpPr>
          <p:cNvPr id="151" name="Google Shape;151;p17"/>
          <p:cNvSpPr txBox="1"/>
          <p:nvPr/>
        </p:nvSpPr>
        <p:spPr>
          <a:xfrm>
            <a:off x="179388" y="0"/>
            <a:ext cx="8785225" cy="646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3600"/>
              <a:buFont typeface="Arial"/>
              <a:buNone/>
            </a:pPr>
            <a:r>
              <a:rPr b="1" lang="zh-TW" sz="3600">
                <a:solidFill>
                  <a:srgbClr val="FF0000"/>
                </a:solidFill>
                <a:latin typeface="Microsoft JhengHei"/>
                <a:ea typeface="Microsoft JhengHei"/>
                <a:cs typeface="Microsoft JhengHei"/>
                <a:sym typeface="Microsoft JhengHei"/>
              </a:rPr>
              <a:t>生涯統整面面觀      </a:t>
            </a:r>
            <a:r>
              <a:rPr b="1" lang="zh-TW" sz="3200">
                <a:solidFill>
                  <a:schemeClr val="dk1"/>
                </a:solidFill>
                <a:latin typeface="Microsoft JhengHei"/>
                <a:ea typeface="Microsoft JhengHei"/>
                <a:cs typeface="Microsoft JhengHei"/>
                <a:sym typeface="Microsoft JhengHei"/>
              </a:rPr>
              <a:t>第16~18頁   第19~20頁</a:t>
            </a:r>
            <a:endParaRPr b="1" sz="360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6" name="Shape 156"/>
        <p:cNvGrpSpPr/>
        <p:nvPr/>
      </p:nvGrpSpPr>
      <p:grpSpPr>
        <a:xfrm>
          <a:off x="0" y="0"/>
          <a:ext cx="0" cy="0"/>
          <a:chOff x="0" y="0"/>
          <a:chExt cx="0" cy="0"/>
        </a:xfrm>
      </p:grpSpPr>
      <p:pic>
        <p:nvPicPr>
          <p:cNvPr descr="台北市全圖" id="157" name="Google Shape;157;p18"/>
          <p:cNvPicPr preferRelativeResize="0"/>
          <p:nvPr/>
        </p:nvPicPr>
        <p:blipFill rotWithShape="1">
          <a:blip r:embed="rId3">
            <a:alphaModFix/>
          </a:blip>
          <a:srcRect b="0" l="0" r="0" t="0"/>
          <a:stretch/>
        </p:blipFill>
        <p:spPr>
          <a:xfrm>
            <a:off x="785813" y="714375"/>
            <a:ext cx="7658100" cy="6143625"/>
          </a:xfrm>
          <a:prstGeom prst="rect">
            <a:avLst/>
          </a:prstGeom>
          <a:solidFill>
            <a:srgbClr val="FF9900"/>
          </a:solidFill>
          <a:ln>
            <a:noFill/>
          </a:ln>
        </p:spPr>
      </p:pic>
      <p:sp>
        <p:nvSpPr>
          <p:cNvPr id="158" name="Google Shape;158;p18"/>
          <p:cNvSpPr txBox="1"/>
          <p:nvPr>
            <p:ph idx="4294967295" type="title"/>
          </p:nvPr>
        </p:nvSpPr>
        <p:spPr>
          <a:xfrm>
            <a:off x="0" y="0"/>
            <a:ext cx="5357813" cy="714375"/>
          </a:xfrm>
          <a:prstGeom prst="rect">
            <a:avLst/>
          </a:prstGeom>
          <a:solidFill>
            <a:srgbClr val="99FF66"/>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zh-TW" sz="4000">
                <a:latin typeface="Microsoft JhengHei"/>
                <a:ea typeface="Microsoft JhengHei"/>
                <a:cs typeface="Microsoft JhengHei"/>
                <a:sym typeface="Microsoft JhengHei"/>
              </a:rPr>
              <a:t>臺南市</a:t>
            </a:r>
            <a:r>
              <a:rPr b="1" lang="zh-TW" sz="4000">
                <a:solidFill>
                  <a:srgbClr val="006600"/>
                </a:solidFill>
                <a:latin typeface="Microsoft JhengHei"/>
                <a:ea typeface="Microsoft JhengHei"/>
                <a:cs typeface="Microsoft JhengHei"/>
                <a:sym typeface="Microsoft JhengHei"/>
              </a:rPr>
              <a:t>公立高中</a:t>
            </a:r>
            <a:r>
              <a:rPr b="1" lang="zh-TW" sz="4000">
                <a:latin typeface="Microsoft JhengHei"/>
                <a:ea typeface="Microsoft JhengHei"/>
                <a:cs typeface="Microsoft JhengHei"/>
                <a:sym typeface="Microsoft JhengHei"/>
              </a:rPr>
              <a:t>分佈圖</a:t>
            </a:r>
            <a:endParaRPr/>
          </a:p>
        </p:txBody>
      </p:sp>
      <p:grpSp>
        <p:nvGrpSpPr>
          <p:cNvPr id="159" name="Google Shape;159;p18"/>
          <p:cNvGrpSpPr/>
          <p:nvPr/>
        </p:nvGrpSpPr>
        <p:grpSpPr>
          <a:xfrm>
            <a:off x="4429200" y="5286375"/>
            <a:ext cx="4714800" cy="856481"/>
            <a:chOff x="4429201" y="5286375"/>
            <a:chExt cx="4714799" cy="856481"/>
          </a:xfrm>
        </p:grpSpPr>
        <p:sp>
          <p:nvSpPr>
            <p:cNvPr id="160" name="Google Shape;160;p18"/>
            <p:cNvSpPr txBox="1"/>
            <p:nvPr/>
          </p:nvSpPr>
          <p:spPr>
            <a:xfrm flipH="1">
              <a:off x="6515101" y="5286375"/>
              <a:ext cx="2628899"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新豐高中</a:t>
              </a:r>
              <a:r>
                <a:rPr b="1" lang="zh-TW" sz="2000">
                  <a:solidFill>
                    <a:schemeClr val="dk1"/>
                  </a:solidFill>
                  <a:latin typeface="Microsoft JhengHei"/>
                  <a:ea typeface="Microsoft JhengHei"/>
                  <a:cs typeface="Microsoft JhengHei"/>
                  <a:sym typeface="Microsoft JhengHei"/>
                </a:rPr>
                <a:t>/進修學校</a:t>
              </a:r>
              <a:endParaRPr/>
            </a:p>
          </p:txBody>
        </p:sp>
        <p:cxnSp>
          <p:nvCxnSpPr>
            <p:cNvPr id="161" name="Google Shape;161;p18"/>
            <p:cNvCxnSpPr>
              <a:stCxn id="160" idx="3"/>
            </p:cNvCxnSpPr>
            <p:nvPr/>
          </p:nvCxnSpPr>
          <p:spPr>
            <a:xfrm flipH="1">
              <a:off x="4429201" y="5517356"/>
              <a:ext cx="2085900" cy="625500"/>
            </a:xfrm>
            <a:prstGeom prst="straightConnector1">
              <a:avLst/>
            </a:prstGeom>
            <a:noFill/>
            <a:ln cap="flat" cmpd="sng" w="28575">
              <a:solidFill>
                <a:srgbClr val="003300"/>
              </a:solidFill>
              <a:prstDash val="solid"/>
              <a:round/>
              <a:headEnd len="sm" w="sm" type="none"/>
              <a:tailEnd len="med" w="med" type="oval"/>
            </a:ln>
          </p:spPr>
        </p:cxnSp>
      </p:grpSp>
      <p:cxnSp>
        <p:nvCxnSpPr>
          <p:cNvPr id="162" name="Google Shape;162;p18"/>
          <p:cNvCxnSpPr/>
          <p:nvPr/>
        </p:nvCxnSpPr>
        <p:spPr>
          <a:xfrm flipH="1">
            <a:off x="4006850" y="2781300"/>
            <a:ext cx="3481388" cy="2192338"/>
          </a:xfrm>
          <a:prstGeom prst="straightConnector1">
            <a:avLst/>
          </a:prstGeom>
          <a:noFill/>
          <a:ln cap="flat" cmpd="sng" w="28575">
            <a:solidFill>
              <a:srgbClr val="003300"/>
            </a:solidFill>
            <a:prstDash val="solid"/>
            <a:round/>
            <a:headEnd len="sm" w="sm" type="none"/>
            <a:tailEnd len="med" w="med" type="oval"/>
          </a:ln>
        </p:spPr>
      </p:cxnSp>
      <p:sp>
        <p:nvSpPr>
          <p:cNvPr id="163" name="Google Shape;163;p18"/>
          <p:cNvSpPr txBox="1"/>
          <p:nvPr/>
        </p:nvSpPr>
        <p:spPr>
          <a:xfrm flipH="1">
            <a:off x="7354888" y="2352675"/>
            <a:ext cx="1549400" cy="1508125"/>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南大附中</a:t>
            </a:r>
            <a:r>
              <a:rPr b="1" lang="zh-TW" sz="2000">
                <a:solidFill>
                  <a:schemeClr val="dk1"/>
                </a:solidFill>
                <a:latin typeface="Microsoft JhengHei"/>
                <a:ea typeface="Microsoft JhengHei"/>
                <a:cs typeface="Microsoft JhengHei"/>
                <a:sym typeface="Microsoft JhengHei"/>
              </a:rPr>
              <a:t>/</a:t>
            </a:r>
            <a:endParaRPr/>
          </a:p>
          <a:p>
            <a:pPr indent="0" lvl="0" marL="0" marR="0" rtl="0" algn="l">
              <a:spcBef>
                <a:spcPts val="0"/>
              </a:spcBef>
              <a:spcAft>
                <a:spcPts val="0"/>
              </a:spcAft>
              <a:buNone/>
            </a:pPr>
            <a:r>
              <a:rPr b="1" lang="zh-TW" sz="2000">
                <a:solidFill>
                  <a:schemeClr val="dk1"/>
                </a:solidFill>
                <a:latin typeface="Microsoft JhengHei"/>
                <a:ea typeface="Microsoft JhengHei"/>
                <a:cs typeface="Microsoft JhengHei"/>
                <a:sym typeface="Microsoft JhengHei"/>
              </a:rPr>
              <a:t> 進修學校</a:t>
            </a:r>
            <a:endParaRPr b="1" sz="28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大灣高中</a:t>
            </a:r>
            <a:endParaRPr b="1"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永仁高中</a:t>
            </a:r>
            <a:endParaRPr b="1" sz="2400">
              <a:solidFill>
                <a:schemeClr val="dk1"/>
              </a:solidFill>
              <a:latin typeface="Microsoft JhengHei"/>
              <a:ea typeface="Microsoft JhengHei"/>
              <a:cs typeface="Microsoft JhengHei"/>
              <a:sym typeface="Microsoft JhengHei"/>
            </a:endParaRPr>
          </a:p>
        </p:txBody>
      </p:sp>
      <p:grpSp>
        <p:nvGrpSpPr>
          <p:cNvPr id="164" name="Google Shape;164;p18"/>
          <p:cNvGrpSpPr/>
          <p:nvPr/>
        </p:nvGrpSpPr>
        <p:grpSpPr>
          <a:xfrm>
            <a:off x="214313" y="1857375"/>
            <a:ext cx="2785962" cy="1477181"/>
            <a:chOff x="214313" y="1857375"/>
            <a:chExt cx="2785962" cy="1477181"/>
          </a:xfrm>
        </p:grpSpPr>
        <p:sp>
          <p:nvSpPr>
            <p:cNvPr id="165" name="Google Shape;165;p18"/>
            <p:cNvSpPr txBox="1"/>
            <p:nvPr/>
          </p:nvSpPr>
          <p:spPr>
            <a:xfrm flipH="1">
              <a:off x="214313" y="1857375"/>
              <a:ext cx="1439862"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北門高中</a:t>
              </a:r>
              <a:endParaRPr b="1" sz="2400">
                <a:solidFill>
                  <a:schemeClr val="dk1"/>
                </a:solidFill>
                <a:latin typeface="Microsoft JhengHei"/>
                <a:ea typeface="Microsoft JhengHei"/>
                <a:cs typeface="Microsoft JhengHei"/>
                <a:sym typeface="Microsoft JhengHei"/>
              </a:endParaRPr>
            </a:p>
          </p:txBody>
        </p:sp>
        <p:cxnSp>
          <p:nvCxnSpPr>
            <p:cNvPr id="166" name="Google Shape;166;p18"/>
            <p:cNvCxnSpPr>
              <a:stCxn id="165" idx="1"/>
            </p:cNvCxnSpPr>
            <p:nvPr/>
          </p:nvCxnSpPr>
          <p:spPr>
            <a:xfrm>
              <a:off x="1654175" y="2088356"/>
              <a:ext cx="1346100" cy="1246200"/>
            </a:xfrm>
            <a:prstGeom prst="straightConnector1">
              <a:avLst/>
            </a:prstGeom>
            <a:noFill/>
            <a:ln cap="flat" cmpd="sng" w="28575">
              <a:solidFill>
                <a:srgbClr val="003300"/>
              </a:solidFill>
              <a:prstDash val="solid"/>
              <a:round/>
              <a:headEnd len="sm" w="sm" type="none"/>
              <a:tailEnd len="med" w="med" type="oval"/>
            </a:ln>
          </p:spPr>
        </p:cxnSp>
      </p:grpSp>
      <p:grpSp>
        <p:nvGrpSpPr>
          <p:cNvPr id="167" name="Google Shape;167;p18"/>
          <p:cNvGrpSpPr/>
          <p:nvPr/>
        </p:nvGrpSpPr>
        <p:grpSpPr>
          <a:xfrm>
            <a:off x="2214563" y="857250"/>
            <a:ext cx="1997075" cy="1000125"/>
            <a:chOff x="2214563" y="857250"/>
            <a:chExt cx="1997397" cy="1000125"/>
          </a:xfrm>
        </p:grpSpPr>
        <p:sp>
          <p:nvSpPr>
            <p:cNvPr id="168" name="Google Shape;168;p18"/>
            <p:cNvSpPr txBox="1"/>
            <p:nvPr/>
          </p:nvSpPr>
          <p:spPr>
            <a:xfrm flipH="1">
              <a:off x="2214563" y="857250"/>
              <a:ext cx="1511544"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新營高中</a:t>
              </a:r>
              <a:endParaRPr b="1" sz="2400">
                <a:solidFill>
                  <a:schemeClr val="dk1"/>
                </a:solidFill>
                <a:latin typeface="Microsoft JhengHei"/>
                <a:ea typeface="Microsoft JhengHei"/>
                <a:cs typeface="Microsoft JhengHei"/>
                <a:sym typeface="Microsoft JhengHei"/>
              </a:endParaRPr>
            </a:p>
          </p:txBody>
        </p:sp>
        <p:cxnSp>
          <p:nvCxnSpPr>
            <p:cNvPr id="169" name="Google Shape;169;p18"/>
            <p:cNvCxnSpPr/>
            <p:nvPr/>
          </p:nvCxnSpPr>
          <p:spPr>
            <a:xfrm>
              <a:off x="3707054" y="1331913"/>
              <a:ext cx="504906" cy="525462"/>
            </a:xfrm>
            <a:prstGeom prst="straightConnector1">
              <a:avLst/>
            </a:prstGeom>
            <a:noFill/>
            <a:ln cap="flat" cmpd="sng" w="28575">
              <a:solidFill>
                <a:srgbClr val="003300"/>
              </a:solidFill>
              <a:prstDash val="solid"/>
              <a:round/>
              <a:headEnd len="sm" w="sm" type="none"/>
              <a:tailEnd len="med" w="med" type="oval"/>
            </a:ln>
          </p:spPr>
        </p:cxnSp>
      </p:grpSp>
      <p:grpSp>
        <p:nvGrpSpPr>
          <p:cNvPr id="170" name="Google Shape;170;p18"/>
          <p:cNvGrpSpPr/>
          <p:nvPr/>
        </p:nvGrpSpPr>
        <p:grpSpPr>
          <a:xfrm>
            <a:off x="5148348" y="214313"/>
            <a:ext cx="2508165" cy="1177181"/>
            <a:chOff x="5148149" y="214313"/>
            <a:chExt cx="2508364" cy="1177181"/>
          </a:xfrm>
        </p:grpSpPr>
        <p:cxnSp>
          <p:nvCxnSpPr>
            <p:cNvPr id="171" name="Google Shape;171;p18"/>
            <p:cNvCxnSpPr>
              <a:stCxn id="172" idx="3"/>
            </p:cNvCxnSpPr>
            <p:nvPr/>
          </p:nvCxnSpPr>
          <p:spPr>
            <a:xfrm flipH="1">
              <a:off x="5148149" y="445294"/>
              <a:ext cx="1066800" cy="946200"/>
            </a:xfrm>
            <a:prstGeom prst="straightConnector1">
              <a:avLst/>
            </a:prstGeom>
            <a:noFill/>
            <a:ln cap="flat" cmpd="sng" w="28575">
              <a:solidFill>
                <a:srgbClr val="003300"/>
              </a:solidFill>
              <a:prstDash val="solid"/>
              <a:round/>
              <a:headEnd len="sm" w="sm" type="none"/>
              <a:tailEnd len="med" w="med" type="oval"/>
            </a:ln>
          </p:spPr>
        </p:cxnSp>
        <p:sp>
          <p:nvSpPr>
            <p:cNvPr id="172" name="Google Shape;172;p18"/>
            <p:cNvSpPr txBox="1"/>
            <p:nvPr/>
          </p:nvSpPr>
          <p:spPr>
            <a:xfrm flipH="1">
              <a:off x="6214949" y="214313"/>
              <a:ext cx="1441564" cy="46196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後壁高中</a:t>
              </a:r>
              <a:endParaRPr b="1" sz="2400">
                <a:solidFill>
                  <a:schemeClr val="dk1"/>
                </a:solidFill>
                <a:latin typeface="Microsoft JhengHei"/>
                <a:ea typeface="Microsoft JhengHei"/>
                <a:cs typeface="Microsoft JhengHei"/>
                <a:sym typeface="Microsoft JhengHei"/>
              </a:endParaRPr>
            </a:p>
          </p:txBody>
        </p:sp>
      </p:grpSp>
      <p:grpSp>
        <p:nvGrpSpPr>
          <p:cNvPr id="173" name="Google Shape;173;p18"/>
          <p:cNvGrpSpPr/>
          <p:nvPr/>
        </p:nvGrpSpPr>
        <p:grpSpPr>
          <a:xfrm>
            <a:off x="428625" y="1000125"/>
            <a:ext cx="3928963" cy="2715281"/>
            <a:chOff x="428625" y="1000125"/>
            <a:chExt cx="3928963" cy="2715281"/>
          </a:xfrm>
        </p:grpSpPr>
        <p:cxnSp>
          <p:nvCxnSpPr>
            <p:cNvPr id="174" name="Google Shape;174;p18"/>
            <p:cNvCxnSpPr>
              <a:stCxn id="175" idx="1"/>
            </p:cNvCxnSpPr>
            <p:nvPr/>
          </p:nvCxnSpPr>
          <p:spPr>
            <a:xfrm>
              <a:off x="1868488" y="1231106"/>
              <a:ext cx="2489100" cy="2484300"/>
            </a:xfrm>
            <a:prstGeom prst="straightConnector1">
              <a:avLst/>
            </a:prstGeom>
            <a:noFill/>
            <a:ln cap="flat" cmpd="sng" w="28575">
              <a:solidFill>
                <a:srgbClr val="003300"/>
              </a:solidFill>
              <a:prstDash val="solid"/>
              <a:round/>
              <a:headEnd len="sm" w="sm" type="none"/>
              <a:tailEnd len="med" w="med" type="oval"/>
            </a:ln>
          </p:spPr>
        </p:cxnSp>
        <p:sp>
          <p:nvSpPr>
            <p:cNvPr id="175" name="Google Shape;175;p18"/>
            <p:cNvSpPr txBox="1"/>
            <p:nvPr/>
          </p:nvSpPr>
          <p:spPr>
            <a:xfrm flipH="1">
              <a:off x="428625" y="1000125"/>
              <a:ext cx="1439863"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善化高中</a:t>
              </a:r>
              <a:endParaRPr b="1" sz="2400">
                <a:solidFill>
                  <a:schemeClr val="dk1"/>
                </a:solidFill>
                <a:latin typeface="Microsoft JhengHei"/>
                <a:ea typeface="Microsoft JhengHei"/>
                <a:cs typeface="Microsoft JhengHei"/>
                <a:sym typeface="Microsoft JhengHei"/>
              </a:endParaRPr>
            </a:p>
          </p:txBody>
        </p:sp>
      </p:grpSp>
      <p:grpSp>
        <p:nvGrpSpPr>
          <p:cNvPr id="176" name="Google Shape;176;p18"/>
          <p:cNvGrpSpPr/>
          <p:nvPr/>
        </p:nvGrpSpPr>
        <p:grpSpPr>
          <a:xfrm>
            <a:off x="4859338" y="4572000"/>
            <a:ext cx="4010025" cy="528638"/>
            <a:chOff x="4860032" y="4572000"/>
            <a:chExt cx="4009331" cy="529036"/>
          </a:xfrm>
        </p:grpSpPr>
        <p:cxnSp>
          <p:nvCxnSpPr>
            <p:cNvPr id="177" name="Google Shape;177;p18"/>
            <p:cNvCxnSpPr/>
            <p:nvPr/>
          </p:nvCxnSpPr>
          <p:spPr>
            <a:xfrm flipH="1">
              <a:off x="4860032" y="5037488"/>
              <a:ext cx="2498293" cy="63548"/>
            </a:xfrm>
            <a:prstGeom prst="straightConnector1">
              <a:avLst/>
            </a:prstGeom>
            <a:noFill/>
            <a:ln cap="flat" cmpd="sng" w="28575">
              <a:solidFill>
                <a:srgbClr val="003300"/>
              </a:solidFill>
              <a:prstDash val="solid"/>
              <a:round/>
              <a:headEnd len="sm" w="sm" type="none"/>
              <a:tailEnd len="med" w="med" type="oval"/>
            </a:ln>
          </p:spPr>
        </p:cxnSp>
        <p:sp>
          <p:nvSpPr>
            <p:cNvPr id="178" name="Google Shape;178;p18"/>
            <p:cNvSpPr txBox="1"/>
            <p:nvPr/>
          </p:nvSpPr>
          <p:spPr>
            <a:xfrm flipH="1">
              <a:off x="7358325" y="4572000"/>
              <a:ext cx="1511038" cy="462311"/>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新化高中</a:t>
              </a:r>
              <a:endParaRPr b="1" sz="2400">
                <a:solidFill>
                  <a:schemeClr val="dk1"/>
                </a:solidFill>
                <a:latin typeface="Microsoft JhengHei"/>
                <a:ea typeface="Microsoft JhengHei"/>
                <a:cs typeface="Microsoft JhengHei"/>
                <a:sym typeface="Microsoft JhengHei"/>
              </a:endParaRPr>
            </a:p>
          </p:txBody>
        </p:sp>
      </p:grpSp>
      <p:grpSp>
        <p:nvGrpSpPr>
          <p:cNvPr id="179" name="Google Shape;179;p18"/>
          <p:cNvGrpSpPr/>
          <p:nvPr/>
        </p:nvGrpSpPr>
        <p:grpSpPr>
          <a:xfrm>
            <a:off x="4346575" y="928688"/>
            <a:ext cx="4225925" cy="3429000"/>
            <a:chOff x="4346577" y="928688"/>
            <a:chExt cx="4225923" cy="3429000"/>
          </a:xfrm>
        </p:grpSpPr>
        <p:sp>
          <p:nvSpPr>
            <p:cNvPr id="180" name="Google Shape;180;p18"/>
            <p:cNvSpPr txBox="1"/>
            <p:nvPr/>
          </p:nvSpPr>
          <p:spPr>
            <a:xfrm flipH="1">
              <a:off x="7132639" y="928688"/>
              <a:ext cx="1439861" cy="46196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南科實中</a:t>
              </a:r>
              <a:endParaRPr/>
            </a:p>
          </p:txBody>
        </p:sp>
        <p:cxnSp>
          <p:nvCxnSpPr>
            <p:cNvPr id="181" name="Google Shape;181;p18"/>
            <p:cNvCxnSpPr/>
            <p:nvPr/>
          </p:nvCxnSpPr>
          <p:spPr>
            <a:xfrm flipH="1">
              <a:off x="4346577" y="1387475"/>
              <a:ext cx="3008312" cy="2970213"/>
            </a:xfrm>
            <a:prstGeom prst="straightConnector1">
              <a:avLst/>
            </a:prstGeom>
            <a:noFill/>
            <a:ln cap="flat" cmpd="sng" w="28575">
              <a:solidFill>
                <a:srgbClr val="003300"/>
              </a:solidFill>
              <a:prstDash val="solid"/>
              <a:round/>
              <a:headEnd len="sm" w="sm" type="none"/>
              <a:tailEnd len="med" w="med" type="oval"/>
            </a:ln>
          </p:spPr>
        </p:cxnSp>
      </p:grpSp>
      <p:grpSp>
        <p:nvGrpSpPr>
          <p:cNvPr id="182" name="Google Shape;182;p18"/>
          <p:cNvGrpSpPr/>
          <p:nvPr/>
        </p:nvGrpSpPr>
        <p:grpSpPr>
          <a:xfrm>
            <a:off x="0" y="5630863"/>
            <a:ext cx="3354410" cy="461962"/>
            <a:chOff x="-4" y="5572894"/>
            <a:chExt cx="3354884" cy="461664"/>
          </a:xfrm>
        </p:grpSpPr>
        <p:sp>
          <p:nvSpPr>
            <p:cNvPr id="183" name="Google Shape;183;p18"/>
            <p:cNvSpPr txBox="1"/>
            <p:nvPr/>
          </p:nvSpPr>
          <p:spPr>
            <a:xfrm flipH="1">
              <a:off x="-4" y="5572894"/>
              <a:ext cx="2627684" cy="461664"/>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zh-TW" sz="2400">
                  <a:solidFill>
                    <a:schemeClr val="dk1"/>
                  </a:solidFill>
                  <a:latin typeface="Microsoft JhengHei"/>
                  <a:ea typeface="Microsoft JhengHei"/>
                  <a:cs typeface="Microsoft JhengHei"/>
                  <a:sym typeface="Microsoft JhengHei"/>
                </a:rPr>
                <a:t>臺南一中</a:t>
              </a:r>
              <a:r>
                <a:rPr b="1" lang="zh-TW" sz="2000">
                  <a:solidFill>
                    <a:schemeClr val="dk1"/>
                  </a:solidFill>
                  <a:latin typeface="Microsoft JhengHei"/>
                  <a:ea typeface="Microsoft JhengHei"/>
                  <a:cs typeface="Microsoft JhengHei"/>
                  <a:sym typeface="Microsoft JhengHei"/>
                </a:rPr>
                <a:t>/進修學校</a:t>
              </a:r>
              <a:endParaRPr/>
            </a:p>
          </p:txBody>
        </p:sp>
        <p:cxnSp>
          <p:nvCxnSpPr>
            <p:cNvPr id="184" name="Google Shape;184;p18"/>
            <p:cNvCxnSpPr>
              <a:stCxn id="183" idx="1"/>
            </p:cNvCxnSpPr>
            <p:nvPr/>
          </p:nvCxnSpPr>
          <p:spPr>
            <a:xfrm flipH="1" rot="10800000">
              <a:off x="2627680" y="5689426"/>
              <a:ext cx="727200" cy="114300"/>
            </a:xfrm>
            <a:prstGeom prst="straightConnector1">
              <a:avLst/>
            </a:prstGeom>
            <a:noFill/>
            <a:ln cap="flat" cmpd="sng" w="28575">
              <a:solidFill>
                <a:srgbClr val="003300"/>
              </a:solidFill>
              <a:prstDash val="solid"/>
              <a:round/>
              <a:headEnd len="sm" w="sm" type="none"/>
              <a:tailEnd len="med" w="med" type="oval"/>
            </a:ln>
          </p:spPr>
        </p:cxnSp>
      </p:grpSp>
      <p:grpSp>
        <p:nvGrpSpPr>
          <p:cNvPr id="185" name="Google Shape;185;p18"/>
          <p:cNvGrpSpPr/>
          <p:nvPr/>
        </p:nvGrpSpPr>
        <p:grpSpPr>
          <a:xfrm>
            <a:off x="58738" y="4143375"/>
            <a:ext cx="2805112" cy="1277938"/>
            <a:chOff x="58738" y="4143375"/>
            <a:chExt cx="2804911" cy="1278497"/>
          </a:xfrm>
        </p:grpSpPr>
        <p:sp>
          <p:nvSpPr>
            <p:cNvPr id="186" name="Google Shape;186;p18"/>
            <p:cNvSpPr txBox="1"/>
            <p:nvPr/>
          </p:nvSpPr>
          <p:spPr>
            <a:xfrm flipH="1">
              <a:off x="58738" y="4143375"/>
              <a:ext cx="1455633" cy="830626"/>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臺南女中</a:t>
              </a:r>
              <a:endParaRPr b="1"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家齊高中</a:t>
              </a:r>
              <a:endParaRPr b="1" sz="2000">
                <a:solidFill>
                  <a:schemeClr val="dk1"/>
                </a:solidFill>
                <a:latin typeface="Microsoft JhengHei"/>
                <a:ea typeface="Microsoft JhengHei"/>
                <a:cs typeface="Microsoft JhengHei"/>
                <a:sym typeface="Microsoft JhengHei"/>
              </a:endParaRPr>
            </a:p>
          </p:txBody>
        </p:sp>
        <p:cxnSp>
          <p:nvCxnSpPr>
            <p:cNvPr id="187" name="Google Shape;187;p18"/>
            <p:cNvCxnSpPr/>
            <p:nvPr/>
          </p:nvCxnSpPr>
          <p:spPr>
            <a:xfrm>
              <a:off x="1514371" y="4786594"/>
              <a:ext cx="1349278" cy="635278"/>
            </a:xfrm>
            <a:prstGeom prst="straightConnector1">
              <a:avLst/>
            </a:prstGeom>
            <a:noFill/>
            <a:ln cap="flat" cmpd="sng" w="28575">
              <a:solidFill>
                <a:srgbClr val="003300"/>
              </a:solidFill>
              <a:prstDash val="solid"/>
              <a:round/>
              <a:headEnd len="sm" w="sm" type="none"/>
              <a:tailEnd len="med" w="med" type="oval"/>
            </a:ln>
          </p:spPr>
        </p:cxnSp>
      </p:grpSp>
      <p:grpSp>
        <p:nvGrpSpPr>
          <p:cNvPr id="188" name="Google Shape;188;p18"/>
          <p:cNvGrpSpPr/>
          <p:nvPr/>
        </p:nvGrpSpPr>
        <p:grpSpPr>
          <a:xfrm>
            <a:off x="468313" y="6130925"/>
            <a:ext cx="2531937" cy="461963"/>
            <a:chOff x="468313" y="6130925"/>
            <a:chExt cx="2531937" cy="461963"/>
          </a:xfrm>
        </p:grpSpPr>
        <p:sp>
          <p:nvSpPr>
            <p:cNvPr id="189" name="Google Shape;189;p18"/>
            <p:cNvSpPr txBox="1"/>
            <p:nvPr/>
          </p:nvSpPr>
          <p:spPr>
            <a:xfrm flipH="1">
              <a:off x="468313" y="6130925"/>
              <a:ext cx="1506537"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南寧高中</a:t>
              </a:r>
              <a:endParaRPr b="1" sz="2400">
                <a:solidFill>
                  <a:schemeClr val="dk1"/>
                </a:solidFill>
                <a:latin typeface="Microsoft JhengHei"/>
                <a:ea typeface="Microsoft JhengHei"/>
                <a:cs typeface="Microsoft JhengHei"/>
                <a:sym typeface="Microsoft JhengHei"/>
              </a:endParaRPr>
            </a:p>
          </p:txBody>
        </p:sp>
        <p:cxnSp>
          <p:nvCxnSpPr>
            <p:cNvPr id="190" name="Google Shape;190;p18"/>
            <p:cNvCxnSpPr>
              <a:stCxn id="189" idx="1"/>
            </p:cNvCxnSpPr>
            <p:nvPr/>
          </p:nvCxnSpPr>
          <p:spPr>
            <a:xfrm flipH="1" rot="10800000">
              <a:off x="1974850" y="6142906"/>
              <a:ext cx="1025400" cy="219000"/>
            </a:xfrm>
            <a:prstGeom prst="straightConnector1">
              <a:avLst/>
            </a:prstGeom>
            <a:noFill/>
            <a:ln cap="flat" cmpd="sng" w="28575">
              <a:solidFill>
                <a:srgbClr val="003300"/>
              </a:solidFill>
              <a:prstDash val="solid"/>
              <a:round/>
              <a:headEnd len="sm" w="sm" type="none"/>
              <a:tailEnd len="med" w="med" type="oval"/>
            </a:ln>
          </p:spPr>
        </p:cxnSp>
      </p:grpSp>
      <p:grpSp>
        <p:nvGrpSpPr>
          <p:cNvPr id="191" name="Google Shape;191;p18"/>
          <p:cNvGrpSpPr/>
          <p:nvPr/>
        </p:nvGrpSpPr>
        <p:grpSpPr>
          <a:xfrm>
            <a:off x="539750" y="2781300"/>
            <a:ext cx="2649538" cy="2459039"/>
            <a:chOff x="539750" y="2781300"/>
            <a:chExt cx="2649538" cy="2459598"/>
          </a:xfrm>
        </p:grpSpPr>
        <p:sp>
          <p:nvSpPr>
            <p:cNvPr id="192" name="Google Shape;192;p18"/>
            <p:cNvSpPr txBox="1"/>
            <p:nvPr/>
          </p:nvSpPr>
          <p:spPr>
            <a:xfrm flipH="1">
              <a:off x="539750" y="2781300"/>
              <a:ext cx="1439863" cy="462068"/>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臺南二中</a:t>
              </a:r>
              <a:endParaRPr/>
            </a:p>
          </p:txBody>
        </p:sp>
        <p:cxnSp>
          <p:nvCxnSpPr>
            <p:cNvPr id="193" name="Google Shape;193;p18"/>
            <p:cNvCxnSpPr/>
            <p:nvPr/>
          </p:nvCxnSpPr>
          <p:spPr>
            <a:xfrm flipH="1" rot="-5400000">
              <a:off x="1581717" y="3633326"/>
              <a:ext cx="2000705" cy="1214438"/>
            </a:xfrm>
            <a:prstGeom prst="straightConnector1">
              <a:avLst/>
            </a:prstGeom>
            <a:noFill/>
            <a:ln cap="flat" cmpd="sng" w="28575">
              <a:solidFill>
                <a:srgbClr val="003300"/>
              </a:solidFill>
              <a:prstDash val="solid"/>
              <a:round/>
              <a:headEnd len="sm" w="sm" type="none"/>
              <a:tailEnd len="med" w="med" type="oval"/>
            </a:ln>
          </p:spPr>
        </p:cxnSp>
      </p:grpSp>
      <p:grpSp>
        <p:nvGrpSpPr>
          <p:cNvPr id="194" name="Google Shape;194;p18"/>
          <p:cNvGrpSpPr/>
          <p:nvPr/>
        </p:nvGrpSpPr>
        <p:grpSpPr>
          <a:xfrm>
            <a:off x="285750" y="3500438"/>
            <a:ext cx="2071688" cy="1285875"/>
            <a:chOff x="285750" y="3500438"/>
            <a:chExt cx="2071688" cy="1285874"/>
          </a:xfrm>
        </p:grpSpPr>
        <p:sp>
          <p:nvSpPr>
            <p:cNvPr id="195" name="Google Shape;195;p18"/>
            <p:cNvSpPr txBox="1"/>
            <p:nvPr/>
          </p:nvSpPr>
          <p:spPr>
            <a:xfrm flipH="1">
              <a:off x="285750" y="3500438"/>
              <a:ext cx="1511300" cy="46196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土城高中</a:t>
              </a:r>
              <a:endParaRPr/>
            </a:p>
          </p:txBody>
        </p:sp>
        <p:cxnSp>
          <p:nvCxnSpPr>
            <p:cNvPr id="196" name="Google Shape;196;p18"/>
            <p:cNvCxnSpPr/>
            <p:nvPr/>
          </p:nvCxnSpPr>
          <p:spPr>
            <a:xfrm>
              <a:off x="1797050" y="3948113"/>
              <a:ext cx="560388" cy="838199"/>
            </a:xfrm>
            <a:prstGeom prst="straightConnector1">
              <a:avLst/>
            </a:prstGeom>
            <a:noFill/>
            <a:ln cap="flat" cmpd="sng" w="28575">
              <a:solidFill>
                <a:srgbClr val="003300"/>
              </a:solidFill>
              <a:prstDash val="solid"/>
              <a:round/>
              <a:headEnd len="sm" w="sm" type="none"/>
              <a:tailEnd len="med" w="med" type="oval"/>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1" name="Shape 201"/>
        <p:cNvGrpSpPr/>
        <p:nvPr/>
      </p:nvGrpSpPr>
      <p:grpSpPr>
        <a:xfrm>
          <a:off x="0" y="0"/>
          <a:ext cx="0" cy="0"/>
          <a:chOff x="0" y="0"/>
          <a:chExt cx="0" cy="0"/>
        </a:xfrm>
      </p:grpSpPr>
      <p:pic>
        <p:nvPicPr>
          <p:cNvPr descr="台北市全圖" id="202" name="Google Shape;202;p19"/>
          <p:cNvPicPr preferRelativeResize="0"/>
          <p:nvPr/>
        </p:nvPicPr>
        <p:blipFill rotWithShape="1">
          <a:blip r:embed="rId3">
            <a:alphaModFix/>
          </a:blip>
          <a:srcRect b="0" l="0" r="0" t="0"/>
          <a:stretch/>
        </p:blipFill>
        <p:spPr>
          <a:xfrm>
            <a:off x="963613" y="796925"/>
            <a:ext cx="7466012" cy="5989638"/>
          </a:xfrm>
          <a:prstGeom prst="rect">
            <a:avLst/>
          </a:prstGeom>
          <a:solidFill>
            <a:srgbClr val="FF9900"/>
          </a:solidFill>
          <a:ln>
            <a:noFill/>
          </a:ln>
        </p:spPr>
      </p:pic>
      <p:sp>
        <p:nvSpPr>
          <p:cNvPr id="203" name="Google Shape;203;p19"/>
          <p:cNvSpPr txBox="1"/>
          <p:nvPr>
            <p:ph idx="4294967295" type="title"/>
          </p:nvPr>
        </p:nvSpPr>
        <p:spPr>
          <a:xfrm>
            <a:off x="0" y="0"/>
            <a:ext cx="5419725" cy="785813"/>
          </a:xfrm>
          <a:prstGeom prst="rect">
            <a:avLst/>
          </a:prstGeom>
          <a:solidFill>
            <a:srgbClr val="DCF3E9"/>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zh-TW" sz="4000">
                <a:latin typeface="Microsoft JhengHei"/>
                <a:ea typeface="Microsoft JhengHei"/>
                <a:cs typeface="Microsoft JhengHei"/>
                <a:sym typeface="Microsoft JhengHei"/>
              </a:rPr>
              <a:t>臺南市</a:t>
            </a:r>
            <a:r>
              <a:rPr b="1" lang="zh-TW" sz="4000">
                <a:solidFill>
                  <a:srgbClr val="0070C0"/>
                </a:solidFill>
                <a:latin typeface="Microsoft JhengHei"/>
                <a:ea typeface="Microsoft JhengHei"/>
                <a:cs typeface="Microsoft JhengHei"/>
                <a:sym typeface="Microsoft JhengHei"/>
              </a:rPr>
              <a:t>私立高中</a:t>
            </a:r>
            <a:r>
              <a:rPr b="1" lang="zh-TW" sz="4000">
                <a:latin typeface="Microsoft JhengHei"/>
                <a:ea typeface="Microsoft JhengHei"/>
                <a:cs typeface="Microsoft JhengHei"/>
                <a:sym typeface="Microsoft JhengHei"/>
              </a:rPr>
              <a:t>分佈圖</a:t>
            </a:r>
            <a:endParaRPr/>
          </a:p>
        </p:txBody>
      </p:sp>
      <p:sp>
        <p:nvSpPr>
          <p:cNvPr id="204" name="Google Shape;204;p19"/>
          <p:cNvSpPr txBox="1"/>
          <p:nvPr/>
        </p:nvSpPr>
        <p:spPr>
          <a:xfrm flipH="1">
            <a:off x="7286625" y="714375"/>
            <a:ext cx="1439863" cy="831850"/>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南光高中</a:t>
            </a:r>
            <a:endParaRPr b="1"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興國高中</a:t>
            </a:r>
            <a:endParaRPr/>
          </a:p>
        </p:txBody>
      </p:sp>
      <p:cxnSp>
        <p:nvCxnSpPr>
          <p:cNvPr id="205" name="Google Shape;205;p19"/>
          <p:cNvCxnSpPr/>
          <p:nvPr/>
        </p:nvCxnSpPr>
        <p:spPr>
          <a:xfrm flipH="1">
            <a:off x="4714875" y="1484313"/>
            <a:ext cx="2571750" cy="525462"/>
          </a:xfrm>
          <a:prstGeom prst="straightConnector1">
            <a:avLst/>
          </a:prstGeom>
          <a:noFill/>
          <a:ln cap="flat" cmpd="sng" w="28575">
            <a:solidFill>
              <a:schemeClr val="dk2"/>
            </a:solidFill>
            <a:prstDash val="solid"/>
            <a:round/>
            <a:headEnd len="sm" w="sm" type="none"/>
            <a:tailEnd len="med" w="med" type="oval"/>
          </a:ln>
        </p:spPr>
      </p:cxnSp>
      <p:sp>
        <p:nvSpPr>
          <p:cNvPr id="206" name="Google Shape;206;p19"/>
          <p:cNvSpPr txBox="1"/>
          <p:nvPr/>
        </p:nvSpPr>
        <p:spPr>
          <a:xfrm flipH="1">
            <a:off x="7702550" y="2357438"/>
            <a:ext cx="1441450" cy="1138237"/>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鳳和高中</a:t>
            </a:r>
            <a:endParaRPr b="1"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新榮高中</a:t>
            </a:r>
            <a:endParaRPr b="1"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000">
                <a:solidFill>
                  <a:schemeClr val="dk1"/>
                </a:solidFill>
                <a:latin typeface="Microsoft JhengHei"/>
                <a:ea typeface="Microsoft JhengHei"/>
                <a:cs typeface="Microsoft JhengHei"/>
                <a:sym typeface="Microsoft JhengHei"/>
              </a:rPr>
              <a:t>/進修學校</a:t>
            </a:r>
            <a:endParaRPr/>
          </a:p>
        </p:txBody>
      </p:sp>
      <p:cxnSp>
        <p:nvCxnSpPr>
          <p:cNvPr id="207" name="Google Shape;207;p19"/>
          <p:cNvCxnSpPr>
            <a:stCxn id="206" idx="3"/>
          </p:cNvCxnSpPr>
          <p:nvPr/>
        </p:nvCxnSpPr>
        <p:spPr>
          <a:xfrm rot="10800000">
            <a:off x="5219750" y="2499657"/>
            <a:ext cx="2482800" cy="426900"/>
          </a:xfrm>
          <a:prstGeom prst="straightConnector1">
            <a:avLst/>
          </a:prstGeom>
          <a:noFill/>
          <a:ln cap="flat" cmpd="sng" w="28575">
            <a:solidFill>
              <a:schemeClr val="dk2"/>
            </a:solidFill>
            <a:prstDash val="solid"/>
            <a:round/>
            <a:headEnd len="sm" w="sm" type="none"/>
            <a:tailEnd len="med" w="med" type="oval"/>
          </a:ln>
        </p:spPr>
      </p:cxnSp>
      <p:sp>
        <p:nvSpPr>
          <p:cNvPr id="208" name="Google Shape;208;p19"/>
          <p:cNvSpPr txBox="1"/>
          <p:nvPr/>
        </p:nvSpPr>
        <p:spPr>
          <a:xfrm flipH="1">
            <a:off x="357188" y="2500313"/>
            <a:ext cx="1439862" cy="461962"/>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港明高中</a:t>
            </a:r>
            <a:endParaRPr/>
          </a:p>
        </p:txBody>
      </p:sp>
      <p:cxnSp>
        <p:nvCxnSpPr>
          <p:cNvPr id="209" name="Google Shape;209;p19"/>
          <p:cNvCxnSpPr/>
          <p:nvPr/>
        </p:nvCxnSpPr>
        <p:spPr>
          <a:xfrm>
            <a:off x="1635125" y="2962275"/>
            <a:ext cx="1509713" cy="1030288"/>
          </a:xfrm>
          <a:prstGeom prst="straightConnector1">
            <a:avLst/>
          </a:prstGeom>
          <a:noFill/>
          <a:ln cap="flat" cmpd="sng" w="28575">
            <a:solidFill>
              <a:schemeClr val="dk2"/>
            </a:solidFill>
            <a:prstDash val="solid"/>
            <a:round/>
            <a:headEnd len="sm" w="sm" type="none"/>
            <a:tailEnd len="med" w="med" type="oval"/>
          </a:ln>
        </p:spPr>
      </p:cxnSp>
      <p:sp>
        <p:nvSpPr>
          <p:cNvPr id="210" name="Google Shape;210;p19"/>
          <p:cNvSpPr txBox="1"/>
          <p:nvPr/>
        </p:nvSpPr>
        <p:spPr>
          <a:xfrm flipH="1">
            <a:off x="1928813" y="857250"/>
            <a:ext cx="1439862" cy="460375"/>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明達高中</a:t>
            </a:r>
            <a:endParaRPr/>
          </a:p>
        </p:txBody>
      </p:sp>
      <p:cxnSp>
        <p:nvCxnSpPr>
          <p:cNvPr id="211" name="Google Shape;211;p19"/>
          <p:cNvCxnSpPr/>
          <p:nvPr/>
        </p:nvCxnSpPr>
        <p:spPr>
          <a:xfrm>
            <a:off x="2730500" y="1317625"/>
            <a:ext cx="1143000" cy="642938"/>
          </a:xfrm>
          <a:prstGeom prst="straightConnector1">
            <a:avLst/>
          </a:prstGeom>
          <a:noFill/>
          <a:ln cap="flat" cmpd="sng" w="28575">
            <a:solidFill>
              <a:schemeClr val="dk2"/>
            </a:solidFill>
            <a:prstDash val="solid"/>
            <a:round/>
            <a:headEnd len="sm" w="sm" type="none"/>
            <a:tailEnd len="med" w="med" type="oval"/>
          </a:ln>
        </p:spPr>
      </p:cxnSp>
      <p:sp>
        <p:nvSpPr>
          <p:cNvPr id="212" name="Google Shape;212;p19"/>
          <p:cNvSpPr txBox="1"/>
          <p:nvPr/>
        </p:nvSpPr>
        <p:spPr>
          <a:xfrm flipH="1">
            <a:off x="357188" y="1714500"/>
            <a:ext cx="1441450" cy="461963"/>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黎明高中</a:t>
            </a:r>
            <a:endParaRPr/>
          </a:p>
        </p:txBody>
      </p:sp>
      <p:cxnSp>
        <p:nvCxnSpPr>
          <p:cNvPr id="213" name="Google Shape;213;p19"/>
          <p:cNvCxnSpPr/>
          <p:nvPr/>
        </p:nvCxnSpPr>
        <p:spPr>
          <a:xfrm>
            <a:off x="1785938" y="2143125"/>
            <a:ext cx="1811337" cy="1155700"/>
          </a:xfrm>
          <a:prstGeom prst="straightConnector1">
            <a:avLst/>
          </a:prstGeom>
          <a:noFill/>
          <a:ln cap="flat" cmpd="sng" w="28575">
            <a:solidFill>
              <a:schemeClr val="dk2"/>
            </a:solidFill>
            <a:prstDash val="solid"/>
            <a:round/>
            <a:headEnd len="sm" w="sm" type="none"/>
            <a:tailEnd len="med" w="med" type="oval"/>
          </a:ln>
        </p:spPr>
      </p:cxnSp>
      <p:sp>
        <p:nvSpPr>
          <p:cNvPr id="214" name="Google Shape;214;p19"/>
          <p:cNvSpPr txBox="1"/>
          <p:nvPr/>
        </p:nvSpPr>
        <p:spPr>
          <a:xfrm flipH="1">
            <a:off x="6321425" y="4929188"/>
            <a:ext cx="2822575" cy="830262"/>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長榮高中 光華高中</a:t>
            </a:r>
            <a:endParaRPr b="1"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長榮女中 德光高中</a:t>
            </a:r>
            <a:endParaRPr b="1" sz="2400">
              <a:solidFill>
                <a:schemeClr val="dk1"/>
              </a:solidFill>
              <a:latin typeface="Microsoft JhengHei"/>
              <a:ea typeface="Microsoft JhengHei"/>
              <a:cs typeface="Microsoft JhengHei"/>
              <a:sym typeface="Microsoft JhengHei"/>
            </a:endParaRPr>
          </a:p>
        </p:txBody>
      </p:sp>
      <p:cxnSp>
        <p:nvCxnSpPr>
          <p:cNvPr id="215" name="Google Shape;215;p19"/>
          <p:cNvCxnSpPr>
            <a:stCxn id="214" idx="3"/>
          </p:cNvCxnSpPr>
          <p:nvPr/>
        </p:nvCxnSpPr>
        <p:spPr>
          <a:xfrm flipH="1">
            <a:off x="3714725" y="5344319"/>
            <a:ext cx="2606700" cy="227100"/>
          </a:xfrm>
          <a:prstGeom prst="straightConnector1">
            <a:avLst/>
          </a:prstGeom>
          <a:noFill/>
          <a:ln cap="flat" cmpd="sng" w="28575">
            <a:solidFill>
              <a:schemeClr val="dk2"/>
            </a:solidFill>
            <a:prstDash val="solid"/>
            <a:round/>
            <a:headEnd len="sm" w="sm" type="none"/>
            <a:tailEnd len="med" w="med" type="oval"/>
          </a:ln>
        </p:spPr>
      </p:cxnSp>
      <p:cxnSp>
        <p:nvCxnSpPr>
          <p:cNvPr id="216" name="Google Shape;216;p19"/>
          <p:cNvCxnSpPr/>
          <p:nvPr/>
        </p:nvCxnSpPr>
        <p:spPr>
          <a:xfrm rot="10800000">
            <a:off x="3357563" y="5937250"/>
            <a:ext cx="2786062" cy="587375"/>
          </a:xfrm>
          <a:prstGeom prst="straightConnector1">
            <a:avLst/>
          </a:prstGeom>
          <a:noFill/>
          <a:ln cap="flat" cmpd="sng" w="28575">
            <a:solidFill>
              <a:schemeClr val="dk2"/>
            </a:solidFill>
            <a:prstDash val="solid"/>
            <a:round/>
            <a:headEnd len="sm" w="sm" type="none"/>
            <a:tailEnd len="med" w="med" type="oval"/>
          </a:ln>
        </p:spPr>
      </p:cxnSp>
      <p:sp>
        <p:nvSpPr>
          <p:cNvPr id="217" name="Google Shape;217;p19"/>
          <p:cNvSpPr txBox="1"/>
          <p:nvPr/>
        </p:nvSpPr>
        <p:spPr>
          <a:xfrm flipH="1">
            <a:off x="6143625" y="6215063"/>
            <a:ext cx="2643188" cy="460375"/>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六信高中/</a:t>
            </a:r>
            <a:r>
              <a:rPr b="1" lang="zh-TW" sz="2000">
                <a:solidFill>
                  <a:schemeClr val="dk1"/>
                </a:solidFill>
                <a:latin typeface="Microsoft JhengHei"/>
                <a:ea typeface="Microsoft JhengHei"/>
                <a:cs typeface="Microsoft JhengHei"/>
                <a:sym typeface="Microsoft JhengHei"/>
              </a:rPr>
              <a:t>進修學校</a:t>
            </a:r>
            <a:endParaRPr b="1" sz="2000">
              <a:solidFill>
                <a:schemeClr val="dk1"/>
              </a:solidFill>
              <a:latin typeface="Microsoft JhengHei"/>
              <a:ea typeface="Microsoft JhengHei"/>
              <a:cs typeface="Microsoft JhengHei"/>
              <a:sym typeface="Microsoft JhengHei"/>
            </a:endParaRPr>
          </a:p>
        </p:txBody>
      </p:sp>
      <p:cxnSp>
        <p:nvCxnSpPr>
          <p:cNvPr id="218" name="Google Shape;218;p19"/>
          <p:cNvCxnSpPr/>
          <p:nvPr/>
        </p:nvCxnSpPr>
        <p:spPr>
          <a:xfrm>
            <a:off x="1368425" y="3673475"/>
            <a:ext cx="1462088" cy="971550"/>
          </a:xfrm>
          <a:prstGeom prst="straightConnector1">
            <a:avLst/>
          </a:prstGeom>
          <a:noFill/>
          <a:ln cap="flat" cmpd="sng" w="28575">
            <a:solidFill>
              <a:schemeClr val="dk2"/>
            </a:solidFill>
            <a:prstDash val="solid"/>
            <a:round/>
            <a:headEnd len="sm" w="sm" type="none"/>
            <a:tailEnd len="med" w="med" type="oval"/>
          </a:ln>
        </p:spPr>
      </p:cxnSp>
      <p:sp>
        <p:nvSpPr>
          <p:cNvPr id="219" name="Google Shape;219;p19"/>
          <p:cNvSpPr txBox="1"/>
          <p:nvPr/>
        </p:nvSpPr>
        <p:spPr>
          <a:xfrm flipH="1">
            <a:off x="214313" y="3213100"/>
            <a:ext cx="1439862" cy="460375"/>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瀛海高中</a:t>
            </a:r>
            <a:endParaRPr b="1" sz="2400">
              <a:solidFill>
                <a:schemeClr val="dk1"/>
              </a:solidFill>
              <a:latin typeface="Microsoft JhengHei"/>
              <a:ea typeface="Microsoft JhengHei"/>
              <a:cs typeface="Microsoft JhengHei"/>
              <a:sym typeface="Microsoft JhengHei"/>
            </a:endParaRPr>
          </a:p>
        </p:txBody>
      </p:sp>
      <p:cxnSp>
        <p:nvCxnSpPr>
          <p:cNvPr id="220" name="Google Shape;220;p19"/>
          <p:cNvCxnSpPr/>
          <p:nvPr/>
        </p:nvCxnSpPr>
        <p:spPr>
          <a:xfrm>
            <a:off x="1654175" y="4762500"/>
            <a:ext cx="1560513" cy="525463"/>
          </a:xfrm>
          <a:prstGeom prst="straightConnector1">
            <a:avLst/>
          </a:prstGeom>
          <a:noFill/>
          <a:ln cap="flat" cmpd="sng" w="28575">
            <a:solidFill>
              <a:schemeClr val="dk2"/>
            </a:solidFill>
            <a:prstDash val="solid"/>
            <a:round/>
            <a:headEnd len="sm" w="sm" type="none"/>
            <a:tailEnd len="med" w="med" type="oval"/>
          </a:ln>
        </p:spPr>
      </p:cxnSp>
      <p:sp>
        <p:nvSpPr>
          <p:cNvPr id="221" name="Google Shape;221;p19"/>
          <p:cNvSpPr txBox="1"/>
          <p:nvPr/>
        </p:nvSpPr>
        <p:spPr>
          <a:xfrm flipH="1">
            <a:off x="214313" y="6021388"/>
            <a:ext cx="1439862" cy="460375"/>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慈濟高中</a:t>
            </a:r>
            <a:endParaRPr b="1" sz="2400">
              <a:solidFill>
                <a:schemeClr val="dk1"/>
              </a:solidFill>
              <a:latin typeface="Microsoft JhengHei"/>
              <a:ea typeface="Microsoft JhengHei"/>
              <a:cs typeface="Microsoft JhengHei"/>
              <a:sym typeface="Microsoft JhengHei"/>
            </a:endParaRPr>
          </a:p>
        </p:txBody>
      </p:sp>
      <p:sp>
        <p:nvSpPr>
          <p:cNvPr id="222" name="Google Shape;222;p19"/>
          <p:cNvSpPr txBox="1"/>
          <p:nvPr/>
        </p:nvSpPr>
        <p:spPr>
          <a:xfrm flipH="1">
            <a:off x="214313" y="3933825"/>
            <a:ext cx="1439862" cy="1200150"/>
          </a:xfrm>
          <a:prstGeom prst="rect">
            <a:avLst/>
          </a:prstGeom>
          <a:solidFill>
            <a:schemeClr val="lt1"/>
          </a:solidFill>
          <a:ln cap="flat" cmpd="sng" w="2540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崑山高中</a:t>
            </a:r>
            <a:endParaRPr b="1"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/進修部</a:t>
            </a:r>
            <a:endParaRPr b="1"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聖功女中</a:t>
            </a:r>
            <a:endParaRPr b="1" sz="2400">
              <a:solidFill>
                <a:schemeClr val="dk1"/>
              </a:solidFill>
              <a:latin typeface="Microsoft JhengHei"/>
              <a:ea typeface="Microsoft JhengHei"/>
              <a:cs typeface="Microsoft JhengHei"/>
              <a:sym typeface="Microsoft JhengHei"/>
            </a:endParaRPr>
          </a:p>
        </p:txBody>
      </p:sp>
      <p:cxnSp>
        <p:nvCxnSpPr>
          <p:cNvPr id="223" name="Google Shape;223;p19"/>
          <p:cNvCxnSpPr/>
          <p:nvPr/>
        </p:nvCxnSpPr>
        <p:spPr>
          <a:xfrm flipH="1" rot="10800000">
            <a:off x="1654175" y="5618163"/>
            <a:ext cx="1131888" cy="403225"/>
          </a:xfrm>
          <a:prstGeom prst="straightConnector1">
            <a:avLst/>
          </a:prstGeom>
          <a:noFill/>
          <a:ln cap="flat" cmpd="sng" w="28575">
            <a:solidFill>
              <a:schemeClr val="dk2"/>
            </a:solidFill>
            <a:prstDash val="solid"/>
            <a:round/>
            <a:headEnd len="sm" w="sm" type="none"/>
            <a:tailEnd len="med" w="med" type="oval"/>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8" name="Shape 228"/>
        <p:cNvGrpSpPr/>
        <p:nvPr/>
      </p:nvGrpSpPr>
      <p:grpSpPr>
        <a:xfrm>
          <a:off x="0" y="0"/>
          <a:ext cx="0" cy="0"/>
          <a:chOff x="0" y="0"/>
          <a:chExt cx="0" cy="0"/>
        </a:xfrm>
      </p:grpSpPr>
      <p:pic>
        <p:nvPicPr>
          <p:cNvPr descr="台北市全圖" id="229" name="Google Shape;229;p20"/>
          <p:cNvPicPr preferRelativeResize="0"/>
          <p:nvPr/>
        </p:nvPicPr>
        <p:blipFill rotWithShape="1">
          <a:blip r:embed="rId3">
            <a:alphaModFix/>
          </a:blip>
          <a:srcRect b="0" l="0" r="0" t="0"/>
          <a:stretch/>
        </p:blipFill>
        <p:spPr>
          <a:xfrm>
            <a:off x="661988" y="857250"/>
            <a:ext cx="7410450" cy="5945188"/>
          </a:xfrm>
          <a:prstGeom prst="rect">
            <a:avLst/>
          </a:prstGeom>
          <a:noFill/>
          <a:ln>
            <a:noFill/>
          </a:ln>
        </p:spPr>
      </p:pic>
      <p:sp>
        <p:nvSpPr>
          <p:cNvPr id="230" name="Google Shape;230;p20"/>
          <p:cNvSpPr txBox="1"/>
          <p:nvPr>
            <p:ph type="title"/>
          </p:nvPr>
        </p:nvSpPr>
        <p:spPr>
          <a:xfrm>
            <a:off x="0" y="0"/>
            <a:ext cx="5629275" cy="836613"/>
          </a:xfrm>
          <a:prstGeom prst="rect">
            <a:avLst/>
          </a:prstGeom>
          <a:solidFill>
            <a:srgbClr val="FFFF66"/>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zh-TW" sz="4000">
                <a:latin typeface="Microsoft JhengHei"/>
                <a:ea typeface="Microsoft JhengHei"/>
                <a:cs typeface="Microsoft JhengHei"/>
                <a:sym typeface="Microsoft JhengHei"/>
              </a:rPr>
              <a:t>臺南市</a:t>
            </a:r>
            <a:r>
              <a:rPr b="1" lang="zh-TW" sz="4000">
                <a:solidFill>
                  <a:srgbClr val="FF6000"/>
                </a:solidFill>
                <a:latin typeface="Microsoft JhengHei"/>
                <a:ea typeface="Microsoft JhengHei"/>
                <a:cs typeface="Microsoft JhengHei"/>
                <a:sym typeface="Microsoft JhengHei"/>
              </a:rPr>
              <a:t>公立高職</a:t>
            </a:r>
            <a:r>
              <a:rPr b="1" lang="zh-TW" sz="4000">
                <a:latin typeface="Microsoft JhengHei"/>
                <a:ea typeface="Microsoft JhengHei"/>
                <a:cs typeface="Microsoft JhengHei"/>
                <a:sym typeface="Microsoft JhengHei"/>
              </a:rPr>
              <a:t>分佈圖</a:t>
            </a:r>
            <a:endParaRPr/>
          </a:p>
        </p:txBody>
      </p:sp>
      <p:sp>
        <p:nvSpPr>
          <p:cNvPr id="231" name="Google Shape;231;p20"/>
          <p:cNvSpPr txBox="1"/>
          <p:nvPr/>
        </p:nvSpPr>
        <p:spPr>
          <a:xfrm>
            <a:off x="6370638" y="500063"/>
            <a:ext cx="1441450" cy="46196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白河商工</a:t>
            </a:r>
            <a:endParaRPr b="1" sz="2000">
              <a:solidFill>
                <a:schemeClr val="dk1"/>
              </a:solidFill>
              <a:latin typeface="Microsoft JhengHei"/>
              <a:ea typeface="Microsoft JhengHei"/>
              <a:cs typeface="Microsoft JhengHei"/>
              <a:sym typeface="Microsoft JhengHei"/>
            </a:endParaRPr>
          </a:p>
        </p:txBody>
      </p:sp>
      <p:cxnSp>
        <p:nvCxnSpPr>
          <p:cNvPr id="232" name="Google Shape;232;p20"/>
          <p:cNvCxnSpPr/>
          <p:nvPr/>
        </p:nvCxnSpPr>
        <p:spPr>
          <a:xfrm flipH="1">
            <a:off x="6072188" y="962025"/>
            <a:ext cx="731837" cy="527050"/>
          </a:xfrm>
          <a:prstGeom prst="straightConnector1">
            <a:avLst/>
          </a:prstGeom>
          <a:noFill/>
          <a:ln cap="flat" cmpd="sng" w="28575">
            <a:solidFill>
              <a:schemeClr val="dk1"/>
            </a:solidFill>
            <a:prstDash val="solid"/>
            <a:round/>
            <a:headEnd len="sm" w="sm" type="none"/>
            <a:tailEnd len="med" w="med" type="oval"/>
          </a:ln>
        </p:spPr>
      </p:cxnSp>
      <p:sp>
        <p:nvSpPr>
          <p:cNvPr id="233" name="Google Shape;233;p20"/>
          <p:cNvSpPr txBox="1"/>
          <p:nvPr/>
        </p:nvSpPr>
        <p:spPr>
          <a:xfrm>
            <a:off x="500063" y="1000125"/>
            <a:ext cx="1416050" cy="8302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曾文家商</a:t>
            </a:r>
            <a:endParaRPr b="1" sz="2400">
              <a:solidFill>
                <a:schemeClr val="dk1"/>
              </a:solidFill>
              <a:latin typeface="Microsoft JhengHei"/>
              <a:ea typeface="Microsoft JhengHei"/>
              <a:cs typeface="Microsoft JhengHei"/>
              <a:sym typeface="Microsoft JhengHei"/>
            </a:endParaRPr>
          </a:p>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曾文農工</a:t>
            </a:r>
            <a:endParaRPr/>
          </a:p>
        </p:txBody>
      </p:sp>
      <p:cxnSp>
        <p:nvCxnSpPr>
          <p:cNvPr id="234" name="Google Shape;234;p20"/>
          <p:cNvCxnSpPr>
            <a:stCxn id="233" idx="3"/>
          </p:cNvCxnSpPr>
          <p:nvPr/>
        </p:nvCxnSpPr>
        <p:spPr>
          <a:xfrm>
            <a:off x="1916113" y="1415256"/>
            <a:ext cx="1584300" cy="1871700"/>
          </a:xfrm>
          <a:prstGeom prst="straightConnector1">
            <a:avLst/>
          </a:prstGeom>
          <a:noFill/>
          <a:ln cap="flat" cmpd="sng" w="28575">
            <a:solidFill>
              <a:schemeClr val="dk1"/>
            </a:solidFill>
            <a:prstDash val="solid"/>
            <a:round/>
            <a:headEnd len="sm" w="sm" type="none"/>
            <a:tailEnd len="med" w="med" type="oval"/>
          </a:ln>
        </p:spPr>
      </p:cxnSp>
      <p:sp>
        <p:nvSpPr>
          <p:cNvPr id="235" name="Google Shape;235;p20"/>
          <p:cNvSpPr txBox="1"/>
          <p:nvPr/>
        </p:nvSpPr>
        <p:spPr>
          <a:xfrm>
            <a:off x="0" y="4000500"/>
            <a:ext cx="1728788" cy="769938"/>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台南高工</a:t>
            </a:r>
            <a:r>
              <a:rPr b="1" lang="zh-TW" sz="2000">
                <a:solidFill>
                  <a:schemeClr val="dk1"/>
                </a:solidFill>
                <a:latin typeface="Microsoft JhengHei"/>
                <a:ea typeface="Microsoft JhengHei"/>
                <a:cs typeface="Microsoft JhengHei"/>
                <a:sym typeface="Microsoft JhengHei"/>
              </a:rPr>
              <a:t>/進修學校</a:t>
            </a:r>
            <a:endParaRPr b="1" sz="2000">
              <a:solidFill>
                <a:schemeClr val="dk1"/>
              </a:solidFill>
              <a:latin typeface="Microsoft JhengHei"/>
              <a:ea typeface="Microsoft JhengHei"/>
              <a:cs typeface="Microsoft JhengHei"/>
              <a:sym typeface="Microsoft JhengHei"/>
            </a:endParaRPr>
          </a:p>
        </p:txBody>
      </p:sp>
      <p:cxnSp>
        <p:nvCxnSpPr>
          <p:cNvPr id="236" name="Google Shape;236;p20"/>
          <p:cNvCxnSpPr>
            <a:stCxn id="235" idx="3"/>
          </p:cNvCxnSpPr>
          <p:nvPr/>
        </p:nvCxnSpPr>
        <p:spPr>
          <a:xfrm>
            <a:off x="1728788" y="4385469"/>
            <a:ext cx="1700100" cy="614400"/>
          </a:xfrm>
          <a:prstGeom prst="straightConnector1">
            <a:avLst/>
          </a:prstGeom>
          <a:noFill/>
          <a:ln cap="flat" cmpd="sng" w="28575">
            <a:solidFill>
              <a:schemeClr val="dk1"/>
            </a:solidFill>
            <a:prstDash val="solid"/>
            <a:round/>
            <a:headEnd len="sm" w="sm" type="none"/>
            <a:tailEnd len="med" w="med" type="oval"/>
          </a:ln>
        </p:spPr>
      </p:cxnSp>
      <p:sp>
        <p:nvSpPr>
          <p:cNvPr id="237" name="Google Shape;237;p20"/>
          <p:cNvSpPr/>
          <p:nvPr/>
        </p:nvSpPr>
        <p:spPr>
          <a:xfrm>
            <a:off x="7385050" y="4005263"/>
            <a:ext cx="1493838" cy="46196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玉井工商</a:t>
            </a:r>
            <a:endParaRPr/>
          </a:p>
        </p:txBody>
      </p:sp>
      <p:cxnSp>
        <p:nvCxnSpPr>
          <p:cNvPr id="238" name="Google Shape;238;p20"/>
          <p:cNvCxnSpPr/>
          <p:nvPr/>
        </p:nvCxnSpPr>
        <p:spPr>
          <a:xfrm rot="10800000">
            <a:off x="6156325" y="4221163"/>
            <a:ext cx="1228725" cy="0"/>
          </a:xfrm>
          <a:prstGeom prst="straightConnector1">
            <a:avLst/>
          </a:prstGeom>
          <a:noFill/>
          <a:ln cap="flat" cmpd="sng" w="28575">
            <a:solidFill>
              <a:schemeClr val="dk1"/>
            </a:solidFill>
            <a:prstDash val="solid"/>
            <a:round/>
            <a:headEnd len="sm" w="sm" type="none"/>
            <a:tailEnd len="med" w="med" type="oval"/>
          </a:ln>
        </p:spPr>
      </p:cxnSp>
      <p:sp>
        <p:nvSpPr>
          <p:cNvPr id="239" name="Google Shape;239;p20"/>
          <p:cNvSpPr txBox="1"/>
          <p:nvPr/>
        </p:nvSpPr>
        <p:spPr>
          <a:xfrm>
            <a:off x="5715000" y="6143625"/>
            <a:ext cx="2852738"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成大附工進修學校</a:t>
            </a:r>
            <a:endParaRPr b="1" sz="2800">
              <a:solidFill>
                <a:schemeClr val="dk1"/>
              </a:solidFill>
              <a:latin typeface="Microsoft JhengHei"/>
              <a:ea typeface="Microsoft JhengHei"/>
              <a:cs typeface="Microsoft JhengHei"/>
              <a:sym typeface="Microsoft JhengHei"/>
            </a:endParaRPr>
          </a:p>
        </p:txBody>
      </p:sp>
      <p:cxnSp>
        <p:nvCxnSpPr>
          <p:cNvPr id="240" name="Google Shape;240;p20"/>
          <p:cNvCxnSpPr>
            <a:stCxn id="239" idx="1"/>
          </p:cNvCxnSpPr>
          <p:nvPr/>
        </p:nvCxnSpPr>
        <p:spPr>
          <a:xfrm rot="10800000">
            <a:off x="3429000" y="5714306"/>
            <a:ext cx="2286000" cy="660300"/>
          </a:xfrm>
          <a:prstGeom prst="straightConnector1">
            <a:avLst/>
          </a:prstGeom>
          <a:noFill/>
          <a:ln cap="flat" cmpd="sng" w="28575">
            <a:solidFill>
              <a:schemeClr val="dk1"/>
            </a:solidFill>
            <a:prstDash val="solid"/>
            <a:round/>
            <a:headEnd len="sm" w="sm" type="none"/>
            <a:tailEnd len="med" w="med" type="oval"/>
          </a:ln>
        </p:spPr>
      </p:cxnSp>
      <p:sp>
        <p:nvSpPr>
          <p:cNvPr id="241" name="Google Shape;241;p20"/>
          <p:cNvSpPr txBox="1"/>
          <p:nvPr/>
        </p:nvSpPr>
        <p:spPr>
          <a:xfrm>
            <a:off x="6513513" y="5000625"/>
            <a:ext cx="2630487"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新化高工</a:t>
            </a:r>
            <a:r>
              <a:rPr b="1" lang="zh-TW" sz="2000">
                <a:solidFill>
                  <a:schemeClr val="dk1"/>
                </a:solidFill>
                <a:latin typeface="Microsoft JhengHei"/>
                <a:ea typeface="Microsoft JhengHei"/>
                <a:cs typeface="Microsoft JhengHei"/>
                <a:sym typeface="Microsoft JhengHei"/>
              </a:rPr>
              <a:t>/進修學校</a:t>
            </a:r>
            <a:endParaRPr b="1" sz="2800">
              <a:solidFill>
                <a:schemeClr val="dk1"/>
              </a:solidFill>
              <a:latin typeface="Microsoft JhengHei"/>
              <a:ea typeface="Microsoft JhengHei"/>
              <a:cs typeface="Microsoft JhengHei"/>
              <a:sym typeface="Microsoft JhengHei"/>
            </a:endParaRPr>
          </a:p>
        </p:txBody>
      </p:sp>
      <p:cxnSp>
        <p:nvCxnSpPr>
          <p:cNvPr id="242" name="Google Shape;242;p20"/>
          <p:cNvCxnSpPr>
            <a:stCxn id="241" idx="1"/>
          </p:cNvCxnSpPr>
          <p:nvPr/>
        </p:nvCxnSpPr>
        <p:spPr>
          <a:xfrm rot="10800000">
            <a:off x="4571913" y="5084006"/>
            <a:ext cx="1941600" cy="147600"/>
          </a:xfrm>
          <a:prstGeom prst="straightConnector1">
            <a:avLst/>
          </a:prstGeom>
          <a:noFill/>
          <a:ln cap="flat" cmpd="sng" w="28575">
            <a:solidFill>
              <a:schemeClr val="dk1"/>
            </a:solidFill>
            <a:prstDash val="solid"/>
            <a:round/>
            <a:headEnd len="sm" w="sm" type="none"/>
            <a:tailEnd len="med" w="med" type="oval"/>
          </a:ln>
        </p:spPr>
      </p:cxnSp>
      <p:cxnSp>
        <p:nvCxnSpPr>
          <p:cNvPr id="243" name="Google Shape;243;p20"/>
          <p:cNvCxnSpPr/>
          <p:nvPr/>
        </p:nvCxnSpPr>
        <p:spPr>
          <a:xfrm>
            <a:off x="1500188" y="3071813"/>
            <a:ext cx="1143000" cy="428625"/>
          </a:xfrm>
          <a:prstGeom prst="straightConnector1">
            <a:avLst/>
          </a:prstGeom>
          <a:noFill/>
          <a:ln cap="flat" cmpd="sng" w="28575">
            <a:solidFill>
              <a:schemeClr val="dk1"/>
            </a:solidFill>
            <a:prstDash val="solid"/>
            <a:round/>
            <a:headEnd len="sm" w="sm" type="none"/>
            <a:tailEnd len="med" w="med" type="oval"/>
          </a:ln>
        </p:spPr>
      </p:cxnSp>
      <p:sp>
        <p:nvSpPr>
          <p:cNvPr id="244" name="Google Shape;244;p20"/>
          <p:cNvSpPr/>
          <p:nvPr/>
        </p:nvSpPr>
        <p:spPr>
          <a:xfrm>
            <a:off x="0" y="2357438"/>
            <a:ext cx="1535113" cy="769937"/>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北門農工</a:t>
            </a:r>
            <a:r>
              <a:rPr b="1" lang="zh-TW" sz="2000">
                <a:solidFill>
                  <a:schemeClr val="dk1"/>
                </a:solidFill>
                <a:latin typeface="Microsoft JhengHei"/>
                <a:ea typeface="Microsoft JhengHei"/>
                <a:cs typeface="Microsoft JhengHei"/>
                <a:sym typeface="Microsoft JhengHei"/>
              </a:rPr>
              <a:t>/進修學校</a:t>
            </a:r>
            <a:endParaRPr b="1" sz="2800">
              <a:solidFill>
                <a:schemeClr val="dk1"/>
              </a:solidFill>
              <a:latin typeface="Microsoft JhengHei"/>
              <a:ea typeface="Microsoft JhengHei"/>
              <a:cs typeface="Microsoft JhengHei"/>
              <a:sym typeface="Microsoft JhengHei"/>
            </a:endParaRPr>
          </a:p>
        </p:txBody>
      </p:sp>
      <p:sp>
        <p:nvSpPr>
          <p:cNvPr id="245" name="Google Shape;245;p20"/>
          <p:cNvSpPr txBox="1"/>
          <p:nvPr/>
        </p:nvSpPr>
        <p:spPr>
          <a:xfrm>
            <a:off x="2428875" y="857250"/>
            <a:ext cx="2730500"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新營高工</a:t>
            </a:r>
            <a:r>
              <a:rPr b="1" lang="zh-TW" sz="2000">
                <a:solidFill>
                  <a:schemeClr val="dk1"/>
                </a:solidFill>
                <a:latin typeface="Microsoft JhengHei"/>
                <a:ea typeface="Microsoft JhengHei"/>
                <a:cs typeface="Microsoft JhengHei"/>
                <a:sym typeface="Microsoft JhengHei"/>
              </a:rPr>
              <a:t>/進修學校</a:t>
            </a:r>
            <a:endParaRPr/>
          </a:p>
        </p:txBody>
      </p:sp>
      <p:cxnSp>
        <p:nvCxnSpPr>
          <p:cNvPr id="246" name="Google Shape;246;p20"/>
          <p:cNvCxnSpPr>
            <a:stCxn id="245" idx="2"/>
          </p:cNvCxnSpPr>
          <p:nvPr/>
        </p:nvCxnSpPr>
        <p:spPr>
          <a:xfrm>
            <a:off x="3794125" y="1319213"/>
            <a:ext cx="349200" cy="609600"/>
          </a:xfrm>
          <a:prstGeom prst="straightConnector1">
            <a:avLst/>
          </a:prstGeom>
          <a:noFill/>
          <a:ln cap="flat" cmpd="sng" w="28575">
            <a:solidFill>
              <a:schemeClr val="dk1"/>
            </a:solidFill>
            <a:prstDash val="solid"/>
            <a:round/>
            <a:headEnd len="sm" w="sm" type="none"/>
            <a:tailEnd len="med" w="med" type="oval"/>
          </a:ln>
        </p:spPr>
      </p:cxnSp>
      <p:sp>
        <p:nvSpPr>
          <p:cNvPr id="247" name="Google Shape;247;p20"/>
          <p:cNvSpPr txBox="1"/>
          <p:nvPr/>
        </p:nvSpPr>
        <p:spPr>
          <a:xfrm>
            <a:off x="179388" y="6165850"/>
            <a:ext cx="2535237"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台南高商</a:t>
            </a:r>
            <a:r>
              <a:rPr b="1" lang="zh-TW" sz="2000">
                <a:solidFill>
                  <a:schemeClr val="dk1"/>
                </a:solidFill>
                <a:latin typeface="Microsoft JhengHei"/>
                <a:ea typeface="Microsoft JhengHei"/>
                <a:cs typeface="Microsoft JhengHei"/>
                <a:sym typeface="Microsoft JhengHei"/>
              </a:rPr>
              <a:t>/進修學校</a:t>
            </a:r>
            <a:endParaRPr b="1" sz="2800">
              <a:solidFill>
                <a:schemeClr val="dk1"/>
              </a:solidFill>
              <a:latin typeface="Microsoft JhengHei"/>
              <a:ea typeface="Microsoft JhengHei"/>
              <a:cs typeface="Microsoft JhengHei"/>
              <a:sym typeface="Microsoft JhengHei"/>
            </a:endParaRPr>
          </a:p>
        </p:txBody>
      </p:sp>
      <p:cxnSp>
        <p:nvCxnSpPr>
          <p:cNvPr id="248" name="Google Shape;248;p20"/>
          <p:cNvCxnSpPr/>
          <p:nvPr/>
        </p:nvCxnSpPr>
        <p:spPr>
          <a:xfrm flipH="1" rot="10800000">
            <a:off x="1928813" y="6000750"/>
            <a:ext cx="785812" cy="149225"/>
          </a:xfrm>
          <a:prstGeom prst="straightConnector1">
            <a:avLst/>
          </a:prstGeom>
          <a:noFill/>
          <a:ln cap="flat" cmpd="sng" w="28575">
            <a:solidFill>
              <a:schemeClr val="dk1"/>
            </a:solidFill>
            <a:prstDash val="solid"/>
            <a:round/>
            <a:headEnd len="sm" w="sm" type="none"/>
            <a:tailEnd len="med" w="med" type="oval"/>
          </a:ln>
        </p:spPr>
      </p:cxnSp>
      <p:sp>
        <p:nvSpPr>
          <p:cNvPr id="249" name="Google Shape;249;p20"/>
          <p:cNvSpPr txBox="1"/>
          <p:nvPr/>
        </p:nvSpPr>
        <p:spPr>
          <a:xfrm>
            <a:off x="214313" y="5559425"/>
            <a:ext cx="1416050" cy="461963"/>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台南海事</a:t>
            </a:r>
            <a:endParaRPr b="1" sz="2400">
              <a:solidFill>
                <a:schemeClr val="dk1"/>
              </a:solidFill>
              <a:latin typeface="Microsoft JhengHei"/>
              <a:ea typeface="Microsoft JhengHei"/>
              <a:cs typeface="Microsoft JhengHei"/>
              <a:sym typeface="Microsoft JhengHei"/>
            </a:endParaRPr>
          </a:p>
        </p:txBody>
      </p:sp>
      <p:cxnSp>
        <p:nvCxnSpPr>
          <p:cNvPr id="250" name="Google Shape;250;p20"/>
          <p:cNvCxnSpPr>
            <a:stCxn id="249" idx="3"/>
          </p:cNvCxnSpPr>
          <p:nvPr/>
        </p:nvCxnSpPr>
        <p:spPr>
          <a:xfrm flipH="1" rot="10800000">
            <a:off x="1630363" y="5647606"/>
            <a:ext cx="798600" cy="142800"/>
          </a:xfrm>
          <a:prstGeom prst="straightConnector1">
            <a:avLst/>
          </a:prstGeom>
          <a:noFill/>
          <a:ln cap="flat" cmpd="sng" w="28575">
            <a:solidFill>
              <a:schemeClr val="dk1"/>
            </a:solidFill>
            <a:prstDash val="solid"/>
            <a:round/>
            <a:headEnd len="sm" w="sm" type="none"/>
            <a:tailEnd len="med" w="med" type="oval"/>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5" name="Shape 255"/>
        <p:cNvGrpSpPr/>
        <p:nvPr/>
      </p:nvGrpSpPr>
      <p:grpSpPr>
        <a:xfrm>
          <a:off x="0" y="0"/>
          <a:ext cx="0" cy="0"/>
          <a:chOff x="0" y="0"/>
          <a:chExt cx="0" cy="0"/>
        </a:xfrm>
      </p:grpSpPr>
      <p:pic>
        <p:nvPicPr>
          <p:cNvPr descr="台北市全圖" id="256" name="Google Shape;256;p21"/>
          <p:cNvPicPr preferRelativeResize="0"/>
          <p:nvPr/>
        </p:nvPicPr>
        <p:blipFill rotWithShape="1">
          <a:blip r:embed="rId3">
            <a:alphaModFix/>
          </a:blip>
          <a:srcRect b="0" l="0" r="0" t="0"/>
          <a:stretch/>
        </p:blipFill>
        <p:spPr>
          <a:xfrm>
            <a:off x="687388" y="801688"/>
            <a:ext cx="7548562" cy="6056312"/>
          </a:xfrm>
          <a:prstGeom prst="rect">
            <a:avLst/>
          </a:prstGeom>
          <a:noFill/>
          <a:ln>
            <a:noFill/>
          </a:ln>
        </p:spPr>
      </p:pic>
      <p:sp>
        <p:nvSpPr>
          <p:cNvPr id="257" name="Google Shape;257;p21"/>
          <p:cNvSpPr txBox="1"/>
          <p:nvPr>
            <p:ph type="title"/>
          </p:nvPr>
        </p:nvSpPr>
        <p:spPr>
          <a:xfrm>
            <a:off x="0" y="0"/>
            <a:ext cx="5715000" cy="836613"/>
          </a:xfrm>
          <a:prstGeom prst="rect">
            <a:avLst/>
          </a:prstGeom>
          <a:solidFill>
            <a:srgbClr val="FF7E79">
              <a:alpha val="49803"/>
            </a:srgbClr>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zh-TW" sz="4000">
                <a:latin typeface="Microsoft JhengHei"/>
                <a:ea typeface="Microsoft JhengHei"/>
                <a:cs typeface="Microsoft JhengHei"/>
                <a:sym typeface="Microsoft JhengHei"/>
              </a:rPr>
              <a:t>臺南市</a:t>
            </a:r>
            <a:r>
              <a:rPr b="1" lang="zh-TW" sz="4000">
                <a:solidFill>
                  <a:srgbClr val="FF0066"/>
                </a:solidFill>
                <a:latin typeface="Microsoft JhengHei"/>
                <a:ea typeface="Microsoft JhengHei"/>
                <a:cs typeface="Microsoft JhengHei"/>
                <a:sym typeface="Microsoft JhengHei"/>
              </a:rPr>
              <a:t>私立高職</a:t>
            </a:r>
            <a:r>
              <a:rPr b="1" lang="zh-TW" sz="4000">
                <a:latin typeface="Microsoft JhengHei"/>
                <a:ea typeface="Microsoft JhengHei"/>
                <a:cs typeface="Microsoft JhengHei"/>
                <a:sym typeface="Microsoft JhengHei"/>
              </a:rPr>
              <a:t>分佈圖</a:t>
            </a:r>
            <a:endParaRPr/>
          </a:p>
        </p:txBody>
      </p:sp>
      <p:sp>
        <p:nvSpPr>
          <p:cNvPr id="258" name="Google Shape;258;p21"/>
          <p:cNvSpPr txBox="1"/>
          <p:nvPr/>
        </p:nvSpPr>
        <p:spPr>
          <a:xfrm>
            <a:off x="5410200" y="915988"/>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1" sz="1800">
              <a:solidFill>
                <a:srgbClr val="FF0000"/>
              </a:solidFill>
              <a:latin typeface="Calibri"/>
              <a:ea typeface="Calibri"/>
              <a:cs typeface="Calibri"/>
              <a:sym typeface="Calibri"/>
            </a:endParaRPr>
          </a:p>
        </p:txBody>
      </p:sp>
      <p:sp>
        <p:nvSpPr>
          <p:cNvPr id="259" name="Google Shape;259;p21"/>
          <p:cNvSpPr txBox="1"/>
          <p:nvPr/>
        </p:nvSpPr>
        <p:spPr>
          <a:xfrm>
            <a:off x="6572250" y="1270000"/>
            <a:ext cx="2571750" cy="461963"/>
          </a:xfrm>
          <a:prstGeom prst="rect">
            <a:avLst/>
          </a:prstGeom>
          <a:solidFill>
            <a:schemeClr val="lt1"/>
          </a:solidFill>
          <a:ln cap="flat" cmpd="sng" w="25400">
            <a:solidFill>
              <a:srgbClr val="6600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陽明工商</a:t>
            </a:r>
            <a:r>
              <a:rPr b="1" lang="zh-TW" sz="2000">
                <a:solidFill>
                  <a:schemeClr val="dk1"/>
                </a:solidFill>
                <a:latin typeface="Microsoft JhengHei"/>
                <a:ea typeface="Microsoft JhengHei"/>
                <a:cs typeface="Microsoft JhengHei"/>
                <a:sym typeface="Microsoft JhengHei"/>
              </a:rPr>
              <a:t>/進修學校</a:t>
            </a:r>
            <a:endParaRPr b="1" sz="2800">
              <a:solidFill>
                <a:schemeClr val="dk1"/>
              </a:solidFill>
              <a:latin typeface="Microsoft JhengHei"/>
              <a:ea typeface="Microsoft JhengHei"/>
              <a:cs typeface="Microsoft JhengHei"/>
              <a:sym typeface="Microsoft JhengHei"/>
            </a:endParaRPr>
          </a:p>
        </p:txBody>
      </p:sp>
      <p:cxnSp>
        <p:nvCxnSpPr>
          <p:cNvPr id="260" name="Google Shape;260;p21"/>
          <p:cNvCxnSpPr/>
          <p:nvPr/>
        </p:nvCxnSpPr>
        <p:spPr>
          <a:xfrm flipH="1">
            <a:off x="4857750" y="1731963"/>
            <a:ext cx="2090738" cy="1625600"/>
          </a:xfrm>
          <a:prstGeom prst="straightConnector1">
            <a:avLst/>
          </a:prstGeom>
          <a:noFill/>
          <a:ln cap="flat" cmpd="sng" w="28575">
            <a:solidFill>
              <a:schemeClr val="dk1"/>
            </a:solidFill>
            <a:prstDash val="solid"/>
            <a:round/>
            <a:headEnd len="sm" w="sm" type="none"/>
            <a:tailEnd len="med" w="med" type="oval"/>
          </a:ln>
        </p:spPr>
      </p:cxnSp>
      <p:sp>
        <p:nvSpPr>
          <p:cNvPr id="261" name="Google Shape;261;p21"/>
          <p:cNvSpPr txBox="1"/>
          <p:nvPr/>
        </p:nvSpPr>
        <p:spPr>
          <a:xfrm>
            <a:off x="1403350" y="928688"/>
            <a:ext cx="2611438" cy="461962"/>
          </a:xfrm>
          <a:prstGeom prst="rect">
            <a:avLst/>
          </a:prstGeom>
          <a:solidFill>
            <a:schemeClr val="lt1"/>
          </a:solidFill>
          <a:ln cap="flat" cmpd="sng" w="25400">
            <a:solidFill>
              <a:srgbClr val="6600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育德工家</a:t>
            </a:r>
            <a:r>
              <a:rPr b="1" lang="zh-TW" sz="2000">
                <a:solidFill>
                  <a:schemeClr val="dk1"/>
                </a:solidFill>
                <a:latin typeface="Microsoft JhengHei"/>
                <a:ea typeface="Microsoft JhengHei"/>
                <a:cs typeface="Microsoft JhengHei"/>
                <a:sym typeface="Microsoft JhengHei"/>
              </a:rPr>
              <a:t>/進修學校</a:t>
            </a:r>
            <a:endParaRPr/>
          </a:p>
        </p:txBody>
      </p:sp>
      <p:cxnSp>
        <p:nvCxnSpPr>
          <p:cNvPr id="262" name="Google Shape;262;p21"/>
          <p:cNvCxnSpPr/>
          <p:nvPr/>
        </p:nvCxnSpPr>
        <p:spPr>
          <a:xfrm>
            <a:off x="3500438" y="1390650"/>
            <a:ext cx="730250" cy="554038"/>
          </a:xfrm>
          <a:prstGeom prst="straightConnector1">
            <a:avLst/>
          </a:prstGeom>
          <a:noFill/>
          <a:ln cap="flat" cmpd="sng" w="28575">
            <a:solidFill>
              <a:schemeClr val="dk1"/>
            </a:solidFill>
            <a:prstDash val="solid"/>
            <a:round/>
            <a:headEnd len="sm" w="sm" type="none"/>
            <a:tailEnd len="med" w="med" type="oval"/>
          </a:ln>
        </p:spPr>
      </p:cxnSp>
      <p:sp>
        <p:nvSpPr>
          <p:cNvPr id="263" name="Google Shape;263;p21"/>
          <p:cNvSpPr txBox="1"/>
          <p:nvPr/>
        </p:nvSpPr>
        <p:spPr>
          <a:xfrm>
            <a:off x="44450" y="5645150"/>
            <a:ext cx="1527175" cy="769938"/>
          </a:xfrm>
          <a:prstGeom prst="rect">
            <a:avLst/>
          </a:prstGeom>
          <a:solidFill>
            <a:schemeClr val="lt1"/>
          </a:solidFill>
          <a:ln cap="flat" cmpd="sng" w="25400">
            <a:solidFill>
              <a:srgbClr val="6600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亞洲餐旅</a:t>
            </a:r>
            <a:r>
              <a:rPr b="1" lang="zh-TW" sz="2000">
                <a:solidFill>
                  <a:schemeClr val="dk1"/>
                </a:solidFill>
                <a:latin typeface="Microsoft JhengHei"/>
                <a:ea typeface="Microsoft JhengHei"/>
                <a:cs typeface="Microsoft JhengHei"/>
                <a:sym typeface="Microsoft JhengHei"/>
              </a:rPr>
              <a:t>/</a:t>
            </a:r>
            <a:endParaRPr/>
          </a:p>
          <a:p>
            <a:pPr indent="0" lvl="0" marL="0" marR="0" rtl="0" algn="l">
              <a:spcBef>
                <a:spcPts val="0"/>
              </a:spcBef>
              <a:spcAft>
                <a:spcPts val="0"/>
              </a:spcAft>
              <a:buNone/>
            </a:pPr>
            <a:r>
              <a:rPr b="1" lang="zh-TW" sz="2000">
                <a:solidFill>
                  <a:schemeClr val="dk1"/>
                </a:solidFill>
                <a:latin typeface="Microsoft JhengHei"/>
                <a:ea typeface="Microsoft JhengHei"/>
                <a:cs typeface="Microsoft JhengHei"/>
                <a:sym typeface="Microsoft JhengHei"/>
              </a:rPr>
              <a:t>進修學校</a:t>
            </a:r>
            <a:endParaRPr/>
          </a:p>
        </p:txBody>
      </p:sp>
      <p:cxnSp>
        <p:nvCxnSpPr>
          <p:cNvPr id="264" name="Google Shape;264;p21"/>
          <p:cNvCxnSpPr/>
          <p:nvPr/>
        </p:nvCxnSpPr>
        <p:spPr>
          <a:xfrm>
            <a:off x="1571625" y="5945188"/>
            <a:ext cx="1143000" cy="4762"/>
          </a:xfrm>
          <a:prstGeom prst="straightConnector1">
            <a:avLst/>
          </a:prstGeom>
          <a:noFill/>
          <a:ln cap="flat" cmpd="sng" w="28575">
            <a:solidFill>
              <a:schemeClr val="dk1"/>
            </a:solidFill>
            <a:prstDash val="solid"/>
            <a:round/>
            <a:headEnd len="sm" w="sm" type="none"/>
            <a:tailEnd len="med" w="med" type="oval"/>
          </a:ln>
        </p:spPr>
      </p:cxnSp>
      <p:cxnSp>
        <p:nvCxnSpPr>
          <p:cNvPr id="265" name="Google Shape;265;p21"/>
          <p:cNvCxnSpPr/>
          <p:nvPr/>
        </p:nvCxnSpPr>
        <p:spPr>
          <a:xfrm>
            <a:off x="1116013" y="4270375"/>
            <a:ext cx="1670050" cy="1158875"/>
          </a:xfrm>
          <a:prstGeom prst="straightConnector1">
            <a:avLst/>
          </a:prstGeom>
          <a:noFill/>
          <a:ln cap="flat" cmpd="sng" w="28575">
            <a:solidFill>
              <a:schemeClr val="dk1"/>
            </a:solidFill>
            <a:prstDash val="solid"/>
            <a:round/>
            <a:headEnd len="sm" w="sm" type="none"/>
            <a:tailEnd len="med" w="med" type="oval"/>
          </a:ln>
        </p:spPr>
      </p:cxnSp>
      <p:sp>
        <p:nvSpPr>
          <p:cNvPr id="266" name="Google Shape;266;p21"/>
          <p:cNvSpPr txBox="1"/>
          <p:nvPr/>
        </p:nvSpPr>
        <p:spPr>
          <a:xfrm>
            <a:off x="44450" y="3500438"/>
            <a:ext cx="1527175" cy="769937"/>
          </a:xfrm>
          <a:prstGeom prst="rect">
            <a:avLst/>
          </a:prstGeom>
          <a:solidFill>
            <a:schemeClr val="lt1"/>
          </a:solidFill>
          <a:ln cap="flat" cmpd="sng" w="25400">
            <a:solidFill>
              <a:srgbClr val="6600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南英商工</a:t>
            </a:r>
            <a:r>
              <a:rPr b="1" lang="zh-TW" sz="2000">
                <a:solidFill>
                  <a:schemeClr val="dk1"/>
                </a:solidFill>
                <a:latin typeface="Microsoft JhengHei"/>
                <a:ea typeface="Microsoft JhengHei"/>
                <a:cs typeface="Microsoft JhengHei"/>
                <a:sym typeface="Microsoft JhengHei"/>
              </a:rPr>
              <a:t>/</a:t>
            </a:r>
            <a:endParaRPr/>
          </a:p>
          <a:p>
            <a:pPr indent="0" lvl="0" marL="0" marR="0" rtl="0" algn="l">
              <a:spcBef>
                <a:spcPts val="0"/>
              </a:spcBef>
              <a:spcAft>
                <a:spcPts val="0"/>
              </a:spcAft>
              <a:buNone/>
            </a:pPr>
            <a:r>
              <a:rPr b="1" lang="zh-TW" sz="2000">
                <a:solidFill>
                  <a:schemeClr val="dk1"/>
                </a:solidFill>
                <a:latin typeface="Microsoft JhengHei"/>
                <a:ea typeface="Microsoft JhengHei"/>
                <a:cs typeface="Microsoft JhengHei"/>
                <a:sym typeface="Microsoft JhengHei"/>
              </a:rPr>
              <a:t>進修學校</a:t>
            </a:r>
            <a:endParaRPr b="1" sz="2800">
              <a:solidFill>
                <a:schemeClr val="dk1"/>
              </a:solidFill>
              <a:latin typeface="Microsoft JhengHei"/>
              <a:ea typeface="Microsoft JhengHei"/>
              <a:cs typeface="Microsoft JhengHei"/>
              <a:sym typeface="Microsoft JhengHei"/>
            </a:endParaRPr>
          </a:p>
        </p:txBody>
      </p:sp>
      <p:sp>
        <p:nvSpPr>
          <p:cNvPr id="267" name="Google Shape;267;p21"/>
          <p:cNvSpPr txBox="1"/>
          <p:nvPr/>
        </p:nvSpPr>
        <p:spPr>
          <a:xfrm>
            <a:off x="6300788" y="5457825"/>
            <a:ext cx="2578100" cy="461963"/>
          </a:xfrm>
          <a:prstGeom prst="rect">
            <a:avLst/>
          </a:prstGeom>
          <a:solidFill>
            <a:schemeClr val="lt1"/>
          </a:solidFill>
          <a:ln cap="flat" cmpd="sng" w="25400">
            <a:solidFill>
              <a:srgbClr val="6600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Microsoft JhengHei"/>
                <a:ea typeface="Microsoft JhengHei"/>
                <a:cs typeface="Microsoft JhengHei"/>
                <a:sym typeface="Microsoft JhengHei"/>
              </a:rPr>
              <a:t>慈幼工商</a:t>
            </a:r>
            <a:r>
              <a:rPr b="1" lang="zh-TW" sz="2000">
                <a:solidFill>
                  <a:schemeClr val="dk1"/>
                </a:solidFill>
                <a:latin typeface="Microsoft JhengHei"/>
                <a:ea typeface="Microsoft JhengHei"/>
                <a:cs typeface="Microsoft JhengHei"/>
                <a:sym typeface="Microsoft JhengHei"/>
              </a:rPr>
              <a:t>/進修學校</a:t>
            </a:r>
            <a:endParaRPr b="1" sz="2400">
              <a:solidFill>
                <a:schemeClr val="dk1"/>
              </a:solidFill>
              <a:latin typeface="Microsoft JhengHei"/>
              <a:ea typeface="Microsoft JhengHei"/>
              <a:cs typeface="Microsoft JhengHei"/>
              <a:sym typeface="Microsoft JhengHei"/>
            </a:endParaRPr>
          </a:p>
        </p:txBody>
      </p:sp>
      <p:cxnSp>
        <p:nvCxnSpPr>
          <p:cNvPr id="268" name="Google Shape;268;p21"/>
          <p:cNvCxnSpPr/>
          <p:nvPr/>
        </p:nvCxnSpPr>
        <p:spPr>
          <a:xfrm rot="10800000">
            <a:off x="3500438" y="5643563"/>
            <a:ext cx="2800350" cy="44450"/>
          </a:xfrm>
          <a:prstGeom prst="straightConnector1">
            <a:avLst/>
          </a:prstGeom>
          <a:noFill/>
          <a:ln cap="flat" cmpd="sng" w="28575">
            <a:solidFill>
              <a:schemeClr val="dk1"/>
            </a:solidFill>
            <a:prstDash val="solid"/>
            <a:round/>
            <a:headEnd len="sm" w="sm" type="none"/>
            <a:tailEnd len="med" w="med" type="oval"/>
          </a:ln>
        </p:spPr>
      </p:cxn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123">
  <a:themeElements>
    <a:clrScheme name="B12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