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80" r:id="rId25"/>
    <p:sldId id="281" r:id="rId26"/>
    <p:sldId id="282" r:id="rId27"/>
    <p:sldId id="283" r:id="rId28"/>
    <p:sldId id="278" r:id="rId29"/>
  </p:sldIdLst>
  <p:sldSz cx="12192000" cy="6858000"/>
  <p:notesSz cx="6858000" cy="9144000"/>
  <p:embeddedFontLst>
    <p:embeddedFont>
      <p:font typeface="微軟正黑體" panose="020B0604030504040204" pitchFamily="34" charset="-12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ill Sans" panose="02020500000000000000" charset="0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82ENDgX4oHps8z7B7J8MCpF7K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4" name="Google Shape;18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79" name="Google Shape;27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1455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3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906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891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3" name="Google Shape;30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11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1" name="Google Shape;32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EF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54.png"/><Relationship Id="rId9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8FC"/>
            </a:gs>
            <a:gs pos="25000">
              <a:srgbClr val="ABC0E4"/>
            </a:gs>
            <a:gs pos="89999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9493">
            <a:off x="7211891" y="-585304"/>
            <a:ext cx="5057104" cy="5754566"/>
          </a:xfrm>
          <a:prstGeom prst="irregularSeal1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00000">
            <a:off x="1008062" y="2871787"/>
            <a:ext cx="46037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27062" y="441325"/>
            <a:ext cx="12819062" cy="536416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985837" y="2262187"/>
            <a:ext cx="86518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Microsoft JhengHei"/>
              <a:buNone/>
            </a:pPr>
            <a:r>
              <a:rPr lang="zh-TW" altLang="en-US" sz="7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普濟殿</a:t>
            </a:r>
            <a:r>
              <a:rPr lang="en-US" sz="7200" b="1" i="0" u="none" strike="noStrike" cap="none" dirty="0" err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1965325" y="1106487"/>
            <a:ext cx="5321300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Gill Sans"/>
              <a:buNone/>
            </a:pPr>
            <a:r>
              <a:rPr lang="en-US" sz="4000" b="1" i="0" u="none" strike="noStrike" cap="none" dirty="0">
                <a:solidFill>
                  <a:srgbClr val="000099"/>
                </a:solidFill>
                <a:latin typeface="Gill Sans"/>
                <a:ea typeface="Gill Sans"/>
                <a:cs typeface="Gill Sans"/>
                <a:sym typeface="Gill Sans"/>
              </a:rPr>
              <a:t>永康國中社區服務</a:t>
            </a:r>
            <a:r>
              <a:rPr lang="en-US" altLang="zh-TW" sz="4000" b="1" i="0" u="none" strike="noStrike" cap="none" dirty="0">
                <a:solidFill>
                  <a:srgbClr val="000099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r>
              <a:rPr lang="en-US" sz="4000" b="1" i="0" u="none" strike="noStrike" cap="none" dirty="0">
                <a:solidFill>
                  <a:srgbClr val="000099"/>
                </a:solidFill>
                <a:latin typeface="Gill Sans"/>
                <a:ea typeface="Gill Sans"/>
                <a:cs typeface="Gill Sans"/>
                <a:sym typeface="Gill Sans"/>
              </a:rPr>
              <a:t>--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5437"/>
            <a:ext cx="8693150" cy="605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737" y="-249237"/>
            <a:ext cx="4135437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/>
          <p:nvPr/>
        </p:nvSpPr>
        <p:spPr>
          <a:xfrm>
            <a:off x="9288462" y="111125"/>
            <a:ext cx="2903537" cy="186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/>
        </p:nvSpPr>
        <p:spPr>
          <a:xfrm>
            <a:off x="314325" y="0"/>
            <a:ext cx="7470775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AutoNum type="arabicPeriod" startAt="3"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en-US" sz="4000" b="1" i="0" u="sng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水性顏料</a:t>
            </a: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上色(水彩、廣顏、</a:t>
            </a:r>
            <a:endParaRPr/>
          </a:p>
          <a:p>
            <a:pPr marL="514350" marR="0" lvl="0" indent="-51435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壓克力、水性簽字筆…)</a:t>
            </a:r>
            <a:endParaRPr/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0737" y="-249237"/>
            <a:ext cx="4135437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 txBox="1"/>
          <p:nvPr/>
        </p:nvSpPr>
        <p:spPr>
          <a:xfrm>
            <a:off x="8824912" y="128587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9662" y="3225800"/>
            <a:ext cx="4710112" cy="353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712" y="2279650"/>
            <a:ext cx="4314825" cy="3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"/>
          <p:cNvSpPr txBox="1"/>
          <p:nvPr/>
        </p:nvSpPr>
        <p:spPr>
          <a:xfrm>
            <a:off x="6502400" y="2473325"/>
            <a:ext cx="2922587" cy="86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把燈籠晾乾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912" y="-252412"/>
            <a:ext cx="4135437" cy="267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/>
          <p:nvPr/>
        </p:nvSpPr>
        <p:spPr>
          <a:xfrm>
            <a:off x="8701087" y="158750"/>
            <a:ext cx="3367087" cy="18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200" name="Google Shape;200;p12"/>
          <p:cNvSpPr txBox="1"/>
          <p:nvPr/>
        </p:nvSpPr>
        <p:spPr>
          <a:xfrm>
            <a:off x="460375" y="571500"/>
            <a:ext cx="7472362" cy="163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 把燈籠壓平收好，掛名牌</a:t>
            </a:r>
            <a:endParaRPr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6. 繳件</a:t>
            </a:r>
            <a:endParaRPr/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6162" y="2655887"/>
            <a:ext cx="6153150" cy="36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425" y="2655887"/>
            <a:ext cx="3514725" cy="35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790700"/>
            <a:ext cx="6137275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6912" y="-252412"/>
            <a:ext cx="4135437" cy="267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 txBox="1"/>
          <p:nvPr/>
        </p:nvSpPr>
        <p:spPr>
          <a:xfrm>
            <a:off x="8701087" y="158750"/>
            <a:ext cx="3367087" cy="185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211" name="Google Shape;211;p13"/>
          <p:cNvSpPr txBox="1"/>
          <p:nvPr/>
        </p:nvSpPr>
        <p:spPr>
          <a:xfrm>
            <a:off x="288925" y="158750"/>
            <a:ext cx="7470775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 把燈籠壓平收好，掛名牌</a:t>
            </a:r>
            <a:endParaRPr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6. 由教務處統一繳件</a:t>
            </a:r>
            <a:endParaRPr/>
          </a:p>
        </p:txBody>
      </p:sp>
      <p:pic>
        <p:nvPicPr>
          <p:cNvPr id="212" name="Google Shape;212;p13" descr="D:\有趣圖\0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9425" y="4405312"/>
            <a:ext cx="2452687" cy="245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/>
          <p:nvPr/>
        </p:nvSpPr>
        <p:spPr>
          <a:xfrm>
            <a:off x="8775700" y="31750"/>
            <a:ext cx="332263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220" name="Google Shape;220;p14"/>
          <p:cNvSpPr txBox="1"/>
          <p:nvPr/>
        </p:nvSpPr>
        <p:spPr>
          <a:xfrm>
            <a:off x="-487312" y="358487"/>
            <a:ext cx="11293500" cy="6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☆主題設定選擇小討論：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 sz="6000" b="1" i="0" u="none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r>
              <a:rPr lang="en-US" sz="60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兔年</a:t>
            </a: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農曆年？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</a:t>
            </a:r>
            <a:r>
              <a:rPr lang="en-US" sz="60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元宵</a:t>
            </a: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過年節慶的?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台南</a:t>
            </a:r>
            <a:r>
              <a:rPr lang="en-US" sz="600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古蹟或小吃</a:t>
            </a: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特色?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普濟殿相關?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自己有興趣的?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/>
          <p:cNvSpPr txBox="1"/>
          <p:nvPr/>
        </p:nvSpPr>
        <p:spPr>
          <a:xfrm>
            <a:off x="8731250" y="31750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明年是~</a:t>
            </a:r>
            <a:endParaRPr/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虎年</a:t>
            </a:r>
            <a:endParaRPr/>
          </a:p>
        </p:txBody>
      </p:sp>
      <p:sp>
        <p:nvSpPr>
          <p:cNvPr id="228" name="Google Shape;228;p15"/>
          <p:cNvSpPr txBox="1"/>
          <p:nvPr/>
        </p:nvSpPr>
        <p:spPr>
          <a:xfrm>
            <a:off x="-333375" y="174625"/>
            <a:ext cx="8586787" cy="24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農曆年？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206375" y="6051550"/>
            <a:ext cx="3333750" cy="542925"/>
          </a:xfrm>
          <a:prstGeom prst="wedgeRoundRectCallout">
            <a:avLst>
              <a:gd name="adj1" fmla="val 18964"/>
              <a:gd name="adj2" fmla="val -21527"/>
              <a:gd name="adj3" fmla="val 0"/>
            </a:avLst>
          </a:prstGeom>
          <a:solidFill>
            <a:srgbClr val="FFCCFF"/>
          </a:solidFill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5"/>
          <p:cNvSpPr txBox="1"/>
          <p:nvPr/>
        </p:nvSpPr>
        <p:spPr>
          <a:xfrm>
            <a:off x="311150" y="5907087"/>
            <a:ext cx="322897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lang="en-US" sz="3200" b="1" i="0" u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牛年的牛</a:t>
            </a:r>
            <a:endParaRPr dirty="0"/>
          </a:p>
        </p:txBody>
      </p:sp>
      <p:pic>
        <p:nvPicPr>
          <p:cNvPr id="231" name="Google Shape;2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7987" y="1882775"/>
            <a:ext cx="3051175" cy="406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5"/>
          <p:cNvPicPr preferRelativeResize="0"/>
          <p:nvPr/>
        </p:nvPicPr>
        <p:blipFill rotWithShape="1">
          <a:blip r:embed="rId5">
            <a:alphaModFix/>
          </a:blip>
          <a:srcRect l="16047"/>
          <a:stretch/>
        </p:blipFill>
        <p:spPr>
          <a:xfrm>
            <a:off x="1204912" y="1982787"/>
            <a:ext cx="3997325" cy="375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/>
          <p:nvPr/>
        </p:nvSpPr>
        <p:spPr>
          <a:xfrm>
            <a:off x="8731250" y="31750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年節氣氛~</a:t>
            </a:r>
            <a:endParaRPr/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新年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-333375" y="174625"/>
            <a:ext cx="8586787" cy="15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r>
              <a:rPr lang="en-US" sz="48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過年節慶的?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pic>
        <p:nvPicPr>
          <p:cNvPr id="241" name="Google Shape;2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1250" y="3938587"/>
            <a:ext cx="2786062" cy="277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1387" y="1074737"/>
            <a:ext cx="2932112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662" y="1081087"/>
            <a:ext cx="28448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6750" y="3925887"/>
            <a:ext cx="2798762" cy="2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05412" y="3949700"/>
            <a:ext cx="2965450" cy="27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7"/>
          <p:cNvSpPr txBox="1"/>
          <p:nvPr/>
        </p:nvSpPr>
        <p:spPr>
          <a:xfrm>
            <a:off x="8731250" y="31750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年節氣氛~</a:t>
            </a:r>
            <a:endParaRPr/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Microsoft JhengHei"/>
              <a:buNone/>
            </a:pP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新年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-333375" y="174625"/>
            <a:ext cx="8586787" cy="24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過年節慶的?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pic>
        <p:nvPicPr>
          <p:cNvPr id="254" name="Google Shape;25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937" y="2311400"/>
            <a:ext cx="5594350" cy="403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4275" y="2311400"/>
            <a:ext cx="5422900" cy="404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0"/>
            <a:ext cx="4135437" cy="136366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8"/>
          <p:cNvSpPr txBox="1"/>
          <p:nvPr/>
        </p:nvSpPr>
        <p:spPr>
          <a:xfrm>
            <a:off x="8731250" y="31750"/>
            <a:ext cx="3367087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000"/>
              <a:buFont typeface="Microsoft JhengHei"/>
              <a:buNone/>
            </a:pPr>
            <a:r>
              <a:rPr lang="en-US" sz="5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愛台南~</a:t>
            </a:r>
            <a:endParaRPr/>
          </a:p>
        </p:txBody>
      </p:sp>
      <p:sp>
        <p:nvSpPr>
          <p:cNvPr id="263" name="Google Shape;263;p18"/>
          <p:cNvSpPr txBox="1"/>
          <p:nvPr/>
        </p:nvSpPr>
        <p:spPr>
          <a:xfrm>
            <a:off x="-588962" y="198437"/>
            <a:ext cx="8586787" cy="15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r>
              <a:rPr lang="en-US" sz="48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台南特色?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pic>
        <p:nvPicPr>
          <p:cNvPr id="264" name="Google Shape;264;p18"/>
          <p:cNvPicPr preferRelativeResize="0"/>
          <p:nvPr/>
        </p:nvPicPr>
        <p:blipFill rotWithShape="1">
          <a:blip r:embed="rId4">
            <a:alphaModFix/>
          </a:blip>
          <a:srcRect t="11359" b="14169"/>
          <a:stretch/>
        </p:blipFill>
        <p:spPr>
          <a:xfrm>
            <a:off x="360362" y="2166937"/>
            <a:ext cx="2876550" cy="32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9325" y="2166937"/>
            <a:ext cx="3368675" cy="32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8"/>
          <p:cNvPicPr preferRelativeResize="0"/>
          <p:nvPr/>
        </p:nvPicPr>
        <p:blipFill rotWithShape="1">
          <a:blip r:embed="rId6">
            <a:alphaModFix/>
          </a:blip>
          <a:srcRect t="6074" r="53727" b="5142"/>
          <a:stretch/>
        </p:blipFill>
        <p:spPr>
          <a:xfrm>
            <a:off x="7112000" y="2843212"/>
            <a:ext cx="4206875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4462" y="0"/>
            <a:ext cx="4718050" cy="136366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/>
          <p:nvPr/>
        </p:nvSpPr>
        <p:spPr>
          <a:xfrm>
            <a:off x="8351837" y="0"/>
            <a:ext cx="3367087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000"/>
              <a:buFont typeface="Microsoft JhengHei"/>
              <a:buNone/>
            </a:pPr>
            <a:r>
              <a:rPr lang="en-US" sz="5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普濟燈會~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-333375" y="174625"/>
            <a:ext cx="8586787" cy="24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普濟殿相關?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pic>
        <p:nvPicPr>
          <p:cNvPr id="275" name="Google Shape;2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88256"/>
            <a:ext cx="5593976" cy="397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3951" y="2303930"/>
            <a:ext cx="4718050" cy="424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>
            <a:off x="447675" y="257175"/>
            <a:ext cx="63612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我們這次要畫的燈籠是由普濟殿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提供的</a:t>
            </a:r>
            <a:r>
              <a:rPr lang="en-US" sz="3000" b="1">
                <a:solidFill>
                  <a:srgbClr val="FFFF00"/>
                </a:solidFill>
              </a:rPr>
              <a:t>60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顆花燈!! 完成後會參加國中組花燈競賽，並在明年燈會時掛出來參加普濟燈會 !</a:t>
            </a:r>
            <a:endParaRPr/>
          </a:p>
        </p:txBody>
      </p:sp>
      <p:pic>
        <p:nvPicPr>
          <p:cNvPr id="99" name="Google Shape;99;p2" descr="D:\liang\教學用\110線上教學\圖庫收集\16157343562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962" y="3121025"/>
            <a:ext cx="3451225" cy="344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000" y="2208975"/>
            <a:ext cx="6870000" cy="458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0975" y="0"/>
            <a:ext cx="5951537" cy="136366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/>
          <p:nvPr/>
        </p:nvSpPr>
        <p:spPr>
          <a:xfrm>
            <a:off x="7437437" y="-14287"/>
            <a:ext cx="4244975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000"/>
              <a:buFont typeface="Microsoft JhengHei"/>
              <a:buNone/>
            </a:pPr>
            <a:r>
              <a:rPr lang="en-US" sz="5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自己喜歡的~</a:t>
            </a:r>
            <a:endParaRPr/>
          </a:p>
        </p:txBody>
      </p:sp>
      <p:sp>
        <p:nvSpPr>
          <p:cNvPr id="284" name="Google Shape;284;p20"/>
          <p:cNvSpPr txBox="1"/>
          <p:nvPr/>
        </p:nvSpPr>
        <p:spPr>
          <a:xfrm>
            <a:off x="-333375" y="174625"/>
            <a:ext cx="8586787" cy="24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☆主題設定選擇：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自己有興趣的?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</a:t>
            </a:r>
            <a:endParaRPr/>
          </a:p>
        </p:txBody>
      </p:sp>
      <p:pic>
        <p:nvPicPr>
          <p:cNvPr id="285" name="Google Shape;285;p20"/>
          <p:cNvPicPr preferRelativeResize="0"/>
          <p:nvPr/>
        </p:nvPicPr>
        <p:blipFill rotWithShape="1">
          <a:blip r:embed="rId4">
            <a:alphaModFix/>
          </a:blip>
          <a:srcRect l="4367" t="10710" b="2606"/>
          <a:stretch/>
        </p:blipFill>
        <p:spPr>
          <a:xfrm>
            <a:off x="222250" y="1806575"/>
            <a:ext cx="4249737" cy="288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5">
            <a:alphaModFix/>
          </a:blip>
          <a:srcRect r="-2128"/>
          <a:stretch/>
        </p:blipFill>
        <p:spPr>
          <a:xfrm>
            <a:off x="6840071" y="1377950"/>
            <a:ext cx="5053478" cy="510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2325" y="1638300"/>
            <a:ext cx="4879975" cy="49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062" y="1970087"/>
            <a:ext cx="4451350" cy="4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1950" y="1200150"/>
            <a:ext cx="541972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5750" y="2808287"/>
            <a:ext cx="2884487" cy="4049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1"/>
          <p:cNvGrpSpPr/>
          <p:nvPr/>
        </p:nvGrpSpPr>
        <p:grpSpPr>
          <a:xfrm>
            <a:off x="-304800" y="-158750"/>
            <a:ext cx="4598987" cy="1817687"/>
            <a:chOff x="-304799" y="-158261"/>
            <a:chExt cx="4599282" cy="1817244"/>
          </a:xfrm>
        </p:grpSpPr>
        <p:pic>
          <p:nvPicPr>
            <p:cNvPr id="299" name="Google Shape;299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04799" y="-158261"/>
              <a:ext cx="4599282" cy="1817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1"/>
            <p:cNvSpPr txBox="1"/>
            <p:nvPr/>
          </p:nvSpPr>
          <p:spPr>
            <a:xfrm>
              <a:off x="-167238" y="324757"/>
              <a:ext cx="432416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4800"/>
                <a:buFont typeface="Arial"/>
                <a:buNone/>
              </a:pPr>
              <a:r>
                <a:rPr lang="en-US" sz="4800" b="1" i="0" u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作品欣賞</a:t>
              </a: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100" y="725487"/>
            <a:ext cx="5268912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10" name="Google Shape;310;p22"/>
          <p:cNvPicPr preferRelativeResize="0"/>
          <p:nvPr/>
        </p:nvPicPr>
        <p:blipFill rotWithShape="1">
          <a:blip r:embed="rId5">
            <a:alphaModFix/>
          </a:blip>
          <a:srcRect l="4464" t="5848" b="27018"/>
          <a:stretch/>
        </p:blipFill>
        <p:spPr>
          <a:xfrm>
            <a:off x="4738687" y="725487"/>
            <a:ext cx="5778500" cy="541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3037" y="584200"/>
            <a:ext cx="3717925" cy="49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4900" y="1155700"/>
            <a:ext cx="5492750" cy="50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21212" y="558800"/>
            <a:ext cx="5508625" cy="554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3612" y="554037"/>
            <a:ext cx="5645150" cy="55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83100" y="2043112"/>
            <a:ext cx="3832225" cy="411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4187" y="1958975"/>
            <a:ext cx="3883025" cy="39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76337" y="2049462"/>
            <a:ext cx="8659812" cy="38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13">
            <a:alphaModFix/>
          </a:blip>
          <a:srcRect r="53390"/>
          <a:stretch/>
        </p:blipFill>
        <p:spPr>
          <a:xfrm>
            <a:off x="5916612" y="1949450"/>
            <a:ext cx="4071937" cy="394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317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95450"/>
            <a:ext cx="5268912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10" name="Google Shape;310;p22"/>
          <p:cNvPicPr preferRelativeResize="0"/>
          <p:nvPr/>
        </p:nvPicPr>
        <p:blipFill rotWithShape="1">
          <a:blip r:embed="rId5">
            <a:alphaModFix/>
          </a:blip>
          <a:srcRect l="4464" t="5848" b="27018"/>
          <a:stretch/>
        </p:blipFill>
        <p:spPr>
          <a:xfrm>
            <a:off x="6413500" y="1463674"/>
            <a:ext cx="5778500" cy="541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11" name="Google Shape;31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1251" y="251013"/>
            <a:ext cx="5508624" cy="660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999" y="1849622"/>
            <a:ext cx="5492750" cy="500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5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13" name="Google Shape;31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3375" y="1303337"/>
            <a:ext cx="5508625" cy="554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116136"/>
            <a:ext cx="4810685" cy="473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83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10" name="Google Shape;310;p22"/>
          <p:cNvPicPr preferRelativeResize="0"/>
          <p:nvPr/>
        </p:nvPicPr>
        <p:blipFill rotWithShape="1">
          <a:blip r:embed="rId4">
            <a:alphaModFix/>
          </a:blip>
          <a:srcRect l="4464" t="5848" b="27018"/>
          <a:stretch/>
        </p:blipFill>
        <p:spPr>
          <a:xfrm>
            <a:off x="6413500" y="1443038"/>
            <a:ext cx="5778500" cy="541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5;p22">
            <a:extLst>
              <a:ext uri="{FF2B5EF4-FFF2-40B4-BE49-F238E27FC236}">
                <a16:creationId xmlns:a16="http://schemas.microsoft.com/office/drawing/2014/main" id="{8D3B3461-C80C-43DC-ABF2-4A24FADF09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863788"/>
            <a:ext cx="2617694" cy="299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16;p22">
            <a:extLst>
              <a:ext uri="{FF2B5EF4-FFF2-40B4-BE49-F238E27FC236}">
                <a16:creationId xmlns:a16="http://schemas.microsoft.com/office/drawing/2014/main" id="{16621C5A-1647-44B9-A8E1-6F4AFEC012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4894" y="3502772"/>
            <a:ext cx="3338606" cy="3355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555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/>
          <p:nvPr/>
        </p:nvSpPr>
        <p:spPr>
          <a:xfrm>
            <a:off x="4294187" y="1303337"/>
            <a:ext cx="185737" cy="186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-158750"/>
            <a:ext cx="4598987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2"/>
          <p:cNvSpPr txBox="1"/>
          <p:nvPr/>
        </p:nvSpPr>
        <p:spPr>
          <a:xfrm>
            <a:off x="-166687" y="325437"/>
            <a:ext cx="43243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作品欣賞</a:t>
            </a: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7EDF9-D00A-4751-B638-16573BA5F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4352"/>
            <a:ext cx="4093260" cy="35136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9AB0D9B-44ED-491E-A1A6-B4D08BA8C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294" y="2275160"/>
            <a:ext cx="5151293" cy="45828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2CB2BD-1C93-49AC-98C7-F8BDE683A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888" y="143667"/>
            <a:ext cx="3815451" cy="30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8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"/>
          <p:cNvSpPr txBox="1"/>
          <p:nvPr/>
        </p:nvSpPr>
        <p:spPr>
          <a:xfrm>
            <a:off x="91350" y="545250"/>
            <a:ext cx="9159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000"/>
              <a:buFont typeface="Microsoft JhengHei"/>
              <a:buNone/>
            </a:pP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〝 </a:t>
            </a:r>
            <a:r>
              <a:rPr lang="en-US" sz="5000" b="1" i="0" u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繳件日期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sz="5000" b="1" i="0" u="none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000"/>
              <a:buFont typeface="Microsoft JhengHei"/>
              <a:buNone/>
            </a:pPr>
            <a:r>
              <a:rPr lang="en-US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11</a:t>
            </a:r>
            <a:r>
              <a:rPr lang="en-US" altLang="zh-TW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en-US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altLang="zh-TW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08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</a:t>
            </a:r>
            <a:r>
              <a:rPr lang="en-US" sz="5000" b="1" i="0" u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〞</a:t>
            </a:r>
            <a:endParaRPr sz="5000" b="1" i="0" u="none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000"/>
              <a:buFont typeface="Microsoft JhengHei"/>
              <a:buNone/>
            </a:pPr>
            <a:r>
              <a:rPr lang="en-US" sz="5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sz="5000" b="1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請繳給教務處-周亮吟老師</a:t>
            </a:r>
            <a:endParaRPr sz="50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5" name="Google Shape;325;p23" descr="D:\有趣圖\舉起你的手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737" y="3708400"/>
            <a:ext cx="2927350" cy="29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 descr="D:\有趣圖\0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087" y="3160312"/>
            <a:ext cx="3602037" cy="360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0000">
            <a:off x="7823975" y="-117875"/>
            <a:ext cx="4633912" cy="410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3"/>
          <p:cNvSpPr txBox="1"/>
          <p:nvPr/>
        </p:nvSpPr>
        <p:spPr>
          <a:xfrm rot="-1680112">
            <a:off x="8473475" y="240821"/>
            <a:ext cx="3178273" cy="3093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3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208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各位同學請好好</a:t>
            </a:r>
            <a:endParaRPr sz="4800" b="1" i="0" u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208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加油!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447675" y="257175"/>
            <a:ext cx="11380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明年燈會時，在普濟燈會會場掛出</a:t>
            </a:r>
            <a:r>
              <a:rPr lang="en-US" sz="3000" b="1">
                <a:solidFill>
                  <a:srgbClr val="FFFF00"/>
                </a:solidFill>
              </a:rPr>
              <a:t>60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顆由永康國中孩子所畫的花燈，是一件讓人開心的事~~</a:t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r="11897"/>
          <a:stretch/>
        </p:blipFill>
        <p:spPr>
          <a:xfrm>
            <a:off x="669925" y="1887537"/>
            <a:ext cx="4916487" cy="372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987" y="1887537"/>
            <a:ext cx="5541962" cy="30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 descr="eye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7925" y="5843587"/>
            <a:ext cx="86677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 descr="eye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5987" y="5843587"/>
            <a:ext cx="866775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/>
        </p:nvSpPr>
        <p:spPr>
          <a:xfrm>
            <a:off x="482600" y="109537"/>
            <a:ext cx="11382375" cy="147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現在就要請各位~大顯身手~發揮你的創意，幫圓圓的燈籠塗上美麗的外衣!</a:t>
            </a:r>
            <a:endParaRPr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4862" y="1103312"/>
            <a:ext cx="4192587" cy="523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 descr="p114041022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2437" y="5064125"/>
            <a:ext cx="2163762" cy="159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3112" y="530225"/>
            <a:ext cx="4135437" cy="37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8750300" y="1497012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308909" y="62707"/>
            <a:ext cx="85788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FF"/>
              </a:buClr>
              <a:buSzPts val="4000"/>
              <a:buFont typeface="Microsoft JhengHei"/>
              <a:buNone/>
            </a:pPr>
            <a:r>
              <a:rPr lang="en-US" sz="4000" b="1" i="0" u="none" strike="noStrike" cap="none" dirty="0" err="1">
                <a:solidFill>
                  <a:srgbClr val="FFCC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現在來跟大家說說花燈彩繪的眉角</a:t>
            </a:r>
            <a:r>
              <a:rPr lang="en-US" sz="4000" b="1" i="0" u="none" strike="noStrike" cap="none" dirty="0">
                <a:solidFill>
                  <a:srgbClr val="FFCC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~~</a:t>
            </a:r>
            <a:endParaRPr dirty="0"/>
          </a:p>
        </p:txBody>
      </p:sp>
      <p:sp>
        <p:nvSpPr>
          <p:cNvPr id="128" name="Google Shape;128;p5"/>
          <p:cNvSpPr txBox="1"/>
          <p:nvPr/>
        </p:nvSpPr>
        <p:spPr>
          <a:xfrm>
            <a:off x="509587" y="530225"/>
            <a:ext cx="11807919" cy="654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1 .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收集想畫的資料，畫草稿圖</a:t>
            </a:r>
            <a:endParaRPr dirty="0"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2 .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把燈籠撐開，用鉛筆輕輕打稿</a:t>
            </a:r>
            <a:endParaRPr dirty="0"/>
          </a:p>
          <a:p>
            <a:pPr marL="0" marR="0" lvl="0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AutoNum type="arabicPeriod" startAt="3"/>
            </a:pP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en-US" sz="4000" b="1" i="0" u="sng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水性顏料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上色</a:t>
            </a: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水彩、廣顏</a:t>
            </a: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endParaRPr dirty="0"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壓克力、水性簽字筆</a:t>
            </a: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…)</a:t>
            </a:r>
            <a:endParaRPr dirty="0"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燈籠晾乾</a:t>
            </a:r>
            <a:endParaRPr dirty="0"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把燈籠壓平收好</a:t>
            </a: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寫一張班級姓名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名牌</a:t>
            </a:r>
            <a:r>
              <a:rPr lang="zh-TW" alt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，再一起裝袋</a:t>
            </a:r>
            <a:endParaRPr dirty="0"/>
          </a:p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6. </a:t>
            </a:r>
            <a:r>
              <a:rPr lang="en-US" sz="3500" b="1" i="0" u="none" strike="noStrike" cap="none" dirty="0" err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交給教務處統一繳件</a:t>
            </a:r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/>
          <p:nvPr/>
        </p:nvSpPr>
        <p:spPr>
          <a:xfrm>
            <a:off x="8731250" y="31750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460375" y="571500"/>
            <a:ext cx="78867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. 收集想畫的資料，畫草稿圖</a:t>
            </a:r>
            <a:endParaRPr/>
          </a:p>
        </p:txBody>
      </p:sp>
      <p:sp>
        <p:nvSpPr>
          <p:cNvPr id="137" name="Google Shape;137;p6"/>
          <p:cNvSpPr txBox="1"/>
          <p:nvPr/>
        </p:nvSpPr>
        <p:spPr>
          <a:xfrm>
            <a:off x="2620950" y="2061499"/>
            <a:ext cx="9642600" cy="44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C6EEF4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主題設定選擇：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兔年生肖</a:t>
            </a: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農曆年？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C6EEF4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台南古蹟或小吃特色?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C6EEF4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</a:t>
            </a: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元宵過年節慶?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C6EEF4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  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</a:t>
            </a: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普濟殿相關?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C6EEF4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  </a:t>
            </a:r>
            <a:r>
              <a:rPr lang="en-US" sz="4500" b="1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</a:t>
            </a:r>
            <a:r>
              <a:rPr lang="en-US" sz="4500" b="1" i="0" u="none" strike="noStrike" cap="none">
                <a:solidFill>
                  <a:srgbClr val="C6EEF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自己有興趣?</a:t>
            </a:r>
            <a:endParaRPr/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450" y="1431925"/>
            <a:ext cx="2068512" cy="2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5">
            <a:alphaModFix/>
          </a:blip>
          <a:srcRect l="-501"/>
          <a:stretch/>
        </p:blipFill>
        <p:spPr>
          <a:xfrm>
            <a:off x="5558225" y="4084637"/>
            <a:ext cx="2657475" cy="247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437" y="4106862"/>
            <a:ext cx="2422525" cy="243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6562" y="4686300"/>
            <a:ext cx="2786062" cy="18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7075" y="-398462"/>
            <a:ext cx="4135437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"/>
          <p:cNvSpPr txBox="1"/>
          <p:nvPr/>
        </p:nvSpPr>
        <p:spPr>
          <a:xfrm>
            <a:off x="8731250" y="31750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Microsoft JhengHei"/>
              <a:buNone/>
            </a:pPr>
            <a:r>
              <a:rPr lang="en-US" sz="4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460375" y="571500"/>
            <a:ext cx="78867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500"/>
              <a:buFont typeface="Microsoft JhengHei"/>
              <a:buNone/>
            </a:pPr>
            <a:r>
              <a:rPr lang="en-US" sz="45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. 收集想畫的資料，畫草稿圖</a:t>
            </a:r>
            <a:endParaRPr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375" y="1582737"/>
            <a:ext cx="6550025" cy="416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037" y="4311650"/>
            <a:ext cx="7697787" cy="223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0500" y="1466850"/>
            <a:ext cx="4483100" cy="463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762" y="-222250"/>
            <a:ext cx="4135437" cy="2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8"/>
          <p:cNvSpPr txBox="1"/>
          <p:nvPr/>
        </p:nvSpPr>
        <p:spPr>
          <a:xfrm>
            <a:off x="8770937" y="200025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sp>
        <p:nvSpPr>
          <p:cNvPr id="160" name="Google Shape;160;p8"/>
          <p:cNvSpPr txBox="1"/>
          <p:nvPr/>
        </p:nvSpPr>
        <p:spPr>
          <a:xfrm>
            <a:off x="330200" y="296862"/>
            <a:ext cx="7472362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 strike="noStrike" cap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 . 把燈籠撐開，用鉛筆輕輕打稿</a:t>
            </a: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6870700" y="5346700"/>
            <a:ext cx="3265487" cy="754062"/>
          </a:xfrm>
          <a:prstGeom prst="wedgeRoundRectCallout">
            <a:avLst>
              <a:gd name="adj1" fmla="val 28945"/>
              <a:gd name="adj2" fmla="val 10668"/>
              <a:gd name="adj3" fmla="val 0"/>
            </a:avLst>
          </a:prstGeom>
          <a:solidFill>
            <a:srgbClr val="FFFF00"/>
          </a:solidFill>
          <a:ln w="12700" cap="flat" cmpd="sng">
            <a:solidFill>
              <a:srgbClr val="2F52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6654800" y="5346700"/>
            <a:ext cx="3573462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畫輕一點蛤~不要戳破</a:t>
            </a:r>
            <a:endParaRPr/>
          </a:p>
        </p:txBody>
      </p:sp>
      <p:pic>
        <p:nvPicPr>
          <p:cNvPr id="163" name="Google Shape;163;p8" descr="F:\設計生活\插圖2\line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53687" y="4983162"/>
            <a:ext cx="1511300" cy="16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47875"/>
            <a:ext cx="7796212" cy="26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/>
          <p:nvPr/>
        </p:nvSpPr>
        <p:spPr>
          <a:xfrm>
            <a:off x="330200" y="296862"/>
            <a:ext cx="7472362" cy="163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AutoNum type="arabicPeriod" startAt="3"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en-US" sz="4000" b="1" i="0" u="sng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水性顏料</a:t>
            </a: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上色(水彩、廣顏、</a:t>
            </a:r>
            <a:endParaRPr/>
          </a:p>
          <a:p>
            <a:pPr marL="514350" marR="0" lvl="0" indent="-51435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500"/>
              <a:buFont typeface="Microsoft JhengHei"/>
              <a:buNone/>
            </a:pPr>
            <a:r>
              <a:rPr lang="en-US" sz="3500" b="1" i="0" u="none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壓克力、水性簽字筆…)</a:t>
            </a:r>
            <a:endParaRPr/>
          </a:p>
        </p:txBody>
      </p:sp>
      <p:pic>
        <p:nvPicPr>
          <p:cNvPr id="171" name="Google Shape;17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737" y="-249237"/>
            <a:ext cx="4135437" cy="272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 txBox="1"/>
          <p:nvPr/>
        </p:nvSpPr>
        <p:spPr>
          <a:xfrm>
            <a:off x="8824912" y="128587"/>
            <a:ext cx="3367087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Microsoft JhengHei"/>
              <a:buNone/>
            </a:pPr>
            <a:r>
              <a:rPr lang="en-US" sz="4600" b="1" i="0" u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彩繪花燈~</a:t>
            </a:r>
            <a:r>
              <a:rPr lang="en-US" sz="60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</a:t>
            </a:r>
            <a:endParaRPr/>
          </a:p>
        </p:txBody>
      </p:sp>
      <p:pic>
        <p:nvPicPr>
          <p:cNvPr id="173" name="Google Shape;17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6525" y="3382962"/>
            <a:ext cx="5905500" cy="3322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316</Words>
  <Application>Microsoft Office PowerPoint</Application>
  <PresentationFormat>寬螢幕</PresentationFormat>
  <Paragraphs>131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微軟正黑體</vt:lpstr>
      <vt:lpstr>Arial</vt:lpstr>
      <vt:lpstr>Calibri</vt:lpstr>
      <vt:lpstr>Gill Sans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优品PPT</dc:creator>
  <cp:lastModifiedBy>註冊組</cp:lastModifiedBy>
  <cp:revision>2</cp:revision>
  <dcterms:created xsi:type="dcterms:W3CDTF">2017-04-24T07:00:52Z</dcterms:created>
  <dcterms:modified xsi:type="dcterms:W3CDTF">2024-10-24T07:10:40Z</dcterms:modified>
</cp:coreProperties>
</file>