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0574000" cy="36576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" d="100"/>
          <a:sy n="15" d="100"/>
        </p:scale>
        <p:origin x="-2904" y="-144"/>
      </p:cViewPr>
      <p:guideLst>
        <p:guide orient="horz" pos="11520"/>
        <p:guide pos="64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5358" y="34137596"/>
            <a:ext cx="20568641" cy="2438403"/>
          </a:xfrm>
          <a:prstGeom prst="rect">
            <a:avLst/>
          </a:prstGeom>
          <a:solidFill>
            <a:srgbClr val="BD582C"/>
          </a:solidFill>
          <a:ln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3" name="Rectangle 7"/>
          <p:cNvSpPr/>
          <p:nvPr/>
        </p:nvSpPr>
        <p:spPr>
          <a:xfrm>
            <a:off x="27" y="33783020"/>
            <a:ext cx="20568641" cy="341372"/>
          </a:xfrm>
          <a:prstGeom prst="rect">
            <a:avLst/>
          </a:prstGeom>
          <a:solidFill>
            <a:srgbClr val="E48312"/>
          </a:solidFill>
          <a:ln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4" name="Title 1"/>
          <p:cNvSpPr txBox="1">
            <a:spLocks noGrp="1"/>
          </p:cNvSpPr>
          <p:nvPr>
            <p:ph type="ctrTitle"/>
          </p:nvPr>
        </p:nvSpPr>
        <p:spPr>
          <a:xfrm>
            <a:off x="1851660" y="4047747"/>
            <a:ext cx="16973549" cy="19019520"/>
          </a:xfrm>
        </p:spPr>
        <p:txBody>
          <a:bodyPr/>
          <a:lstStyle>
            <a:lvl1pPr>
              <a:defRPr sz="18000">
                <a:solidFill>
                  <a:srgbClr val="262626"/>
                </a:solidFill>
              </a:defRPr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5" name="Subtitle 2"/>
          <p:cNvSpPr txBox="1">
            <a:spLocks noGrp="1"/>
          </p:cNvSpPr>
          <p:nvPr>
            <p:ph type="subTitle" idx="1"/>
          </p:nvPr>
        </p:nvSpPr>
        <p:spPr>
          <a:xfrm>
            <a:off x="1856332" y="23763308"/>
            <a:ext cx="16973549" cy="6096003"/>
          </a:xfrm>
        </p:spPr>
        <p:txBody>
          <a:bodyPr lIns="91440" rIns="91440"/>
          <a:lstStyle>
            <a:lvl1pPr marL="0" indent="0">
              <a:buNone/>
              <a:defRPr sz="5400" cap="all" spc="450">
                <a:solidFill>
                  <a:srgbClr val="637052"/>
                </a:solidFill>
                <a:latin typeface="Calibri Light"/>
              </a:defRPr>
            </a:lvl1pPr>
          </a:lstStyle>
          <a:p>
            <a:pPr lvl="0"/>
            <a:r>
              <a:rPr lang="zh-TW"/>
              <a:t>按一下以編輯母片子標題樣式</a:t>
            </a:r>
            <a:endParaRPr lang="en-US"/>
          </a:p>
        </p:txBody>
      </p:sp>
      <p:sp>
        <p:nvSpPr>
          <p:cNvPr id="6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AF3361-A4D9-425D-9E2B-CADCB92AE16A}" type="datetime1">
              <a:rPr lang="en-US"/>
              <a:pPr lvl="0"/>
              <a:t>2022/6/14</a:t>
            </a:fld>
            <a:endParaRPr lang="en-US"/>
          </a:p>
        </p:txBody>
      </p:sp>
      <p:sp>
        <p:nvSpPr>
          <p:cNvPr id="7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21D968-95FC-47B9-BF2D-088632980325}" type="slidenum"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037923" y="23164796"/>
            <a:ext cx="16664940" cy="0"/>
          </a:xfrm>
          <a:prstGeom prst="straightConnector1">
            <a:avLst/>
          </a:prstGeom>
          <a:noFill/>
          <a:ln w="6345">
            <a:solidFill>
              <a:srgbClr val="7F7F7F"/>
            </a:solidFill>
            <a:prstDash val="solid"/>
          </a:ln>
        </p:spPr>
      </p:cxnSp>
    </p:spTree>
    <p:extLst>
      <p:ext uri="{BB962C8B-B14F-4D97-AF65-F5344CB8AC3E}">
        <p14:creationId xmlns:p14="http://schemas.microsoft.com/office/powerpoint/2010/main" val="125128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5B79400-55AB-48FA-BEC0-3214FC7540EC}" type="datetime1">
              <a:rPr lang="en-US"/>
              <a:pPr lvl="0"/>
              <a:t>2022/6/14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F8D0D7-02EF-44AF-9285-ECC0EE53B4B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72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5358" y="34137596"/>
            <a:ext cx="20568641" cy="2438403"/>
          </a:xfrm>
          <a:prstGeom prst="rect">
            <a:avLst/>
          </a:prstGeom>
          <a:solidFill>
            <a:srgbClr val="BD582C"/>
          </a:solidFill>
          <a:ln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3" name="Rectangle 7"/>
          <p:cNvSpPr/>
          <p:nvPr/>
        </p:nvSpPr>
        <p:spPr>
          <a:xfrm>
            <a:off x="27" y="33783020"/>
            <a:ext cx="20568641" cy="341372"/>
          </a:xfrm>
          <a:prstGeom prst="rect">
            <a:avLst/>
          </a:prstGeom>
          <a:solidFill>
            <a:srgbClr val="E48312"/>
          </a:solidFill>
          <a:ln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4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14723266" y="2212162"/>
            <a:ext cx="4436266" cy="30706246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5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1414467" y="2212153"/>
            <a:ext cx="13051633" cy="30706237"/>
          </a:xfrm>
        </p:spPr>
        <p:txBody>
          <a:bodyPr vert="eaVert" lIns="45720" tIns="0" rIns="4572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6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A223D1-3043-442B-98E9-2E4958B4324C}" type="datetime1">
              <a:rPr lang="en-US"/>
              <a:pPr lvl="0"/>
              <a:t>2022/6/14</a:t>
            </a:fld>
            <a:endParaRPr lang="en-US"/>
          </a:p>
        </p:txBody>
      </p:sp>
      <p:sp>
        <p:nvSpPr>
          <p:cNvPr id="7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D89963-6023-4E9C-8E14-D442AF43122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18F132-A348-474A-82CE-82F1F67E6F4F}" type="datetime1">
              <a:rPr lang="en-US"/>
              <a:pPr lvl="0"/>
              <a:t>2022/6/14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BD22636-AFB2-4D6A-B5D2-F5CA581C69A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32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5358" y="34137596"/>
            <a:ext cx="20568641" cy="2438403"/>
          </a:xfrm>
          <a:prstGeom prst="rect">
            <a:avLst/>
          </a:prstGeom>
          <a:solidFill>
            <a:srgbClr val="BD582C"/>
          </a:solidFill>
          <a:ln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3" name="Rectangle 7"/>
          <p:cNvSpPr/>
          <p:nvPr/>
        </p:nvSpPr>
        <p:spPr>
          <a:xfrm>
            <a:off x="27" y="33783020"/>
            <a:ext cx="20568641" cy="341372"/>
          </a:xfrm>
          <a:prstGeom prst="rect">
            <a:avLst/>
          </a:prstGeom>
          <a:solidFill>
            <a:srgbClr val="E48312"/>
          </a:solidFill>
          <a:ln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51660" y="4047747"/>
            <a:ext cx="16973549" cy="19019520"/>
          </a:xfrm>
        </p:spPr>
        <p:txBody>
          <a:bodyPr/>
          <a:lstStyle>
            <a:lvl1pPr>
              <a:defRPr sz="18000">
                <a:solidFill>
                  <a:srgbClr val="262626"/>
                </a:solidFill>
              </a:defRPr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5" name="Text Placeholder 2"/>
          <p:cNvSpPr txBox="1">
            <a:spLocks noGrp="1"/>
          </p:cNvSpPr>
          <p:nvPr>
            <p:ph type="body" idx="1"/>
          </p:nvPr>
        </p:nvSpPr>
        <p:spPr>
          <a:xfrm>
            <a:off x="1851660" y="23750012"/>
            <a:ext cx="16973549" cy="6096003"/>
          </a:xfrm>
        </p:spPr>
        <p:txBody>
          <a:bodyPr lIns="91440" rIns="91440"/>
          <a:lstStyle>
            <a:lvl1pPr marL="0" indent="0">
              <a:buNone/>
              <a:defRPr sz="5400" cap="all" spc="450">
                <a:solidFill>
                  <a:srgbClr val="637052"/>
                </a:solidFill>
                <a:latin typeface="Calibri Light"/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4142A4-FFBA-4725-AA82-EC702D20935E}" type="datetime1">
              <a:rPr lang="en-US"/>
              <a:pPr lvl="0"/>
              <a:t>2022/6/14</a:t>
            </a:fld>
            <a:endParaRPr lang="en-US"/>
          </a:p>
        </p:txBody>
      </p:sp>
      <p:sp>
        <p:nvSpPr>
          <p:cNvPr id="7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7C78F1-337F-44FC-9BE0-5726EFE93B55}" type="slidenum"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037923" y="23164796"/>
            <a:ext cx="16664940" cy="0"/>
          </a:xfrm>
          <a:prstGeom prst="straightConnector1">
            <a:avLst/>
          </a:prstGeom>
          <a:noFill/>
          <a:ln w="6345">
            <a:solidFill>
              <a:srgbClr val="7F7F7F"/>
            </a:solidFill>
            <a:prstDash val="solid"/>
          </a:ln>
        </p:spPr>
      </p:cxnSp>
    </p:spTree>
    <p:extLst>
      <p:ext uri="{BB962C8B-B14F-4D97-AF65-F5344CB8AC3E}">
        <p14:creationId xmlns:p14="http://schemas.microsoft.com/office/powerpoint/2010/main" val="3196680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851660" y="9843918"/>
            <a:ext cx="8332470" cy="2145792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10492740" y="9843927"/>
            <a:ext cx="8332470" cy="2145791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D41BAC-F8EB-4733-B37D-4A01046E2E5A}" type="datetime1">
              <a:rPr lang="en-US"/>
              <a:pPr lvl="0"/>
              <a:t>2022/6/14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7D16536-372E-4334-8333-ECA06B7FA01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22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9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851660" y="9845609"/>
            <a:ext cx="8332470" cy="3926835"/>
          </a:xfrm>
        </p:spPr>
        <p:txBody>
          <a:bodyPr lIns="91440" rIns="91440" anchor="ctr"/>
          <a:lstStyle>
            <a:lvl1pPr marL="0" indent="0">
              <a:buNone/>
              <a:defRPr cap="all">
                <a:solidFill>
                  <a:srgbClr val="637052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1851660" y="13772445"/>
            <a:ext cx="8332470" cy="1752938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10492740" y="9845609"/>
            <a:ext cx="8332470" cy="3926835"/>
          </a:xfrm>
        </p:spPr>
        <p:txBody>
          <a:bodyPr lIns="91440" rIns="91440" anchor="ctr"/>
          <a:lstStyle>
            <a:lvl1pPr marL="0" indent="0">
              <a:buNone/>
              <a:defRPr cap="all">
                <a:solidFill>
                  <a:srgbClr val="637052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10492740" y="13772445"/>
            <a:ext cx="8332470" cy="1752938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E1C9A3-72D8-41AF-BEF5-7AF4332B966C}" type="datetime1">
              <a:rPr lang="en-US"/>
              <a:pPr lvl="0"/>
              <a:t>2022/6/14</a:t>
            </a:fld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69286E-2996-451D-807B-24C6BD55A2B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64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8A791D-6796-4F4A-B9BC-4C8AA8DC50A2}" type="datetime1">
              <a:rPr lang="en-US"/>
              <a:pPr lvl="0"/>
              <a:t>2022/6/14</a:t>
            </a:fld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508B77-0FCE-453D-9D31-9906934707B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91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5358" y="34137596"/>
            <a:ext cx="20568641" cy="2438403"/>
          </a:xfrm>
          <a:prstGeom prst="rect">
            <a:avLst/>
          </a:prstGeom>
          <a:solidFill>
            <a:srgbClr val="BD582C"/>
          </a:solidFill>
          <a:ln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3" name="Rectangle 5"/>
          <p:cNvSpPr/>
          <p:nvPr/>
        </p:nvSpPr>
        <p:spPr>
          <a:xfrm>
            <a:off x="27" y="33783020"/>
            <a:ext cx="20568641" cy="341372"/>
          </a:xfrm>
          <a:prstGeom prst="rect">
            <a:avLst/>
          </a:prstGeom>
          <a:solidFill>
            <a:srgbClr val="E48312"/>
          </a:solidFill>
          <a:ln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4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958D6D-6AE8-49A0-B35A-0548B7096A1B}" type="datetime1">
              <a:rPr lang="en-US"/>
              <a:pPr lvl="0"/>
              <a:t>2022/6/14</a:t>
            </a:fld>
            <a:endParaRPr lang="en-US"/>
          </a:p>
        </p:txBody>
      </p:sp>
      <p:sp>
        <p:nvSpPr>
          <p:cNvPr id="5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39279C0-3267-4B37-90A5-4B6AFD032BC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06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27" y="0"/>
            <a:ext cx="6835706" cy="36576000"/>
          </a:xfrm>
          <a:prstGeom prst="rect">
            <a:avLst/>
          </a:prstGeom>
          <a:solidFill>
            <a:srgbClr val="BD582C"/>
          </a:solidFill>
          <a:ln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3" name="Rectangle 8"/>
          <p:cNvSpPr/>
          <p:nvPr/>
        </p:nvSpPr>
        <p:spPr>
          <a:xfrm>
            <a:off x="6817620" y="0"/>
            <a:ext cx="108018" cy="36576000"/>
          </a:xfrm>
          <a:prstGeom prst="rect">
            <a:avLst/>
          </a:prstGeom>
          <a:solidFill>
            <a:srgbClr val="E48312"/>
          </a:solidFill>
          <a:ln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771525" y="3169913"/>
            <a:ext cx="5400675" cy="12191996"/>
          </a:xfrm>
        </p:spPr>
        <p:txBody>
          <a:bodyPr/>
          <a:lstStyle>
            <a:lvl1pPr>
              <a:defRPr sz="8100">
                <a:solidFill>
                  <a:srgbClr val="FFFFFF"/>
                </a:solidFill>
              </a:defRPr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>
          <a:xfrm>
            <a:off x="7785530" y="3901443"/>
            <a:ext cx="11271132" cy="280416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6" name="Text Placeholder 3"/>
          <p:cNvSpPr txBox="1">
            <a:spLocks noGrp="1"/>
          </p:cNvSpPr>
          <p:nvPr>
            <p:ph type="body" idx="2"/>
          </p:nvPr>
        </p:nvSpPr>
        <p:spPr>
          <a:xfrm>
            <a:off x="771525" y="15605763"/>
            <a:ext cx="5400675" cy="18021991"/>
          </a:xfrm>
        </p:spPr>
        <p:txBody>
          <a:bodyPr lIns="91440" rIns="91440"/>
          <a:lstStyle>
            <a:lvl1pPr marL="0" indent="0">
              <a:buNone/>
              <a:defRPr sz="3375">
                <a:solidFill>
                  <a:srgbClr val="FFFFFF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7" name="Date Placeholder 4"/>
          <p:cNvSpPr txBox="1">
            <a:spLocks noGrp="1"/>
          </p:cNvSpPr>
          <p:nvPr>
            <p:ph type="dt" sz="half" idx="7"/>
          </p:nvPr>
        </p:nvSpPr>
        <p:spPr>
          <a:xfrm>
            <a:off x="785551" y="34452196"/>
            <a:ext cx="4418737" cy="1947333"/>
          </a:xfrm>
        </p:spPr>
        <p:txBody>
          <a:bodyPr/>
          <a:lstStyle>
            <a:lvl1pPr>
              <a:defRPr/>
            </a:lvl1pPr>
          </a:lstStyle>
          <a:p>
            <a:pPr lvl="0"/>
            <a:fld id="{7F49C922-4F11-47A6-9FA7-40577777DE43}" type="datetime1">
              <a:rPr lang="en-US"/>
              <a:pPr lvl="0"/>
              <a:t>2022/6/14</a:t>
            </a:fld>
            <a:endParaRPr lang="en-US"/>
          </a:p>
        </p:txBody>
      </p:sp>
      <p:sp>
        <p:nvSpPr>
          <p:cNvPr id="8" name="Footer Placeholder 5"/>
          <p:cNvSpPr txBox="1">
            <a:spLocks noGrp="1"/>
          </p:cNvSpPr>
          <p:nvPr>
            <p:ph type="ftr" sz="quarter" idx="9"/>
          </p:nvPr>
        </p:nvSpPr>
        <p:spPr>
          <a:xfrm>
            <a:off x="8101007" y="34452196"/>
            <a:ext cx="7843842" cy="1947333"/>
          </a:xfrm>
        </p:spPr>
        <p:txBody>
          <a:bodyPr anchorCtr="0"/>
          <a:lstStyle>
            <a:lvl1pPr algn="l">
              <a:defRPr>
                <a:solidFill>
                  <a:srgbClr val="63705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9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637052"/>
                </a:solidFill>
              </a:defRPr>
            </a:lvl1pPr>
          </a:lstStyle>
          <a:p>
            <a:pPr lvl="0"/>
            <a:fld id="{E5D428AC-9973-42D0-AD51-32FD5536B8A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9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26416001"/>
            <a:ext cx="20568641" cy="10159998"/>
          </a:xfrm>
          <a:prstGeom prst="rect">
            <a:avLst/>
          </a:prstGeom>
          <a:solidFill>
            <a:srgbClr val="BD582C"/>
          </a:solidFill>
          <a:ln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3" name="Rectangle 8"/>
          <p:cNvSpPr/>
          <p:nvPr/>
        </p:nvSpPr>
        <p:spPr>
          <a:xfrm>
            <a:off x="27" y="26213735"/>
            <a:ext cx="20568641" cy="341372"/>
          </a:xfrm>
          <a:prstGeom prst="rect">
            <a:avLst/>
          </a:prstGeom>
          <a:solidFill>
            <a:srgbClr val="E48312"/>
          </a:solidFill>
          <a:ln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51660" y="27066240"/>
            <a:ext cx="17076420" cy="4389120"/>
          </a:xfrm>
        </p:spPr>
        <p:txBody>
          <a:bodyPr tIns="0" bIns="0"/>
          <a:lstStyle>
            <a:lvl1pPr>
              <a:defRPr sz="8100">
                <a:solidFill>
                  <a:srgbClr val="FFFFFF"/>
                </a:solidFill>
              </a:defRPr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5" name="Picture Placeholder 2"/>
          <p:cNvSpPr txBox="1">
            <a:spLocks noGrp="1"/>
          </p:cNvSpPr>
          <p:nvPr>
            <p:ph type="pic" idx="1"/>
          </p:nvPr>
        </p:nvSpPr>
        <p:spPr>
          <a:xfrm>
            <a:off x="27" y="0"/>
            <a:ext cx="20573972" cy="26213735"/>
          </a:xfrm>
          <a:blipFill>
            <a:blip r:embed="rId2"/>
            <a:stretch>
              <a:fillRect/>
            </a:stretch>
          </a:blipFill>
        </p:spPr>
        <p:txBody>
          <a:bodyPr lIns="457200" tIns="457200"/>
          <a:lstStyle>
            <a:lvl1pPr marL="0" indent="0">
              <a:buNone/>
              <a:defRPr sz="7200">
                <a:solidFill>
                  <a:srgbClr val="FFFFFF"/>
                </a:solidFill>
              </a:defRPr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6" name="Text Placeholder 3"/>
          <p:cNvSpPr txBox="1">
            <a:spLocks noGrp="1"/>
          </p:cNvSpPr>
          <p:nvPr>
            <p:ph type="body" idx="2"/>
          </p:nvPr>
        </p:nvSpPr>
        <p:spPr>
          <a:xfrm>
            <a:off x="1851660" y="31504124"/>
            <a:ext cx="17076420" cy="3169923"/>
          </a:xfrm>
        </p:spPr>
        <p:txBody>
          <a:bodyPr lIns="91440" tIns="0" rIns="91440" bIns="0"/>
          <a:lstStyle>
            <a:lvl1pPr marL="0" indent="0">
              <a:spcBef>
                <a:spcPts val="0"/>
              </a:spcBef>
              <a:spcAft>
                <a:spcPts val="1350"/>
              </a:spcAft>
              <a:buNone/>
              <a:defRPr sz="3375">
                <a:solidFill>
                  <a:srgbClr val="FFFFFF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7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206535-C625-4BBB-A4D9-F5794C9A52F6}" type="datetime1">
              <a:rPr lang="en-US"/>
              <a:pPr lvl="0"/>
              <a:t>2022/6/14</a:t>
            </a:fld>
            <a:endParaRPr lang="en-US"/>
          </a:p>
        </p:txBody>
      </p:sp>
      <p:sp>
        <p:nvSpPr>
          <p:cNvPr id="8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D29D714-9062-4C5F-A3EA-C4F7106946E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10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34137596"/>
            <a:ext cx="20574000" cy="2438403"/>
          </a:xfrm>
          <a:prstGeom prst="rect">
            <a:avLst/>
          </a:prstGeom>
          <a:solidFill>
            <a:srgbClr val="BD582C"/>
          </a:solidFill>
          <a:ln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3" name="Rectangle 8"/>
          <p:cNvSpPr/>
          <p:nvPr/>
        </p:nvSpPr>
        <p:spPr>
          <a:xfrm>
            <a:off x="0" y="33783020"/>
            <a:ext cx="20574000" cy="351998"/>
          </a:xfrm>
          <a:prstGeom prst="rect">
            <a:avLst/>
          </a:prstGeom>
          <a:solidFill>
            <a:srgbClr val="E48312"/>
          </a:solidFill>
          <a:ln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4" name="Title Placeholder 1"/>
          <p:cNvSpPr txBox="1">
            <a:spLocks noGrp="1"/>
          </p:cNvSpPr>
          <p:nvPr>
            <p:ph type="title"/>
          </p:nvPr>
        </p:nvSpPr>
        <p:spPr>
          <a:xfrm>
            <a:off x="1851660" y="1528556"/>
            <a:ext cx="16973549" cy="773736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5" name="Text Placeholder 2"/>
          <p:cNvSpPr txBox="1">
            <a:spLocks noGrp="1"/>
          </p:cNvSpPr>
          <p:nvPr>
            <p:ph type="body" idx="1"/>
          </p:nvPr>
        </p:nvSpPr>
        <p:spPr>
          <a:xfrm>
            <a:off x="1851660" y="9843918"/>
            <a:ext cx="16973549" cy="214579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45720" anchor="t" anchorCtr="0" compatLnSpc="1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6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1851660" y="34452196"/>
            <a:ext cx="4171959" cy="19473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025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新細明體" pitchFamily="18"/>
              </a:defRPr>
            </a:lvl1pPr>
          </a:lstStyle>
          <a:p>
            <a:pPr lvl="0"/>
            <a:fld id="{721B7240-1756-40D7-AD5F-6FEBC513F3C5}" type="datetime1">
              <a:rPr lang="en-US"/>
              <a:pPr lvl="0"/>
              <a:t>2022/6/14</a:t>
            </a:fld>
            <a:endParaRPr lang="en-US"/>
          </a:p>
        </p:txBody>
      </p:sp>
      <p:sp>
        <p:nvSpPr>
          <p:cNvPr id="7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6220434" y="34452196"/>
            <a:ext cx="8138480" cy="19473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025" b="0" i="0" u="none" strike="noStrike" kern="1200" cap="all" spc="0" baseline="0">
                <a:solidFill>
                  <a:srgbClr val="FFFFFF"/>
                </a:solidFill>
                <a:uFillTx/>
                <a:latin typeface="Calibri"/>
                <a:ea typeface="新細明體" pitchFamily="18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16707020" y="34452196"/>
            <a:ext cx="2214045" cy="19473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363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新細明體" pitchFamily="18"/>
              </a:defRPr>
            </a:lvl1pPr>
          </a:lstStyle>
          <a:p>
            <a:pPr lvl="0"/>
            <a:fld id="{A0129371-A272-4D55-8602-C0FDA456E435}" type="slidenum">
              <a:t>‹#›</a:t>
            </a:fld>
            <a:endParaRPr lang="en-US"/>
          </a:p>
        </p:txBody>
      </p:sp>
      <p:cxnSp>
        <p:nvCxnSpPr>
          <p:cNvPr id="9" name="Straight Connector 9"/>
          <p:cNvCxnSpPr/>
          <p:nvPr/>
        </p:nvCxnSpPr>
        <p:spPr>
          <a:xfrm>
            <a:off x="2014084" y="9268504"/>
            <a:ext cx="16819245" cy="0"/>
          </a:xfrm>
          <a:prstGeom prst="straightConnector1">
            <a:avLst/>
          </a:prstGeom>
          <a:noFill/>
          <a:ln w="6345">
            <a:solidFill>
              <a:srgbClr val="7F7F7F"/>
            </a:solidFill>
            <a:prstDash val="solid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l" defTabSz="2057400" rtl="0" fontAlgn="auto" hangingPunct="1">
        <a:lnSpc>
          <a:spcPct val="85000"/>
        </a:lnSpc>
        <a:spcBef>
          <a:spcPts val="0"/>
        </a:spcBef>
        <a:spcAft>
          <a:spcPts val="0"/>
        </a:spcAft>
        <a:buNone/>
        <a:tabLst/>
        <a:defRPr lang="zh-TW" sz="10800" b="0" i="0" u="none" strike="noStrike" kern="1200" cap="none" spc="-113" baseline="0">
          <a:solidFill>
            <a:srgbClr val="404040"/>
          </a:solidFill>
          <a:uFillTx/>
          <a:latin typeface="Calibri Light"/>
          <a:ea typeface="新細明體" pitchFamily="18"/>
        </a:defRPr>
      </a:lvl1pPr>
    </p:titleStyle>
    <p:bodyStyle>
      <a:lvl1pPr marL="205740" marR="0" lvl="0" indent="-205740" algn="l" defTabSz="2057400" rtl="0" fontAlgn="auto" hangingPunct="1">
        <a:lnSpc>
          <a:spcPct val="90000"/>
        </a:lnSpc>
        <a:spcBef>
          <a:spcPts val="2700"/>
        </a:spcBef>
        <a:spcAft>
          <a:spcPts val="450"/>
        </a:spcAft>
        <a:buClr>
          <a:srgbClr val="E48312"/>
        </a:buClr>
        <a:buSzPct val="100000"/>
        <a:buFont typeface="Calibri" pitchFamily="34"/>
        <a:buChar char=" "/>
        <a:tabLst/>
        <a:defRPr lang="zh-TW" sz="4500" b="0" i="0" u="none" strike="noStrike" kern="1200" cap="none" spc="0" baseline="0">
          <a:solidFill>
            <a:srgbClr val="404040"/>
          </a:solidFill>
          <a:uFillTx/>
          <a:latin typeface="Calibri"/>
          <a:ea typeface="新細明體" pitchFamily="18"/>
        </a:defRPr>
      </a:lvl1pPr>
      <a:lvl2pPr marL="864108" marR="0" lvl="1" indent="-411480" algn="l" defTabSz="2057400" rtl="0" fontAlgn="auto" hangingPunct="1">
        <a:lnSpc>
          <a:spcPct val="90000"/>
        </a:lnSpc>
        <a:spcBef>
          <a:spcPts val="450"/>
        </a:spcBef>
        <a:spcAft>
          <a:spcPts val="900"/>
        </a:spcAft>
        <a:buClr>
          <a:srgbClr val="E48312"/>
        </a:buClr>
        <a:buSzPct val="100000"/>
        <a:buFont typeface="Calibri" pitchFamily="34"/>
        <a:buChar char="◦"/>
        <a:tabLst/>
        <a:defRPr lang="zh-TW" sz="4050" b="0" i="0" u="none" strike="noStrike" kern="1200" cap="none" spc="0" baseline="0">
          <a:solidFill>
            <a:srgbClr val="404040"/>
          </a:solidFill>
          <a:uFillTx/>
          <a:latin typeface="Calibri"/>
          <a:ea typeface="新細明體" pitchFamily="18"/>
        </a:defRPr>
      </a:lvl2pPr>
      <a:lvl3pPr marL="1275588" marR="0" lvl="2" indent="-411480" algn="l" defTabSz="2057400" rtl="0" fontAlgn="auto" hangingPunct="1">
        <a:lnSpc>
          <a:spcPct val="90000"/>
        </a:lnSpc>
        <a:spcBef>
          <a:spcPts val="450"/>
        </a:spcBef>
        <a:spcAft>
          <a:spcPts val="900"/>
        </a:spcAft>
        <a:buClr>
          <a:srgbClr val="E48312"/>
        </a:buClr>
        <a:buSzPct val="100000"/>
        <a:buFont typeface="Calibri" pitchFamily="34"/>
        <a:buChar char="◦"/>
        <a:tabLst/>
        <a:defRPr lang="zh-TW" sz="3150" b="0" i="0" u="none" strike="noStrike" kern="1200" cap="none" spc="0" baseline="0">
          <a:solidFill>
            <a:srgbClr val="404040"/>
          </a:solidFill>
          <a:uFillTx/>
          <a:latin typeface="Calibri"/>
          <a:ea typeface="新細明體" pitchFamily="18"/>
        </a:defRPr>
      </a:lvl3pPr>
      <a:lvl4pPr marL="1687068" marR="0" lvl="3" indent="-411480" algn="l" defTabSz="2057400" rtl="0" fontAlgn="auto" hangingPunct="1">
        <a:lnSpc>
          <a:spcPct val="90000"/>
        </a:lnSpc>
        <a:spcBef>
          <a:spcPts val="450"/>
        </a:spcBef>
        <a:spcAft>
          <a:spcPts val="900"/>
        </a:spcAft>
        <a:buClr>
          <a:srgbClr val="E48312"/>
        </a:buClr>
        <a:buSzPct val="100000"/>
        <a:buFont typeface="Calibri" pitchFamily="34"/>
        <a:buChar char="◦"/>
        <a:tabLst/>
        <a:defRPr lang="zh-TW" sz="3150" b="0" i="0" u="none" strike="noStrike" kern="1200" cap="none" spc="0" baseline="0">
          <a:solidFill>
            <a:srgbClr val="404040"/>
          </a:solidFill>
          <a:uFillTx/>
          <a:latin typeface="Calibri"/>
          <a:ea typeface="新細明體" pitchFamily="18"/>
        </a:defRPr>
      </a:lvl4pPr>
      <a:lvl5pPr marL="2098548" marR="0" lvl="4" indent="-411480" algn="l" defTabSz="2057400" rtl="0" fontAlgn="auto" hangingPunct="1">
        <a:lnSpc>
          <a:spcPct val="90000"/>
        </a:lnSpc>
        <a:spcBef>
          <a:spcPts val="450"/>
        </a:spcBef>
        <a:spcAft>
          <a:spcPts val="900"/>
        </a:spcAft>
        <a:buClr>
          <a:srgbClr val="E48312"/>
        </a:buClr>
        <a:buSzPct val="100000"/>
        <a:buFont typeface="Calibri" pitchFamily="34"/>
        <a:buChar char="◦"/>
        <a:tabLst/>
        <a:defRPr lang="zh-TW" sz="3150" b="0" i="0" u="none" strike="noStrike" kern="1200" cap="none" spc="0" baseline="0">
          <a:solidFill>
            <a:srgbClr val="404040"/>
          </a:solidFill>
          <a:uFillTx/>
          <a:latin typeface="Calibri"/>
          <a:ea typeface="新細明體" pitchFamily="18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016264" y="12728228"/>
            <a:ext cx="6670712" cy="861721"/>
          </a:xfrm>
        </p:spPr>
        <p:txBody>
          <a:bodyPr/>
          <a:lstStyle/>
          <a:p>
            <a:pPr lvl="0"/>
            <a:r>
              <a:rPr lang="en-US" sz="16200"/>
              <a:t>sdsdsd</a:t>
            </a: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7016264" y="13810375"/>
            <a:ext cx="6670712" cy="8948199"/>
          </a:xfrm>
        </p:spPr>
        <p:txBody>
          <a:bodyPr/>
          <a:lstStyle/>
          <a:p>
            <a:pPr lvl="0"/>
            <a:r>
              <a:rPr lang="en-US"/>
              <a:t>sdsfdsfsfs</a:t>
            </a:r>
          </a:p>
        </p:txBody>
      </p:sp>
      <p:pic>
        <p:nvPicPr>
          <p:cNvPr id="4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606570" cy="2914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顧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</TotalTime>
  <Words>2</Words>
  <Application>Microsoft Office PowerPoint</Application>
  <PresentationFormat>如螢幕大小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回顧</vt:lpstr>
      <vt:lpstr>sdsdsd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szmc_cc</dc:creator>
  <cp:lastModifiedBy>FASTZONG.ORG-</cp:lastModifiedBy>
  <cp:revision>4</cp:revision>
  <dcterms:created xsi:type="dcterms:W3CDTF">2021-01-05T03:45:54Z</dcterms:created>
  <dcterms:modified xsi:type="dcterms:W3CDTF">2022-06-14T03:26:25Z</dcterms:modified>
</cp:coreProperties>
</file>