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sldIdLst>
    <p:sldId id="258" r:id="rId3"/>
    <p:sldId id="259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CCD5D-1D6B-4578-B8B1-CEFF306BC300}" type="datetimeFigureOut">
              <a:rPr lang="zh-TW" altLang="en-US" smtClean="0"/>
              <a:t>2021/9/22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17321-D53B-41CC-A5FE-03441E8E9C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9643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>
                <a:solidFill>
                  <a:prstClr val="black"/>
                </a:solidFill>
              </a:rPr>
              <a:pPr/>
              <a:t>2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573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手繪多邊形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" name="手繪多邊形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" name="手繪多邊形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" name="手繪多邊形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" name="手繪多邊形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" name="手繪多邊形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" name="手繪多邊形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" name="手繪多邊形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" name="手繪多邊形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" name="手繪多邊形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" name="手繪多邊形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" name="手繪多邊形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" name="手繪多邊形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" name="手繪多邊形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" name="手繪多邊形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" name="手繪多邊形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" name="手繪多邊形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" name="手繪多邊形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" name="手繪多邊形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" name="手繪多邊形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" name="手繪多邊形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" name="手繪多邊形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" name="手繪多邊形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" name="手繪多邊形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" name="手繪多邊形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" name="手繪多邊形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" name="手繪多邊形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" name="手繪多邊形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" name="手繪多邊形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" name="手繪多邊形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5" name="手繪多邊形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6" name="手繪多邊形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7" name="手繪多邊形​​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8" name="手繪多邊形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9" name="手繪多邊形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40" name="群組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2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4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5" name="手繪多邊形​​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6" name="手繪多邊形​​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7" name="手繪多邊形​​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8" name="手繪多邊形​​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sp>
        <p:nvSpPr>
          <p:cNvPr id="49" name="手繪多邊形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grpSp>
        <p:nvGrpSpPr>
          <p:cNvPr id="50" name="群組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手繪多邊形​​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2" name="手繪多邊形​​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3" name="手繪多邊形​​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4" name="手繪多邊形​​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5" name="手繪多邊形​​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6" name="手繪多邊形​​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7" name="手繪多邊形​​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8" name="手繪多邊形​​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sp>
        <p:nvSpPr>
          <p:cNvPr id="59" name="手繪多邊形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60" name="手繪多邊形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grpSp>
        <p:nvGrpSpPr>
          <p:cNvPr id="61" name="群組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手繪多邊形​​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3" name="手繪多邊形​​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4" name="手繪多邊形​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5" name="手繪多邊形​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6" name="手繪多邊形​​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7" name="手繪多邊形​​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8" name="手繪多邊形​​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9" name="手繪多邊形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0" name="手繪多邊形​​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1" name="手繪多邊形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2" name="手繪多邊形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3" name="手繪多邊形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4" name="手繪多邊形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5" name="手繪多邊形​​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6" name="手繪多邊形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7" name="手繪多邊形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8" name="手繪多邊形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9" name="手繪多邊形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0" name="手繪多邊形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81" name="群組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手繪多邊形​​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3" name="手繪多邊形​​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4" name="手繪多邊形​​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5" name="手繪多邊形​​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6" name="手繪多邊形​​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87" name="群組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手繪多邊形​​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9" name="手繪多邊形​​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0" name="手繪多邊形​​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1" name="手繪多邊形​​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2" name="手繪多邊形​​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3" name="手繪多邊形​​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94" name="群組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手繪多邊形​​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6" name="手繪多邊形​​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7" name="手繪多邊形​​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8" name="手繪多邊形​​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99" name="群組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手繪多邊形​​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1" name="手繪多邊形​​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2" name="手繪多邊形​​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3" name="手繪多邊形​​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4" name="手繪多邊形​​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5" name="手繪多邊形​​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106" name="群組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8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9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0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1" name="手繪多邊形​​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2" name="手繪多邊形​​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3" name="手繪多邊形​​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4" name="手繪多邊形​​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sp>
        <p:nvSpPr>
          <p:cNvPr id="115" name="手繪多邊形​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116" name="手繪多邊形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prstClr val="white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grpSp>
        <p:nvGrpSpPr>
          <p:cNvPr id="117" name="群組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手繪多邊形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9" name="手繪多邊形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0" name="手繪多邊形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1" name="手繪多邊形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2" name="手繪多邊形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3" name="手繪多邊形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4" name="手繪多邊形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5" name="手繪多邊形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6" name="手繪多邊形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7" name="手繪多邊形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8" name="手繪多邊形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9" name="手繪多邊形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0" name="手繪多邊形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1" name="手繪多邊形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2" name="手繪多邊形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3" name="手繪多邊形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4" name="手繪多邊形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5" name="手繪多邊形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6" name="手繪多邊形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7" name="手繪多邊形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8" name="手繪多邊形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9" name="手繪多邊形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0" name="手繪多邊形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1" name="手繪多邊形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2" name="手繪多邊形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3" name="手繪多邊形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4" name="手繪多邊形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5" name="手繪多邊形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146" name="群組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手繪多邊形​​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8" name="手繪多邊形​​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9" name="手繪多邊形​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0" name="手繪多邊形​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1" name="手繪多邊形​​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2" name="手繪多邊形​​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3" name="手繪多邊形​​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4" name="手繪多邊形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5" name="手繪多邊形​​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6" name="手繪多邊形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7" name="手繪多邊形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8" name="手繪多邊形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9" name="手繪多邊形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0" name="手繪多邊形​​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1" name="手繪多邊形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2" name="手繪多邊形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3" name="手繪多邊形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4" name="手繪多邊形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5" name="手繪多邊形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6" name="手繪多邊形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7" name="手繪多邊形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8" name="手繪多邊形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9" name="手繪多邊形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0" name="手繪多邊形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171" name="群組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3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4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5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6" name="手繪多邊形​​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7" name="手繪多邊形​​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8" name="手繪多邊形​​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9" name="手繪多邊形​​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4456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1F4DC62-3F32-4708-8CA2-36746D929780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A8D9AD5-F248-4919-864A-CFD76CC027D6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01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DD6C64C-D6C2-4F3D-991E-4D5541EB03E8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A8D9AD5-F248-4919-864A-CFD76CC027D6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56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手繪多邊形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" name="手繪多邊形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" name="手繪多邊形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" name="手繪多邊形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" name="手繪多邊形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" name="手繪多邊形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" name="手繪多邊形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" name="手繪多邊形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" name="手繪多邊形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" name="手繪多邊形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" name="手繪多邊形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" name="手繪多邊形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" name="手繪多邊形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" name="手繪多邊形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" name="手繪多邊形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" name="手繪多邊形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" name="手繪多邊形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" name="手繪多邊形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" name="手繪多邊形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" name="手繪多邊形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" name="手繪多邊形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" name="手繪多邊形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" name="手繪多邊形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" name="手繪多邊形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" name="手繪多邊形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" name="手繪多邊形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" name="手繪多邊形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" name="手繪多邊形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" name="手繪多邊形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" name="手繪多邊形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5" name="手繪多邊形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6" name="手繪多邊形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7" name="手繪多邊形​​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8" name="手繪多邊形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9" name="手繪多邊形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40" name="群組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2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4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5" name="手繪多邊形​​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6" name="手繪多邊形​​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7" name="手繪多邊形​​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8" name="手繪多邊形​​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sp>
        <p:nvSpPr>
          <p:cNvPr id="49" name="手繪多邊形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grpSp>
        <p:nvGrpSpPr>
          <p:cNvPr id="50" name="群組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手繪多邊形​​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2" name="手繪多邊形​​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3" name="手繪多邊形​​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4" name="手繪多邊形​​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5" name="手繪多邊形​​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6" name="手繪多邊形​​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7" name="手繪多邊形​​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8" name="手繪多邊形​​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sp>
        <p:nvSpPr>
          <p:cNvPr id="59" name="手繪多邊形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60" name="手繪多邊形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grpSp>
        <p:nvGrpSpPr>
          <p:cNvPr id="61" name="群組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手繪多邊形​​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3" name="手繪多邊形​​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4" name="手繪多邊形​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5" name="手繪多邊形​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6" name="手繪多邊形​​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7" name="手繪多邊形​​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8" name="手繪多邊形​​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9" name="手繪多邊形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0" name="手繪多邊形​​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1" name="手繪多邊形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2" name="手繪多邊形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3" name="手繪多邊形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4" name="手繪多邊形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5" name="手繪多邊形​​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6" name="手繪多邊形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7" name="手繪多邊形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8" name="手繪多邊形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9" name="手繪多邊形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0" name="手繪多邊形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81" name="群組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手繪多邊形​​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3" name="手繪多邊形​​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4" name="手繪多邊形​​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5" name="手繪多邊形​​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6" name="手繪多邊形​​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87" name="群組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手繪多邊形​​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9" name="手繪多邊形​​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0" name="手繪多邊形​​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1" name="手繪多邊形​​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2" name="手繪多邊形​​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3" name="手繪多邊形​​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94" name="群組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手繪多邊形​​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6" name="手繪多邊形​​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7" name="手繪多邊形​​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8" name="手繪多邊形​​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99" name="群組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手繪多邊形​​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1" name="手繪多邊形​​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2" name="手繪多邊形​​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3" name="手繪多邊形​​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4" name="手繪多邊形​​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5" name="手繪多邊形​​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106" name="群組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8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9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0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1" name="手繪多邊形​​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2" name="手繪多邊形​​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3" name="手繪多邊形​​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4" name="手繪多邊形​​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sp>
        <p:nvSpPr>
          <p:cNvPr id="115" name="手繪多邊形​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116" name="手繪多邊形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prstClr val="white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grpSp>
        <p:nvGrpSpPr>
          <p:cNvPr id="117" name="群組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手繪多邊形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9" name="手繪多邊形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0" name="手繪多邊形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1" name="手繪多邊形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2" name="手繪多邊形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3" name="手繪多邊形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4" name="手繪多邊形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5" name="手繪多邊形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6" name="手繪多邊形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7" name="手繪多邊形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8" name="手繪多邊形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9" name="手繪多邊形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0" name="手繪多邊形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1" name="手繪多邊形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2" name="手繪多邊形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3" name="手繪多邊形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4" name="手繪多邊形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5" name="手繪多邊形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6" name="手繪多邊形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7" name="手繪多邊形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8" name="手繪多邊形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9" name="手繪多邊形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0" name="手繪多邊形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1" name="手繪多邊形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2" name="手繪多邊形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3" name="手繪多邊形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4" name="手繪多邊形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5" name="手繪多邊形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146" name="群組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手繪多邊形​​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8" name="手繪多邊形​​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9" name="手繪多邊形​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0" name="手繪多邊形​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1" name="手繪多邊形​​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2" name="手繪多邊形​​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3" name="手繪多邊形​​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4" name="手繪多邊形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5" name="手繪多邊形​​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6" name="手繪多邊形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7" name="手繪多邊形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8" name="手繪多邊形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9" name="手繪多邊形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0" name="手繪多邊形​​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1" name="手繪多邊形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2" name="手繪多邊形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3" name="手繪多邊形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4" name="手繪多邊形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5" name="手繪多邊形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6" name="手繪多邊形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7" name="手繪多邊形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8" name="手繪多邊形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9" name="手繪多邊形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0" name="手繪多邊形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171" name="群組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3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4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5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6" name="手繪多邊形​​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7" name="手繪多邊形​​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8" name="手繪多邊形​​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9" name="手繪多邊形​​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16456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E9D0866-942B-4EE6-924F-744A16C100BE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A8D9AD5-F248-4919-864A-CFD76CC027D6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75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DB614EF-0FF2-444F-9BC2-9EE9FC26A0C2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A8D9AD5-F248-4919-864A-CFD76CC027D6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19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487C9DA-D465-4914-81C1-1B2DD615DD00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30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標題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1E17F25-822D-467A-AE89-5E04B127518A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770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​​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7" name="手繪多邊形​​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8" name="手繪多邊形​​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grpSp>
        <p:nvGrpSpPr>
          <p:cNvPr id="9" name="群組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手繪多邊形​​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" name="手繪多邊形​​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" name="手繪多邊形​​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" name="手繪多邊形​​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" name="手繪多邊形​​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" name="手繪多邊形​​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" name="手繪多邊形​​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" name="手繪多邊形​​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" name="手繪多邊形​​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" name="手繪多邊形​​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" name="手繪多邊形​​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" name="手繪多邊形​​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" name="手繪多邊形​​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" name="手繪多邊形​​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" name="手繪多邊形​​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" name="手繪多邊形​​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" name="手繪多邊形​​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" name="手繪多邊形​​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" name="手繪多邊形​​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" name="手繪多邊形​​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5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6" name="手繪多邊形​​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7" name="手繪多邊形​​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8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9" name="手繪多邊形​​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0" name="手繪多邊形​​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1" name="手繪多邊形​​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2" name="手繪多邊形​​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4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5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6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7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8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9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0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1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2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3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4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5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6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7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8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9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0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1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2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3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4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5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6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7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8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9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0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1" name="手繪多邊形​​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2" name="手繪多邊形​​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3" name="手繪多邊形​​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4" name="手繪多邊形​​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5" name="手繪多邊形​​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6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7" name="手繪多邊形​​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8" name="手繪多邊形​​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9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0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1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2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3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4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5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6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7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8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9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0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1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2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93" name="群組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手繪多邊形​​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5" name="手繪多邊形​​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6" name="手繪多邊形​​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7" name="手繪多邊形​​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8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9" name="手繪多邊形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0" name="手繪多邊形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1" name="手繪多邊形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2" name="手繪多邊形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3" name="手繪多邊形​​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4" name="手繪多邊形​​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5" name="手繪多邊形​​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6" name="手繪多邊形​​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7" name="手繪多邊形​​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8" name="手繪多邊形​​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9" name="手繪多邊形​​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0" name="手繪多邊形​​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1" name="手繪多邊形​​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2" name="手繪多邊形​​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3" name="手繪多邊形​​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4" name="手繪多邊形​​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5" name="手繪多邊形​​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6" name="手繪多邊形​​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7" name="手繪多邊形​​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8" name="手繪多邊形​​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9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0" name="手繪多邊形​​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1" name="手繪多邊形​​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2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3" name="手繪多邊形​​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4" name="手繪多邊形​​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5" name="手繪多邊形​​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6" name="手繪多邊形​​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7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8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9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0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1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2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3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4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5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6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7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8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9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0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1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2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3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4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5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6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7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8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9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0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1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2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3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4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5" name="手繪多邊形​​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6" name="手繪多邊形​​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7" name="手繪多邊形​​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8" name="手繪多邊形​​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9" name="手繪多邊形​​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0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1" name="手繪多邊形​​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2" name="手繪多邊形​​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3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4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5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6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7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8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9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0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1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2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3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4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5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6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177" name="群組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手繪多邊形​​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9" name="手繪多邊形​​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0" name="手繪多邊形​​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1" name="手繪多邊形​​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2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3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4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5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6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7" name="手繪多邊形​​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8" name="手繪多邊形​​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9" name="手繪多邊形​​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0" name="手繪多邊形​​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1" name="手繪多邊形​​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2" name="手繪多邊形​​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3" name="手繪多邊形​​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4" name="手繪多邊形​​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5" name="手繪多邊形​​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6" name="手繪多邊形​​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7" name="手繪多邊形​​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8" name="手繪多邊形​​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9" name="手繪多邊形​​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0" name="手繪多邊形​​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1" name="手繪多邊形​​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2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3" name="手繪多邊形​​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4" name="手繪多邊形​​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5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6" name="手繪多邊形​​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7" name="手繪多邊形​​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8" name="手繪多邊形​​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9" name="手繪多邊形​​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0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1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2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3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4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5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6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7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8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9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0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1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2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3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4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5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6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7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8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9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0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1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2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3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4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5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6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7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8" name="手繪多邊形​​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9" name="手繪多邊形​​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0" name="手繪多邊形​​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1" name="手繪多邊形​​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2" name="手繪多邊形​​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3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4" name="手繪多邊形​​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5" name="手繪多邊形​​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6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7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8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9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0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1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2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3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4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5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6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7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8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9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260" name="群組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手繪多邊形​​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2" name="手繪多邊形​​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3" name="手繪多邊形​​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4" name="手繪多邊形​​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5" name="手繪多邊形​​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6" name="手繪多邊形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7" name="手繪多邊形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8" name="手繪多邊形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9" name="手繪多邊形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0" name="手繪多邊形​​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1" name="手繪多邊形​​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2" name="手繪多邊形​​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3" name="手繪多邊形​​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srgbClr val="9EE0F8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4" name="手繪多邊形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5" name="手繪多邊形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6" name="手繪多邊形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7" name="手繪多邊形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srgbClr val="9EE0F8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8" name="手繪多邊形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9" name="手繪多邊形​​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0" name="手繪多邊形​​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1" name="手繪多邊形​​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2" name="手繪多邊形​​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3" name="手繪多邊形​​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4" name="手繪多邊形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srgbClr val="9EE0F8">
                    <a:lumMod val="75000"/>
                  </a:srgbClr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5" name="手繪多邊形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srgbClr val="9EE0F8">
                    <a:lumMod val="75000"/>
                  </a:srgbClr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6" name="手繪多邊形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7" name="手繪多邊形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8" name="手繪多邊形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289" name="群組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手繪多邊形​​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1" name="橢圓​​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2" name="手繪多邊形​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3" name="手繪多邊形​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4" name="手繪多邊形​​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5" name="手繪多邊形​​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6" name="手繪多邊形​​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7" name="手繪多邊形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8" name="手繪多邊形​​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9" name="手繪多邊形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0" name="手繪多邊形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1" name="手繪多邊形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2" name="手繪多邊形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3" name="手繪多邊形​​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4" name="手繪多邊形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5" name="手繪多邊形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6" name="手繪多邊形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7" name="手繪多邊形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8" name="手繪多邊形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9" name="手繪多邊形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sp>
        <p:nvSpPr>
          <p:cNvPr id="310" name="手繪多邊形​​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grpSp>
        <p:nvGrpSpPr>
          <p:cNvPr id="311" name="群組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手繪多邊形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3" name="手繪多邊形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4" name="手繪多邊形​​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5" name="手繪多邊形​​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6" name="手繪多邊形​​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7" name="手繪多邊形​​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8" name="手繪多邊形​​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9" name="手繪多邊形​​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0" name="手繪多邊形​​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1" name="手繪多邊形​​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2" name="手繪多邊形​​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3" name="手繪多邊形​​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4" name="手繪多邊形​​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5" name="手繪多邊形​​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6" name="手繪多邊形​​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7" name="手繪多邊形​​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8" name="手繪多邊形​​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9" name="手繪多邊形​​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0" name="手繪多邊形​​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1" name="手繪多邊形​​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2" name="手繪多邊形​​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3" name="手繪多邊形​​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4" name="手繪多邊形​​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5" name="手繪多邊形​​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6" name="手繪多邊形​​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7" name="手繪多邊形​​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8" name="手繪多邊形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9" name="手繪多邊形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0" name="手繪多邊形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1" name="手繪多邊形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2" name="手繪多邊形​​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3" name="手繪多邊形​​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4" name="手繪多邊形​​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5" name="手繪多邊形​​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6" name="手繪多邊形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7" name="手繪多邊形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348" name="群組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群組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手繪多邊形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76" name="手繪多邊形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77" name="手繪多邊形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78" name="手繪多邊形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79" name="手繪多邊形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0" name="手繪多邊形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1" name="手繪多邊形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2" name="手繪多邊形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3" name="手繪多邊形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4" name="手繪多邊形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5" name="手繪多邊形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6" name="手繪多邊形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7" name="手繪多邊形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8" name="手繪多邊形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9" name="手繪多邊形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0" name="手繪多邊形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1" name="手繪多邊形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2" name="手繪多邊形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3" name="手繪多邊形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4" name="手繪多邊形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5" name="手繪多邊形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6" name="手繪多邊形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7" name="手繪多邊形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8" name="手繪多邊形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9" name="手繪多邊形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0" name="手繪多邊形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1" name="手繪多邊形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2" name="手繪多邊形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3" name="手繪多邊形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4" name="手繪多邊形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5" name="手繪多邊形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6" name="手繪多邊形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7" name="手繪多邊形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8" name="手繪多邊形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9" name="手繪多邊形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0" name="手繪多邊形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1" name="手繪多邊形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2" name="手繪多邊形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3" name="手繪多邊形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4" name="手繪多邊形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5" name="手繪多邊形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6" name="手繪多邊形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7" name="手繪多邊形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8" name="手繪多邊形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9" name="手繪多邊形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20" name="手繪多邊形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21" name="手繪多邊形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</p:grpSp>
        <p:grpSp>
          <p:nvGrpSpPr>
            <p:cNvPr id="350" name="群組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手繪多邊形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67" name="手繪多邊形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68" name="手繪多邊形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69" name="手繪多邊形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70" name="手繪多邊形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71" name="手繪多邊形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72" name="手繪多邊形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73" name="手繪多邊形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74" name="手繪多邊形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</p:grpSp>
        <p:grpSp>
          <p:nvGrpSpPr>
            <p:cNvPr id="351" name="群組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手繪多邊形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60" name="手繪多邊形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61" name="手繪多邊形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62" name="手繪多邊形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63" name="手繪多邊形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64" name="手繪多邊形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65" name="手繪多邊形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</p:grpSp>
        <p:grpSp>
          <p:nvGrpSpPr>
            <p:cNvPr id="352" name="群組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手繪多邊形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54" name="手繪多邊形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55" name="手繪多邊形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56" name="手繪多邊形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57" name="手繪多邊形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58" name="手繪多邊形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</p:grpSp>
      </p:grpSp>
      <p:grpSp>
        <p:nvGrpSpPr>
          <p:cNvPr id="422" name="群組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手繪多邊形​​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24" name="手繪多邊形​​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25" name="手繪多邊形​​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26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27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28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29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0" name="手繪多邊形​​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431" name="群組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手繪多邊形​​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3" name="手繪多邊形​​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4" name="手繪多邊形​​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5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6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7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8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9" name="手繪多邊形​​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440" name="群組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42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43" name="手繪多邊形​​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44" name="手繪多邊形​​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45" name="手繪多邊形​​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46" name="手繪多邊形​​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47" name="手繪多邊形​​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48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D318697-5C67-403F-9723-385C8FC8E0C0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A8D9AD5-F248-4919-864A-CFD76CC027D6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55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E0EDC97-839F-4D08-A5FB-4C7FA4EA9400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A8D9AD5-F248-4919-864A-CFD76CC027D6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997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E64077B-98F0-4516-89BC-14A201E4175E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A8D9AD5-F248-4919-864A-CFD76CC027D6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123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E9D0866-942B-4EE6-924F-744A16C100BE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A8D9AD5-F248-4919-864A-CFD76CC027D6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86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預留位置 2" descr="要新增影像的空白預留位置。按一下預留位置，然後選取您想要新增的影像。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98C65D0-C15D-412D-A9E3-56BFA1933B37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A8D9AD5-F248-4919-864A-CFD76CC027D6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31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1F4DC62-3F32-4708-8CA2-36746D929780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A8D9AD5-F248-4919-864A-CFD76CC027D6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52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DD6C64C-D6C2-4F3D-991E-4D5541EB03E8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A8D9AD5-F248-4919-864A-CFD76CC027D6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5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DB614EF-0FF2-444F-9BC2-9EE9FC26A0C2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A8D9AD5-F248-4919-864A-CFD76CC027D6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893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487C9DA-D465-4914-81C1-1B2DD615DD00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98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標題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1E17F25-822D-467A-AE89-5E04B127518A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605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​​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7" name="手繪多邊形​​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8" name="手繪多邊形​​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grpSp>
        <p:nvGrpSpPr>
          <p:cNvPr id="9" name="群組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手繪多邊形​​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" name="手繪多邊形​​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" name="手繪多邊形​​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" name="手繪多邊形​​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" name="手繪多邊形​​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" name="手繪多邊形​​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" name="手繪多邊形​​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" name="手繪多邊形​​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" name="手繪多邊形​​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" name="手繪多邊形​​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" name="手繪多邊形​​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" name="手繪多邊形​​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" name="手繪多邊形​​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" name="手繪多邊形​​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" name="手繪多邊形​​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" name="手繪多邊形​​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" name="手繪多邊形​​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" name="手繪多邊形​​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" name="手繪多邊形​​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" name="手繪多邊形​​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5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6" name="手繪多邊形​​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7" name="手繪多邊形​​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8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9" name="手繪多邊形​​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0" name="手繪多邊形​​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1" name="手繪多邊形​​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2" name="手繪多邊形​​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4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5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6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7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8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9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0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1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2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3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4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5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6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7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8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9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0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1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2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3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4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5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6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7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8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9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0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1" name="手繪多邊形​​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2" name="手繪多邊形​​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3" name="手繪多邊形​​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4" name="手繪多邊形​​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5" name="手繪多邊形​​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6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7" name="手繪多邊形​​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8" name="手繪多邊形​​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79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0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1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2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3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4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5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6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7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8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89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0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1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2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93" name="群組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手繪多邊形​​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5" name="手繪多邊形​​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6" name="手繪多邊形​​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7" name="手繪多邊形​​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8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9" name="手繪多邊形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0" name="手繪多邊形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1" name="手繪多邊形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2" name="手繪多邊形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3" name="手繪多邊形​​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4" name="手繪多邊形​​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5" name="手繪多邊形​​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6" name="手繪多邊形​​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7" name="手繪多邊形​​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8" name="手繪多邊形​​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9" name="手繪多邊形​​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0" name="手繪多邊形​​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1" name="手繪多邊形​​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2" name="手繪多邊形​​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3" name="手繪多邊形​​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4" name="手繪多邊形​​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5" name="手繪多邊形​​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6" name="手繪多邊形​​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7" name="手繪多邊形​​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8" name="手繪多邊形​​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9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0" name="手繪多邊形​​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1" name="手繪多邊形​​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2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3" name="手繪多邊形​​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4" name="手繪多邊形​​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5" name="手繪多邊形​​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6" name="手繪多邊形​​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7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8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9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0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1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2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3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4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5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6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7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8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9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0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1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2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3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4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5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6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7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8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9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0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1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2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3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4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5" name="手繪多邊形​​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6" name="手繪多邊形​​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7" name="手繪多邊形​​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8" name="手繪多邊形​​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9" name="手繪多邊形​​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0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1" name="手繪多邊形​​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2" name="手繪多邊形​​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3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4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5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6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7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8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9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0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1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2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3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4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5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6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177" name="群組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手繪多邊形​​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9" name="手繪多邊形​​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0" name="手繪多邊形​​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1" name="手繪多邊形​​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2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3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4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5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6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7" name="手繪多邊形​​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8" name="手繪多邊形​​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9" name="手繪多邊形​​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0" name="手繪多邊形​​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1" name="手繪多邊形​​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2" name="手繪多邊形​​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3" name="手繪多邊形​​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4" name="手繪多邊形​​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5" name="手繪多邊形​​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6" name="手繪多邊形​​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7" name="手繪多邊形​​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8" name="手繪多邊形​​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99" name="手繪多邊形​​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0" name="手繪多邊形​​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1" name="手繪多邊形​​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2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3" name="手繪多邊形​​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4" name="手繪多邊形​​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5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6" name="手繪多邊形​​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7" name="手繪多邊形​​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8" name="手繪多邊形​​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09" name="手繪多邊形​​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0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1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2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3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4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5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6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7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8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9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0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1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2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3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4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5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6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7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8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9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0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1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2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3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4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5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6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7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8" name="手繪多邊形​​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9" name="手繪多邊形​​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0" name="手繪多邊形​​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1" name="手繪多邊形​​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2" name="手繪多邊形​​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3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4" name="手繪多邊形​​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5" name="手繪多邊形​​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6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7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8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9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0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1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2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3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4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5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6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7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8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9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260" name="群組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手繪多邊形​​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2" name="手繪多邊形​​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3" name="手繪多邊形​​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4" name="手繪多邊形​​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5" name="手繪多邊形​​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6" name="手繪多邊形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7" name="手繪多邊形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8" name="手繪多邊形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69" name="手繪多邊形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0" name="手繪多邊形​​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1" name="手繪多邊形​​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2" name="手繪多邊形​​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3" name="手繪多邊形​​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srgbClr val="9EE0F8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4" name="手繪多邊形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5" name="手繪多邊形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6" name="手繪多邊形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7" name="手繪多邊形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srgbClr val="9EE0F8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8" name="手繪多邊形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79" name="手繪多邊形​​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0" name="手繪多邊形​​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1" name="手繪多邊形​​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2" name="手繪多邊形​​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3" name="手繪多邊形​​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4" name="手繪多邊形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srgbClr val="9EE0F8">
                    <a:lumMod val="75000"/>
                  </a:srgbClr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5" name="手繪多邊形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srgbClr val="9EE0F8">
                    <a:lumMod val="75000"/>
                  </a:srgbClr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6" name="手繪多邊形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7" name="手繪多邊形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8" name="手繪多邊形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289" name="群組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手繪多邊形​​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1" name="橢圓​​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2" name="手繪多邊形​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3" name="手繪多邊形​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4" name="手繪多邊形​​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5" name="手繪多邊形​​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6" name="手繪多邊形​​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7" name="手繪多邊形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8" name="手繪多邊形​​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9" name="手繪多邊形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0" name="手繪多邊形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1" name="手繪多邊形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2" name="手繪多邊形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3" name="手繪多邊形​​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4" name="手繪多邊形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5" name="手繪多邊形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6" name="手繪多邊形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7" name="手繪多邊形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8" name="手繪多邊形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9" name="手繪多邊形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sp>
        <p:nvSpPr>
          <p:cNvPr id="310" name="手繪多邊形​​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grpSp>
        <p:nvGrpSpPr>
          <p:cNvPr id="311" name="群組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手繪多邊形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3" name="手繪多邊形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4" name="手繪多邊形​​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5" name="手繪多邊形​​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6" name="手繪多邊形​​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7" name="手繪多邊形​​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8" name="手繪多邊形​​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9" name="手繪多邊形​​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0" name="手繪多邊形​​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1" name="手繪多邊形​​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2" name="手繪多邊形​​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3" name="手繪多邊形​​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4" name="手繪多邊形​​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5" name="手繪多邊形​​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6" name="手繪多邊形​​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7" name="手繪多邊形​​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8" name="手繪多邊形​​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9" name="手繪多邊形​​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0" name="手繪多邊形​​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1" name="手繪多邊形​​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2" name="手繪多邊形​​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3" name="手繪多邊形​​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4" name="手繪多邊形​​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5" name="手繪多邊形​​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6" name="手繪多邊形​​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7" name="手繪多邊形​​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8" name="手繪多邊形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9" name="手繪多邊形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0" name="手繪多邊形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1" name="手繪多邊形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2" name="手繪多邊形​​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3" name="手繪多邊形​​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4" name="手繪多邊形​​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5" name="手繪多邊形​​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6" name="手繪多邊形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47" name="手繪多邊形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348" name="群組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群組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手繪多邊形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76" name="手繪多邊形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77" name="手繪多邊形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78" name="手繪多邊形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79" name="手繪多邊形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0" name="手繪多邊形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1" name="手繪多邊形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2" name="手繪多邊形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3" name="手繪多邊形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4" name="手繪多邊形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5" name="手繪多邊形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6" name="手繪多邊形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7" name="手繪多邊形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8" name="手繪多邊形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89" name="手繪多邊形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0" name="手繪多邊形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1" name="手繪多邊形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2" name="手繪多邊形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3" name="手繪多邊形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4" name="手繪多邊形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5" name="手繪多邊形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6" name="手繪多邊形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7" name="手繪多邊形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8" name="手繪多邊形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99" name="手繪多邊形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0" name="手繪多邊形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1" name="手繪多邊形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2" name="手繪多邊形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3" name="手繪多邊形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4" name="手繪多邊形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5" name="手繪多邊形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6" name="手繪多邊形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7" name="手繪多邊形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8" name="手繪多邊形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09" name="手繪多邊形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0" name="手繪多邊形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1" name="手繪多邊形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2" name="手繪多邊形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3" name="手繪多邊形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4" name="手繪多邊形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5" name="手繪多邊形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6" name="手繪多邊形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7" name="手繪多邊形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8" name="手繪多邊形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19" name="手繪多邊形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20" name="手繪多邊形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421" name="手繪多邊形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</p:grpSp>
        <p:grpSp>
          <p:nvGrpSpPr>
            <p:cNvPr id="350" name="群組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手繪多邊形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67" name="手繪多邊形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68" name="手繪多邊形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69" name="手繪多邊形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70" name="手繪多邊形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71" name="手繪多邊形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72" name="手繪多邊形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73" name="手繪多邊形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74" name="手繪多邊形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</p:grpSp>
        <p:grpSp>
          <p:nvGrpSpPr>
            <p:cNvPr id="351" name="群組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手繪多邊形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60" name="手繪多邊形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61" name="手繪多邊形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62" name="手繪多邊形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63" name="手繪多邊形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64" name="手繪多邊形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65" name="手繪多邊形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</p:grpSp>
        <p:grpSp>
          <p:nvGrpSpPr>
            <p:cNvPr id="352" name="群組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手繪多邊形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54" name="手繪多邊形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55" name="手繪多邊形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56" name="手繪多邊形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57" name="手繪多邊形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sp>
            <p:nvSpPr>
              <p:cNvPr id="358" name="手繪多邊形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 dirty="0">
                  <a:solidFill>
                    <a:prstClr val="black"/>
                  </a:solidFill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</p:grpSp>
      </p:grpSp>
      <p:grpSp>
        <p:nvGrpSpPr>
          <p:cNvPr id="422" name="群組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手繪多邊形​​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24" name="手繪多邊形​​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25" name="手繪多邊形​​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26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27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28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29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0" name="手繪多邊形​​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431" name="群組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手繪多邊形​​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3" name="手繪多邊形​​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4" name="手繪多邊形​​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5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6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7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8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39" name="手繪多邊形​​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440" name="群組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42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43" name="手繪多邊形​​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44" name="手繪多邊形​​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45" name="手繪多邊形​​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46" name="手繪多邊形​​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47" name="手繪多邊形​​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48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D318697-5C67-403F-9723-385C8FC8E0C0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A8D9AD5-F248-4919-864A-CFD76CC027D6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04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E0EDC97-839F-4D08-A5FB-4C7FA4EA9400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A8D9AD5-F248-4919-864A-CFD76CC027D6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41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E64077B-98F0-4516-89BC-14A201E4175E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A8D9AD5-F248-4919-864A-CFD76CC027D6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33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預留位置 2" descr="要新增影像的空白預留位置。按一下預留位置，然後選取您想要新增的影像。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98C65D0-C15D-412D-A9E3-56BFA1933B37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A8D9AD5-F248-4919-864A-CFD76CC027D6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811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​​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8" name="手繪多邊形​​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9" name="手繪多邊形​​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grpSp>
        <p:nvGrpSpPr>
          <p:cNvPr id="10" name="群組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" name="手繪多邊形​​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" name="手繪多邊形​​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" name="手繪多邊形​​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" name="手繪多邊形​​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" name="手繪多邊形​​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19" name="群組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手繪多邊形​​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" name="手繪多邊形​​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" name="手繪多邊形​​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" name="手繪多邊形​​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" name="手繪多邊形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" name="手繪多邊形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26" name="群組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手繪多邊形​​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" name="手繪多邊形​​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" name="手繪多邊形​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" name="手繪多邊形​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" name="手繪多邊形​​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" name="手繪多邊形​​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" name="手繪多邊形​​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34" name="群組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手繪多邊形​​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6" name="手繪多邊形​​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7" name="手繪多邊形​​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8" name="手繪多邊形​​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9" name="手繪多邊形​​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0" name="手繪多邊形​​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1" name="手繪多邊形​​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2" name="手繪多邊形​​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43" name="群組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手繪多邊形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5" name="手繪多邊形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6" name="手繪多邊形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7" name="手繪多邊形​​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8" name="手繪多邊形​​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9" name="手繪多邊形​​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0" name="手繪多邊形​​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1" name="手繪多邊形​​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52" name="群組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手繪多邊形​​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4" name="手繪多邊形​​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5" name="手繪多邊形​​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6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7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8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9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0" name="手繪多邊形​​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61" name="群組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3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4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5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6" name="手繪多邊形​​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7" name="手繪多邊形​​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8" name="手繪多邊形​​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9" name="手繪多邊形​​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dirty="0" smtClean="0"/>
              <a:t>編輯</a:t>
            </a:r>
            <a:r>
              <a:rPr lang="zh-TW" altLang="en-US" dirty="0"/>
              <a:t>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baseline="0">
                <a:solidFill>
                  <a:schemeClr val="tx1"/>
                </a:solidFill>
                <a:latin typeface="Mingliu" panose="02020509000000000000" pitchFamily="49" charset="-120"/>
                <a:ea typeface="Mingliu" panose="02020509000000000000" pitchFamily="49" charset="-120"/>
              </a:defRPr>
            </a:lvl1pPr>
          </a:lstStyle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Mingliu" panose="02020509000000000000" pitchFamily="49" charset="-120"/>
                <a:ea typeface="Mingliu" panose="02020509000000000000" pitchFamily="49" charset="-120"/>
              </a:defRPr>
            </a:lvl1pPr>
          </a:lstStyle>
          <a:p>
            <a:fld id="{916999F3-C4AC-40F7-A9C9-29911130B27F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Mingliu" panose="02020509000000000000" pitchFamily="49" charset="-120"/>
                <a:ea typeface="Mingliu" panose="02020509000000000000" pitchFamily="49" charset="-120"/>
              </a:defRPr>
            </a:lvl1pPr>
          </a:lstStyle>
          <a:p>
            <a:fld id="{CA8D9AD5-F248-4919-864A-CFD76CC027D6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73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Mingliu" panose="02020509000000000000" pitchFamily="49" charset="-120"/>
          <a:ea typeface="Mingliu" panose="02020509000000000000" pitchFamily="49" charset="-120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Mingliu" panose="02020509000000000000" pitchFamily="49" charset="-120"/>
          <a:ea typeface="Mingliu" panose="02020509000000000000" pitchFamily="49" charset="-120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Mingliu" panose="02020509000000000000" pitchFamily="49" charset="-120"/>
          <a:ea typeface="Mingliu" panose="02020509000000000000" pitchFamily="49" charset="-120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Mingliu" panose="02020509000000000000" pitchFamily="49" charset="-120"/>
          <a:ea typeface="Mingliu" panose="02020509000000000000" pitchFamily="49" charset="-120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Mingliu" panose="02020509000000000000" pitchFamily="49" charset="-120"/>
          <a:ea typeface="Mingliu" panose="02020509000000000000" pitchFamily="49" charset="-120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Mingliu" panose="02020509000000000000" pitchFamily="49" charset="-120"/>
          <a:ea typeface="Mingliu" panose="02020509000000000000" pitchFamily="49" charset="-120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3840">
          <p15:clr>
            <a:srgbClr val="F26B43"/>
          </p15:clr>
        </p15:guide>
        <p15:guide id="4294967295" orient="horz" pos="216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​​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8" name="手繪多邊形​​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9" name="手繪多邊形​​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prstClr val="black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grpSp>
        <p:nvGrpSpPr>
          <p:cNvPr id="10" name="群組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" name="手繪多邊形​​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4" name="手繪多邊形​​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5" name="手繪多邊形​​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6" name="手繪多邊形​​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7" name="手繪多邊形​​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8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19" name="群組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手繪多邊形​​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1" name="手繪多邊形​​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2" name="手繪多邊形​​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3" name="手繪多邊形​​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4" name="手繪多邊形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5" name="手繪多邊形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26" name="群組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手繪多邊形​​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8" name="手繪多邊形​​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29" name="手繪多邊形​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0" name="手繪多邊形​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1" name="手繪多邊形​​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2" name="手繪多邊形​​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3" name="手繪多邊形​​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34" name="群組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手繪多邊形​​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6" name="手繪多邊形​​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7" name="手繪多邊形​​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8" name="手繪多邊形​​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39" name="手繪多邊形​​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0" name="手繪多邊形​​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1" name="手繪多邊形​​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2" name="手繪多邊形​​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43" name="群組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手繪多邊形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5" name="手繪多邊形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6" name="手繪多邊形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7" name="手繪多邊形​​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8" name="手繪多邊形​​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49" name="手繪多邊形​​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0" name="手繪多邊形​​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1" name="手繪多邊形​​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52" name="群組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手繪多邊形​​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4" name="手繪多邊形​​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5" name="手繪多邊形​​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6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7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8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59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0" name="手繪多邊形​​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grpSp>
        <p:nvGrpSpPr>
          <p:cNvPr id="61" name="群組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3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4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5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6" name="手繪多邊形​​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7" name="手繪多邊形​​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8" name="手繪多邊形​​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69" name="手繪多邊形​​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>
                <a:solidFill>
                  <a:prstClr val="black"/>
                </a:solidFill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dirty="0" smtClean="0"/>
              <a:t>編輯</a:t>
            </a:r>
            <a:r>
              <a:rPr lang="zh-TW" altLang="en-US" dirty="0"/>
              <a:t>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baseline="0">
                <a:solidFill>
                  <a:schemeClr val="tx1"/>
                </a:solidFill>
                <a:latin typeface="Mingliu" panose="02020509000000000000" pitchFamily="49" charset="-120"/>
                <a:ea typeface="Mingliu" panose="02020509000000000000" pitchFamily="49" charset="-120"/>
              </a:defRPr>
            </a:lvl1pPr>
          </a:lstStyle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Mingliu" panose="02020509000000000000" pitchFamily="49" charset="-120"/>
                <a:ea typeface="Mingliu" panose="02020509000000000000" pitchFamily="49" charset="-120"/>
              </a:defRPr>
            </a:lvl1pPr>
          </a:lstStyle>
          <a:p>
            <a:fld id="{916999F3-C4AC-40F7-A9C9-29911130B27F}" type="datetime1">
              <a:rPr lang="zh-TW" altLang="en-US" smtClean="0">
                <a:solidFill>
                  <a:prstClr val="black"/>
                </a:solidFill>
              </a:rPr>
              <a:pPr/>
              <a:t>2021/9/22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Mingliu" panose="02020509000000000000" pitchFamily="49" charset="-120"/>
                <a:ea typeface="Mingliu" panose="02020509000000000000" pitchFamily="49" charset="-120"/>
              </a:defRPr>
            </a:lvl1pPr>
          </a:lstStyle>
          <a:p>
            <a:fld id="{CA8D9AD5-F248-4919-864A-CFD76CC027D6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368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Mingliu" panose="02020509000000000000" pitchFamily="49" charset="-120"/>
          <a:ea typeface="Mingliu" panose="02020509000000000000" pitchFamily="49" charset="-120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Mingliu" panose="02020509000000000000" pitchFamily="49" charset="-120"/>
          <a:ea typeface="Mingliu" panose="02020509000000000000" pitchFamily="49" charset="-120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Mingliu" panose="02020509000000000000" pitchFamily="49" charset="-120"/>
          <a:ea typeface="Mingliu" panose="02020509000000000000" pitchFamily="49" charset="-120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Mingliu" panose="02020509000000000000" pitchFamily="49" charset="-120"/>
          <a:ea typeface="Mingliu" panose="02020509000000000000" pitchFamily="49" charset="-120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Mingliu" panose="02020509000000000000" pitchFamily="49" charset="-120"/>
          <a:ea typeface="Mingliu" panose="02020509000000000000" pitchFamily="49" charset="-120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Mingliu" panose="02020509000000000000" pitchFamily="49" charset="-120"/>
          <a:ea typeface="Mingliu" panose="02020509000000000000" pitchFamily="49" charset="-120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3840">
          <p15:clr>
            <a:srgbClr val="F26B43"/>
          </p15:clr>
        </p15:guide>
        <p15:guide id="4294967295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spc="-6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校園中的我們可以</a:t>
            </a:r>
            <a:r>
              <a:rPr lang="en-US" altLang="zh-TW" sz="5400" spc="-6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~~~</a:t>
            </a:r>
            <a:endParaRPr lang="zh-TW" altLang="en-US" sz="54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4932" y="1782114"/>
            <a:ext cx="9134856" cy="4152901"/>
          </a:xfrm>
        </p:spPr>
        <p:txBody>
          <a:bodyPr>
            <a:normAutofit/>
          </a:bodyPr>
          <a:lstStyle/>
          <a:p>
            <a:pPr marL="681990"/>
            <a:r>
              <a:rPr lang="zh-TW" altLang="en-US" sz="3200" spc="-25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尊</a:t>
            </a:r>
            <a:r>
              <a:rPr lang="zh-TW" altLang="en-US" sz="3200" spc="-30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重個體</a:t>
            </a:r>
            <a:r>
              <a:rPr lang="zh-TW" altLang="en-US" sz="3200" spc="-25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的</a:t>
            </a:r>
            <a:r>
              <a:rPr lang="zh-TW" altLang="en-US" sz="3200" spc="-30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尊嚴與</a:t>
            </a:r>
            <a:r>
              <a:rPr lang="zh-TW" altLang="en-US" sz="3200" spc="-25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權</a:t>
            </a:r>
            <a:r>
              <a:rPr lang="zh-TW" altLang="en-US" sz="3200" spc="-30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利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  <a:cs typeface="標楷體"/>
            </a:endParaRPr>
          </a:p>
          <a:p>
            <a:pPr marL="681990">
              <a:spcBef>
                <a:spcPts val="1140"/>
              </a:spcBef>
            </a:pPr>
            <a:r>
              <a:rPr lang="zh-TW" altLang="en-US" sz="3200" spc="-25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能</a:t>
            </a:r>
            <a:r>
              <a:rPr lang="zh-TW" altLang="en-US" sz="3200" spc="-30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看見差</a:t>
            </a:r>
            <a:r>
              <a:rPr lang="zh-TW" altLang="en-US" sz="3200" spc="-25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異</a:t>
            </a:r>
            <a:r>
              <a:rPr lang="zh-TW" altLang="en-US" sz="3200" spc="-30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並認真</a:t>
            </a:r>
            <a:r>
              <a:rPr lang="zh-TW" altLang="en-US" sz="3200" spc="-25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處</a:t>
            </a:r>
            <a:r>
              <a:rPr lang="zh-TW" altLang="en-US" sz="3200" spc="-30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理「權</a:t>
            </a:r>
            <a:r>
              <a:rPr lang="zh-TW" altLang="en-US" sz="3200" spc="-25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力</a:t>
            </a:r>
            <a:r>
              <a:rPr lang="zh-TW" altLang="en-US" sz="3200" spc="-30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差距」</a:t>
            </a:r>
            <a:r>
              <a:rPr lang="zh-TW" altLang="en-US" sz="3200" spc="-25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的</a:t>
            </a:r>
            <a:r>
              <a:rPr lang="zh-TW" altLang="en-US" sz="3200" spc="-30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議題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  <a:cs typeface="標楷體"/>
            </a:endParaRPr>
          </a:p>
          <a:p>
            <a:pPr marL="681990">
              <a:spcBef>
                <a:spcPts val="1140"/>
              </a:spcBef>
            </a:pPr>
            <a:r>
              <a:rPr lang="zh-TW" altLang="en-US" sz="3200" spc="-25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見縫插針，</a:t>
            </a:r>
            <a:r>
              <a:rPr lang="zh-TW" altLang="en-US" sz="3200" spc="-30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成為</a:t>
            </a:r>
            <a:r>
              <a:rPr lang="zh-TW" altLang="en-US" sz="3200" spc="-25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學</a:t>
            </a:r>
            <a:r>
              <a:rPr lang="zh-TW" altLang="en-US" sz="3200" spc="-30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生的</a:t>
            </a:r>
            <a:r>
              <a:rPr lang="zh-TW" altLang="en-US" sz="3200" spc="-25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重</a:t>
            </a:r>
            <a:r>
              <a:rPr lang="zh-TW" altLang="en-US" sz="3200" spc="-30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要他</a:t>
            </a:r>
            <a:r>
              <a:rPr lang="zh-TW" altLang="en-US" sz="3200" spc="5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人</a:t>
            </a:r>
            <a:r>
              <a:rPr lang="en-US" altLang="zh-TW" sz="3200" spc="-15" dirty="0"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-</a:t>
            </a:r>
            <a:r>
              <a:rPr lang="zh-TW" altLang="en-US" sz="3200" spc="-20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積</a:t>
            </a:r>
            <a:r>
              <a:rPr lang="zh-TW" altLang="en-US" sz="3200" spc="-30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極</a:t>
            </a:r>
            <a:r>
              <a:rPr lang="zh-TW" altLang="en-US" sz="3200" spc="-20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的</a:t>
            </a:r>
            <a:r>
              <a:rPr lang="zh-TW" altLang="en-US" sz="3200" spc="-30" dirty="0"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參與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  <a:cs typeface="標楷體"/>
            </a:endParaRP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09775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87929" y="326600"/>
            <a:ext cx="7881828" cy="3507549"/>
          </a:xfrm>
        </p:spPr>
        <p:txBody>
          <a:bodyPr rtlCol="0">
            <a:normAutofit fontScale="90000"/>
          </a:bodyPr>
          <a:lstStyle/>
          <a:p>
            <a:pPr marR="5080" lvl="0">
              <a:lnSpc>
                <a:spcPct val="119000"/>
              </a:lnSpc>
              <a:spcBef>
                <a:spcPts val="700"/>
              </a:spcBef>
              <a:buClr>
                <a:srgbClr val="2A1A00"/>
              </a:buClr>
            </a:pPr>
            <a:r>
              <a:rPr lang="zh-TW" altLang="en-US" sz="4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有關</a:t>
            </a:r>
            <a:r>
              <a:rPr lang="zh-TW" altLang="en-US" sz="4000" spc="-15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性</a:t>
            </a:r>
            <a:r>
              <a:rPr lang="zh-TW" altLang="en-US" sz="4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騷擾</a:t>
            </a:r>
            <a:r>
              <a:rPr lang="en-US" altLang="zh-TW" sz="4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/</a:t>
            </a:r>
            <a:r>
              <a:rPr lang="zh-TW" altLang="en-US" sz="4000" spc="-15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性</a:t>
            </a:r>
            <a:r>
              <a:rPr lang="zh-TW" altLang="en-US" sz="4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侵</a:t>
            </a:r>
            <a:r>
              <a:rPr lang="zh-TW" altLang="en-US" sz="4000" spc="-5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害</a:t>
            </a:r>
            <a:r>
              <a:rPr lang="en-US" altLang="zh-TW" sz="4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/</a:t>
            </a:r>
            <a:r>
              <a:rPr lang="zh-TW" altLang="en-US" sz="4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性霸凌</a:t>
            </a:r>
            <a:r>
              <a:rPr lang="zh-TW" altLang="en-US" sz="4000" spc="-15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的</a:t>
            </a:r>
            <a:r>
              <a:rPr lang="zh-TW" altLang="en-US" sz="4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防治 </a:t>
            </a:r>
            <a:r>
              <a:rPr lang="en-US" altLang="zh-TW" sz="4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/>
            </a:r>
            <a:br>
              <a:rPr lang="en-US" altLang="zh-TW" sz="4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</a:br>
            <a:r>
              <a:rPr lang="zh-TW" altLang="en-US" sz="4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推動</a:t>
            </a:r>
            <a:r>
              <a:rPr lang="zh-TW" altLang="en-US" sz="4000" spc="-15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的</a:t>
            </a:r>
            <a:r>
              <a:rPr lang="zh-TW" altLang="en-US" sz="4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不只</a:t>
            </a:r>
            <a:r>
              <a:rPr lang="zh-TW" altLang="en-US" sz="4000" spc="-15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是</a:t>
            </a:r>
            <a:r>
              <a:rPr lang="zh-TW" altLang="en-US" sz="4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法令</a:t>
            </a:r>
            <a:r>
              <a:rPr lang="zh-TW" altLang="en-US" sz="4000" spc="-15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概</a:t>
            </a:r>
            <a:r>
              <a:rPr lang="zh-TW" altLang="en-US" sz="4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念 </a:t>
            </a:r>
            <a:r>
              <a:rPr lang="en-US" altLang="zh-TW" sz="4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/>
            </a:r>
            <a:br>
              <a:rPr lang="en-US" altLang="zh-TW" sz="4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</a:br>
            <a:r>
              <a:rPr lang="zh-TW" altLang="en-US" sz="4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更清楚來說</a:t>
            </a:r>
            <a:br>
              <a:rPr lang="zh-TW" altLang="en-US" sz="4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</a:br>
            <a:r>
              <a:rPr lang="zh-TW" altLang="en-US" sz="4000" spc="-15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是</a:t>
            </a:r>
            <a:r>
              <a:rPr lang="zh-TW" altLang="en-US" sz="4000" b="1" spc="-5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社會文化</a:t>
            </a:r>
            <a:r>
              <a:rPr lang="zh-TW" altLang="en-US" sz="4000" spc="-15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的</a:t>
            </a:r>
            <a:r>
              <a:rPr lang="zh-TW" altLang="en-US" sz="4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>改變</a:t>
            </a:r>
            <a:r>
              <a:rPr lang="zh-TW" altLang="en-US" sz="4000" dirty="0">
                <a:solidFill>
                  <a:prstClr val="black">
                    <a:lumMod val="65000"/>
                    <a:lumOff val="3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  <a:t/>
            </a:r>
            <a:br>
              <a:rPr lang="zh-TW" altLang="en-US" sz="4000" dirty="0">
                <a:solidFill>
                  <a:prstClr val="black">
                    <a:lumMod val="65000"/>
                    <a:lumOff val="3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/>
              </a:rPr>
            </a:br>
            <a:r>
              <a:rPr lang="zh-TW" altLang="en-US" sz="4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讓</a:t>
            </a:r>
            <a:r>
              <a:rPr lang="zh-TW" altLang="en-US" sz="4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我們一起看見多元、</a:t>
            </a:r>
            <a:r>
              <a:rPr lang="zh-TW" altLang="en-US" sz="4000" b="1" spc="-5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 </a:t>
            </a:r>
            <a:r>
              <a:rPr lang="zh-TW" altLang="en-US" sz="4000" b="1" spc="-5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尊重差異</a:t>
            </a:r>
            <a:r>
              <a:rPr lang="zh-TW" altLang="en-US" sz="40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/>
            </a:r>
            <a:br>
              <a:rPr lang="zh-TW" altLang="en-US" sz="40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</a:br>
            <a:r>
              <a:rPr lang="zh-TW" altLang="en-US" sz="4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成為這塊土地上的重要</a:t>
            </a:r>
            <a:r>
              <a:rPr lang="zh-TW" altLang="en-US" sz="4000" b="1" spc="-15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他</a:t>
            </a:r>
            <a:r>
              <a:rPr lang="zh-TW" altLang="en-US" sz="4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人</a:t>
            </a:r>
            <a:endParaRPr lang="zh-TW" altLang="en-US" sz="40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177006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返校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0894880_TF02895270_TF02895270.potx" id="{15BD8E58-BE37-41A7-BD41-6203C8D260CA}" vid="{1F1D5BD3-1C6E-4CC7-BFD3-42C79E72E174}"/>
    </a:ext>
  </a:extLst>
</a:theme>
</file>

<file path=ppt/theme/theme2.xml><?xml version="1.0" encoding="utf-8"?>
<a:theme xmlns:a="http://schemas.openxmlformats.org/drawingml/2006/main" name="1_返校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0894880_TF02895270_TF02895270.potx" id="{15BD8E58-BE37-41A7-BD41-6203C8D260CA}" vid="{1F1D5BD3-1C6E-4CC7-BFD3-42C79E72E174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寬螢幕</PresentationFormat>
  <Paragraphs>6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</vt:i4>
      </vt:variant>
    </vt:vector>
  </HeadingPairs>
  <TitlesOfParts>
    <vt:vector size="10" baseType="lpstr">
      <vt:lpstr>Mingliu</vt:lpstr>
      <vt:lpstr>微軟正黑體</vt:lpstr>
      <vt:lpstr>新細明體</vt:lpstr>
      <vt:lpstr>標楷體</vt:lpstr>
      <vt:lpstr>Arial</vt:lpstr>
      <vt:lpstr>Calibri</vt:lpstr>
      <vt:lpstr>返校 16x9</vt:lpstr>
      <vt:lpstr>1_返校 16x9</vt:lpstr>
      <vt:lpstr>校園中的我們可以~~~</vt:lpstr>
      <vt:lpstr>有關性騷擾/性侵害/性霸凌的防治  推動的不只是法令概念  更清楚來說 是社會文化的改變 讓我們一起看見多元、 尊重差異 成為這塊土地上的重要他人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校園中的我們可以~~~</dc:title>
  <dc:creator>輔導室</dc:creator>
  <cp:lastModifiedBy>輔導室</cp:lastModifiedBy>
  <cp:revision>1</cp:revision>
  <dcterms:created xsi:type="dcterms:W3CDTF">2021-09-22T01:39:59Z</dcterms:created>
  <dcterms:modified xsi:type="dcterms:W3CDTF">2021-09-22T01:40:28Z</dcterms:modified>
</cp:coreProperties>
</file>