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8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CD5D-1D6B-4578-B8B1-CEFF306BC300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17321-D53B-41CC-A5FE-03441E8E9C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964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7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7" name="手繪多邊形​​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5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6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7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8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手繪多邊形​​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2" name="手繪多邊形​​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3" name="手繪多邊形​​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4" name="手繪多邊形​​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5" name="手繪多邊形​​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6" name="手繪多邊形​​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7" name="手繪多邊形​​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8" name="手繪多邊形​​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61" name="群組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手繪多邊形​​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3" name="手繪多邊形​​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4" name="手繪多邊形​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5" name="手繪多邊形​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6" name="手繪多邊形​​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7" name="手繪多邊形​​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8" name="手繪多邊形​​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0" name="手繪多邊形​​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5" name="手繪多邊形​​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81" name="群組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手繪多邊形​​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3" name="手繪多邊形​​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4" name="手繪多邊形​​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5" name="手繪多邊形​​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6" name="手繪多邊形​​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87" name="群組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9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0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1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2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3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手繪多邊形​​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6" name="手繪多邊形​​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7" name="手繪多邊形​​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8" name="手繪多邊形​​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99" name="群組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1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2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3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4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5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1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2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3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4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115" name="手繪多邊形​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116" name="手繪多邊形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117" name="群組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46" name="群組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手繪多邊形​​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8" name="手繪多邊形​​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9" name="手繪多邊形​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0" name="手繪多邊形​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1" name="手繪多邊形​​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2" name="手繪多邊形​​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3" name="手繪多邊形​​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5" name="手繪多邊形​​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0" name="手繪多邊形​​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71" name="群組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6" name="手繪多邊形​​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7" name="手繪多邊形​​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8" name="手繪多邊形​​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9" name="手繪多邊形​​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445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1F4DC62-3F32-4708-8CA2-36746D92978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1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DD6C64C-D6C2-4F3D-991E-4D5541EB03E8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6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7" name="手繪多邊形​​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5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6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7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8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手繪多邊形​​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2" name="手繪多邊形​​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3" name="手繪多邊形​​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4" name="手繪多邊形​​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5" name="手繪多邊形​​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6" name="手繪多邊形​​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7" name="手繪多邊形​​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8" name="手繪多邊形​​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61" name="群組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手繪多邊形​​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3" name="手繪多邊形​​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4" name="手繪多邊形​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5" name="手繪多邊形​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6" name="手繪多邊形​​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7" name="手繪多邊形​​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8" name="手繪多邊形​​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0" name="手繪多邊形​​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5" name="手繪多邊形​​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81" name="群組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手繪多邊形​​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3" name="手繪多邊形​​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4" name="手繪多邊形​​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5" name="手繪多邊形​​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6" name="手繪多邊形​​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87" name="群組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9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0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1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2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3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手繪多邊形​​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6" name="手繪多邊形​​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7" name="手繪多邊形​​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8" name="手繪多邊形​​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99" name="群組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1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2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3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4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5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1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2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3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4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115" name="手繪多邊形​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116" name="手繪多邊形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117" name="群組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46" name="群組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手繪多邊形​​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8" name="手繪多邊形​​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9" name="手繪多邊形​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0" name="手繪多邊形​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1" name="手繪多邊形​​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2" name="手繪多邊形​​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3" name="手繪多邊形​​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5" name="手繪多邊形​​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0" name="手繪多邊形​​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71" name="群組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6" name="手繪多邊形​​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7" name="手繪多邊形​​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8" name="手繪多邊形​​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9" name="手繪多邊形​​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645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9D0866-942B-4EE6-924F-744A16C100BE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5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B614EF-0FF2-444F-9BC2-9EE9FC26A0C2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9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487C9DA-D465-4914-81C1-1B2DD615DD0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0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E17F25-822D-467A-AE89-5E04B127518A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7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​​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7" name="手繪多邊形​​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8" name="手繪多邊形​​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9" name="群組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手繪多邊形​​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" name="手繪多邊形​​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​​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" name="手繪多邊形​​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" name="手繪多邊形​​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" name="手繪多邊形​​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" name="手繪多邊形​​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" name="手繪多邊形​​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" name="手繪多邊形​​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" name="手繪多邊形​​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" name="手繪多邊形​​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" name="手繪多邊形​​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" name="手繪多邊形​​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" name="手繪多邊形​​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" name="手繪多邊形​​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5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6" name="手繪多邊形​​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7" name="手繪多邊形​​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8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9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0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1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5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6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7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8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9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0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1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2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3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4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5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6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7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8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9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0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1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2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3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4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5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6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7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8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9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0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1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2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3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4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5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6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7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8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9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0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1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2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3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4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5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6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7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8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9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0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1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2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93" name="群組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手繪多邊形​​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5" name="手繪多邊形​​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6" name="手繪多邊形​​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7" name="手繪多邊形​​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8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9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0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1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2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3" name="手繪多邊形​​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4" name="手繪多邊形​​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5" name="手繪多邊形​​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6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7" name="手繪多邊形​​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8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9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0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1" name="手繪多邊形​​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2" name="手繪多邊形​​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3" name="手繪多邊形​​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4" name="手繪多邊形​​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5" name="手繪多邊形​​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6" name="手繪多邊形​​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7" name="手繪多邊形​​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8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0" name="手繪多邊形​​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1" name="手繪多邊形​​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3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4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5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6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5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6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7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8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9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1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2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77" name="群組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手繪多邊形​​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9" name="手繪多邊形​​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0" name="手繪多邊形​​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1" name="手繪多邊形​​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7" name="手繪多邊形​​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8" name="手繪多邊形​​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9" name="手繪多邊形​​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0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1" name="手繪多邊形​​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2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3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4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5" name="手繪多邊形​​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6" name="手繪多邊形​​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7" name="手繪多邊形​​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8" name="手繪多邊形​​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9" name="手繪多邊形​​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0" name="手繪多邊形​​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1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3" name="手繪多邊形​​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4" name="手繪多邊形​​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6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7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8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9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8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9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0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1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2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4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5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260" name="群組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手繪多邊形​​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2" name="手繪多邊形​​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3" name="手繪多邊形​​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4" name="手繪多邊形​​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5" name="手繪多邊形​​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6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7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8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9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0" name="手繪多邊形​​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1" name="手繪多邊形​​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2" name="手繪多邊形​​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3" name="手繪多邊形​​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4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5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6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7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8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9" name="手繪多邊形​​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0" name="手繪多邊形​​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1" name="手繪多邊形​​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2" name="手繪多邊形​​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3" name="手繪多邊形​​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4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>
                    <a:lumMod val="75000"/>
                  </a:srgbClr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5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>
                    <a:lumMod val="75000"/>
                  </a:srgbClr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6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7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8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289" name="群組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手繪多邊形​​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1" name="橢圓​​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2" name="手繪多邊形​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3" name="手繪多邊形​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4" name="手繪多邊形​​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5" name="手繪多邊形​​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6" name="手繪多邊形​​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7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8" name="手繪多邊形​​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9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0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1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2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3" name="手繪多邊形​​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4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5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6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7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8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9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310" name="手繪多邊形​​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311" name="群組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3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4" name="手繪多邊形​​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5" name="手繪多邊形​​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6" name="手繪多邊形​​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7" name="手繪多邊形​​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8" name="手繪多邊形​​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9" name="手繪多邊形​​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0" name="手繪多邊形​​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1" name="手繪多邊形​​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2" name="手繪多邊形​​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3" name="手繪多邊形​​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4" name="手繪多邊形​​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5" name="手繪多邊形​​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6" name="手繪多邊形​​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7" name="手繪多邊形​​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8" name="手繪多邊形​​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9" name="手繪多邊形​​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0" name="手繪多邊形​​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1" name="手繪多邊形​​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2" name="手繪多邊形​​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3" name="手繪多邊形​​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4" name="手繪多邊形​​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5" name="手繪多邊形​​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6" name="手繪多邊形​​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7" name="手繪多邊形​​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8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9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0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1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2" name="手繪多邊形​​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3" name="手繪多邊形​​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4" name="手繪多邊形​​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5" name="手繪多邊形​​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6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7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348" name="群組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群組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6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7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8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9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0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1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2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3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4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5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6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7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8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9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0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1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2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3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4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5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6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7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8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9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0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1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2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3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4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5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6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7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8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9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0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1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2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3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4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5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6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7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8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9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20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21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  <p:grpSp>
          <p:nvGrpSpPr>
            <p:cNvPr id="350" name="群組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7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8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9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0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1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2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3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4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  <p:grpSp>
          <p:nvGrpSpPr>
            <p:cNvPr id="351" name="群組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0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1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2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3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4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5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  <p:grpSp>
          <p:nvGrpSpPr>
            <p:cNvPr id="352" name="群組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4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5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6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7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8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</p:grpSp>
      <p:grpSp>
        <p:nvGrpSpPr>
          <p:cNvPr id="422" name="群組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手繪多邊形​​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4" name="手繪多邊形​​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5" name="手繪多邊形​​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0" name="手繪多邊形​​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31" name="群組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手繪多邊形​​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3" name="手繪多邊形​​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4" name="手繪多邊形​​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5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6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7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8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9" name="手繪多邊形​​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40" name="群組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3" name="手繪多邊形​​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4" name="手繪多邊形​​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5" name="手繪多邊形​​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6" name="手繪多邊形​​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7" name="手繪多邊形​​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D318697-5C67-403F-9723-385C8FC8E0C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E0EDC97-839F-4D08-A5FB-4C7FA4EA940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9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E64077B-98F0-4516-89BC-14A201E4175E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2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9D0866-942B-4EE6-924F-744A16C100BE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6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98C65D0-C15D-412D-A9E3-56BFA1933B37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1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1F4DC62-3F32-4708-8CA2-36746D92978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2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DD6C64C-D6C2-4F3D-991E-4D5541EB03E8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B614EF-0FF2-444F-9BC2-9EE9FC26A0C2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9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487C9DA-D465-4914-81C1-1B2DD615DD0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8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E17F25-822D-467A-AE89-5E04B127518A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0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​​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7" name="手繪多邊形​​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8" name="手繪多邊形​​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9" name="群組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手繪多邊形​​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" name="手繪多邊形​​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​​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" name="手繪多邊形​​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" name="手繪多邊形​​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" name="手繪多邊形​​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" name="手繪多邊形​​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" name="手繪多邊形​​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" name="手繪多邊形​​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" name="手繪多邊形​​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" name="手繪多邊形​​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" name="手繪多邊形​​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" name="手繪多邊形​​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" name="手繪多邊形​​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" name="手繪多邊形​​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5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6" name="手繪多邊形​​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7" name="手繪多邊形​​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8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9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0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1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5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6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7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8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9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0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1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2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3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4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5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6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7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8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9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0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1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2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3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4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5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6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7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8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9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0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1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2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3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4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5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6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7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8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79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0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1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2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3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4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5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6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7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8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89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0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1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2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93" name="群組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手繪多邊形​​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5" name="手繪多邊形​​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6" name="手繪多邊形​​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7" name="手繪多邊形​​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8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9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0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1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2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3" name="手繪多邊形​​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4" name="手繪多邊形​​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5" name="手繪多邊形​​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6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7" name="手繪多邊形​​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8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9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0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1" name="手繪多邊形​​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2" name="手繪多邊形​​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3" name="手繪多邊形​​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4" name="手繪多邊形​​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5" name="手繪多邊形​​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6" name="手繪多邊形​​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7" name="手繪多邊形​​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8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0" name="手繪多邊形​​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1" name="手繪多邊形​​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3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4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5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6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5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6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7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8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9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1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2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77" name="群組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手繪多邊形​​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9" name="手繪多邊形​​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0" name="手繪多邊形​​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1" name="手繪多邊形​​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7" name="手繪多邊形​​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8" name="手繪多邊形​​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9" name="手繪多邊形​​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0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1" name="手繪多邊形​​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2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3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4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5" name="手繪多邊形​​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6" name="手繪多邊形​​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7" name="手繪多邊形​​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8" name="手繪多邊形​​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99" name="手繪多邊形​​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0" name="手繪多邊形​​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1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3" name="手繪多邊形​​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4" name="手繪多邊形​​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6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7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8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09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8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9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0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1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2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4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5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260" name="群組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手繪多邊形​​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2" name="手繪多邊形​​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3" name="手繪多邊形​​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4" name="手繪多邊形​​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5" name="手繪多邊形​​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6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7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8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69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0" name="手繪多邊形​​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1" name="手繪多邊形​​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2" name="手繪多邊形​​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3" name="手繪多邊形​​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4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5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6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7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8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79" name="手繪多邊形​​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0" name="手繪多邊形​​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1" name="手繪多邊形​​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2" name="手繪多邊形​​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3" name="手繪多邊形​​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4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>
                    <a:lumMod val="75000"/>
                  </a:srgbClr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5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srgbClr val="9EE0F8">
                    <a:lumMod val="75000"/>
                  </a:srgbClr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6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7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8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289" name="群組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手繪多邊形​​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1" name="橢圓​​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2" name="手繪多邊形​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3" name="手繪多邊形​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4" name="手繪多邊形​​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5" name="手繪多邊形​​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6" name="手繪多邊形​​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7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8" name="手繪多邊形​​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9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0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1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2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3" name="手繪多邊形​​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4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5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6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7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8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9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310" name="手繪多邊形​​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311" name="群組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3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4" name="手繪多邊形​​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5" name="手繪多邊形​​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6" name="手繪多邊形​​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7" name="手繪多邊形​​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8" name="手繪多邊形​​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9" name="手繪多邊形​​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0" name="手繪多邊形​​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1" name="手繪多邊形​​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2" name="手繪多邊形​​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3" name="手繪多邊形​​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4" name="手繪多邊形​​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5" name="手繪多邊形​​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6" name="手繪多邊形​​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7" name="手繪多邊形​​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8" name="手繪多邊形​​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9" name="手繪多邊形​​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0" name="手繪多邊形​​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1" name="手繪多邊形​​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2" name="手繪多邊形​​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3" name="手繪多邊形​​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4" name="手繪多邊形​​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5" name="手繪多邊形​​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6" name="手繪多邊形​​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7" name="手繪多邊形​​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8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9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0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1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2" name="手繪多邊形​​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3" name="手繪多邊形​​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4" name="手繪多邊形​​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5" name="手繪多邊形​​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6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47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348" name="群組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群組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6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7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8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9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0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1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2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3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4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5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6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7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8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89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0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1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2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3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4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5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6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7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8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99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0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1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2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3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4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5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6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7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8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09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0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1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2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3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4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5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6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7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8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19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20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21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  <p:grpSp>
          <p:nvGrpSpPr>
            <p:cNvPr id="350" name="群組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7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8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9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0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1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2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3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74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  <p:grpSp>
          <p:nvGrpSpPr>
            <p:cNvPr id="351" name="群組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0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1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2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3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4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65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  <p:grpSp>
          <p:nvGrpSpPr>
            <p:cNvPr id="352" name="群組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4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5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6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7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8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 dirty="0">
                  <a:solidFill>
                    <a:prstClr val="black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</p:grpSp>
      </p:grpSp>
      <p:grpSp>
        <p:nvGrpSpPr>
          <p:cNvPr id="422" name="群組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手繪多邊形​​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4" name="手繪多邊形​​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5" name="手繪多邊形​​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0" name="手繪多邊形​​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31" name="群組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手繪多邊形​​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3" name="手繪多邊形​​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4" name="手繪多邊形​​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5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6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7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8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39" name="手繪多邊形​​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40" name="群組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3" name="手繪多邊形​​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4" name="手繪多邊形​​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5" name="手繪多邊形​​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6" name="手繪多邊形​​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7" name="手繪多邊形​​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4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D318697-5C67-403F-9723-385C8FC8E0C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4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E0EDC97-839F-4D08-A5FB-4C7FA4EA9400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E64077B-98F0-4516-89BC-14A201E4175E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3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98C65D0-C15D-412D-A9E3-56BFA1933B37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1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​​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8" name="手繪多邊形​​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9" name="手繪多邊形​​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10" name="群組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" name="手繪多邊形​​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" name="手繪多邊形​​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" name="手繪多邊形​​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" name="手繪多邊形​​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" name="手繪多邊形​​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手繪多邊形​​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" name="手繪多邊形​​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" name="手繪多邊形​​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" name="手繪多邊形​​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26" name="群組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手繪多邊形​​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" name="手繪多邊形​​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" name="手繪多邊形​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" name="手繪多邊形​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" name="手繪多邊形​​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" name="手繪多邊形​​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" name="手繪多邊形​​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34" name="群組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手繪多邊形​​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6" name="手繪多邊形​​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7" name="手繪多邊形​​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8" name="手繪多邊形​​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9" name="手繪多邊形​​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0" name="手繪多邊形​​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1" name="手繪多邊形​​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" name="手繪多邊形​​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3" name="群組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5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6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7" name="手繪多邊形​​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8" name="手繪多邊形​​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9" name="手繪多邊形​​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0" name="手繪多邊形​​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1" name="手繪多邊形​​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52" name="群組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手繪多邊形​​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4" name="手繪多邊形​​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5" name="手繪多邊形​​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0" name="手繪多邊形​​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61" name="群組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6" name="手繪多邊形​​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7" name="手繪多邊形​​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8" name="手繪多邊形​​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9" name="手繪多邊形​​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 smtClean="0"/>
              <a:t>編輯</a:t>
            </a:r>
            <a:r>
              <a:rPr lang="zh-TW" altLang="en-US" dirty="0"/>
              <a:t>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916999F3-C4AC-40F7-A9C9-29911130B27F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3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3840">
          <p15:clr>
            <a:srgbClr val="F26B43"/>
          </p15:clr>
        </p15:guide>
        <p15:guide id="4294967295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​​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8" name="手繪多邊形​​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9" name="手繪多邊形​​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prstClr val="black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10" name="群組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" name="手繪多邊形​​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4" name="手繪多邊形​​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5" name="手繪多邊形​​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6" name="手繪多邊形​​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7" name="手繪多邊形​​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手繪多邊形​​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1" name="手繪多邊形​​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2" name="手繪多邊形​​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3" name="手繪多邊形​​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4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5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26" name="群組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手繪多邊形​​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8" name="手繪多邊形​​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29" name="手繪多邊形​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0" name="手繪多邊形​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1" name="手繪多邊形​​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2" name="手繪多邊形​​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3" name="手繪多邊形​​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34" name="群組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手繪多邊形​​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6" name="手繪多邊形​​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7" name="手繪多邊形​​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8" name="手繪多邊形​​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39" name="手繪多邊形​​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0" name="手繪多邊形​​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1" name="手繪多邊形​​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2" name="手繪多邊形​​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3" name="群組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5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6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7" name="手繪多邊形​​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8" name="手繪多邊形​​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49" name="手繪多邊形​​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0" name="手繪多邊形​​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1" name="手繪多邊形​​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52" name="群組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手繪多邊形​​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4" name="手繪多邊形​​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5" name="手繪多邊形​​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5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0" name="手繪多邊形​​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61" name="群組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6" name="手繪多邊形​​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7" name="手繪多邊形​​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8" name="手繪多邊形​​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69" name="手繪多邊形​​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>
                <a:solidFill>
                  <a:prstClr val="black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 smtClean="0"/>
              <a:t>編輯</a:t>
            </a:r>
            <a:r>
              <a:rPr lang="zh-TW" altLang="en-US" dirty="0"/>
              <a:t>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916999F3-C4AC-40F7-A9C9-29911130B27F}" type="datetime1">
              <a:rPr lang="zh-TW" altLang="en-US" smtClean="0">
                <a:solidFill>
                  <a:prstClr val="black"/>
                </a:solidFill>
              </a:rPr>
              <a:pPr/>
              <a:t>2021/9/22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CA8D9AD5-F248-4919-864A-CFD76CC027D6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3840">
          <p15:clr>
            <a:srgbClr val="F26B43"/>
          </p15:clr>
        </p15:guide>
        <p15:guide id="429496729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spc="-6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校園中的我們可以</a:t>
            </a:r>
            <a:r>
              <a:rPr lang="en-US" altLang="zh-TW" sz="5400" spc="-6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~~~</a:t>
            </a:r>
            <a:endParaRPr lang="zh-TW" altLang="en-US" sz="54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4932" y="1782114"/>
            <a:ext cx="9134856" cy="4152901"/>
          </a:xfrm>
        </p:spPr>
        <p:txBody>
          <a:bodyPr>
            <a:normAutofit/>
          </a:bodyPr>
          <a:lstStyle/>
          <a:p>
            <a:pPr marL="681990"/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尊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重個體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的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尊嚴與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權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利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標楷體"/>
            </a:endParaRPr>
          </a:p>
          <a:p>
            <a:pPr marL="681990">
              <a:spcBef>
                <a:spcPts val="1140"/>
              </a:spcBef>
            </a:pP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能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看見差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異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並認真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處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理「權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力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差距」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的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議題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標楷體"/>
            </a:endParaRPr>
          </a:p>
          <a:p>
            <a:pPr marL="681990">
              <a:spcBef>
                <a:spcPts val="1140"/>
              </a:spcBef>
            </a:pP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見縫插針，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成為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學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生的</a:t>
            </a:r>
            <a:r>
              <a:rPr lang="zh-TW" altLang="en-US" sz="3200" spc="-2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重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要他</a:t>
            </a:r>
            <a:r>
              <a:rPr lang="zh-TW" altLang="en-US" sz="3200" spc="5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人</a:t>
            </a:r>
            <a:r>
              <a:rPr lang="en-US" altLang="zh-TW"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-</a:t>
            </a:r>
            <a:r>
              <a:rPr lang="zh-TW" altLang="en-US" sz="3200" spc="-2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積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極</a:t>
            </a:r>
            <a:r>
              <a:rPr lang="zh-TW" altLang="en-US" sz="3200" spc="-2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的</a:t>
            </a:r>
            <a:r>
              <a:rPr lang="zh-TW" altLang="en-US" sz="3200" spc="-3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參與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標楷體"/>
            </a:endParaRP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9775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87929" y="326600"/>
            <a:ext cx="7881828" cy="3507549"/>
          </a:xfrm>
        </p:spPr>
        <p:txBody>
          <a:bodyPr rtlCol="0">
            <a:normAutofit fontScale="90000"/>
          </a:bodyPr>
          <a:lstStyle/>
          <a:p>
            <a:pPr marR="5080" lvl="0">
              <a:lnSpc>
                <a:spcPct val="119000"/>
              </a:lnSpc>
              <a:spcBef>
                <a:spcPts val="700"/>
              </a:spcBef>
              <a:buClr>
                <a:srgbClr val="2A1A00"/>
              </a:buClr>
            </a:pP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有關</a:t>
            </a: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性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騷擾</a:t>
            </a:r>
            <a:r>
              <a:rPr lang="en-US" altLang="zh-TW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/</a:t>
            </a: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性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侵</a:t>
            </a:r>
            <a:r>
              <a:rPr lang="zh-TW" altLang="en-US" sz="4000" spc="-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害</a:t>
            </a:r>
            <a:r>
              <a:rPr lang="en-US" altLang="zh-TW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/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性霸凌</a:t>
            </a: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的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防治 </a:t>
            </a:r>
            <a:r>
              <a:rPr lang="en-US" altLang="zh-TW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/>
            </a:r>
            <a:br>
              <a:rPr lang="en-US" altLang="zh-TW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</a:b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推動</a:t>
            </a: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的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不只</a:t>
            </a: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是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法令</a:t>
            </a: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概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念 </a:t>
            </a:r>
            <a:r>
              <a:rPr lang="en-US" altLang="zh-TW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/>
            </a:r>
            <a:br>
              <a:rPr lang="en-US" altLang="zh-TW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</a:b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更清楚來說</a:t>
            </a:r>
            <a:b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</a:b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是</a:t>
            </a:r>
            <a:r>
              <a:rPr lang="zh-TW" altLang="en-US" sz="4000" b="1" spc="-5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社會文化</a:t>
            </a:r>
            <a:r>
              <a:rPr lang="zh-TW" altLang="en-US" sz="4000" spc="-15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的</a:t>
            </a:r>
            <a:r>
              <a:rPr lang="zh-TW" altLang="en-US" sz="4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改變</a:t>
            </a:r>
            <a:r>
              <a:rPr lang="zh-TW" alt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/>
            </a:r>
            <a:br>
              <a:rPr lang="zh-TW" alt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</a:br>
            <a:r>
              <a:rPr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讓</a:t>
            </a:r>
            <a:r>
              <a:rPr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我們一起看見多元、</a:t>
            </a:r>
            <a:r>
              <a:rPr lang="zh-TW" altLang="en-US" sz="4000" b="1" spc="-5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r>
              <a:rPr lang="zh-TW" altLang="en-US" sz="4000" b="1" spc="-5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尊重差異</a:t>
            </a:r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/>
            </a:r>
            <a:b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</a:br>
            <a:r>
              <a:rPr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成為這塊土地上的重要</a:t>
            </a:r>
            <a:r>
              <a:rPr lang="zh-TW" altLang="en-US" sz="4000" b="1" spc="-15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他</a:t>
            </a:r>
            <a:r>
              <a:rPr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人</a:t>
            </a:r>
            <a:endParaRPr lang="zh-TW" altLang="en-US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77006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返校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0894880_TF02895270_TF02895270.potx" id="{15BD8E58-BE37-41A7-BD41-6203C8D260CA}" vid="{1F1D5BD3-1C6E-4CC7-BFD3-42C79E72E174}"/>
    </a:ext>
  </a:extLst>
</a:theme>
</file>

<file path=ppt/theme/theme2.xml><?xml version="1.0" encoding="utf-8"?>
<a:theme xmlns:a="http://schemas.openxmlformats.org/drawingml/2006/main" name="1_返校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0894880_TF02895270_TF02895270.potx" id="{15BD8E58-BE37-41A7-BD41-6203C8D260CA}" vid="{1F1D5BD3-1C6E-4CC7-BFD3-42C79E72E174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寬螢幕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Mingliu</vt:lpstr>
      <vt:lpstr>微軟正黑體</vt:lpstr>
      <vt:lpstr>新細明體</vt:lpstr>
      <vt:lpstr>標楷體</vt:lpstr>
      <vt:lpstr>Arial</vt:lpstr>
      <vt:lpstr>Calibri</vt:lpstr>
      <vt:lpstr>返校 16x9</vt:lpstr>
      <vt:lpstr>1_返校 16x9</vt:lpstr>
      <vt:lpstr>校園中的我們可以~~~</vt:lpstr>
      <vt:lpstr>有關性騷擾/性侵害/性霸凌的防治  推動的不只是法令概念  更清楚來說 是社會文化的改變 讓我們一起看見多元、 尊重差異 成為這塊土地上的重要他人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校園中的我們可以~~~</dc:title>
  <dc:creator>輔導室</dc:creator>
  <cp:lastModifiedBy>輔導室</cp:lastModifiedBy>
  <cp:revision>1</cp:revision>
  <dcterms:created xsi:type="dcterms:W3CDTF">2021-09-22T01:39:59Z</dcterms:created>
  <dcterms:modified xsi:type="dcterms:W3CDTF">2021-09-22T01:40:28Z</dcterms:modified>
</cp:coreProperties>
</file>