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72" r:id="rId6"/>
    <p:sldId id="273" r:id="rId7"/>
    <p:sldId id="275" r:id="rId8"/>
    <p:sldId id="274" r:id="rId9"/>
  </p:sldIdLst>
  <p:sldSz cx="12188825" cy="6858000"/>
  <p:notesSz cx="6797675" cy="9926638"/>
  <p:defaultTextStyle>
    <a:defPPr rtl="0">
      <a:defRPr lang="zh-tw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492" autoAdjust="0"/>
  </p:normalViewPr>
  <p:slideViewPr>
    <p:cSldViewPr>
      <p:cViewPr varScale="1">
        <p:scale>
          <a:sx n="89" d="100"/>
          <a:sy n="89" d="100"/>
        </p:scale>
        <p:origin x="120" y="10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696" y="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8B8D791-297F-4B05-BEEA-90B224EE99C6}" type="datetime2">
              <a:rPr lang="zh-TW" altLang="en-US" smtClean="0">
                <a:latin typeface="細明體" panose="02020509000000000000" pitchFamily="49" charset="-120"/>
                <a:ea typeface="細明體" panose="02020509000000000000" pitchFamily="49" charset="-120"/>
              </a:rPr>
              <a:t>2021年1月5日</a:t>
            </a:fld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E322BB-75AD-4A1E-9661-2724167329F0}" type="slidenum">
              <a:rPr lang="en-US" altLang="zh-TW" smtClean="0">
                <a:latin typeface="細明體" panose="02020509000000000000" pitchFamily="49" charset="-120"/>
                <a:ea typeface="細明體" panose="02020509000000000000" pitchFamily="49" charset="-120"/>
              </a:rPr>
              <a:t>‹#›</a:t>
            </a:fld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66B0A2D7-EE4D-446C-8769-0F82613CE34F}" type="datetime2">
              <a:rPr lang="zh-TW" altLang="en-US" smtClean="0"/>
              <a:pPr/>
              <a:t>2021年1月5日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3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B045B7DE-1198-4F2F-B574-CA8CAE341642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en-US" altLang="zh-TW" smtClean="0"/>
              <a:pPr/>
              <a:t>1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28314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方形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圓角矩形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" name="圓角矩形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" name="圓角化同側角落矩形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 rtlCol="0">
            <a:noAutofit/>
          </a:bodyPr>
          <a:lstStyle>
            <a:lvl1pPr>
              <a:lnSpc>
                <a:spcPct val="80000"/>
              </a:lnSpc>
              <a:defRPr sz="600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 rtlCol="0">
            <a:normAutofit/>
          </a:bodyPr>
          <a:lstStyle>
            <a:lvl1pPr marL="0" indent="0" algn="l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zh-TW" altLang="en-US"/>
              <a:t>按一下以編輯母片子標題樣式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E17E089-688A-487C-BD08-C99E5FE91830}" type="datetime2">
              <a:rPr lang="zh-TW" altLang="en-US" smtClean="0"/>
              <a:pPr/>
              <a:t>2021年1月5日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D641EB4-77D1-4925-9875-264C8780EB3C}" type="datetime2">
              <a:rPr lang="zh-TW" altLang="en-US" smtClean="0"/>
              <a:pPr/>
              <a:t>2021年1月5日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方形"/>
          <p:cNvGrpSpPr/>
          <p:nvPr/>
        </p:nvGrpSpPr>
        <p:grpSpPr>
          <a:xfrm rot="5400000">
            <a:off x="9583007" y="233864"/>
            <a:ext cx="1063300" cy="524046"/>
            <a:chOff x="0" y="452558"/>
            <a:chExt cx="914400" cy="524182"/>
          </a:xfrm>
        </p:grpSpPr>
        <p:sp>
          <p:nvSpPr>
            <p:cNvPr id="8" name="圓角矩形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" name="圓角矩形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" name="圓角化同側角落矩形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5" name="底端圖形"/>
          <p:cNvGrpSpPr/>
          <p:nvPr/>
        </p:nvGrpSpPr>
        <p:grpSpPr>
          <a:xfrm>
            <a:off x="0" y="5395517"/>
            <a:ext cx="12188825" cy="1462483"/>
            <a:chOff x="0" y="4046638"/>
            <a:chExt cx="9144000" cy="1096862"/>
          </a:xfrm>
        </p:grpSpPr>
        <p:sp>
          <p:nvSpPr>
            <p:cNvPr id="16" name="手繪多邊形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" name="矩形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106EC37-F01E-4B5A-BDBE-F6D3AEFEBA96}" type="datetime2">
              <a:rPr lang="zh-TW" altLang="en-US" smtClean="0"/>
              <a:pPr/>
              <a:t>2021年1月5日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62EDAF8-4B1B-4C78-9A2F-5A1B78A278BD}" type="datetime2">
              <a:rPr lang="zh-TW" altLang="en-US" smtClean="0"/>
              <a:pPr/>
              <a:t>2021年1月5日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方形"/>
          <p:cNvGrpSpPr/>
          <p:nvPr/>
        </p:nvGrpSpPr>
        <p:grpSpPr>
          <a:xfrm>
            <a:off x="0" y="3124415"/>
            <a:ext cx="1622332" cy="805061"/>
            <a:chOff x="0" y="2343311"/>
            <a:chExt cx="1217066" cy="603796"/>
          </a:xfrm>
        </p:grpSpPr>
        <p:sp>
          <p:nvSpPr>
            <p:cNvPr id="8" name="圓角矩形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" name="圓角矩形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" name="圓角化同側角落矩形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9" name="底端圖形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0" name="手繪多邊形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" name="矩形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rtlCol="0" anchor="b">
            <a:normAutofit/>
          </a:bodyPr>
          <a:lstStyle>
            <a:lvl1pPr algn="l">
              <a:defRPr sz="6000" b="0" cap="none" baseline="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rtlCol="0" anchor="t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AC21319-2BF9-41B9-92AC-BA1939AF8B78}" type="datetime2">
              <a:rPr lang="zh-TW" altLang="en-US" smtClean="0"/>
              <a:pPr/>
              <a:t>2021年1月5日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141412" y="1600200"/>
            <a:ext cx="4875530" cy="45720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A82EDA0-785E-49B6-AC47-0A09B35941FD}" type="datetime2">
              <a:rPr lang="zh-TW" altLang="en-US" smtClean="0"/>
              <a:pPr/>
              <a:t>2021年1月5日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41412" y="152400"/>
            <a:ext cx="9751060" cy="129540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141412" y="1524000"/>
            <a:ext cx="4875530" cy="816429"/>
          </a:xfrm>
        </p:spPr>
        <p:txBody>
          <a:bodyPr rtlCol="0" anchor="ctr">
            <a:norm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141412" y="2413000"/>
            <a:ext cx="4875530" cy="3759199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094412" y="1524000"/>
            <a:ext cx="4875530" cy="816429"/>
          </a:xfrm>
        </p:spPr>
        <p:txBody>
          <a:bodyPr rtlCol="0" anchor="ctr">
            <a:norm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253C97E-C66D-4829-8561-9C2709A5EC4C}" type="datetime2">
              <a:rPr lang="zh-TW" altLang="en-US" smtClean="0"/>
              <a:pPr/>
              <a:t>2021年1月5日</a:t>
            </a:fld>
            <a:endParaRPr lang="zh-TW" alt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D19542B-4F00-4974-A059-F126A058DAAA}" type="datetime2">
              <a:rPr lang="zh-TW" altLang="en-US" smtClean="0"/>
              <a:pPr/>
              <a:t>2021年1月5日</a:t>
            </a:fld>
            <a:endParaRPr lang="zh-TW" altLang="en-US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底端圖形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9" name="手繪多邊形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" name="矩形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C1CA920-E564-4F4C-A469-34BD4968F735}" type="datetime2">
              <a:rPr lang="zh-TW" altLang="en-US" smtClean="0"/>
              <a:pPr/>
              <a:t>2021年1月5日</a:t>
            </a:fld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>
              <a:defRPr sz="3600" b="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zh-TW" altLang="en-US"/>
              <a:t>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3F02C6D-C68D-4504-BB15-CEAA24129BF7}" type="datetime2">
              <a:rPr lang="zh-TW" altLang="en-US" smtClean="0"/>
              <a:pPr/>
              <a:t>2021年1月5日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>
              <a:defRPr sz="3600" b="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圖片預留位置 2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rtlCol="0" anchor="b">
            <a:normAutofit/>
          </a:bodyPr>
          <a:lstStyle>
            <a:lvl1pPr marL="0" indent="0">
              <a:buNone/>
              <a:defRPr sz="2800">
                <a:solidFill>
                  <a:schemeClr val="accent1">
                    <a:lumMod val="75000"/>
                  </a:schemeClr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zh-TW" altLang="en-US"/>
              <a:t>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57B36B9-3FF8-4B03-8E95-2EB839A38317}" type="datetime2">
              <a:rPr lang="zh-TW" altLang="en-US" smtClean="0"/>
              <a:pPr/>
              <a:t>2021年1月5日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C99D79-8A4B-4031-B1E0-AF26F8EDF2BC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底端圖形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1" name="手繪多邊形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" name="矩形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7" name="方形"/>
          <p:cNvGrpSpPr/>
          <p:nvPr/>
        </p:nvGrpSpPr>
        <p:grpSpPr>
          <a:xfrm>
            <a:off x="1" y="800551"/>
            <a:ext cx="1063023" cy="524183"/>
            <a:chOff x="0" y="452558"/>
            <a:chExt cx="914400" cy="524182"/>
          </a:xfrm>
        </p:grpSpPr>
        <p:sp>
          <p:nvSpPr>
            <p:cNvPr id="8" name="圓角矩形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" name="圓角矩形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" name="圓角化同側角落矩形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9547913" y="6448425"/>
            <a:ext cx="142203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51FB6B95-FD52-409E-A5B9-BE592ADFB3A6}" type="datetime2">
              <a:rPr lang="zh-TW" altLang="en-US" smtClean="0"/>
              <a:pPr/>
              <a:t>2021年1月5日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34C99D79-8A4B-4031-B1E0-AF26F8EDF2BC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8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1pPr>
      <a:lvl2pPr marL="755772" indent="-304747" algn="l" defTabSz="1218987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24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2pPr>
      <a:lvl3pPr marL="12067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3pPr>
      <a:lvl4pPr marL="16578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4pPr>
      <a:lvl5pPr marL="21088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5pPr>
      <a:lvl6pPr marL="255987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&#25260;&#39184;&#21312;.jpe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&#32676;&#32068;&#21453;&#25033;.docx" TargetMode="External"/><Relationship Id="rId2" Type="http://schemas.openxmlformats.org/officeDocument/2006/relationships/hyperlink" Target="&#32769;&#24107;&#21453;&#25033;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109.12.1&#40629;&#36650;&#29138;&#38622;&#26377;&#22609;&#33184;&#29255;-211&#29677;.doc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24282;&#39192;&#37327;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871831" y="892884"/>
            <a:ext cx="9098112" cy="1145911"/>
          </a:xfrm>
        </p:spPr>
        <p:txBody>
          <a:bodyPr rtlCol="0"/>
          <a:lstStyle/>
          <a:p>
            <a:pPr algn="ctr" rtl="0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午餐會報</a:t>
            </a:r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53F2E9-FFD6-43B9-B79C-1C3059F20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午餐會報</a:t>
            </a:r>
            <a:endParaRPr lang="zh-TW" altLang="en-US" sz="6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267F4D6-6392-48B0-8368-232C10331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廠商餐車抵達學校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11:05-11:10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餐車卸貨完成時間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 action="ppaction://hlinkfile"/>
              </a:rPr>
              <a:t>11:30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  <a:hlinkClick r:id="rId2" action="ppaction://hlinkfile"/>
              </a:rPr>
              <a:t>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11:30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助手開始檢查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每個年級抽樣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2-4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班。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01805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53F2E9-FFD6-43B9-B79C-1C3059F20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午餐會報</a:t>
            </a:r>
            <a:endParaRPr lang="zh-TW" altLang="en-US" sz="6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267F4D6-6392-48B0-8368-232C10331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午餐口味反應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老師們在「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  <a:hlinkClick r:id="rId2" action="ppaction://hlinkfile"/>
              </a:rPr>
              <a:t>永中午餐即時通群組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」反應，我們在「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/>
              </a:rPr>
              <a:t>109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/>
              </a:rPr>
              <a:t>學年度永康國中午餐</a:t>
            </a:r>
            <a:r>
              <a:rPr lang="zh-TW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」反應給廠商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午餐發現異物處理流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程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</a:p>
          <a:p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請老師在群組拍照告知，請學生拿到學務處或助手去班上拿，將異物即時</a:t>
            </a: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line</a:t>
            </a:r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給廠商</a:t>
            </a:r>
            <a:endParaRPr lang="en-US" altLang="zh-TW" sz="2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隔天開立</a:t>
            </a:r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  <a:hlinkClick r:id="rId4" action="ppaction://hlinkfile"/>
              </a:rPr>
              <a:t>午餐異常處理單</a:t>
            </a:r>
            <a:endParaRPr lang="en-US" altLang="zh-TW" sz="2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3.1-2</a:t>
            </a:r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月後召開午餐工作小組會議，討論扣點數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sz="2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2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en-US" altLang="zh-TW" sz="2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500</a:t>
            </a:r>
            <a:r>
              <a:rPr lang="zh-TW" altLang="en-US" sz="2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元，繳回市政府。</a:t>
            </a:r>
            <a:endParaRPr lang="en-US" altLang="zh-TW" sz="26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目</a:t>
            </a:r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前好口味</a:t>
            </a: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點，久大</a:t>
            </a: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。累積</a:t>
            </a:r>
            <a:r>
              <a:rPr lang="en-US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20</a:t>
            </a:r>
            <a:r>
              <a:rPr lang="zh-TW" altLang="zh-TW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點停餐</a:t>
            </a:r>
            <a:r>
              <a:rPr lang="zh-TW" altLang="en-US" sz="2600" dirty="0">
                <a:latin typeface="標楷體" panose="03000509000000000000" pitchFamily="65" charset="-120"/>
                <a:ea typeface="標楷體" panose="03000509000000000000" pitchFamily="65" charset="-120"/>
              </a:rPr>
              <a:t>一星期。</a:t>
            </a:r>
            <a:endParaRPr lang="zh-TW" altLang="zh-TW" sz="2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4688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53F2E9-FFD6-43B9-B79C-1C3059F20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午餐會報</a:t>
            </a:r>
            <a:endParaRPr lang="zh-TW" altLang="en-US" sz="6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267F4D6-6392-48B0-8368-232C10331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  <a:hlinkClick r:id="rId2" action="ppaction://hlinkfile"/>
              </a:rPr>
              <a:t>永中廚餘剩餘狀況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增減量。</a:t>
            </a:r>
          </a:p>
        </p:txBody>
      </p:sp>
    </p:spTree>
    <p:extLst>
      <p:ext uri="{BB962C8B-B14F-4D97-AF65-F5344CB8AC3E}">
        <p14:creationId xmlns:p14="http://schemas.microsoft.com/office/powerpoint/2010/main" val="232759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53F2E9-FFD6-43B9-B79C-1C3059F20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午餐會報</a:t>
            </a:r>
            <a:endParaRPr lang="zh-TW" altLang="en-US" sz="6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267F4D6-6392-48B0-8368-232C10331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一、二、三年級導師協助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寒假期間，低收入戶申請午餐補助，煩請老師填寫申請書。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三年級導師協助</a:t>
            </a: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營養午餐問卷調查。</a:t>
            </a:r>
            <a:endParaRPr lang="en-US" altLang="zh-TW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03619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烹飪 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4351888_TF02787942.potx" id="{22CD337F-1A78-49EE-8779-3C9915389E5A}" vid="{6BB039A8-8FE9-412B-A09C-8A8C6A38B5B6}"/>
    </a:ext>
  </a:extLst>
</a:theme>
</file>

<file path=ppt/theme/theme2.xml><?xml version="1.0" encoding="utf-8"?>
<a:theme xmlns:a="http://schemas.openxmlformats.org/drawingml/2006/main" name="Office 佈景主題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700CCB-20BA-4760-AB9F-AC3B63ED32E0}">
  <ds:schemaRefs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40262f94-9f35-4ac3-9a90-690165a166b7"/>
    <ds:schemaRef ds:uri="a4f35948-e619-41b3-aa29-22878b09cfd2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生鮮食品簡報 (寬螢幕)</Template>
  <TotalTime>94</TotalTime>
  <Words>200</Words>
  <Application>Microsoft Office PowerPoint</Application>
  <PresentationFormat>自訂</PresentationFormat>
  <Paragraphs>19</Paragraphs>
  <Slides>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細明體</vt:lpstr>
      <vt:lpstr>標楷體</vt:lpstr>
      <vt:lpstr>Arial</vt:lpstr>
      <vt:lpstr>烹飪 16x9</vt:lpstr>
      <vt:lpstr>午餐會報</vt:lpstr>
      <vt:lpstr>午餐會報</vt:lpstr>
      <vt:lpstr>午餐會報</vt:lpstr>
      <vt:lpstr>午餐會報</vt:lpstr>
      <vt:lpstr>午餐會報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午餐會報</dc:title>
  <dc:creator>5A88</dc:creator>
  <cp:lastModifiedBy>5A88</cp:lastModifiedBy>
  <cp:revision>20</cp:revision>
  <cp:lastPrinted>2021-01-04T06:14:38Z</cp:lastPrinted>
  <dcterms:created xsi:type="dcterms:W3CDTF">2021-01-04T05:18:43Z</dcterms:created>
  <dcterms:modified xsi:type="dcterms:W3CDTF">2021-01-05T08:03:54Z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