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F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6A82-81A9-489E-BCB5-15C721C5548E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363A-2B33-496B-AD44-6CEEEAB11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32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6A82-81A9-489E-BCB5-15C721C5548E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363A-2B33-496B-AD44-6CEEEAB11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84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6A82-81A9-489E-BCB5-15C721C5548E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363A-2B33-496B-AD44-6CEEEAB11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88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6A82-81A9-489E-BCB5-15C721C5548E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363A-2B33-496B-AD44-6CEEEAB11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56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6A82-81A9-489E-BCB5-15C721C5548E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363A-2B33-496B-AD44-6CEEEAB11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298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6A82-81A9-489E-BCB5-15C721C5548E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363A-2B33-496B-AD44-6CEEEAB11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99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6A82-81A9-489E-BCB5-15C721C5548E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363A-2B33-496B-AD44-6CEEEAB11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47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6A82-81A9-489E-BCB5-15C721C5548E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363A-2B33-496B-AD44-6CEEEAB11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33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6A82-81A9-489E-BCB5-15C721C5548E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363A-2B33-496B-AD44-6CEEEAB11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14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6A82-81A9-489E-BCB5-15C721C5548E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363A-2B33-496B-AD44-6CEEEAB11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55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6A82-81A9-489E-BCB5-15C721C5548E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363A-2B33-496B-AD44-6CEEEAB11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55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36A82-81A9-489E-BCB5-15C721C5548E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D363A-2B33-496B-AD44-6CEEEAB112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55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5657" t="14522" r="7631" b="5029"/>
          <a:stretch/>
        </p:blipFill>
        <p:spPr>
          <a:xfrm>
            <a:off x="0" y="0"/>
            <a:ext cx="12192000" cy="66713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18920" y="5338182"/>
            <a:ext cx="4240697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zh-TW" altLang="en-US" sz="2400" b="1" i="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收到手機簡訊驗證碼</a:t>
            </a:r>
            <a:endParaRPr lang="en-US" altLang="zh-TW" sz="2400" b="1" i="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i="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輸入系統驗證碼登入報到系統</a:t>
            </a:r>
            <a:endParaRPr lang="zh-TW" altLang="en-US" sz="2400" b="1" i="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94515" y="335902"/>
            <a:ext cx="1763485" cy="438539"/>
          </a:xfrm>
          <a:prstGeom prst="rect">
            <a:avLst/>
          </a:prstGeom>
          <a:solidFill>
            <a:srgbClr val="E1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82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484" t="13919" r="5879" b="55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924902" y="1955921"/>
            <a:ext cx="3557568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登入後選擇我要在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國小報到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3095" y="419878"/>
            <a:ext cx="1642188" cy="419877"/>
          </a:xfrm>
          <a:prstGeom prst="rect">
            <a:avLst/>
          </a:prstGeom>
          <a:solidFill>
            <a:srgbClr val="E1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116425" y="2211357"/>
            <a:ext cx="634481" cy="223934"/>
          </a:xfrm>
          <a:prstGeom prst="rect">
            <a:avLst/>
          </a:prstGeom>
          <a:solidFill>
            <a:srgbClr val="E1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859832" y="1536044"/>
            <a:ext cx="452535" cy="246103"/>
          </a:xfrm>
          <a:prstGeom prst="rect">
            <a:avLst/>
          </a:prstGeom>
          <a:solidFill>
            <a:srgbClr val="E1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09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7337" t="14634" r="18546" b="1477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65843" y="540896"/>
            <a:ext cx="5406886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zh-TW" altLang="en-US" sz="2800" b="1" i="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有護照者以護照為主，教育部</a:t>
            </a:r>
            <a:r>
              <a:rPr lang="en-US" altLang="zh-TW" sz="2800" b="1" i="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98</a:t>
            </a:r>
            <a:r>
              <a:rPr lang="zh-TW" altLang="en-US" sz="2800" b="1" i="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年中文英譯政策為「漢語拼音」，</a:t>
            </a:r>
            <a:endParaRPr lang="zh-TW" altLang="en-US" sz="2800" b="1" i="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87216" y="121019"/>
            <a:ext cx="858417" cy="214883"/>
          </a:xfrm>
          <a:prstGeom prst="rect">
            <a:avLst/>
          </a:prstGeom>
          <a:solidFill>
            <a:srgbClr val="E1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07707" y="125963"/>
            <a:ext cx="606490" cy="209939"/>
          </a:xfrm>
          <a:prstGeom prst="rect">
            <a:avLst/>
          </a:prstGeom>
          <a:solidFill>
            <a:srgbClr val="E1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49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828" t="15806" r="18817" b="14516"/>
          <a:stretch/>
        </p:blipFill>
        <p:spPr>
          <a:xfrm>
            <a:off x="0" y="1"/>
            <a:ext cx="12162504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167371" y="4190706"/>
            <a:ext cx="5698996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填緊急連絡人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   下一步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75657" y="1558213"/>
            <a:ext cx="587829" cy="307909"/>
          </a:xfrm>
          <a:prstGeom prst="rect">
            <a:avLst/>
          </a:prstGeom>
          <a:solidFill>
            <a:srgbClr val="E1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873829" y="1604865"/>
            <a:ext cx="905069" cy="261257"/>
          </a:xfrm>
          <a:prstGeom prst="rect">
            <a:avLst/>
          </a:prstGeom>
          <a:solidFill>
            <a:srgbClr val="E1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861250" y="279919"/>
            <a:ext cx="2341983" cy="494522"/>
          </a:xfrm>
          <a:prstGeom prst="rect">
            <a:avLst/>
          </a:prstGeom>
          <a:solidFill>
            <a:srgbClr val="E1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941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6667" t="18343" r="17898" b="14283"/>
          <a:stretch/>
        </p:blipFill>
        <p:spPr>
          <a:xfrm>
            <a:off x="0" y="0"/>
            <a:ext cx="12192000" cy="69308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194954" y="3740132"/>
            <a:ext cx="6750566" cy="138499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母語調查</a:t>
            </a:r>
            <a:endParaRPr lang="en-US" altLang="zh-TW" sz="4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兄弟姊妹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同班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或不同班調查</a:t>
            </a:r>
          </a:p>
        </p:txBody>
      </p:sp>
      <p:sp>
        <p:nvSpPr>
          <p:cNvPr id="4" name="矩形 3"/>
          <p:cNvSpPr/>
          <p:nvPr/>
        </p:nvSpPr>
        <p:spPr>
          <a:xfrm>
            <a:off x="4749282" y="0"/>
            <a:ext cx="2276669" cy="531845"/>
          </a:xfrm>
          <a:prstGeom prst="rect">
            <a:avLst/>
          </a:prstGeom>
          <a:solidFill>
            <a:srgbClr val="E1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38336" y="1427585"/>
            <a:ext cx="550506" cy="251926"/>
          </a:xfrm>
          <a:prstGeom prst="rect">
            <a:avLst/>
          </a:prstGeom>
          <a:solidFill>
            <a:srgbClr val="E1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752532" y="1427586"/>
            <a:ext cx="858416" cy="251926"/>
          </a:xfrm>
          <a:prstGeom prst="rect">
            <a:avLst/>
          </a:prstGeom>
          <a:solidFill>
            <a:srgbClr val="E1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044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7029" t="18470" r="16522" b="1531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832136" y="2088443"/>
            <a:ext cx="4801314" cy="193899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填寫未完成只能暫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</a:t>
            </a:r>
            <a:endParaRPr lang="en-US" altLang="zh-TW" sz="4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尚未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完成報到</a:t>
            </a:r>
            <a:endParaRPr lang="en-US" altLang="zh-TW" sz="4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4637" y="0"/>
            <a:ext cx="2295330" cy="531845"/>
          </a:xfrm>
          <a:prstGeom prst="rect">
            <a:avLst/>
          </a:prstGeom>
          <a:solidFill>
            <a:srgbClr val="E1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56998" y="1418254"/>
            <a:ext cx="559836" cy="279917"/>
          </a:xfrm>
          <a:prstGeom prst="rect">
            <a:avLst/>
          </a:prstGeom>
          <a:solidFill>
            <a:srgbClr val="E1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752531" y="1418254"/>
            <a:ext cx="858415" cy="279917"/>
          </a:xfrm>
          <a:prstGeom prst="rect">
            <a:avLst/>
          </a:prstGeom>
          <a:solidFill>
            <a:srgbClr val="E1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94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7826" t="17311" r="25362" b="33349"/>
          <a:stretch/>
        </p:blipFill>
        <p:spPr>
          <a:xfrm>
            <a:off x="-15225" y="0"/>
            <a:ext cx="12207225" cy="6858000"/>
          </a:xfrm>
          <a:prstGeom prst="rect">
            <a:avLst/>
          </a:prstGeom>
        </p:spPr>
      </p:pic>
      <p:sp>
        <p:nvSpPr>
          <p:cNvPr id="5" name="向左箭號 4"/>
          <p:cNvSpPr/>
          <p:nvPr/>
        </p:nvSpPr>
        <p:spPr>
          <a:xfrm>
            <a:off x="2724307" y="3631096"/>
            <a:ext cx="3451206" cy="17757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左箭號 5"/>
          <p:cNvSpPr/>
          <p:nvPr/>
        </p:nvSpPr>
        <p:spPr>
          <a:xfrm rot="18189234">
            <a:off x="8184204" y="4193999"/>
            <a:ext cx="2788598" cy="17757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933076" y="4165049"/>
            <a:ext cx="2242437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endParaRPr lang="en-US" altLang="zh-TW" sz="4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 rot="18189821">
            <a:off x="9352367" y="4165049"/>
            <a:ext cx="120961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提交</a:t>
            </a:r>
            <a:endParaRPr lang="en-US" altLang="zh-TW" sz="4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84439" y="130629"/>
            <a:ext cx="2702565" cy="755779"/>
          </a:xfrm>
          <a:prstGeom prst="rect">
            <a:avLst/>
          </a:prstGeom>
          <a:solidFill>
            <a:srgbClr val="E1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119674" y="2048815"/>
            <a:ext cx="662473" cy="386476"/>
          </a:xfrm>
          <a:prstGeom prst="rect">
            <a:avLst/>
          </a:prstGeom>
          <a:solidFill>
            <a:srgbClr val="E1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116425" y="2048814"/>
            <a:ext cx="942391" cy="386477"/>
          </a:xfrm>
          <a:prstGeom prst="rect">
            <a:avLst/>
          </a:prstGeom>
          <a:solidFill>
            <a:srgbClr val="E1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65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965" t="8293" r="16377" b="20043"/>
          <a:stretch/>
        </p:blipFill>
        <p:spPr>
          <a:xfrm>
            <a:off x="-26504" y="33607"/>
            <a:ext cx="12218504" cy="6824393"/>
          </a:xfrm>
          <a:prstGeom prst="rect">
            <a:avLst/>
          </a:prstGeom>
        </p:spPr>
      </p:pic>
      <p:sp>
        <p:nvSpPr>
          <p:cNvPr id="5" name="向左箭號 4"/>
          <p:cNvSpPr/>
          <p:nvPr/>
        </p:nvSpPr>
        <p:spPr>
          <a:xfrm rot="2227476">
            <a:off x="5552660" y="686078"/>
            <a:ext cx="3074504" cy="238539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 rot="2254029">
            <a:off x="6019493" y="1756533"/>
            <a:ext cx="251046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確定後完成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46823" y="2313992"/>
            <a:ext cx="826801" cy="233265"/>
          </a:xfrm>
          <a:prstGeom prst="rect">
            <a:avLst/>
          </a:prstGeom>
          <a:solidFill>
            <a:srgbClr val="E1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304153" y="2313992"/>
            <a:ext cx="1032541" cy="2332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958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71</Words>
  <Application>Microsoft Office PowerPoint</Application>
  <PresentationFormat>寬螢幕</PresentationFormat>
  <Paragraphs>13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</cp:revision>
  <dcterms:created xsi:type="dcterms:W3CDTF">2024-03-25T07:41:18Z</dcterms:created>
  <dcterms:modified xsi:type="dcterms:W3CDTF">2024-03-26T05:15:05Z</dcterms:modified>
</cp:coreProperties>
</file>