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9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04" r:id="rId47"/>
    <p:sldId id="271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7059" autoAdjust="0"/>
  </p:normalViewPr>
  <p:slideViewPr>
    <p:cSldViewPr snapToGrid="0">
      <p:cViewPr varScale="1">
        <p:scale>
          <a:sx n="42" d="100"/>
          <a:sy n="42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5BBFB-2ECE-4B49-83BA-DEBF74A2CD39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DB75-8668-4144-99B5-F477B375FC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01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可播放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「單元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2-1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 smtClean="0"/>
              <a:t>前導影片：國王怎麼了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59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724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41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8780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169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758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糖</a:t>
            </a:r>
            <a:r>
              <a:rPr lang="en-US" altLang="zh-TW" dirty="0" smtClean="0"/>
              <a:t>:</a:t>
            </a:r>
            <a:r>
              <a:rPr lang="zh-TW" altLang="en-US" dirty="0" smtClean="0"/>
              <a:t>體重增加、變胖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咖啡因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香料、色素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其他添加物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96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小小一瓶的乳酸飲料就含了</a:t>
            </a:r>
            <a:r>
              <a:rPr lang="en-US" altLang="zh-TW" dirty="0" smtClean="0"/>
              <a:t>3</a:t>
            </a:r>
            <a:r>
              <a:rPr lang="zh-TW" altLang="en-US" dirty="0" smtClean="0"/>
              <a:t>顆的方糖，需要爬</a:t>
            </a:r>
            <a:r>
              <a:rPr lang="en-US" altLang="zh-TW" dirty="0" smtClean="0"/>
              <a:t>38</a:t>
            </a:r>
            <a:r>
              <a:rPr lang="zh-TW" altLang="en-US" dirty="0" smtClean="0"/>
              <a:t>層樓才能消耗掉它的熱量！好驚人！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03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小小一瓶的乳酸飲料就含了</a:t>
            </a:r>
            <a:r>
              <a:rPr lang="en-US" altLang="zh-TW" dirty="0" smtClean="0"/>
              <a:t>3</a:t>
            </a:r>
            <a:r>
              <a:rPr lang="zh-TW" altLang="en-US" dirty="0" smtClean="0"/>
              <a:t>顆的方糖，需要爬</a:t>
            </a:r>
            <a:r>
              <a:rPr lang="en-US" altLang="zh-TW" dirty="0" smtClean="0"/>
              <a:t>38</a:t>
            </a:r>
            <a:r>
              <a:rPr lang="zh-TW" altLang="en-US" dirty="0" smtClean="0"/>
              <a:t>層樓才能消耗掉它的熱量！好驚人！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818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再來看看果菜汁和沙士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644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再來看看果菜汁和沙士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98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問小朋友 今天有沒有喝水了</a:t>
            </a: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558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再來看看果菜汁和沙士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265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還有早餐很愛喝的紅茶跟奶茶</a:t>
            </a:r>
            <a:endParaRPr lang="en-US" altLang="zh-TW" dirty="0" smtClean="0"/>
          </a:p>
          <a:p>
            <a:r>
              <a:rPr lang="zh-TW" altLang="en-US" dirty="0" smtClean="0"/>
              <a:t>天哪！小小一杯含糖量竟然這麼高，要消耗掉它的熱量要爬１棟以上的</a:t>
            </a:r>
            <a:r>
              <a:rPr lang="en-US" altLang="zh-TW" dirty="0" smtClean="0"/>
              <a:t>101</a:t>
            </a:r>
            <a:r>
              <a:rPr lang="zh-TW" altLang="en-US" dirty="0" smtClean="0"/>
              <a:t>耶！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655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還有早餐很愛喝的紅茶跟奶茶</a:t>
            </a:r>
            <a:endParaRPr lang="en-US" altLang="zh-TW" dirty="0" smtClean="0"/>
          </a:p>
          <a:p>
            <a:r>
              <a:rPr lang="zh-TW" altLang="en-US" dirty="0" smtClean="0"/>
              <a:t>天哪！小小一杯含糖量竟然這麼高，要消耗掉它的熱量要爬１棟以上的</a:t>
            </a:r>
            <a:r>
              <a:rPr lang="en-US" altLang="zh-TW" dirty="0" smtClean="0"/>
              <a:t>101</a:t>
            </a:r>
            <a:r>
              <a:rPr lang="zh-TW" altLang="en-US" dirty="0" smtClean="0"/>
              <a:t>耶！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190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綠燈區（可每天吃）：水、鮮奶、豆漿（無糖）、新鮮果汁（現榨、無濾渣、無額外加糖）、優酪乳（無糖）等</a:t>
            </a:r>
            <a:endParaRPr lang="en-US" altLang="zh-TW" dirty="0" smtClean="0"/>
          </a:p>
          <a:p>
            <a:r>
              <a:rPr lang="zh-TW" altLang="en-US" dirty="0" smtClean="0"/>
              <a:t>黃燈區（偶爾吃）：調味乳、豆漿（有糖）、運動飲料、市售果汁、減糖優酪乳等</a:t>
            </a:r>
            <a:endParaRPr lang="en-US" altLang="zh-TW" dirty="0" smtClean="0"/>
          </a:p>
          <a:p>
            <a:r>
              <a:rPr lang="zh-TW" altLang="en-US" dirty="0" smtClean="0"/>
              <a:t>紅燈區（盡量少吃）：養樂多（糖分很高）、乳酸飲料、稀釋發酵乳、碳酸飲料、茶、咖啡等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105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請學生拿出自己的水壺，說說看自己每天喝了幾杯水？大約多少？ 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3806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教師提問：小朋友知道每天需要喝多少水才是達到標準嗎？</a:t>
            </a:r>
            <a:endParaRPr lang="zh-TW" altLang="en-US" b="0" dirty="0" smtClean="0">
              <a:effectLst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408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教師說明小朋友每天的喝水量須於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1500c.c.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2000c.c.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才是達到標準。檢測看看自己喝水量是否達到標準？不足？或超過？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再說明喝水的好處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2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正確選飲料系列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動手做不加檸檬的檸檬紅茶？！</a:t>
            </a:r>
          </a:p>
          <a:p>
            <a:r>
              <a:rPr lang="en-US" altLang="zh-TW" dirty="0" smtClean="0"/>
              <a:t>https://www.youtube.com/watch?v=uYwbj3f5qp8&amp;feature=youtu.be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509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正確選飲料系列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動手做沒有橘子的橘子果汁！！</a:t>
            </a:r>
          </a:p>
          <a:p>
            <a:r>
              <a:rPr lang="en-US" altLang="zh-TW" b="1" dirty="0" smtClean="0"/>
              <a:t>https://www.youtube.com/watch?v=ILnZBzboz5Y&amp;feature=youtu.be</a:t>
            </a:r>
            <a:endParaRPr lang="zh-TW" altLang="en-US" b="1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137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影片示範利用化學原料合成汽水、可樂、果汁等飲料，讓學生了解原來標榜百分之百的純果汁竟然含食用色素、香料等添加物。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675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輕微的缺水狀況是會有口渴的感覺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嚴重的缺水會有頭暈、頭痛、焦慮、精神難以集中、產生口臭等狀況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52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輕微的缺水狀況是會有口渴的感覺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嚴重的缺水會有頭暈、頭痛、焦慮、精神難以集中、產生口臭等狀況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14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1500~2000ml</a:t>
            </a:r>
            <a:r>
              <a:rPr lang="zh-TW" altLang="en-US" dirty="0" smtClean="0"/>
              <a:t>的水約</a:t>
            </a:r>
            <a:r>
              <a:rPr lang="en-US" altLang="zh-TW" dirty="0" smtClean="0"/>
              <a:t>6~8</a:t>
            </a:r>
            <a:r>
              <a:rPr lang="zh-TW" altLang="en-US" dirty="0" smtClean="0"/>
              <a:t>杯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052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影片欣賞</a:t>
            </a:r>
            <a:endParaRPr lang="en-US" altLang="zh-TW" dirty="0" smtClean="0"/>
          </a:p>
          <a:p>
            <a:r>
              <a:rPr lang="zh-TW" altLang="en-US" dirty="0" smtClean="0"/>
              <a:t>我愛喝白開水</a:t>
            </a:r>
            <a:r>
              <a:rPr lang="en-US" altLang="zh-TW" dirty="0" smtClean="0"/>
              <a:t>(</a:t>
            </a:r>
            <a:r>
              <a:rPr lang="zh-TW" altLang="en-US" dirty="0" smtClean="0"/>
              <a:t>兒童版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GB" altLang="zh-TW" dirty="0" smtClean="0"/>
              <a:t>https://www.youtube.com/watch?v=5Mem5-eR-28</a:t>
            </a:r>
          </a:p>
          <a:p>
            <a:r>
              <a:rPr lang="zh-TW" altLang="en-US" dirty="0" smtClean="0"/>
              <a:t>讓孩子愛喝水</a:t>
            </a:r>
            <a:r>
              <a:rPr lang="en-US" altLang="zh-TW" dirty="0" smtClean="0"/>
              <a:t>(</a:t>
            </a:r>
            <a:r>
              <a:rPr lang="zh-TW" altLang="en-US" dirty="0" smtClean="0"/>
              <a:t>師長篇</a:t>
            </a:r>
            <a:r>
              <a:rPr lang="en-US" altLang="zh-TW" dirty="0" smtClean="0"/>
              <a:t>) https://www.youtube.com/watch?v=fcJCpyE5ySI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17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沒來由的疲累、焦慮或是注意力無法集中時，也可能是缺水的表現，試著喝杯開水來恢復活力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早上喝一杯水有助腸胃蠕動，改善便秘；但最好是溫開水，太冷的水反而會抑制腸胃蠕動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當血液中水分充足，運動時血液流動才會更順暢，供應肌肉與細胞充足的氧氣與養分，讓運動表現更好，不易疲累，也可以避免中暑。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瓶裝水的瓶口經過一天就會長出許多細菌，最好的方式還是自己帶水壺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不管是不是大量流汗後，喝水時，都要小口小口喝，因為一 次喝太多水時，腎臟會收到太多進水的訊號，便會加速排尿，反而讓喝下去的水立刻流失，沒有足夠的時間送到身體各地。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56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可播放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「單元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2-2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 smtClean="0"/>
              <a:t>前導影片：國王怎麼了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295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問小朋友平常喜歡喝甚麼飲料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EDB75-8668-4144-99B5-F477B375FC5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39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49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50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35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4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67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76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42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06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80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52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0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23D3-4D87-46D3-979D-DB638E1C2345}" type="datetimeFigureOut">
              <a:rPr lang="zh-TW" altLang="en-US" smtClean="0"/>
              <a:t>2019/2/11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A44F6-FC78-4DDD-938E-CB910C99C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91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6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4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9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6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1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7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2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20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9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8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6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6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9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8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21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94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3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1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7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7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71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0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55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0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6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正確選飲料系列】動手做不加檸檬的檸檬紅茶？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正確選飲料系列】動手做沒有橘子的橘子果汁！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2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6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78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01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4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9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0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857</Words>
  <Application>Microsoft Office PowerPoint</Application>
  <PresentationFormat>寬螢幕</PresentationFormat>
  <Paragraphs>91</Paragraphs>
  <Slides>47</Slides>
  <Notes>29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3" baseType="lpstr"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NUTRI_NB_003</dc:creator>
  <cp:lastModifiedBy>user</cp:lastModifiedBy>
  <cp:revision>6</cp:revision>
  <dcterms:created xsi:type="dcterms:W3CDTF">2019-01-14T01:56:29Z</dcterms:created>
  <dcterms:modified xsi:type="dcterms:W3CDTF">2019-02-11T13:38:09Z</dcterms:modified>
</cp:coreProperties>
</file>