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020" autoAdjust="0"/>
  </p:normalViewPr>
  <p:slideViewPr>
    <p:cSldViewPr snapToGrid="0">
      <p:cViewPr varScale="1">
        <p:scale>
          <a:sx n="43" d="100"/>
          <a:sy n="43" d="100"/>
        </p:scale>
        <p:origin x="1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477F-5144-407E-94A1-64305422D92A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A40E8-1EFD-4A1D-92A0-4FAEB06EFA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0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可播放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「單元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2-2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 smtClean="0"/>
              <a:t>前導影片：國王怎麼了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40E8-1EFD-4A1D-92A0-4FAEB06EFA8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622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小小一瓶的乳酸飲料就含了</a:t>
            </a:r>
            <a:r>
              <a:rPr lang="en-US" altLang="zh-TW" dirty="0" smtClean="0"/>
              <a:t>3</a:t>
            </a:r>
            <a:r>
              <a:rPr lang="zh-TW" altLang="en-US" dirty="0" smtClean="0"/>
              <a:t>顆的方糖，需要爬</a:t>
            </a:r>
            <a:r>
              <a:rPr lang="en-US" altLang="zh-TW" dirty="0" smtClean="0"/>
              <a:t>38</a:t>
            </a:r>
            <a:r>
              <a:rPr lang="zh-TW" altLang="en-US" dirty="0" smtClean="0"/>
              <a:t>層樓才能消耗掉它的熱量！好驚人！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40E8-1EFD-4A1D-92A0-4FAEB06EFA8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228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小小一瓶的乳酸飲料就含了</a:t>
            </a:r>
            <a:r>
              <a:rPr lang="en-US" altLang="zh-TW" dirty="0" smtClean="0"/>
              <a:t>3</a:t>
            </a:r>
            <a:r>
              <a:rPr lang="zh-TW" altLang="en-US" dirty="0" smtClean="0"/>
              <a:t>顆的方糖，需要爬</a:t>
            </a:r>
            <a:r>
              <a:rPr lang="en-US" altLang="zh-TW" dirty="0" smtClean="0"/>
              <a:t>38</a:t>
            </a:r>
            <a:r>
              <a:rPr lang="zh-TW" altLang="en-US" dirty="0" smtClean="0"/>
              <a:t>層樓才能消耗掉它的熱量！好驚人！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40E8-1EFD-4A1D-92A0-4FAEB06EFA8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708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再來看看果菜汁和沙士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40E8-1EFD-4A1D-92A0-4FAEB06EFA8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338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再來看看果菜汁和沙士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40E8-1EFD-4A1D-92A0-4FAEB06EFA8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38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再來看看果菜汁和沙士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40E8-1EFD-4A1D-92A0-4FAEB06EFA8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633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還有早餐很愛喝的紅茶跟奶茶</a:t>
            </a:r>
            <a:endParaRPr lang="en-US" altLang="zh-TW" dirty="0" smtClean="0"/>
          </a:p>
          <a:p>
            <a:r>
              <a:rPr lang="zh-TW" altLang="en-US" dirty="0" smtClean="0"/>
              <a:t>天哪！小小一杯含糖量竟然這麼高，要消耗掉它的熱量要爬１棟以上的</a:t>
            </a:r>
            <a:r>
              <a:rPr lang="en-US" altLang="zh-TW" dirty="0" smtClean="0"/>
              <a:t>101</a:t>
            </a:r>
            <a:r>
              <a:rPr lang="zh-TW" altLang="en-US" dirty="0" smtClean="0"/>
              <a:t>耶！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40E8-1EFD-4A1D-92A0-4FAEB06EFA8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709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還有早餐很愛喝的紅茶跟奶茶</a:t>
            </a:r>
            <a:endParaRPr lang="en-US" altLang="zh-TW" dirty="0" smtClean="0"/>
          </a:p>
          <a:p>
            <a:r>
              <a:rPr lang="zh-TW" altLang="en-US" dirty="0" smtClean="0"/>
              <a:t>天哪！小小一杯含糖量竟然這麼高，要消耗掉它的熱量要爬１棟以上的</a:t>
            </a:r>
            <a:r>
              <a:rPr lang="en-US" altLang="zh-TW" dirty="0" smtClean="0"/>
              <a:t>101</a:t>
            </a:r>
            <a:r>
              <a:rPr lang="zh-TW" altLang="en-US" dirty="0" smtClean="0"/>
              <a:t>耶！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40E8-1EFD-4A1D-92A0-4FAEB06EFA8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60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綠燈區（可每天吃）：水、鮮奶、豆漿（無糖）、新鮮果汁（現榨、無濾渣、無額外加糖）、優酪乳（無糖）等</a:t>
            </a:r>
            <a:endParaRPr lang="en-US" altLang="zh-TW" dirty="0" smtClean="0"/>
          </a:p>
          <a:p>
            <a:r>
              <a:rPr lang="zh-TW" altLang="en-US" dirty="0" smtClean="0"/>
              <a:t>黃燈區（偶爾吃）：調味乳、豆漿（有糖）、運動飲料、市售果汁、減糖優酪乳等</a:t>
            </a:r>
            <a:endParaRPr lang="en-US" altLang="zh-TW" dirty="0" smtClean="0"/>
          </a:p>
          <a:p>
            <a:r>
              <a:rPr lang="zh-TW" altLang="en-US" dirty="0" smtClean="0"/>
              <a:t>紅燈區（盡量少吃）：養樂多（糖分很高）、乳酸飲料、稀釋發酵乳、碳酸飲料、茶、咖啡等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40E8-1EFD-4A1D-92A0-4FAEB06EFA8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59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問小朋友平常喜歡喝甚麼飲料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40E8-1EFD-4A1D-92A0-4FAEB06EFA8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94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糖</a:t>
            </a:r>
            <a:r>
              <a:rPr lang="en-US" altLang="zh-TW" dirty="0" smtClean="0"/>
              <a:t>:</a:t>
            </a:r>
            <a:r>
              <a:rPr lang="zh-TW" altLang="en-US" dirty="0" smtClean="0"/>
              <a:t>體重增加、變胖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咖啡因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香料、色素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其他添加物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40E8-1EFD-4A1D-92A0-4FAEB06EFA8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88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糖</a:t>
            </a:r>
            <a:r>
              <a:rPr lang="en-US" altLang="zh-TW" dirty="0" smtClean="0"/>
              <a:t>:</a:t>
            </a:r>
            <a:r>
              <a:rPr lang="zh-TW" altLang="en-US" dirty="0" smtClean="0"/>
              <a:t>體重增加、變胖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咖啡因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香料、色素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其他添加物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40E8-1EFD-4A1D-92A0-4FAEB06EFA8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53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糖</a:t>
            </a:r>
            <a:r>
              <a:rPr lang="en-US" altLang="zh-TW" dirty="0" smtClean="0"/>
              <a:t>:</a:t>
            </a:r>
            <a:r>
              <a:rPr lang="zh-TW" altLang="en-US" dirty="0" smtClean="0"/>
              <a:t>體重增加、變胖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咖啡因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香料、色素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其他添加物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40E8-1EFD-4A1D-92A0-4FAEB06EFA8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59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糖</a:t>
            </a:r>
            <a:r>
              <a:rPr lang="en-US" altLang="zh-TW" dirty="0" smtClean="0"/>
              <a:t>:</a:t>
            </a:r>
            <a:r>
              <a:rPr lang="zh-TW" altLang="en-US" dirty="0" smtClean="0"/>
              <a:t>體重增加、變胖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咖啡因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香料、色素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其他添加物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40E8-1EFD-4A1D-92A0-4FAEB06EFA8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770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糖</a:t>
            </a:r>
            <a:r>
              <a:rPr lang="en-US" altLang="zh-TW" dirty="0" smtClean="0"/>
              <a:t>:</a:t>
            </a:r>
            <a:r>
              <a:rPr lang="zh-TW" altLang="en-US" dirty="0" smtClean="0"/>
              <a:t>體重增加、變胖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咖啡因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香料、色素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其他添加物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40E8-1EFD-4A1D-92A0-4FAEB06EFA8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301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糖</a:t>
            </a:r>
            <a:r>
              <a:rPr lang="en-US" altLang="zh-TW" dirty="0" smtClean="0"/>
              <a:t>:</a:t>
            </a:r>
            <a:r>
              <a:rPr lang="zh-TW" altLang="en-US" dirty="0" smtClean="0"/>
              <a:t>體重增加、變胖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咖啡因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香料、色素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其他添加物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40E8-1EFD-4A1D-92A0-4FAEB06EFA8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098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宣稱含果蔬汁之市售包裝飲料標示規定</a:t>
            </a:r>
            <a:r>
              <a:rPr lang="en-GB" altLang="zh-TW" dirty="0" smtClean="0"/>
              <a:t>https://consumer.fda.gov.tw/Law/Detail.aspx?nodeID=518&amp;lawid=302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40E8-1EFD-4A1D-92A0-4FAEB06EFA8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30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029-7640-4328-9C9A-F15C7673C258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B072-20C0-40D5-8C90-1640A1CA8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1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029-7640-4328-9C9A-F15C7673C258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B072-20C0-40D5-8C90-1640A1CA8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99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029-7640-4328-9C9A-F15C7673C258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B072-20C0-40D5-8C90-1640A1CA8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04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029-7640-4328-9C9A-F15C7673C258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B072-20C0-40D5-8C90-1640A1CA8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57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029-7640-4328-9C9A-F15C7673C258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B072-20C0-40D5-8C90-1640A1CA8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2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029-7640-4328-9C9A-F15C7673C258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B072-20C0-40D5-8C90-1640A1CA8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71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029-7640-4328-9C9A-F15C7673C258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B072-20C0-40D5-8C90-1640A1CA8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77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029-7640-4328-9C9A-F15C7673C258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B072-20C0-40D5-8C90-1640A1CA8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02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029-7640-4328-9C9A-F15C7673C258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B072-20C0-40D5-8C90-1640A1CA8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44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029-7640-4328-9C9A-F15C7673C258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B072-20C0-40D5-8C90-1640A1CA8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40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029-7640-4328-9C9A-F15C7673C258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B072-20C0-40D5-8C90-1640A1CA8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D029-7640-4328-9C9A-F15C7673C258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7B072-20C0-40D5-8C90-1640A1CA8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22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4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8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8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5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99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45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38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25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4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07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4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3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3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0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7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6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3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4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423</Words>
  <Application>Microsoft Office PowerPoint</Application>
  <PresentationFormat>寬螢幕</PresentationFormat>
  <Paragraphs>56</Paragraphs>
  <Slides>20</Slides>
  <Notes>17</Notes>
  <HiddenSlides>1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NUTRI_NB_003</dc:creator>
  <cp:lastModifiedBy>user</cp:lastModifiedBy>
  <cp:revision>7</cp:revision>
  <dcterms:created xsi:type="dcterms:W3CDTF">2019-01-14T02:06:18Z</dcterms:created>
  <dcterms:modified xsi:type="dcterms:W3CDTF">2019-02-11T13:36:55Z</dcterms:modified>
</cp:coreProperties>
</file>