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44" r:id="rId3"/>
    <p:sldId id="332" r:id="rId4"/>
    <p:sldId id="333" r:id="rId5"/>
    <p:sldId id="334" r:id="rId6"/>
    <p:sldId id="337" r:id="rId7"/>
    <p:sldId id="338" r:id="rId8"/>
    <p:sldId id="340" r:id="rId9"/>
    <p:sldId id="341" r:id="rId10"/>
    <p:sldId id="339" r:id="rId11"/>
    <p:sldId id="343" r:id="rId12"/>
    <p:sldId id="342" r:id="rId13"/>
    <p:sldId id="330" r:id="rId14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4" autoAdjust="0"/>
  </p:normalViewPr>
  <p:slideViewPr>
    <p:cSldViewPr snapToGrid="0">
      <p:cViewPr>
        <p:scale>
          <a:sx n="66" d="100"/>
          <a:sy n="66" d="100"/>
        </p:scale>
        <p:origin x="1224" y="10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DB7A0-0269-41AB-AE25-E28073A59632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2025/4/10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9E5EF02-2F51-4D4D-B654-1E69F98DE978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rtlCol="0" anchor="b">
            <a:normAutofit/>
          </a:bodyPr>
          <a:lstStyle>
            <a:lvl1pPr algn="ctr">
              <a:defRPr sz="495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F4DC62-3F32-4708-8CA2-36746D929780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D6C64C-D6C2-4F3D-991E-4D5541EB03E8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9D0866-942B-4EE6-924F-744A16C100BE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rtlCol="0" anchor="b">
            <a:normAutofit/>
          </a:bodyPr>
          <a:lstStyle>
            <a:lvl1pPr algn="l">
              <a:defRPr sz="39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B614EF-0FF2-444F-9BC2-9EE9FC26A0C2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87C9DA-D465-4914-81C1-1B2DD615DD00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17F25-822D-467A-AE89-5E04B127518A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手繪多邊形​​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手繪多邊形​​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8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9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0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1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2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3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4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5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6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7" name="手繪多邊形​​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8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0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1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3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4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5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6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5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6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7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8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9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1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2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手繪多邊形​​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7" name="手繪多邊形​​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8" name="手繪多邊形​​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9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1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5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6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7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8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9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3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4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手繪多邊形​​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2" name="手繪多邊形​​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3" name="手繪多邊形​​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4" name="手繪多邊形​​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5" name="手繪多邊形​​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0" name="手繪多邊形​​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1" name="手繪多邊形​​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2" name="手繪多邊形​​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3" name="手繪多邊形​​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solidFill>
                  <a:schemeClr val="accent6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solidFill>
                  <a:schemeClr val="accent6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9" name="手繪多邊形​​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0" name="手繪多邊形​​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1" name="手繪多邊形​​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2" name="手繪多邊形​​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3" name="手繪多邊形​​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4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5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0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3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4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9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rtlCol="0" anchor="ctr">
            <a:normAutofit/>
          </a:bodyPr>
          <a:lstStyle>
            <a:lvl1pPr algn="ctr">
              <a:defRPr sz="45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318697-5C67-403F-9723-385C8FC8E0C0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EDC97-839F-4D08-A5FB-4C7FA4EA9400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255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64077B-98F0-4516-89BC-14A201E4175E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255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8C65D0-C15D-412D-A9E3-56BFA1933B37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手繪多邊形​​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手繪多邊形​​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手繪多邊形​​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none" baseline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16999F3-C4AC-40F7-A9C9-29911130B27F}" type="datetime1">
              <a:rPr lang="zh-TW" altLang="en-US" smtClean="0"/>
              <a:pPr/>
              <a:t>2025/4/10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1503905" y="758036"/>
            <a:ext cx="6595220" cy="270848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2550" kern="12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3體W12" panose="040B0C09000000000000" pitchFamily="81" charset="-120"/>
                <a:ea typeface="華康POP3體W12" panose="040B0C09000000000000" pitchFamily="81" charset="-120"/>
                <a:sym typeface="Salesforce Sans"/>
              </a:rPr>
              <a:t>新化國小</a:t>
            </a:r>
            <a:r>
              <a:rPr lang="en-US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3體W12" panose="040B0C09000000000000" pitchFamily="81" charset="-120"/>
                <a:ea typeface="華康POP3體W12" panose="040B0C09000000000000" pitchFamily="81" charset="-120"/>
                <a:sym typeface="Salesforce Sans"/>
              </a:rPr>
              <a:t>113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3體W12" panose="040B0C09000000000000" pitchFamily="81" charset="-120"/>
                <a:ea typeface="華康POP3體W12" panose="040B0C09000000000000" pitchFamily="81" charset="-120"/>
                <a:sym typeface="Salesforce Sans"/>
              </a:rPr>
              <a:t>學年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3體W12" panose="040B0C09000000000000" pitchFamily="81" charset="-120"/>
                <a:ea typeface="華康POP3體W12" panose="040B0C09000000000000" pitchFamily="81" charset="-120"/>
                <a:sym typeface="Salesforce Sans"/>
              </a:rPr>
              <a:t>度</a:t>
            </a:r>
            <a:endParaRPr lang="en-US" altLang="zh-TW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3體W12" panose="040B0C09000000000000" pitchFamily="81" charset="-120"/>
              <a:ea typeface="華康POP3體W12" panose="040B0C09000000000000" pitchFamily="81" charset="-120"/>
              <a:sym typeface="Salesforce Sans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3體W12" panose="040B0C09000000000000" pitchFamily="81" charset="-120"/>
                <a:ea typeface="華康POP3體W12" panose="040B0C09000000000000" pitchFamily="81" charset="-120"/>
                <a:sym typeface="Salesforce Sans"/>
              </a:rPr>
              <a:t>學生自我傷害預防宣導</a:t>
            </a:r>
            <a:endParaRPr lang="en-US" altLang="zh-TW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3體W12" panose="040B0C09000000000000" pitchFamily="81" charset="-120"/>
              <a:ea typeface="華康POP3體W12" panose="040B0C09000000000000" pitchFamily="81" charset="-120"/>
              <a:sym typeface="Salesforce San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10" y="2949022"/>
            <a:ext cx="4704849" cy="27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02" y="812611"/>
            <a:ext cx="6965251" cy="46399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02" y="812611"/>
            <a:ext cx="6965252" cy="463992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62468" y="6172269"/>
            <a:ext cx="8314267" cy="477353"/>
            <a:chOff x="177801" y="6087602"/>
            <a:chExt cx="8314267" cy="47735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7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53" y="238476"/>
            <a:ext cx="5170727" cy="27269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52" y="3089709"/>
            <a:ext cx="5170727" cy="2879925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308277" y="6093919"/>
            <a:ext cx="8314267" cy="477353"/>
            <a:chOff x="177801" y="6087602"/>
            <a:chExt cx="8314267" cy="47735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5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8" y="1045104"/>
            <a:ext cx="7626413" cy="464449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77801" y="6087602"/>
            <a:ext cx="8314267" cy="477353"/>
            <a:chOff x="177801" y="6087602"/>
            <a:chExt cx="8314267" cy="47735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91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32" y="240632"/>
            <a:ext cx="4925033" cy="59720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43" y="6389730"/>
            <a:ext cx="2844801" cy="3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02685"/>
            <a:ext cx="4013200" cy="29400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84" y="302684"/>
            <a:ext cx="4411684" cy="29400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8" y="3340544"/>
            <a:ext cx="4013200" cy="26792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384" y="3340544"/>
            <a:ext cx="4411684" cy="2679256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77801" y="6087602"/>
            <a:ext cx="8314267" cy="477353"/>
            <a:chOff x="177801" y="6087602"/>
            <a:chExt cx="8314267" cy="47735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84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06" y="518552"/>
            <a:ext cx="7926862" cy="51033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05" y="518551"/>
            <a:ext cx="7926863" cy="510331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1" y="518550"/>
            <a:ext cx="7926864" cy="5171051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99201" y="6113002"/>
            <a:ext cx="8314267" cy="477353"/>
            <a:chOff x="177801" y="6087602"/>
            <a:chExt cx="8314267" cy="477353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81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5" y="800866"/>
            <a:ext cx="7535332" cy="48464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77801" y="6087602"/>
            <a:ext cx="8314267" cy="477353"/>
            <a:chOff x="177801" y="6087602"/>
            <a:chExt cx="8314267" cy="47735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7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03" y="505899"/>
            <a:ext cx="7052713" cy="40199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03" y="505899"/>
            <a:ext cx="7087218" cy="401992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534" y="4525827"/>
            <a:ext cx="2924227" cy="157188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79401" y="6241643"/>
            <a:ext cx="8314267" cy="477353"/>
            <a:chOff x="177801" y="6087602"/>
            <a:chExt cx="8314267" cy="47735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4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1240"/>
            <a:ext cx="5071533" cy="2576625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88828" y="3132668"/>
            <a:ext cx="7560733" cy="2302932"/>
            <a:chOff x="588828" y="3132668"/>
            <a:chExt cx="7560733" cy="230293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28" y="3132668"/>
              <a:ext cx="3500572" cy="230293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400" y="3132668"/>
              <a:ext cx="4060161" cy="2302932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28" y="3001882"/>
            <a:ext cx="7560733" cy="3034852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212060" y="6210751"/>
            <a:ext cx="8314267" cy="477353"/>
            <a:chOff x="177801" y="6087602"/>
            <a:chExt cx="8314267" cy="477353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3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3" y="124882"/>
            <a:ext cx="5994400" cy="305858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02733" y="3460218"/>
            <a:ext cx="7865534" cy="2559469"/>
            <a:chOff x="601133" y="3307818"/>
            <a:chExt cx="7865534" cy="255946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33" y="3307818"/>
              <a:ext cx="3937001" cy="254212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1133" y="3307818"/>
              <a:ext cx="4055534" cy="2559469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254000" y="6214602"/>
            <a:ext cx="8314267" cy="477353"/>
            <a:chOff x="177801" y="6087602"/>
            <a:chExt cx="8314267" cy="47735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60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37" y="140630"/>
            <a:ext cx="5664063" cy="266513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35517" y="2927251"/>
            <a:ext cx="8151284" cy="3186056"/>
            <a:chOff x="535517" y="2893385"/>
            <a:chExt cx="8151284" cy="318605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17" y="3480244"/>
              <a:ext cx="2749549" cy="158129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7267" y="2893385"/>
              <a:ext cx="5579534" cy="3186056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300634" y="6234798"/>
            <a:ext cx="8314267" cy="477353"/>
            <a:chOff x="177801" y="6087602"/>
            <a:chExt cx="8314267" cy="47735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9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1" y="158241"/>
            <a:ext cx="4140200" cy="2578129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55693" y="3008890"/>
            <a:ext cx="8390332" cy="2909309"/>
            <a:chOff x="394826" y="3102024"/>
            <a:chExt cx="8390332" cy="258757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826" y="3102025"/>
              <a:ext cx="4092507" cy="258757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4435" y="3102024"/>
              <a:ext cx="4640723" cy="2587575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270934" y="6190718"/>
            <a:ext cx="8314267" cy="477353"/>
            <a:chOff x="177801" y="6087602"/>
            <a:chExt cx="8314267" cy="47735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267" y="6226101"/>
              <a:ext cx="2844801" cy="338854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77801" y="6087602"/>
              <a:ext cx="280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資料來源：新北市衛生局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6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880_TF02895270_TF02895270.potx" id="{15BD8E58-BE37-41A7-BD41-6203C8D260CA}" vid="{1F1D5BD3-1C6E-4CC7-BFD3-42C79E72E174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小學返校簡報 (寬螢幕)</Template>
  <TotalTime>769</TotalTime>
  <Words>76</Words>
  <Application>Microsoft Office PowerPoint</Application>
  <PresentationFormat>如螢幕大小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Mingliu</vt:lpstr>
      <vt:lpstr>Salesforce Sans</vt:lpstr>
      <vt:lpstr>微軟正黑體</vt:lpstr>
      <vt:lpstr>Arial</vt:lpstr>
      <vt:lpstr>Cambria</vt:lpstr>
      <vt:lpstr>華康POP3體W12</vt:lpstr>
      <vt:lpstr>返校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友善校園週性平教育宣導研習</dc:title>
  <dc:creator>云伟 王</dc:creator>
  <cp:lastModifiedBy>5A88</cp:lastModifiedBy>
  <cp:revision>126</cp:revision>
  <dcterms:created xsi:type="dcterms:W3CDTF">2021-02-17T06:03:19Z</dcterms:created>
  <dcterms:modified xsi:type="dcterms:W3CDTF">2025-04-10T05:01:33Z</dcterms:modified>
</cp:coreProperties>
</file>