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71" r:id="rId10"/>
    <p:sldId id="272" r:id="rId11"/>
    <p:sldId id="273" r:id="rId12"/>
    <p:sldId id="275" r:id="rId13"/>
    <p:sldId id="278" r:id="rId14"/>
    <p:sldId id="276" r:id="rId15"/>
    <p:sldId id="277" r:id="rId16"/>
    <p:sldId id="274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82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96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88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50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1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23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7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280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22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2025/1/9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99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A5E8D-DAD9-402C-B308-EC46AC13EA00}" type="datetimeFigureOut">
              <a:rPr lang="zh-TW" altLang="en-US" smtClean="0"/>
              <a:t>2025/1/9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4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045" y="0"/>
            <a:ext cx="9874828" cy="691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0"/>
            <a:ext cx="911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0"/>
            <a:ext cx="908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0"/>
            <a:ext cx="9077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3" y="0"/>
            <a:ext cx="8054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0"/>
            <a:ext cx="832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2" y="0"/>
            <a:ext cx="8248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43" y="70338"/>
            <a:ext cx="8745061" cy="66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0"/>
            <a:ext cx="911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0"/>
            <a:ext cx="913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寬螢幕</PresentationFormat>
  <Paragraphs>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5A88</cp:lastModifiedBy>
  <cp:revision>5</cp:revision>
  <dcterms:created xsi:type="dcterms:W3CDTF">2021-07-12T05:13:01Z</dcterms:created>
  <dcterms:modified xsi:type="dcterms:W3CDTF">2025-01-09T01:50:25Z</dcterms:modified>
</cp:coreProperties>
</file>