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0" r:id="rId4"/>
    <p:sldId id="271" r:id="rId5"/>
    <p:sldId id="273" r:id="rId6"/>
    <p:sldId id="272" r:id="rId7"/>
    <p:sldId id="268" r:id="rId8"/>
    <p:sldId id="275" r:id="rId9"/>
    <p:sldId id="281" r:id="rId10"/>
    <p:sldId id="264" r:id="rId11"/>
    <p:sldId id="279" r:id="rId12"/>
    <p:sldId id="263" r:id="rId13"/>
    <p:sldId id="262" r:id="rId14"/>
    <p:sldId id="261" r:id="rId15"/>
    <p:sldId id="277" r:id="rId16"/>
    <p:sldId id="282" r:id="rId17"/>
    <p:sldId id="283" r:id="rId18"/>
    <p:sldId id="28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9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95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66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99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15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19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92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92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7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41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94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AFA3-5A5E-4D54-AEEE-DC70EA4625D3}" type="datetimeFigureOut">
              <a:rPr lang="zh-TW" altLang="en-US" smtClean="0"/>
              <a:t>2019/2/12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F1C32-DF68-4A04-814E-3106D17019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85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2294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台南市政府教育局所屬學校</a:t>
            </a:r>
            <a:r>
              <a:rPr lang="en-US" altLang="zh-TW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r>
              <a:rPr lang="en-US" altLang="zh-TW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職工</a:t>
            </a:r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健康檢查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072492" y="1916832"/>
            <a:ext cx="270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職業安全衛生法</a:t>
            </a:r>
            <a:endParaRPr lang="zh-TW" altLang="en-US" sz="2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0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476672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Q: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不參加嗎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A: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雇主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依法要提供職工健檢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勞工依法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有配合的義務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歲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以上者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若</a:t>
            </a:r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能提出最近</a:t>
            </a:r>
            <a:r>
              <a:rPr lang="en-US" altLang="zh-TW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或  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6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未滿</a:t>
            </a:r>
            <a:r>
              <a:rPr lang="en-US" altLang="zh-TW" sz="3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3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歲的</a:t>
            </a:r>
            <a:r>
              <a:rPr lang="zh-TW" altLang="en-US" sz="36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若能提出最近</a:t>
            </a:r>
            <a:r>
              <a:rPr lang="en-US" altLang="zh-TW" sz="3600" b="1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u="sng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3600" u="sng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符合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職安健檢報告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，交由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學校 存檔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者，可以不參加本次健檢！若提不出健檢報告者，依法是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罰職工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！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6228184" y="3284984"/>
            <a:ext cx="360040" cy="576064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9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4096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683568" y="4149080"/>
            <a:ext cx="8064896" cy="194421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8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888"/>
            <a:ext cx="8964488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4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1296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683568" y="4941168"/>
            <a:ext cx="8064896" cy="12241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9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683568" y="5373216"/>
            <a:ext cx="8064896" cy="10801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1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79"/>
          </a:xfrm>
        </p:spPr>
        <p:txBody>
          <a:bodyPr/>
          <a:lstStyle/>
          <a:p>
            <a:r>
              <a:rPr lang="zh-TW" altLang="en-US" dirty="0" smtClean="0"/>
              <a:t>註</a:t>
            </a:r>
            <a:r>
              <a:rPr lang="en-US" altLang="zh-TW" dirty="0" smtClean="0"/>
              <a:t>: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短期兼代課老師不用參加</a:t>
            </a:r>
            <a:r>
              <a:rPr lang="zh-TW" altLang="en-US" dirty="0" smtClean="0"/>
              <a:t>此次健檢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pic>
        <p:nvPicPr>
          <p:cNvPr id="1026" name="Picture 2" descr="E:\圖庫\ani-man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155592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台南市立新化國中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教職員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工健檢須知</a:t>
            </a:r>
          </a:p>
          <a:p>
            <a:pPr lvl="0"/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 下午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1:00—3:30</a:t>
            </a:r>
            <a:endParaRPr lang="zh-TW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避免日後補檢作業困難，敬請教職員工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務必於規定時間到本校大目降一樓教室受檢。</a:t>
            </a: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依教育局來文規定，如排定受檢當日未受檢之教職員工，必須於本校健檢日後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天內，且自行取得排定時程學校同意後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，才能前往鄰近場次完成補檢，或是持補檢通知單自行前往高雄霖園醫院健檢。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其他各校健檢時間</a:t>
            </a:r>
            <a:r>
              <a:rPr lang="zh-TW" altLang="zh-TW" u="sng" dirty="0">
                <a:latin typeface="標楷體" pitchFamily="65" charset="-120"/>
                <a:ea typeface="標楷體" pitchFamily="65" charset="-120"/>
              </a:rPr>
              <a:t>如附件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將公布於學校網頁，各辦公室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若教職員工不接受本次體檢者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未滿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歲以下請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提供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年內體檢報告證明單；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歲以上請提供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年內體檢報告證明單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教職員工依法律規定對於健康檢查有接受的義務，因此不得拒絕檢查，</a:t>
            </a:r>
            <a:r>
              <a:rPr lang="zh-TW" altLang="zh-TW" sz="45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違反者將處</a:t>
            </a:r>
            <a:r>
              <a:rPr lang="en-US" altLang="zh-TW" sz="45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3,000</a:t>
            </a:r>
            <a:r>
              <a:rPr lang="zh-TW" altLang="zh-TW" sz="45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元以下罰鍰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職安法第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條、第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46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受檢之教職員工可得到餐盒乙份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蛋奶素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，請於繳交體檢單時簽名領取。</a:t>
            </a: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攜帶國民身分證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進行體檢報到。</a:t>
            </a: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請女性教職員工健檢當日著無鋼圈內衣，避免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光檢驗失準。</a:t>
            </a: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受檢時間約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分鐘，請自行斟酌時間依序排隊報到。</a:t>
            </a:r>
          </a:p>
          <a:p>
            <a:pPr lvl="0"/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因本校排定時間為下午時段，因此</a:t>
            </a:r>
            <a:r>
              <a:rPr lang="zh-TW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血糖項目為飯後血糖數據，無需禁食。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04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928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267744" y="764704"/>
            <a:ext cx="3528392" cy="56166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827584" y="764704"/>
            <a:ext cx="1440160" cy="56166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3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187624" y="4149080"/>
            <a:ext cx="7344816" cy="9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6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187624" y="2924944"/>
            <a:ext cx="7344816" cy="14041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6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187624" y="2924944"/>
            <a:ext cx="7344816" cy="2808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5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5" y="260648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971600" y="3212975"/>
            <a:ext cx="6048672" cy="43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6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7954"/>
            <a:ext cx="9366375" cy="627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755576" y="4365104"/>
            <a:ext cx="8136904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5004048" y="476672"/>
            <a:ext cx="4139952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8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251520" y="692696"/>
            <a:ext cx="489654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35292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2924944"/>
            <a:ext cx="7776864" cy="2808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27022"/>
            <a:ext cx="2304256" cy="225025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02" y="836712"/>
            <a:ext cx="3783414" cy="24302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3312368" cy="24302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912" y="3573016"/>
            <a:ext cx="2382248" cy="230425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6" y="3573016"/>
            <a:ext cx="2146647" cy="2376264"/>
          </a:xfrm>
          <a:prstGeom prst="rect">
            <a:avLst/>
          </a:prstGeom>
        </p:spPr>
      </p:pic>
      <p:sp>
        <p:nvSpPr>
          <p:cNvPr id="9" name="爆炸 2 8"/>
          <p:cNvSpPr/>
          <p:nvPr/>
        </p:nvSpPr>
        <p:spPr>
          <a:xfrm>
            <a:off x="1976758" y="3573016"/>
            <a:ext cx="1653154" cy="13681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524979" y="836712"/>
            <a:ext cx="1661993" cy="1169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</a:rPr>
              <a:t>範例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390</Words>
  <Application>Microsoft Office PowerPoint</Application>
  <PresentationFormat>如螢幕大小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台南市政府教育局所屬學校107年度 職工健康檢查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BIGYCC</dc:creator>
  <cp:lastModifiedBy>BIGYCC</cp:lastModifiedBy>
  <cp:revision>23</cp:revision>
  <dcterms:created xsi:type="dcterms:W3CDTF">2018-11-21T07:46:45Z</dcterms:created>
  <dcterms:modified xsi:type="dcterms:W3CDTF">2019-02-12T01:38:01Z</dcterms:modified>
</cp:coreProperties>
</file>