
<file path=[Content_Types].xml><?xml version="1.0" encoding="utf-8"?>
<Types xmlns="http://schemas.openxmlformats.org/package/2006/content-types">
  <Default Extension="png" ContentType="image/png"/>
  <Default Extension="bin" ContentType="application/vnd.openxmlformats-officedocument.oleObject"/>
  <Default Extension="tmp"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8453" r:id="rId3"/>
    <p:sldMasterId id="2147488519" r:id="rId4"/>
    <p:sldMasterId id="2147488536" r:id="rId5"/>
    <p:sldMasterId id="2147488560" r:id="rId6"/>
    <p:sldMasterId id="2147488963" r:id="rId7"/>
    <p:sldMasterId id="2147488979" r:id="rId8"/>
  </p:sldMasterIdLst>
  <p:notesMasterIdLst>
    <p:notesMasterId r:id="rId75"/>
  </p:notesMasterIdLst>
  <p:handoutMasterIdLst>
    <p:handoutMasterId r:id="rId76"/>
  </p:handoutMasterIdLst>
  <p:sldIdLst>
    <p:sldId id="342" r:id="rId9"/>
    <p:sldId id="1113" r:id="rId10"/>
    <p:sldId id="1155" r:id="rId11"/>
    <p:sldId id="1156" r:id="rId12"/>
    <p:sldId id="1157" r:id="rId13"/>
    <p:sldId id="1158" r:id="rId14"/>
    <p:sldId id="1159" r:id="rId15"/>
    <p:sldId id="1166" r:id="rId16"/>
    <p:sldId id="1160" r:id="rId17"/>
    <p:sldId id="1161" r:id="rId18"/>
    <p:sldId id="1167" r:id="rId19"/>
    <p:sldId id="1162" r:id="rId20"/>
    <p:sldId id="1163" r:id="rId21"/>
    <p:sldId id="1164" r:id="rId22"/>
    <p:sldId id="1165" r:id="rId23"/>
    <p:sldId id="1168" r:id="rId24"/>
    <p:sldId id="883" r:id="rId25"/>
    <p:sldId id="941" r:id="rId26"/>
    <p:sldId id="888" r:id="rId27"/>
    <p:sldId id="1093" r:id="rId28"/>
    <p:sldId id="889" r:id="rId29"/>
    <p:sldId id="890" r:id="rId30"/>
    <p:sldId id="794" r:id="rId31"/>
    <p:sldId id="1154" r:id="rId32"/>
    <p:sldId id="712" r:id="rId33"/>
    <p:sldId id="981" r:id="rId34"/>
    <p:sldId id="980" r:id="rId35"/>
    <p:sldId id="1115" r:id="rId36"/>
    <p:sldId id="1116" r:id="rId37"/>
    <p:sldId id="1117" r:id="rId38"/>
    <p:sldId id="1118" r:id="rId39"/>
    <p:sldId id="1119" r:id="rId40"/>
    <p:sldId id="1120" r:id="rId41"/>
    <p:sldId id="1121" r:id="rId42"/>
    <p:sldId id="1122" r:id="rId43"/>
    <p:sldId id="1123" r:id="rId44"/>
    <p:sldId id="1124" r:id="rId45"/>
    <p:sldId id="1125" r:id="rId46"/>
    <p:sldId id="1126" r:id="rId47"/>
    <p:sldId id="1127" r:id="rId48"/>
    <p:sldId id="1128" r:id="rId49"/>
    <p:sldId id="1129" r:id="rId50"/>
    <p:sldId id="1130" r:id="rId51"/>
    <p:sldId id="1131" r:id="rId52"/>
    <p:sldId id="1132" r:id="rId53"/>
    <p:sldId id="1133" r:id="rId54"/>
    <p:sldId id="1134" r:id="rId55"/>
    <p:sldId id="1135" r:id="rId56"/>
    <p:sldId id="1136" r:id="rId57"/>
    <p:sldId id="1137" r:id="rId58"/>
    <p:sldId id="1138" r:id="rId59"/>
    <p:sldId id="1139" r:id="rId60"/>
    <p:sldId id="1140" r:id="rId61"/>
    <p:sldId id="1141" r:id="rId62"/>
    <p:sldId id="1142" r:id="rId63"/>
    <p:sldId id="1143" r:id="rId64"/>
    <p:sldId id="1144" r:id="rId65"/>
    <p:sldId id="1145" r:id="rId66"/>
    <p:sldId id="1146" r:id="rId67"/>
    <p:sldId id="1147" r:id="rId68"/>
    <p:sldId id="1148" r:id="rId69"/>
    <p:sldId id="1149" r:id="rId70"/>
    <p:sldId id="1150" r:id="rId71"/>
    <p:sldId id="1151" r:id="rId72"/>
    <p:sldId id="1152" r:id="rId73"/>
    <p:sldId id="1153" r:id="rId74"/>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3939FF"/>
    <a:srgbClr val="9999FF"/>
    <a:srgbClr val="01B3B7"/>
    <a:srgbClr val="FAEDE7"/>
    <a:srgbClr val="F6D9CC"/>
    <a:srgbClr val="FFFFFF"/>
    <a:srgbClr val="E78712"/>
    <a:srgbClr val="FCD5B5"/>
    <a:srgbClr val="D7E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21" autoAdjust="0"/>
    <p:restoredTop sz="80604" autoAdjust="0"/>
  </p:normalViewPr>
  <p:slideViewPr>
    <p:cSldViewPr snapToGrid="0">
      <p:cViewPr varScale="1">
        <p:scale>
          <a:sx n="87" d="100"/>
          <a:sy n="87" d="100"/>
        </p:scale>
        <p:origin x="156" y="90"/>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3.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17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67f452cd685849a4" providerId="LiveId" clId="{69B7BD89-4896-4304-99A6-C3200ABD9ED1}"/>
    <pc:docChg chg="modSld">
      <pc:chgData name="" userId="67f452cd685849a4" providerId="LiveId" clId="{69B7BD89-4896-4304-99A6-C3200ABD9ED1}" dt="2022-01-04T06:29:46.135" v="5" actId="20577"/>
      <pc:docMkLst>
        <pc:docMk/>
      </pc:docMkLst>
      <pc:sldChg chg="modSp">
        <pc:chgData name="" userId="67f452cd685849a4" providerId="LiveId" clId="{69B7BD89-4896-4304-99A6-C3200ABD9ED1}" dt="2022-01-04T06:27:46.980" v="2" actId="20577"/>
        <pc:sldMkLst>
          <pc:docMk/>
          <pc:sldMk cId="0" sldId="869"/>
        </pc:sldMkLst>
        <pc:graphicFrameChg chg="modGraphic">
          <ac:chgData name="" userId="67f452cd685849a4" providerId="LiveId" clId="{69B7BD89-4896-4304-99A6-C3200ABD9ED1}" dt="2022-01-04T06:27:46.980" v="2" actId="20577"/>
          <ac:graphicFrameMkLst>
            <pc:docMk/>
            <pc:sldMk cId="0" sldId="869"/>
            <ac:graphicFrameMk id="3" creationId="{7CA0AD01-79FA-4BC7-9A1D-B638DAAA2195}"/>
          </ac:graphicFrameMkLst>
        </pc:graphicFrameChg>
      </pc:sldChg>
      <pc:sldChg chg="modSp">
        <pc:chgData name="" userId="67f452cd685849a4" providerId="LiveId" clId="{69B7BD89-4896-4304-99A6-C3200ABD9ED1}" dt="2022-01-04T06:29:25.631" v="4" actId="20577"/>
        <pc:sldMkLst>
          <pc:docMk/>
          <pc:sldMk cId="937270218" sldId="1063"/>
        </pc:sldMkLst>
        <pc:spChg chg="mod">
          <ac:chgData name="" userId="67f452cd685849a4" providerId="LiveId" clId="{69B7BD89-4896-4304-99A6-C3200ABD9ED1}" dt="2022-01-04T06:29:25.631" v="4" actId="20577"/>
          <ac:spMkLst>
            <pc:docMk/>
            <pc:sldMk cId="937270218" sldId="1063"/>
            <ac:spMk id="232450" creationId="{00000000-0000-0000-0000-000000000000}"/>
          </ac:spMkLst>
        </pc:spChg>
      </pc:sldChg>
      <pc:sldChg chg="modSp">
        <pc:chgData name="" userId="67f452cd685849a4" providerId="LiveId" clId="{69B7BD89-4896-4304-99A6-C3200ABD9ED1}" dt="2022-01-04T06:29:12.609" v="3" actId="20577"/>
        <pc:sldMkLst>
          <pc:docMk/>
          <pc:sldMk cId="662836751" sldId="1067"/>
        </pc:sldMkLst>
        <pc:spChg chg="mod">
          <ac:chgData name="" userId="67f452cd685849a4" providerId="LiveId" clId="{69B7BD89-4896-4304-99A6-C3200ABD9ED1}" dt="2022-01-04T06:29:12.609" v="3" actId="20577"/>
          <ac:spMkLst>
            <pc:docMk/>
            <pc:sldMk cId="662836751" sldId="1067"/>
            <ac:spMk id="6" creationId="{F3A096C3-4926-4D40-A545-AB8A7D9F47B7}"/>
          </ac:spMkLst>
        </pc:spChg>
      </pc:sldChg>
      <pc:sldChg chg="modSp">
        <pc:chgData name="" userId="67f452cd685849a4" providerId="LiveId" clId="{69B7BD89-4896-4304-99A6-C3200ABD9ED1}" dt="2022-01-04T06:29:46.135" v="5" actId="20577"/>
        <pc:sldMkLst>
          <pc:docMk/>
          <pc:sldMk cId="804792556" sldId="1088"/>
        </pc:sldMkLst>
        <pc:spChg chg="mod">
          <ac:chgData name="" userId="67f452cd685849a4" providerId="LiveId" clId="{69B7BD89-4896-4304-99A6-C3200ABD9ED1}" dt="2022-01-04T06:29:46.135" v="5" actId="20577"/>
          <ac:spMkLst>
            <pc:docMk/>
            <pc:sldMk cId="804792556" sldId="1088"/>
            <ac:spMk id="7" creationId="{23047880-6290-48FE-907D-1D3E4D0E987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普通高中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a:solidFill>
          <a:schemeClr val="accent1">
            <a:lumMod val="60000"/>
            <a:lumOff val="40000"/>
          </a:schemeClr>
        </a:solidFill>
      </dgm:spPr>
      <dgm:t>
        <a:bodyPr/>
        <a:lstStyle/>
        <a:p>
          <a:r>
            <a:rPr lang="zh-TW" altLang="en-US" dirty="0"/>
            <a:t>直升</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免試入學</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a:solidFill>
          <a:schemeClr val="accent1">
            <a:lumMod val="60000"/>
            <a:lumOff val="40000"/>
          </a:schemeClr>
        </a:solidFill>
      </dgm:spPr>
      <dgm:t>
        <a:bodyPr/>
        <a:lstStyle/>
        <a:p>
          <a:r>
            <a:rPr lang="zh-TW" altLang="en-US" dirty="0"/>
            <a:t>特色招生</a:t>
          </a:r>
          <a:r>
            <a:rPr lang="en-US" altLang="zh-TW" dirty="0"/>
            <a:t>(</a:t>
          </a:r>
          <a:r>
            <a:rPr lang="zh-TW" altLang="en-US" dirty="0"/>
            <a:t>考試分發</a:t>
          </a:r>
          <a:r>
            <a:rPr lang="en-US" altLang="zh-TW" dirty="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a:t>完全免試</a:t>
          </a:r>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t>
        <a:bodyPr/>
        <a:lstStyle/>
        <a:p>
          <a:endParaRPr lang="zh-TW" altLang="en-US"/>
        </a:p>
      </dgm:t>
    </dgm:pt>
    <dgm:pt modelId="{C1471463-F326-4F4D-B236-C034E4EC5EEA}" type="pres">
      <dgm:prSet presAssocID="{9ECAD310-F9DA-4AC4-8131-7458B75F7259}" presName="connTx" presStyleLbl="parChTrans1D2" presStyleIdx="0" presStyleCnt="4"/>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t>
        <a:bodyPr/>
        <a:lstStyle/>
        <a:p>
          <a:endParaRPr lang="zh-TW" altLang="en-US"/>
        </a:p>
      </dgm:t>
    </dgm:pt>
    <dgm:pt modelId="{1DA46410-5ECA-4BEB-BB21-F2110C451308}" type="pres">
      <dgm:prSet presAssocID="{834A75D0-EEE8-4787-8114-AE09677D5B90}" presName="connTx" presStyleLbl="parChTrans1D2" presStyleIdx="1" presStyleCnt="4"/>
      <dgm:spPr/>
      <dgm:t>
        <a:bodyPr/>
        <a:lstStyle/>
        <a:p>
          <a:endParaRPr lang="zh-TW" altLang="en-US"/>
        </a:p>
      </dgm:t>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t>
        <a:bodyPr/>
        <a:lstStyle/>
        <a:p>
          <a:endParaRPr lang="zh-TW" altLang="en-US"/>
        </a:p>
      </dgm:t>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t>
        <a:bodyPr/>
        <a:lstStyle/>
        <a:p>
          <a:endParaRPr lang="zh-TW" altLang="en-US"/>
        </a:p>
      </dgm:t>
    </dgm:pt>
    <dgm:pt modelId="{03C11FAF-2B0D-4FE2-AEB0-95233FB8F318}" type="pres">
      <dgm:prSet presAssocID="{4F4C8B20-51D2-42CD-BFA3-9A59D8CBDD25}" presName="connTx" presStyleLbl="parChTrans1D2" presStyleIdx="2" presStyleCnt="4"/>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t>
        <a:bodyPr/>
        <a:lstStyle/>
        <a:p>
          <a:endParaRPr lang="zh-TW" altLang="en-US"/>
        </a:p>
      </dgm:t>
    </dgm:pt>
    <dgm:pt modelId="{EBC2ACAD-7BEB-4F1B-90A1-388ADF4894A0}" type="pres">
      <dgm:prSet presAssocID="{DE938286-BBCD-4898-BE07-941E8016928A}" presName="connTx" presStyleLbl="parChTrans1D2" presStyleIdx="3" presStyleCnt="4"/>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007E4770-A379-4F97-9190-D1E2FD14749B}" srcId="{5EDB91D9-B9E1-4C0E-B08E-ED944D0E82AA}" destId="{A66E1DDB-C8BC-4C27-B256-D9062BA55C84}" srcOrd="1" destOrd="0" parTransId="{834A75D0-EEE8-4787-8114-AE09677D5B90}" sibTransId="{D08C2970-A9E4-40A0-A808-DF629B007F9D}"/>
    <dgm:cxn modelId="{CC8F6FFC-506E-493A-8000-4D9F392C3894}" type="presOf" srcId="{9ECAD310-F9DA-4AC4-8131-7458B75F7259}" destId="{C1471463-F326-4F4D-B236-C034E4EC5EEA}" srcOrd="1"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5EA1673B-5965-4827-A007-364F87A380B3}" type="presOf" srcId="{A66E1DDB-C8BC-4C27-B256-D9062BA55C84}" destId="{DD3DC7BA-A777-429A-B108-BD1560082D01}" srcOrd="0"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6C1388FC-254D-475C-9B20-EDEAAF724B12}" type="presOf" srcId="{834A75D0-EEE8-4787-8114-AE09677D5B90}" destId="{B38BFB40-65F4-48C4-A441-AF6A38A38BB0}"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2" destOrd="0" parTransId="{4F4C8B20-51D2-42CD-BFA3-9A59D8CBDD25}" sibTransId="{987D23B4-BA37-4144-B920-118D46153E59}"/>
    <dgm:cxn modelId="{C78DDA11-395B-456F-85AD-FA12A16643AE}" type="presOf" srcId="{9301B384-1F30-4213-AAAE-489DE5DE9BA5}" destId="{67314EDF-1E8E-4C2E-A7E8-960911CD91D1}"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DED142E5-2838-4D70-93A6-874676F8DD97}" type="presOf" srcId="{4F4C8B20-51D2-42CD-BFA3-9A59D8CBDD25}" destId="{6C79BBAC-F079-444A-9D58-22D34C924DA8}"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7ED9093C-627E-47DA-82DF-F460662BF05A}" type="presOf" srcId="{9ECAD310-F9DA-4AC4-8131-7458B75F7259}" destId="{2FF7E122-1708-416B-A349-37490DA21105}"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6F06F289-D17D-430F-8ED6-834CD6E16BDB}" type="presOf" srcId="{4F4C8B20-51D2-42CD-BFA3-9A59D8CBDD25}" destId="{03C11FAF-2B0D-4FE2-AEB0-95233FB8F318}"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技術型高中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特色招生</a:t>
          </a:r>
          <a:r>
            <a:rPr lang="en-US" altLang="zh-TW" dirty="0"/>
            <a:t>(</a:t>
          </a:r>
          <a:r>
            <a:rPr lang="zh-TW" altLang="en-US" dirty="0"/>
            <a:t>專業群科</a:t>
          </a:r>
          <a:r>
            <a:rPr lang="en-US" altLang="zh-TW" dirty="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實用技能班</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技優甄審</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a:t>免試入學</a:t>
          </a:r>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a:t>完全免試</a:t>
          </a:r>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t>
        <a:bodyPr/>
        <a:lstStyle/>
        <a:p>
          <a:endParaRPr lang="zh-TW" altLang="en-US"/>
        </a:p>
      </dgm:t>
    </dgm:pt>
    <dgm:pt modelId="{C1471463-F326-4F4D-B236-C034E4EC5EEA}" type="pres">
      <dgm:prSet presAssocID="{9ECAD310-F9DA-4AC4-8131-7458B75F7259}" presName="connTx" presStyleLbl="parChTrans1D2" presStyleIdx="0" presStyleCnt="5"/>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t>
        <a:bodyPr/>
        <a:lstStyle/>
        <a:p>
          <a:endParaRPr lang="zh-TW" altLang="en-US"/>
        </a:p>
      </dgm:t>
    </dgm:pt>
    <dgm:pt modelId="{41F0FBF1-1381-4E54-A6C4-A7F331B49D44}" type="pres">
      <dgm:prSet presAssocID="{AD2806B7-4B20-45AB-9A10-2A4B144FE58C}" presName="connTx" presStyleLbl="parChTrans1D2" presStyleIdx="1" presStyleCnt="5"/>
      <dgm:spPr/>
      <dgm:t>
        <a:bodyPr/>
        <a:lstStyle/>
        <a:p>
          <a:endParaRPr lang="zh-TW" altLang="en-US"/>
        </a:p>
      </dgm:t>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t>
        <a:bodyPr/>
        <a:lstStyle/>
        <a:p>
          <a:endParaRPr lang="zh-TW" altLang="en-US"/>
        </a:p>
      </dgm:t>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t>
        <a:bodyPr/>
        <a:lstStyle/>
        <a:p>
          <a:endParaRPr lang="zh-TW" altLang="en-US"/>
        </a:p>
      </dgm:t>
    </dgm:pt>
    <dgm:pt modelId="{03C11FAF-2B0D-4FE2-AEB0-95233FB8F318}" type="pres">
      <dgm:prSet presAssocID="{4F4C8B20-51D2-42CD-BFA3-9A59D8CBDD25}" presName="connTx" presStyleLbl="parChTrans1D2" presStyleIdx="2" presStyleCnt="5"/>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t>
        <a:bodyPr/>
        <a:lstStyle/>
        <a:p>
          <a:endParaRPr lang="zh-TW" altLang="en-US"/>
        </a:p>
      </dgm:t>
    </dgm:pt>
    <dgm:pt modelId="{EBC2ACAD-7BEB-4F1B-90A1-388ADF4894A0}" type="pres">
      <dgm:prSet presAssocID="{DE938286-BBCD-4898-BE07-941E8016928A}" presName="connTx" presStyleLbl="parChTrans1D2" presStyleIdx="3" presStyleCnt="5"/>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t>
        <a:bodyPr/>
        <a:lstStyle/>
        <a:p>
          <a:endParaRPr lang="zh-TW" altLang="en-US"/>
        </a:p>
      </dgm:t>
    </dgm:pt>
    <dgm:pt modelId="{FDDE3C04-3888-4118-A6DA-7C4E2C5F3B39}" type="pres">
      <dgm:prSet presAssocID="{9EA3AD88-8DFE-4761-9B9E-C9F2A267C436}" presName="connTx" presStyleLbl="parChTrans1D2" presStyleIdx="4" presStyleCnt="5"/>
      <dgm:spPr/>
      <dgm:t>
        <a:bodyPr/>
        <a:lstStyle/>
        <a:p>
          <a:endParaRPr lang="zh-TW" altLang="en-US"/>
        </a:p>
      </dgm:t>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t>
        <a:bodyPr/>
        <a:lstStyle/>
        <a:p>
          <a:endParaRPr lang="zh-TW" altLang="en-US"/>
        </a:p>
      </dgm:t>
    </dgm:pt>
    <dgm:pt modelId="{DECCC546-8FFC-4D74-A7FF-2B8B9823CF26}" type="pres">
      <dgm:prSet presAssocID="{CAD5B8D2-C3F5-4A55-8703-75573BE6FBFF}" presName="level3hierChild" presStyleCnt="0"/>
      <dgm:spPr/>
    </dgm:pt>
  </dgm:ptLst>
  <dgm:cxnLst>
    <dgm:cxn modelId="{4FE257E6-D476-49AC-926F-A2237C13BFD2}" type="presOf" srcId="{9ECAD310-F9DA-4AC4-8131-7458B75F7259}" destId="{2FF7E122-1708-416B-A349-37490DA21105}"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2C9B7CB0-381F-446A-AF5C-490C2EFE20B9}" type="presOf" srcId="{AD2806B7-4B20-45AB-9A10-2A4B144FE58C}" destId="{284F6FC8-AB76-4C80-823E-10A5C63D4D04}" srcOrd="0" destOrd="0" presId="urn:microsoft.com/office/officeart/2008/layout/HorizontalMultiLevelHierarchy"/>
    <dgm:cxn modelId="{234FEE00-B02D-40D2-A896-0DF5125C72EF}" srcId="{5EDB91D9-B9E1-4C0E-B08E-ED944D0E82AA}" destId="{DF4F73A6-53B8-49A8-9198-AA5C41A691E7}" srcOrd="3" destOrd="0" parTransId="{DE938286-BBCD-4898-BE07-941E8016928A}" sibTransId="{39C49984-4793-4B3B-AFE3-BDCAD9302B23}"/>
    <dgm:cxn modelId="{DA8A3D58-62A8-4DA7-AA0C-FC506143B6D8}" type="presOf" srcId="{9EA3AD88-8DFE-4761-9B9E-C9F2A267C436}" destId="{FDDE3C04-3888-4118-A6DA-7C4E2C5F3B39}"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41F776E4-717E-454C-9C10-50C7294F18F6}" type="presOf" srcId="{9301B384-1F30-4213-AAAE-489DE5DE9BA5}" destId="{67314EDF-1E8E-4C2E-A7E8-960911CD91D1}" srcOrd="0"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A89DAA67-B136-4AD0-B15A-65AF904D4810}" type="presOf" srcId="{CAD5B8D2-C3F5-4A55-8703-75573BE6FBFF}" destId="{FFAF69CC-3EE8-466F-B8C8-F10C58F136F1}" srcOrd="0" destOrd="0" presId="urn:microsoft.com/office/officeart/2008/layout/HorizontalMultiLevelHierarchy"/>
    <dgm:cxn modelId="{6D0E7C73-F0A6-43C0-9C22-C558A228481F}" type="presOf" srcId="{5EDB91D9-B9E1-4C0E-B08E-ED944D0E82AA}" destId="{54A691FF-C2D0-4C04-9A82-7821AEE40F86}" srcOrd="0" destOrd="0" presId="urn:microsoft.com/office/officeart/2008/layout/HorizontalMultiLevelHierarchy"/>
    <dgm:cxn modelId="{CB0BD360-E7E6-4464-93E2-B1E77282A222}" type="presOf" srcId="{4F4C8B20-51D2-42CD-BFA3-9A59D8CBDD25}" destId="{6C79BBAC-F079-444A-9D58-22D34C924DA8}"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45F142D9-73A4-4CE1-87CA-7B707A867939}" type="presOf" srcId="{DE938286-BBCD-4898-BE07-941E8016928A}" destId="{EBC2ACAD-7BEB-4F1B-90A1-388ADF4894A0}" srcOrd="1"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EC90791F-DE55-4A33-94B9-D4692B1CB5A6}" type="presOf" srcId="{4F4C8B20-51D2-42CD-BFA3-9A59D8CBDD25}" destId="{03C11FAF-2B0D-4FE2-AEB0-95233FB8F318}" srcOrd="1" destOrd="0" presId="urn:microsoft.com/office/officeart/2008/layout/HorizontalMultiLevelHierarchy"/>
    <dgm:cxn modelId="{E4274D4B-BC28-4B59-AB31-7604FC7B1AE1}" srcId="{5EDB91D9-B9E1-4C0E-B08E-ED944D0E82AA}" destId="{CAD5B8D2-C3F5-4A55-8703-75573BE6FBFF}" srcOrd="4" destOrd="0" parTransId="{9EA3AD88-8DFE-4761-9B9E-C9F2A267C436}" sibTransId="{0AC8A0C7-3432-453E-97A1-7CB8BF3E92F3}"/>
    <dgm:cxn modelId="{6F563B30-1CD0-4976-872B-D22C95B5D3EB}" type="presOf" srcId="{9ECAD310-F9DA-4AC4-8131-7458B75F7259}" destId="{C1471463-F326-4F4D-B236-C034E4EC5EEA}" srcOrd="1"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F357E1ED-5A1A-478C-93A2-9098A4086FE5}" type="presOf" srcId="{1BB32180-E904-44C7-AAE4-8E9C7F8F2588}" destId="{D15644B8-F193-4181-9656-6BBFC21EE184}"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84FA5A48-1BFA-4813-A7B0-B18ACE186510}" type="presOf" srcId="{510E3625-5FAD-4E63-8783-043FC6B981DE}" destId="{F6E29F84-BA21-4635-AD83-9F66D0DF51BE}" srcOrd="0" destOrd="0" presId="urn:microsoft.com/office/officeart/2008/layout/HorizontalMultiLevelHierarchy"/>
    <dgm:cxn modelId="{9BAB0503-12BD-4322-A874-1924B6E3FA5E}" type="presOf" srcId="{77EB3A43-A6A7-48A0-B4CB-AA1D05200F2E}" destId="{CE411765-1D71-476F-80CE-9DE7A98C849A}"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五專聯合免試</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t>
        <a:bodyPr/>
        <a:lstStyle/>
        <a:p>
          <a:endParaRPr lang="zh-TW" altLang="en-US"/>
        </a:p>
      </dgm:t>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t>
        <a:bodyPr/>
        <a:lstStyle/>
        <a:p>
          <a:endParaRPr lang="zh-TW" altLang="en-US"/>
        </a:p>
      </dgm:t>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t>
        <a:bodyPr/>
        <a:lstStyle/>
        <a:p>
          <a:endParaRPr lang="zh-TW" altLang="en-US"/>
        </a:p>
      </dgm:t>
    </dgm:pt>
    <dgm:pt modelId="{C1471463-F326-4F4D-B236-C034E4EC5EEA}" type="pres">
      <dgm:prSet presAssocID="{9ECAD310-F9DA-4AC4-8131-7458B75F7259}" presName="connTx" presStyleLbl="parChTrans1D2" presStyleIdx="0" presStyleCnt="3"/>
      <dgm:spPr/>
      <dgm:t>
        <a:bodyPr/>
        <a:lstStyle/>
        <a:p>
          <a:endParaRPr lang="zh-TW" altLang="en-US"/>
        </a:p>
      </dgm:t>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29012" custLinFactNeighborY="1507">
        <dgm:presLayoutVars>
          <dgm:chPref val="3"/>
        </dgm:presLayoutVars>
      </dgm:prSet>
      <dgm:spPr/>
      <dgm:t>
        <a:bodyPr/>
        <a:lstStyle/>
        <a:p>
          <a:endParaRPr lang="zh-TW" altLang="en-US"/>
        </a:p>
      </dgm:t>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t>
        <a:bodyPr/>
        <a:lstStyle/>
        <a:p>
          <a:endParaRPr lang="zh-TW" altLang="en-US"/>
        </a:p>
      </dgm:t>
    </dgm:pt>
    <dgm:pt modelId="{03C11FAF-2B0D-4FE2-AEB0-95233FB8F318}" type="pres">
      <dgm:prSet presAssocID="{4F4C8B20-51D2-42CD-BFA3-9A59D8CBDD25}" presName="connTx" presStyleLbl="parChTrans1D2" presStyleIdx="1" presStyleCnt="3"/>
      <dgm:spPr/>
      <dgm:t>
        <a:bodyPr/>
        <a:lstStyle/>
        <a:p>
          <a:endParaRPr lang="zh-TW" altLang="en-US"/>
        </a:p>
      </dgm:t>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29012" custLinFactNeighborY="1507">
        <dgm:presLayoutVars>
          <dgm:chPref val="3"/>
        </dgm:presLayoutVars>
      </dgm:prSet>
      <dgm:spPr/>
      <dgm:t>
        <a:bodyPr/>
        <a:lstStyle/>
        <a:p>
          <a:endParaRPr lang="zh-TW" altLang="en-US"/>
        </a:p>
      </dgm:t>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t>
        <a:bodyPr/>
        <a:lstStyle/>
        <a:p>
          <a:endParaRPr lang="zh-TW" altLang="en-US"/>
        </a:p>
      </dgm:t>
    </dgm:pt>
    <dgm:pt modelId="{EBC2ACAD-7BEB-4F1B-90A1-388ADF4894A0}" type="pres">
      <dgm:prSet presAssocID="{DE938286-BBCD-4898-BE07-941E8016928A}" presName="connTx" presStyleLbl="parChTrans1D2" presStyleIdx="2" presStyleCnt="3"/>
      <dgm:spPr/>
      <dgm:t>
        <a:bodyPr/>
        <a:lstStyle/>
        <a:p>
          <a:endParaRPr lang="zh-TW" altLang="en-US"/>
        </a:p>
      </dgm:t>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29012" custLinFactNeighborY="1507">
        <dgm:presLayoutVars>
          <dgm:chPref val="3"/>
        </dgm:presLayoutVars>
      </dgm:prSet>
      <dgm:spPr/>
      <dgm:t>
        <a:bodyPr/>
        <a:lstStyle/>
        <a:p>
          <a:endParaRPr lang="zh-TW" altLang="en-US"/>
        </a:p>
      </dgm:t>
    </dgm:pt>
    <dgm:pt modelId="{6EB941FA-F633-41DD-87DB-8350A22D261F}" type="pres">
      <dgm:prSet presAssocID="{DF4F73A6-53B8-49A8-9198-AA5C41A691E7}" presName="level3hierChild" presStyleCnt="0"/>
      <dgm:spPr/>
    </dgm:pt>
  </dgm:ptLst>
  <dgm:cxnLst>
    <dgm:cxn modelId="{2F6DEA5C-680C-4D54-9344-DBCA0923FCD1}" type="presOf" srcId="{9ECAD310-F9DA-4AC4-8131-7458B75F7259}" destId="{2FF7E122-1708-416B-A349-37490DA21105}" srcOrd="0"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99263274-1CFB-4671-A88C-94ED9B1222F8}" type="presOf" srcId="{9301B384-1F30-4213-AAAE-489DE5DE9BA5}" destId="{67314EDF-1E8E-4C2E-A7E8-960911CD91D1}" srcOrd="0" destOrd="0" presId="urn:microsoft.com/office/officeart/2008/layout/HorizontalMultiLevelHierarchy"/>
    <dgm:cxn modelId="{A7A50B6D-0380-4B5A-B2BB-60D7F9964B1D}" srcId="{5EDB91D9-B9E1-4C0E-B08E-ED944D0E82AA}" destId="{9301B384-1F30-4213-AAAE-489DE5DE9BA5}" srcOrd="0" destOrd="0" parTransId="{9ECAD310-F9DA-4AC4-8131-7458B75F7259}" sibTransId="{9CA0F60C-BDF3-4CF5-B440-47E7B7D5D39C}"/>
    <dgm:cxn modelId="{A19F2967-68EC-4FAE-B467-93271D1A0538}" srcId="{5EDB91D9-B9E1-4C0E-B08E-ED944D0E82AA}" destId="{77EB3A43-A6A7-48A0-B4CB-AA1D05200F2E}" srcOrd="1" destOrd="0" parTransId="{4F4C8B20-51D2-42CD-BFA3-9A59D8CBDD25}" sibTransId="{987D23B4-BA37-4144-B920-118D46153E59}"/>
    <dgm:cxn modelId="{43F64107-F8B3-469C-9F4A-AE832DA5109D}" type="presOf" srcId="{510E3625-5FAD-4E63-8783-043FC6B981DE}" destId="{F6E29F84-BA21-4635-AD83-9F66D0DF51BE}" srcOrd="0"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18018A94-740E-4344-95A3-9A5AE3438926}" type="presOf" srcId="{9ECAD310-F9DA-4AC4-8131-7458B75F7259}" destId="{C1471463-F326-4F4D-B236-C034E4EC5EEA}" srcOrd="1" destOrd="0" presId="urn:microsoft.com/office/officeart/2008/layout/HorizontalMultiLevelHierarchy"/>
    <dgm:cxn modelId="{EC576610-01CB-4155-A438-8F09A4CD2BFF}" type="presOf" srcId="{77EB3A43-A6A7-48A0-B4CB-AA1D05200F2E}" destId="{CE411765-1D71-476F-80CE-9DE7A98C849A}"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234FEE00-B02D-40D2-A896-0DF5125C72EF}" srcId="{5EDB91D9-B9E1-4C0E-B08E-ED944D0E82AA}" destId="{DF4F73A6-53B8-49A8-9198-AA5C41A691E7}" srcOrd="2" destOrd="0" parTransId="{DE938286-BBCD-4898-BE07-941E8016928A}" sibTransId="{39C49984-4793-4B3B-AFE3-BDCAD9302B23}"/>
    <dgm:cxn modelId="{3599EF25-62B0-47DA-9593-C8E7E712CB44}" type="presOf" srcId="{DE938286-BBCD-4898-BE07-941E8016928A}" destId="{EBC2ACAD-7BEB-4F1B-90A1-388ADF4894A0}" srcOrd="1"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C41FD-B040-4716-AA00-DC68851C18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703B1F0B-CD49-4D76-BA7E-1BB073602897}">
      <dgm:prSet phldrT="[文字]"/>
      <dgm:spPr/>
      <dgm:t>
        <a:bodyPr/>
        <a:lstStyle/>
        <a:p>
          <a:r>
            <a:rPr lang="zh-TW" altLang="en-US"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gm:t>
    </dgm:pt>
    <dgm:pt modelId="{60C3AE4C-C849-46DA-A27C-C37102475BEC}" type="parTrans" cxnId="{F02C590F-5086-493C-96AF-7F02B0375165}">
      <dgm:prSet/>
      <dgm:spPr/>
      <dgm:t>
        <a:bodyPr/>
        <a:lstStyle/>
        <a:p>
          <a:endParaRPr lang="zh-TW" altLang="en-US"/>
        </a:p>
      </dgm:t>
    </dgm:pt>
    <dgm:pt modelId="{C6DE72C5-EAA1-491A-ACC3-2C832C69C4F1}" type="sibTrans" cxnId="{F02C590F-5086-493C-96AF-7F02B0375165}">
      <dgm:prSet/>
      <dgm:spPr/>
      <dgm:t>
        <a:bodyPr/>
        <a:lstStyle/>
        <a:p>
          <a:endParaRPr lang="zh-TW" altLang="en-US"/>
        </a:p>
      </dgm:t>
    </dgm:pt>
    <dgm:pt modelId="{9EB224C3-D477-496C-9121-7846B713AF47}">
      <dgm:prSet phldrT="[文字]"/>
      <dgm:spPr/>
      <dgm:t>
        <a:bodyPr/>
        <a:lstStyle/>
        <a:p>
          <a:r>
            <a:rPr lang="zh-TW" altLang="en-US" dirty="0">
              <a:latin typeface="標楷體" panose="03000509000000000000" pitchFamily="65" charset="-120"/>
              <a:ea typeface="標楷體" panose="03000509000000000000" pitchFamily="65" charset="-120"/>
            </a:rPr>
            <a:t>五專優先免試，全國一區，至多可選</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個科系組志願，由電腦統一分發。</a:t>
          </a:r>
        </a:p>
      </dgm:t>
    </dgm:pt>
    <dgm:pt modelId="{B1E4ECF2-434A-4B6B-B945-D374DDC52082}" type="parTrans" cxnId="{86BBF865-E36B-49EC-9101-D4A00290F91E}">
      <dgm:prSet/>
      <dgm:spPr/>
      <dgm:t>
        <a:bodyPr/>
        <a:lstStyle/>
        <a:p>
          <a:endParaRPr lang="zh-TW" altLang="en-US"/>
        </a:p>
      </dgm:t>
    </dgm:pt>
    <dgm:pt modelId="{85814CA9-C3CC-4CAC-A95A-377F65C2DEDD}" type="sibTrans" cxnId="{86BBF865-E36B-49EC-9101-D4A00290F91E}">
      <dgm:prSet/>
      <dgm:spPr/>
      <dgm:t>
        <a:bodyPr/>
        <a:lstStyle/>
        <a:p>
          <a:endParaRPr lang="zh-TW" altLang="en-US"/>
        </a:p>
      </dgm:t>
    </dgm:pt>
    <dgm:pt modelId="{57EE6AAC-8AC4-4CAC-B589-05975E870EAA}" type="pres">
      <dgm:prSet presAssocID="{EC2C41FD-B040-4716-AA00-DC68851C18F3}" presName="Name0" presStyleCnt="0">
        <dgm:presLayoutVars>
          <dgm:chMax val="7"/>
          <dgm:chPref val="7"/>
          <dgm:dir/>
        </dgm:presLayoutVars>
      </dgm:prSet>
      <dgm:spPr/>
      <dgm:t>
        <a:bodyPr/>
        <a:lstStyle/>
        <a:p>
          <a:endParaRPr lang="zh-TW" altLang="en-US"/>
        </a:p>
      </dgm:t>
    </dgm:pt>
    <dgm:pt modelId="{DBD163C0-8FE3-4939-AF61-83272F74EF16}" type="pres">
      <dgm:prSet presAssocID="{EC2C41FD-B040-4716-AA00-DC68851C18F3}" presName="Name1" presStyleCnt="0"/>
      <dgm:spPr/>
    </dgm:pt>
    <dgm:pt modelId="{4CE333D0-4B31-49D1-AB11-5475D4693BB9}" type="pres">
      <dgm:prSet presAssocID="{EC2C41FD-B040-4716-AA00-DC68851C18F3}" presName="cycle" presStyleCnt="0"/>
      <dgm:spPr/>
    </dgm:pt>
    <dgm:pt modelId="{AC937C83-D513-4FBD-AE4F-1E8AE66013CA}" type="pres">
      <dgm:prSet presAssocID="{EC2C41FD-B040-4716-AA00-DC68851C18F3}" presName="srcNode" presStyleLbl="node1" presStyleIdx="0" presStyleCnt="2"/>
      <dgm:spPr/>
    </dgm:pt>
    <dgm:pt modelId="{5E0EC72E-E400-4617-AFE9-E127AFE37346}" type="pres">
      <dgm:prSet presAssocID="{EC2C41FD-B040-4716-AA00-DC68851C18F3}" presName="conn" presStyleLbl="parChTrans1D2" presStyleIdx="0" presStyleCnt="1"/>
      <dgm:spPr/>
      <dgm:t>
        <a:bodyPr/>
        <a:lstStyle/>
        <a:p>
          <a:endParaRPr lang="zh-TW" altLang="en-US"/>
        </a:p>
      </dgm:t>
    </dgm:pt>
    <dgm:pt modelId="{CE1807D1-C4BF-4E76-B40B-4A78863C2657}" type="pres">
      <dgm:prSet presAssocID="{EC2C41FD-B040-4716-AA00-DC68851C18F3}" presName="extraNode" presStyleLbl="node1" presStyleIdx="0" presStyleCnt="2"/>
      <dgm:spPr/>
    </dgm:pt>
    <dgm:pt modelId="{9ED1EA69-DDF5-4637-9A47-178AEB4CD30A}" type="pres">
      <dgm:prSet presAssocID="{EC2C41FD-B040-4716-AA00-DC68851C18F3}" presName="dstNode" presStyleLbl="node1" presStyleIdx="0" presStyleCnt="2"/>
      <dgm:spPr/>
    </dgm:pt>
    <dgm:pt modelId="{076F4C96-AAC8-4163-8B8A-52DBED489054}" type="pres">
      <dgm:prSet presAssocID="{703B1F0B-CD49-4D76-BA7E-1BB073602897}" presName="text_1" presStyleLbl="node1" presStyleIdx="0" presStyleCnt="2">
        <dgm:presLayoutVars>
          <dgm:bulletEnabled val="1"/>
        </dgm:presLayoutVars>
      </dgm:prSet>
      <dgm:spPr/>
      <dgm:t>
        <a:bodyPr/>
        <a:lstStyle/>
        <a:p>
          <a:endParaRPr lang="zh-TW" altLang="en-US"/>
        </a:p>
      </dgm:t>
    </dgm:pt>
    <dgm:pt modelId="{665FE004-0072-4164-8451-6D86517B58FF}" type="pres">
      <dgm:prSet presAssocID="{703B1F0B-CD49-4D76-BA7E-1BB073602897}" presName="accent_1" presStyleCnt="0"/>
      <dgm:spPr/>
    </dgm:pt>
    <dgm:pt modelId="{F50D32DE-1DB9-4858-84CD-0DB38B9A90EF}" type="pres">
      <dgm:prSet presAssocID="{703B1F0B-CD49-4D76-BA7E-1BB073602897}" presName="accentRepeatNode" presStyleLbl="solidFgAcc1" presStyleIdx="0" presStyleCnt="2"/>
      <dgm:spPr/>
    </dgm:pt>
    <dgm:pt modelId="{2DBFA76E-651F-4186-A79E-4603FC393416}" type="pres">
      <dgm:prSet presAssocID="{9EB224C3-D477-496C-9121-7846B713AF47}" presName="text_2" presStyleLbl="node1" presStyleIdx="1" presStyleCnt="2">
        <dgm:presLayoutVars>
          <dgm:bulletEnabled val="1"/>
        </dgm:presLayoutVars>
      </dgm:prSet>
      <dgm:spPr/>
      <dgm:t>
        <a:bodyPr/>
        <a:lstStyle/>
        <a:p>
          <a:endParaRPr lang="zh-TW" altLang="en-US"/>
        </a:p>
      </dgm:t>
    </dgm:pt>
    <dgm:pt modelId="{97D4300F-739C-4643-90C0-F0726F567A43}" type="pres">
      <dgm:prSet presAssocID="{9EB224C3-D477-496C-9121-7846B713AF47}" presName="accent_2" presStyleCnt="0"/>
      <dgm:spPr/>
    </dgm:pt>
    <dgm:pt modelId="{38994487-6225-407E-B542-1A8813B46A9B}" type="pres">
      <dgm:prSet presAssocID="{9EB224C3-D477-496C-9121-7846B713AF47}" presName="accentRepeatNode" presStyleLbl="solidFgAcc1" presStyleIdx="1" presStyleCnt="2"/>
      <dgm:spPr/>
    </dgm:pt>
  </dgm:ptLst>
  <dgm:cxnLst>
    <dgm:cxn modelId="{DDAB9286-D4AA-408B-ADF7-32B3741A4FC4}" type="presOf" srcId="{703B1F0B-CD49-4D76-BA7E-1BB073602897}" destId="{076F4C96-AAC8-4163-8B8A-52DBED489054}" srcOrd="0" destOrd="0" presId="urn:microsoft.com/office/officeart/2008/layout/VerticalCurvedList"/>
    <dgm:cxn modelId="{86BBF865-E36B-49EC-9101-D4A00290F91E}" srcId="{EC2C41FD-B040-4716-AA00-DC68851C18F3}" destId="{9EB224C3-D477-496C-9121-7846B713AF47}" srcOrd="1" destOrd="0" parTransId="{B1E4ECF2-434A-4B6B-B945-D374DDC52082}" sibTransId="{85814CA9-C3CC-4CAC-A95A-377F65C2DEDD}"/>
    <dgm:cxn modelId="{A2958171-B6DE-4568-A067-706EBBC09ACB}" type="presOf" srcId="{C6DE72C5-EAA1-491A-ACC3-2C832C69C4F1}" destId="{5E0EC72E-E400-4617-AFE9-E127AFE37346}" srcOrd="0" destOrd="0" presId="urn:microsoft.com/office/officeart/2008/layout/VerticalCurvedList"/>
    <dgm:cxn modelId="{03557297-504A-4586-815D-D08F8BD9FEE4}" type="presOf" srcId="{EC2C41FD-B040-4716-AA00-DC68851C18F3}" destId="{57EE6AAC-8AC4-4CAC-B589-05975E870EAA}" srcOrd="0" destOrd="0" presId="urn:microsoft.com/office/officeart/2008/layout/VerticalCurvedList"/>
    <dgm:cxn modelId="{F02C590F-5086-493C-96AF-7F02B0375165}" srcId="{EC2C41FD-B040-4716-AA00-DC68851C18F3}" destId="{703B1F0B-CD49-4D76-BA7E-1BB073602897}" srcOrd="0" destOrd="0" parTransId="{60C3AE4C-C849-46DA-A27C-C37102475BEC}" sibTransId="{C6DE72C5-EAA1-491A-ACC3-2C832C69C4F1}"/>
    <dgm:cxn modelId="{11DEC6BF-AA3C-4A1F-A495-6DB37D42DE9F}" type="presOf" srcId="{9EB224C3-D477-496C-9121-7846B713AF47}" destId="{2DBFA76E-651F-4186-A79E-4603FC393416}" srcOrd="0" destOrd="0" presId="urn:microsoft.com/office/officeart/2008/layout/VerticalCurvedList"/>
    <dgm:cxn modelId="{7C7E84EC-C4F1-47F9-8822-9610B71A0774}" type="presParOf" srcId="{57EE6AAC-8AC4-4CAC-B589-05975E870EAA}" destId="{DBD163C0-8FE3-4939-AF61-83272F74EF16}" srcOrd="0" destOrd="0" presId="urn:microsoft.com/office/officeart/2008/layout/VerticalCurvedList"/>
    <dgm:cxn modelId="{8CC24D7F-388C-4246-9393-4583678EEC7E}" type="presParOf" srcId="{DBD163C0-8FE3-4939-AF61-83272F74EF16}" destId="{4CE333D0-4B31-49D1-AB11-5475D4693BB9}" srcOrd="0" destOrd="0" presId="urn:microsoft.com/office/officeart/2008/layout/VerticalCurvedList"/>
    <dgm:cxn modelId="{0935AB35-EC18-4E5F-80B0-5DD3D0F1075B}" type="presParOf" srcId="{4CE333D0-4B31-49D1-AB11-5475D4693BB9}" destId="{AC937C83-D513-4FBD-AE4F-1E8AE66013CA}" srcOrd="0" destOrd="0" presId="urn:microsoft.com/office/officeart/2008/layout/VerticalCurvedList"/>
    <dgm:cxn modelId="{AD1E6A5F-952C-49A8-A50F-543919AF15B4}" type="presParOf" srcId="{4CE333D0-4B31-49D1-AB11-5475D4693BB9}" destId="{5E0EC72E-E400-4617-AFE9-E127AFE37346}" srcOrd="1" destOrd="0" presId="urn:microsoft.com/office/officeart/2008/layout/VerticalCurvedList"/>
    <dgm:cxn modelId="{F4423C96-B7B8-409F-97FD-B52EFBFB418D}" type="presParOf" srcId="{4CE333D0-4B31-49D1-AB11-5475D4693BB9}" destId="{CE1807D1-C4BF-4E76-B40B-4A78863C2657}" srcOrd="2" destOrd="0" presId="urn:microsoft.com/office/officeart/2008/layout/VerticalCurvedList"/>
    <dgm:cxn modelId="{3118BD37-2938-4736-A350-02124BBAA41B}" type="presParOf" srcId="{4CE333D0-4B31-49D1-AB11-5475D4693BB9}" destId="{9ED1EA69-DDF5-4637-9A47-178AEB4CD30A}" srcOrd="3" destOrd="0" presId="urn:microsoft.com/office/officeart/2008/layout/VerticalCurvedList"/>
    <dgm:cxn modelId="{1ECFED25-745A-4E6D-A8F5-64D6147C75EF}" type="presParOf" srcId="{DBD163C0-8FE3-4939-AF61-83272F74EF16}" destId="{076F4C96-AAC8-4163-8B8A-52DBED489054}" srcOrd="1" destOrd="0" presId="urn:microsoft.com/office/officeart/2008/layout/VerticalCurvedList"/>
    <dgm:cxn modelId="{574E3ACF-522B-4369-8277-489D8091575C}" type="presParOf" srcId="{DBD163C0-8FE3-4939-AF61-83272F74EF16}" destId="{665FE004-0072-4164-8451-6D86517B58FF}" srcOrd="2" destOrd="0" presId="urn:microsoft.com/office/officeart/2008/layout/VerticalCurvedList"/>
    <dgm:cxn modelId="{FED752B5-4783-4AED-9022-C0E816528C3D}" type="presParOf" srcId="{665FE004-0072-4164-8451-6D86517B58FF}" destId="{F50D32DE-1DB9-4858-84CD-0DB38B9A90EF}" srcOrd="0" destOrd="0" presId="urn:microsoft.com/office/officeart/2008/layout/VerticalCurvedList"/>
    <dgm:cxn modelId="{6429C8A1-52DD-4BB0-9524-04294EC7DD11}" type="presParOf" srcId="{DBD163C0-8FE3-4939-AF61-83272F74EF16}" destId="{2DBFA76E-651F-4186-A79E-4603FC393416}" srcOrd="3" destOrd="0" presId="urn:microsoft.com/office/officeart/2008/layout/VerticalCurvedList"/>
    <dgm:cxn modelId="{A472F9B6-FDCE-4433-8293-7385DA079373}" type="presParOf" srcId="{DBD163C0-8FE3-4939-AF61-83272F74EF16}" destId="{97D4300F-739C-4643-90C0-F0726F567A43}" srcOrd="4" destOrd="0" presId="urn:microsoft.com/office/officeart/2008/layout/VerticalCurvedList"/>
    <dgm:cxn modelId="{FD6FF7B7-0650-450E-B628-FD138E305935}" type="presParOf" srcId="{97D4300F-739C-4643-90C0-F0726F567A43}" destId="{38994487-6225-407E-B542-1A8813B46A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普通高中</a:t>
          </a:r>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直升</a:t>
          </a:r>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完全免試</a:t>
          </a:r>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免試入學</a:t>
          </a:r>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zh-TW" altLang="en-US" sz="3100" kern="1200" dirty="0"/>
            <a:t>特色招生</a:t>
          </a:r>
          <a:r>
            <a:rPr lang="en-US" altLang="zh-TW" sz="3100" kern="1200" dirty="0"/>
            <a:t>(</a:t>
          </a:r>
          <a:r>
            <a:rPr lang="zh-TW" altLang="en-US" sz="3100" kern="1200" dirty="0"/>
            <a:t>考試分發</a:t>
          </a:r>
          <a:r>
            <a:rPr lang="en-US" altLang="zh-TW" sz="3100" kern="1200" dirty="0"/>
            <a:t>)</a:t>
          </a:r>
          <a:endParaRPr lang="zh-TW" altLang="en-US" sz="3100" kern="1200" dirty="0"/>
        </a:p>
      </dsp:txBody>
      <dsp:txXfrm>
        <a:off x="4760611" y="3363695"/>
        <a:ext cx="3527849" cy="839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zh-TW" altLang="en-US" sz="3400" kern="1200" dirty="0"/>
            <a:t>技術型高中</a:t>
          </a:r>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特色招生</a:t>
          </a:r>
          <a:r>
            <a:rPr lang="en-US" altLang="zh-TW" sz="2700" kern="1200" dirty="0"/>
            <a:t>(</a:t>
          </a:r>
          <a:r>
            <a:rPr lang="zh-TW" altLang="en-US" sz="2700" kern="1200" dirty="0"/>
            <a:t>專業群科</a:t>
          </a:r>
          <a:r>
            <a:rPr lang="en-US" altLang="zh-TW" sz="2700" kern="1200" dirty="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完全免試</a:t>
          </a:r>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實用技能班</a:t>
          </a:r>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技優甄審</a:t>
          </a:r>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zh-TW" altLang="en-US" sz="2700" kern="1200" dirty="0"/>
            <a:t>免試入學</a:t>
          </a:r>
        </a:p>
      </dsp:txBody>
      <dsp:txXfrm>
        <a:off x="4738430" y="3681803"/>
        <a:ext cx="3093758" cy="736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478334" cy="1039634"/>
        </a:xfrm>
        <a:custGeom>
          <a:avLst/>
          <a:gdLst/>
          <a:ahLst/>
          <a:cxnLst/>
          <a:rect l="0" t="0" r="0" b="0"/>
          <a:pathLst>
            <a:path>
              <a:moveTo>
                <a:pt x="0" y="0"/>
              </a:moveTo>
              <a:lnTo>
                <a:pt x="1239167" y="0"/>
              </a:lnTo>
              <a:lnTo>
                <a:pt x="1239167" y="1039634"/>
              </a:lnTo>
              <a:lnTo>
                <a:pt x="2478334" y="1039634"/>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156800" y="2684398"/>
        <a:ext cx="134378" cy="134378"/>
      </dsp:txXfrm>
    </dsp:sp>
    <dsp:sp modelId="{6C79BBAC-F079-444A-9D58-22D34C924DA8}">
      <dsp:nvSpPr>
        <dsp:cNvPr id="0" name=""/>
        <dsp:cNvSpPr/>
      </dsp:nvSpPr>
      <dsp:spPr>
        <a:xfrm>
          <a:off x="1984822" y="2176255"/>
          <a:ext cx="2478334" cy="91440"/>
        </a:xfrm>
        <a:custGeom>
          <a:avLst/>
          <a:gdLst/>
          <a:ahLst/>
          <a:cxnLst/>
          <a:rect l="0" t="0" r="0" b="0"/>
          <a:pathLst>
            <a:path>
              <a:moveTo>
                <a:pt x="0" y="55514"/>
              </a:moveTo>
              <a:lnTo>
                <a:pt x="1239167" y="55514"/>
              </a:lnTo>
              <a:lnTo>
                <a:pt x="1239167" y="45720"/>
              </a:lnTo>
              <a:lnTo>
                <a:pt x="2478334"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zh-TW" altLang="en-US" sz="800" kern="1200"/>
        </a:p>
      </dsp:txBody>
      <dsp:txXfrm>
        <a:off x="3162030" y="2160017"/>
        <a:ext cx="123917" cy="123917"/>
      </dsp:txXfrm>
    </dsp:sp>
    <dsp:sp modelId="{2FF7E122-1708-416B-A349-37490DA21105}">
      <dsp:nvSpPr>
        <dsp:cNvPr id="0" name=""/>
        <dsp:cNvSpPr/>
      </dsp:nvSpPr>
      <dsp:spPr>
        <a:xfrm>
          <a:off x="1984822" y="1172547"/>
          <a:ext cx="2478334" cy="1059223"/>
        </a:xfrm>
        <a:custGeom>
          <a:avLst/>
          <a:gdLst/>
          <a:ahLst/>
          <a:cxnLst/>
          <a:rect l="0" t="0" r="0" b="0"/>
          <a:pathLst>
            <a:path>
              <a:moveTo>
                <a:pt x="0" y="1059223"/>
              </a:moveTo>
              <a:lnTo>
                <a:pt x="1239167" y="1059223"/>
              </a:lnTo>
              <a:lnTo>
                <a:pt x="1239167" y="0"/>
              </a:lnTo>
              <a:lnTo>
                <a:pt x="2478334"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zh-TW" altLang="en-US" sz="900" kern="1200"/>
        </a:p>
      </dsp:txBody>
      <dsp:txXfrm>
        <a:off x="3156609" y="1634778"/>
        <a:ext cx="134759" cy="134759"/>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zh-TW" altLang="en-US" sz="3800" kern="1200" dirty="0"/>
            <a:t>五專</a:t>
          </a:r>
        </a:p>
      </dsp:txBody>
      <dsp:txXfrm>
        <a:off x="121567" y="1811999"/>
        <a:ext cx="2886967" cy="839543"/>
      </dsp:txXfrm>
    </dsp:sp>
    <dsp:sp modelId="{67314EDF-1E8E-4C2E-A7E8-960911CD91D1}">
      <dsp:nvSpPr>
        <dsp:cNvPr id="0" name=""/>
        <dsp:cNvSpPr/>
      </dsp:nvSpPr>
      <dsp:spPr>
        <a:xfrm>
          <a:off x="4463156" y="75277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五專特色招生</a:t>
          </a:r>
        </a:p>
      </dsp:txBody>
      <dsp:txXfrm>
        <a:off x="4463156" y="752775"/>
        <a:ext cx="3527849" cy="839543"/>
      </dsp:txXfrm>
    </dsp:sp>
    <dsp:sp modelId="{CE411765-1D71-476F-80CE-9DE7A98C849A}">
      <dsp:nvSpPr>
        <dsp:cNvPr id="0" name=""/>
        <dsp:cNvSpPr/>
      </dsp:nvSpPr>
      <dsp:spPr>
        <a:xfrm>
          <a:off x="4463156" y="1802204"/>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a:t>五專優先免試</a:t>
          </a:r>
        </a:p>
      </dsp:txBody>
      <dsp:txXfrm>
        <a:off x="4463156" y="1802204"/>
        <a:ext cx="3527849" cy="839543"/>
      </dsp:txXfrm>
    </dsp:sp>
    <dsp:sp modelId="{9BFDD7F2-B411-430C-A5B2-4A407CB2218A}">
      <dsp:nvSpPr>
        <dsp:cNvPr id="0" name=""/>
        <dsp:cNvSpPr/>
      </dsp:nvSpPr>
      <dsp:spPr>
        <a:xfrm>
          <a:off x="4463156" y="285163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zh-TW" altLang="en-US" sz="3500" kern="1200" dirty="0"/>
            <a:t>五專聯合免試</a:t>
          </a:r>
        </a:p>
      </dsp:txBody>
      <dsp:txXfrm>
        <a:off x="4463156" y="2851633"/>
        <a:ext cx="3527849" cy="839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EC72E-E400-4617-AFE9-E127AFE37346}">
      <dsp:nvSpPr>
        <dsp:cNvPr id="0" name=""/>
        <dsp:cNvSpPr/>
      </dsp:nvSpPr>
      <dsp:spPr>
        <a:xfrm>
          <a:off x="-7315652" y="-1127181"/>
          <a:ext cx="8776349" cy="8776349"/>
        </a:xfrm>
        <a:prstGeom prst="blockArc">
          <a:avLst>
            <a:gd name="adj1" fmla="val 18900000"/>
            <a:gd name="adj2" fmla="val 2700000"/>
            <a:gd name="adj3" fmla="val 246"/>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6F4C96-AAC8-4163-8B8A-52DBED489054}">
      <dsp:nvSpPr>
        <dsp:cNvPr id="0" name=""/>
        <dsp:cNvSpPr/>
      </dsp:nvSpPr>
      <dsp:spPr>
        <a:xfrm>
          <a:off x="1198904" y="931730"/>
          <a:ext cx="8765113" cy="18632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916" tIns="83820" rIns="83820" bIns="83820" numCol="1" spcCol="1270" anchor="ctr" anchorCtr="0">
          <a:noAutofit/>
        </a:bodyPr>
        <a:lstStyle/>
        <a:p>
          <a:pPr lvl="0" algn="l" defTabSz="1466850">
            <a:lnSpc>
              <a:spcPct val="90000"/>
            </a:lnSpc>
            <a:spcBef>
              <a:spcPct val="0"/>
            </a:spcBef>
            <a:spcAft>
              <a:spcPct val="35000"/>
            </a:spcAft>
          </a:pPr>
          <a:r>
            <a:rPr lang="zh-TW" altLang="en-US" sz="3300" kern="1200" dirty="0">
              <a:latin typeface="標楷體" panose="03000509000000000000" pitchFamily="65" charset="-120"/>
              <a:ea typeface="標楷體" panose="03000509000000000000" pitchFamily="65" charset="-120"/>
            </a:rPr>
            <a:t>五專招生以「優先免試」和「聯合免試入學」為主要招生管道，七年一貫制系組則採「特色招生甄選入學」辦理招生。</a:t>
          </a:r>
        </a:p>
      </dsp:txBody>
      <dsp:txXfrm>
        <a:off x="1198904" y="931730"/>
        <a:ext cx="8765113" cy="1863200"/>
      </dsp:txXfrm>
    </dsp:sp>
    <dsp:sp modelId="{F50D32DE-1DB9-4858-84CD-0DB38B9A90EF}">
      <dsp:nvSpPr>
        <dsp:cNvPr id="0" name=""/>
        <dsp:cNvSpPr/>
      </dsp:nvSpPr>
      <dsp:spPr>
        <a:xfrm>
          <a:off x="34403" y="698830"/>
          <a:ext cx="2329001" cy="232900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FA76E-651F-4186-A79E-4603FC393416}">
      <dsp:nvSpPr>
        <dsp:cNvPr id="0" name=""/>
        <dsp:cNvSpPr/>
      </dsp:nvSpPr>
      <dsp:spPr>
        <a:xfrm>
          <a:off x="1198904" y="3727054"/>
          <a:ext cx="8765113" cy="18632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916" tIns="83820" rIns="83820" bIns="83820" numCol="1" spcCol="1270" anchor="ctr" anchorCtr="0">
          <a:noAutofit/>
        </a:bodyPr>
        <a:lstStyle/>
        <a:p>
          <a:pPr lvl="0" algn="l" defTabSz="1466850">
            <a:lnSpc>
              <a:spcPct val="90000"/>
            </a:lnSpc>
            <a:spcBef>
              <a:spcPct val="0"/>
            </a:spcBef>
            <a:spcAft>
              <a:spcPct val="35000"/>
            </a:spcAft>
          </a:pPr>
          <a:r>
            <a:rPr lang="zh-TW" altLang="en-US" sz="3300" kern="1200" dirty="0">
              <a:latin typeface="標楷體" panose="03000509000000000000" pitchFamily="65" charset="-120"/>
              <a:ea typeface="標楷體" panose="03000509000000000000" pitchFamily="65" charset="-120"/>
            </a:rPr>
            <a:t>五專優先免試，全國一區，至多可選</a:t>
          </a:r>
          <a:r>
            <a:rPr lang="en-US" altLang="zh-TW" sz="3300" kern="1200" dirty="0">
              <a:latin typeface="標楷體" panose="03000509000000000000" pitchFamily="65" charset="-120"/>
              <a:ea typeface="標楷體" panose="03000509000000000000" pitchFamily="65" charset="-120"/>
            </a:rPr>
            <a:t>30</a:t>
          </a:r>
          <a:r>
            <a:rPr lang="zh-TW" altLang="en-US" sz="3300" kern="1200" dirty="0">
              <a:latin typeface="標楷體" panose="03000509000000000000" pitchFamily="65" charset="-120"/>
              <a:ea typeface="標楷體" panose="03000509000000000000" pitchFamily="65" charset="-120"/>
            </a:rPr>
            <a:t>個科系組志願，由電腦統一分發。</a:t>
          </a:r>
        </a:p>
      </dsp:txBody>
      <dsp:txXfrm>
        <a:off x="1198904" y="3727054"/>
        <a:ext cx="8765113" cy="1863200"/>
      </dsp:txXfrm>
    </dsp:sp>
    <dsp:sp modelId="{38994487-6225-407E-B542-1A8813B46A9B}">
      <dsp:nvSpPr>
        <dsp:cNvPr id="0" name=""/>
        <dsp:cNvSpPr/>
      </dsp:nvSpPr>
      <dsp:spPr>
        <a:xfrm>
          <a:off x="34403" y="3494153"/>
          <a:ext cx="2329001" cy="232900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659594F2-2048-4D6F-9DB6-C7596487959A}"/>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a:extLst>
              <a:ext uri="{FF2B5EF4-FFF2-40B4-BE49-F238E27FC236}">
                <a16:creationId xmlns:a16="http://schemas.microsoft.com/office/drawing/2014/main" id="{ACC75166-C7D0-47D5-A79C-F494025B99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DEC08C01-EDE6-4DCC-92BC-C7BDC4D73A61}" type="datetimeFigureOut">
              <a:rPr lang="zh-TW" altLang="en-US"/>
              <a:pPr>
                <a:defRPr/>
              </a:pPr>
              <a:t>2022/3/4</a:t>
            </a:fld>
            <a:endParaRPr lang="en-US" altLang="zh-TW"/>
          </a:p>
        </p:txBody>
      </p:sp>
      <p:sp>
        <p:nvSpPr>
          <p:cNvPr id="155652" name="Rectangle 4">
            <a:extLst>
              <a:ext uri="{FF2B5EF4-FFF2-40B4-BE49-F238E27FC236}">
                <a16:creationId xmlns:a16="http://schemas.microsoft.com/office/drawing/2014/main" id="{EDA343E9-9B0E-4D8D-9CDC-E9D428DBF294}"/>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a:extLst>
              <a:ext uri="{FF2B5EF4-FFF2-40B4-BE49-F238E27FC236}">
                <a16:creationId xmlns:a16="http://schemas.microsoft.com/office/drawing/2014/main" id="{CCB49815-A848-4A13-AB79-284542FD3281}"/>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9919ED-2764-4FF9-8DDE-01C3091F0C2B}" type="slidenum">
              <a:rPr lang="zh-TW" altLang="en-US"/>
              <a:pPr>
                <a:defRPr/>
              </a:pPr>
              <a:t>‹#›</a:t>
            </a:fld>
            <a:endParaRPr lang="en-US" altLang="zh-TW"/>
          </a:p>
        </p:txBody>
      </p:sp>
    </p:spTree>
    <p:extLst>
      <p:ext uri="{BB962C8B-B14F-4D97-AF65-F5344CB8AC3E}">
        <p14:creationId xmlns:p14="http://schemas.microsoft.com/office/powerpoint/2010/main" val="2558134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C78F405-4BFC-44D9-AB37-3254BEB2EB4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a:extLst>
              <a:ext uri="{FF2B5EF4-FFF2-40B4-BE49-F238E27FC236}">
                <a16:creationId xmlns:a16="http://schemas.microsoft.com/office/drawing/2014/main" id="{29F4081B-BB47-48DE-8D29-0D1B501AE5DE}"/>
              </a:ext>
            </a:extLst>
          </p:cNvPr>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7F47F5EB-99C0-423A-A71F-7BC79CE75A3E}" type="datetimeFigureOut">
              <a:rPr lang="zh-TW" altLang="en-US"/>
              <a:pPr>
                <a:defRPr/>
              </a:pPr>
              <a:t>2022/3/4</a:t>
            </a:fld>
            <a:endParaRPr lang="zh-TW" altLang="en-US"/>
          </a:p>
        </p:txBody>
      </p:sp>
      <p:sp>
        <p:nvSpPr>
          <p:cNvPr id="4" name="投影片圖像版面配置區 3">
            <a:extLst>
              <a:ext uri="{FF2B5EF4-FFF2-40B4-BE49-F238E27FC236}">
                <a16:creationId xmlns:a16="http://schemas.microsoft.com/office/drawing/2014/main" id="{08DC2B4F-B535-490E-9730-F7ECF8E5BD7D}"/>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619AD093-542A-4DEB-A15C-55DBA96AA943}"/>
              </a:ext>
            </a:extLst>
          </p:cNvPr>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B95E645A-DFD7-436C-B2FF-C8CE6EEFE72E}"/>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a:extLst>
              <a:ext uri="{FF2B5EF4-FFF2-40B4-BE49-F238E27FC236}">
                <a16:creationId xmlns:a16="http://schemas.microsoft.com/office/drawing/2014/main" id="{E5ACE1E5-EB33-44B6-8A20-D2AC81BA39B7}"/>
              </a:ext>
            </a:extLst>
          </p:cNvPr>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DDBB7D91-37F2-4C79-AF6B-E6378261BF4C}" type="slidenum">
              <a:rPr lang="zh-TW" altLang="en-US"/>
              <a:pPr>
                <a:defRPr/>
              </a:pPr>
              <a:t>‹#›</a:t>
            </a:fld>
            <a:endParaRPr lang="zh-TW" altLang="en-US"/>
          </a:p>
        </p:txBody>
      </p:sp>
    </p:spTree>
    <p:extLst>
      <p:ext uri="{BB962C8B-B14F-4D97-AF65-F5344CB8AC3E}">
        <p14:creationId xmlns:p14="http://schemas.microsoft.com/office/powerpoint/2010/main" val="3859686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7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8A616A-A03E-4B01-904E-37BFF65E536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280780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9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5FE90A4-457B-401A-A6FA-C6B082863BB5}" type="slidenum">
              <a:rPr kumimoji="1" lang="zh-TW" altLang="en-US" sz="1200" b="0" i="0" u="none" strike="noStrike" kern="1200" cap="none" spc="0" normalizeH="0" baseline="0" noProof="0" smtClean="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830498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12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9163FB5-7586-4B75-9998-E8BEEBE7674D}"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481059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53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6B85EF2-A16F-42C9-B651-D0367FB5201F}"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56509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66C6375-F7D8-41F7-B7FF-8486D5FD2682}"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9151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2D48F1B-ED7C-433C-BD97-9DB275D4D181}" type="slidenum">
              <a:rPr kumimoji="0" lang="zh-TW" altLang="en-US" sz="1200" b="0" i="0" u="none" strike="noStrike" kern="1200" cap="none" spc="0" normalizeH="0" baseline="0" noProof="0" smtClean="0">
                <a:ln>
                  <a:noFill/>
                </a:ln>
                <a:solidFill>
                  <a:srgbClr val="000000"/>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zh-TW" altLang="en-US" sz="1200" b="0" i="0" u="none" strike="noStrike" kern="120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2" name="頁尾版面配置區 1">
            <a:extLst>
              <a:ext uri="{FF2B5EF4-FFF2-40B4-BE49-F238E27FC236}">
                <a16:creationId xmlns:a16="http://schemas.microsoft.com/office/drawing/2014/main" id="{D4186654-FEB8-4ADB-A3D7-04470788F56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3" name="頁首版面配置區 2">
            <a:extLst>
              <a:ext uri="{FF2B5EF4-FFF2-40B4-BE49-F238E27FC236}">
                <a16:creationId xmlns:a16="http://schemas.microsoft.com/office/drawing/2014/main" id="{9EF10AD7-1CBE-4145-B4C9-60176AD76F10}"/>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348594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3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98B173-7696-43FA-9DD0-597BECE95BFD}" type="slidenum">
              <a:rPr kumimoji="0" lang="zh-TW" altLang="en-US" sz="1200" b="0" i="0" u="none" strike="noStrike" kern="1200" cap="none" spc="0" normalizeH="0" baseline="0" noProof="0" smtClean="0">
                <a:ln>
                  <a:noFill/>
                </a:ln>
                <a:solidFill>
                  <a:srgbClr val="000000"/>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zh-TW" altLang="en-US" sz="1200" b="0" i="0" u="none" strike="noStrike" kern="120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2" name="頁尾版面配置區 1">
            <a:extLst>
              <a:ext uri="{FF2B5EF4-FFF2-40B4-BE49-F238E27FC236}">
                <a16:creationId xmlns:a16="http://schemas.microsoft.com/office/drawing/2014/main" id="{16C87000-0F50-4BB4-ABBA-31F2E2CEAA82}"/>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3" name="頁首版面配置區 2">
            <a:extLst>
              <a:ext uri="{FF2B5EF4-FFF2-40B4-BE49-F238E27FC236}">
                <a16:creationId xmlns:a16="http://schemas.microsoft.com/office/drawing/2014/main" id="{784C0475-F9B4-4FE2-9AA3-20E424F43B7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779840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EC2DFB-5A4D-4EC2-B2DF-E5D5B7D45917}" type="slidenum">
              <a:rPr kumimoji="0" lang="zh-TW" altLang="en-US" sz="1200" b="0" i="0" u="none" strike="noStrike" kern="1200" cap="none" spc="0" normalizeH="0" baseline="0" noProof="0" smtClean="0">
                <a:ln>
                  <a:noFill/>
                </a:ln>
                <a:solidFill>
                  <a:srgbClr val="000000"/>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zh-TW" altLang="en-US" sz="1200" b="0" i="0" u="none" strike="noStrike" kern="120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2" name="頁尾版面配置區 1">
            <a:extLst>
              <a:ext uri="{FF2B5EF4-FFF2-40B4-BE49-F238E27FC236}">
                <a16:creationId xmlns:a16="http://schemas.microsoft.com/office/drawing/2014/main" id="{3D0661F6-C7B1-497A-8DB6-A1FF04D37C50}"/>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
        <p:nvSpPr>
          <p:cNvPr id="3" name="頁首版面配置區 2">
            <a:extLst>
              <a:ext uri="{FF2B5EF4-FFF2-40B4-BE49-F238E27FC236}">
                <a16:creationId xmlns:a16="http://schemas.microsoft.com/office/drawing/2014/main" id="{DFDB902D-EFA6-440C-99CA-33DB7A6BED6E}"/>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a:ea typeface="新細明體" panose="02020500000000000000" pitchFamily="18" charset="-120"/>
              <a:cs typeface="+mn-cs"/>
            </a:endParaRPr>
          </a:p>
        </p:txBody>
      </p:sp>
    </p:spTree>
    <p:extLst>
      <p:ext uri="{BB962C8B-B14F-4D97-AF65-F5344CB8AC3E}">
        <p14:creationId xmlns:p14="http://schemas.microsoft.com/office/powerpoint/2010/main" val="1437369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7FBA06-6A5C-44AE-95B7-6E0F042B9FBD}" type="slidenum">
              <a:rPr kumimoji="1" lang="zh-TW" altLang="en-US" sz="12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zh-TW" altLang="en-US"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622048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3842" indent="-286093">
              <a:defRPr kumimoji="1">
                <a:solidFill>
                  <a:schemeClr val="tx1"/>
                </a:solidFill>
                <a:latin typeface="Arial" panose="020B0604020202020204" pitchFamily="34" charset="0"/>
                <a:ea typeface="新細明體" panose="02020500000000000000" pitchFamily="18" charset="-120"/>
              </a:defRPr>
            </a:lvl2pPr>
            <a:lvl3pPr marL="1144372" indent="-228874">
              <a:defRPr kumimoji="1">
                <a:solidFill>
                  <a:schemeClr val="tx1"/>
                </a:solidFill>
                <a:latin typeface="Arial" panose="020B0604020202020204" pitchFamily="34" charset="0"/>
                <a:ea typeface="新細明體" panose="02020500000000000000" pitchFamily="18" charset="-120"/>
              </a:defRPr>
            </a:lvl3pPr>
            <a:lvl4pPr marL="1602120" indent="-228874">
              <a:defRPr kumimoji="1">
                <a:solidFill>
                  <a:schemeClr val="tx1"/>
                </a:solidFill>
                <a:latin typeface="Arial" panose="020B0604020202020204" pitchFamily="34" charset="0"/>
                <a:ea typeface="新細明體" panose="02020500000000000000" pitchFamily="18" charset="-120"/>
              </a:defRPr>
            </a:lvl4pPr>
            <a:lvl5pPr marL="2059869" indent="-228874">
              <a:defRPr kumimoji="1">
                <a:solidFill>
                  <a:schemeClr val="tx1"/>
                </a:solidFill>
                <a:latin typeface="Arial" panose="020B0604020202020204" pitchFamily="34" charset="0"/>
                <a:ea typeface="新細明體" panose="02020500000000000000" pitchFamily="18" charset="-120"/>
              </a:defRPr>
            </a:lvl5pPr>
            <a:lvl6pPr marL="2517618"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5366"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33115"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90863" indent="-228874"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AA519B-ACB3-4F1F-9CD2-85E0E1D3D413}" type="slidenum">
              <a:rPr kumimoji="1" lang="zh-TW" altLang="en-US" sz="1200" b="0" i="0" u="none" strike="noStrike" kern="1200" cap="none" spc="0" normalizeH="0" baseline="0" noProof="0" smtClean="0">
                <a:ln>
                  <a:noFill/>
                </a:ln>
                <a:solidFill>
                  <a:prstClr val="black"/>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1" lang="zh-TW" altLang="en-US" sz="1200"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94630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63418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0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5AAD34-49DD-4980-9780-CCFF6171B688}"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491097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2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4F5457-7FE1-4C56-87E0-7C35ED644C64}"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2185282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Tree>
    <p:extLst>
      <p:ext uri="{BB962C8B-B14F-4D97-AF65-F5344CB8AC3E}">
        <p14:creationId xmlns:p14="http://schemas.microsoft.com/office/powerpoint/2010/main" val="122365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8807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93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AB3DD7E-DEFF-4D81-A485-37192223FD90}" type="slidenum">
              <a:rPr kumimoji="0" lang="zh-TW" altLang="en-US" smtClean="0">
                <a:latin typeface="Calibri" panose="020F0502020204030204" pitchFamily="34" charset="0"/>
                <a:ea typeface="新細明體" panose="02020500000000000000" pitchFamily="18" charset="-120"/>
              </a:rPr>
              <a:pPr/>
              <a:t>19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5DE93D0-62E0-45C5-935A-4754A9AF4B22}" type="slidenum">
              <a:rPr kumimoji="0" lang="zh-TW" altLang="en-US" smtClean="0">
                <a:latin typeface="Calibri" panose="020F0502020204030204" pitchFamily="34" charset="0"/>
                <a:ea typeface="新細明體" panose="02020500000000000000" pitchFamily="18" charset="-120"/>
              </a:rPr>
              <a:pPr/>
              <a:t>21</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D297E-32BB-4D20-AAFC-7EFF94F5449A}" type="slidenum">
              <a:rPr kumimoji="0" lang="zh-TW" altLang="en-US" smtClean="0">
                <a:latin typeface="Calibri" panose="020F0502020204030204" pitchFamily="34" charset="0"/>
                <a:ea typeface="新細明體" panose="02020500000000000000" pitchFamily="18" charset="-120"/>
              </a:rPr>
              <a:pPr/>
              <a:t>22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23</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50644" y="9428800"/>
            <a:ext cx="2945448" cy="496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23" tIns="47761" rIns="95523" bIns="47761" anchor="b"/>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882213" rtl="0" eaLnBrk="1" fontAlgn="auto" latinLnBrk="0" hangingPunct="1">
              <a:lnSpc>
                <a:spcPct val="100000"/>
              </a:lnSpc>
              <a:spcBef>
                <a:spcPts val="0"/>
              </a:spcBef>
              <a:spcAft>
                <a:spcPts val="0"/>
              </a:spcAft>
              <a:buClrTx/>
              <a:buSzTx/>
              <a:buFontTx/>
              <a:buNone/>
              <a:tabLst/>
              <a:defRPr/>
            </a:pPr>
            <a:fld id="{9A3E7E70-D5A3-4DD2-AA80-0D42A8FB9F71}" type="slidenum">
              <a:rPr kumimoji="0" lang="en-US" altLang="zh-TW" sz="1300" b="0" i="0" u="none" strike="noStrike" kern="1200" cap="none" spc="0" normalizeH="0" baseline="0" noProof="0">
                <a:ln>
                  <a:noFill/>
                </a:ln>
                <a:solidFill>
                  <a:prstClr val="black"/>
                </a:solidFill>
                <a:effectLst/>
                <a:uLnTx/>
                <a:uFillTx/>
                <a:latin typeface="Arial" charset="0"/>
                <a:ea typeface="新細明體" panose="02020500000000000000" pitchFamily="18" charset="-120"/>
                <a:cs typeface="+mn-cs"/>
              </a:rPr>
              <a:pPr marL="0" marR="0" lvl="0" indent="0" algn="r" defTabSz="882213" rtl="0" eaLnBrk="1" fontAlgn="auto" latinLnBrk="0" hangingPunct="1">
                <a:lnSpc>
                  <a:spcPct val="100000"/>
                </a:lnSpc>
                <a:spcBef>
                  <a:spcPts val="0"/>
                </a:spcBef>
                <a:spcAft>
                  <a:spcPts val="0"/>
                </a:spcAft>
                <a:buClrTx/>
                <a:buSzTx/>
                <a:buFontTx/>
                <a:buNone/>
                <a:tabLst/>
                <a:defRPr/>
              </a:pPr>
              <a:t>24</a:t>
            </a:fld>
            <a:endParaRPr kumimoji="0" lang="en-US" altLang="zh-TW" sz="1300" b="0" i="0" u="none" strike="noStrike" kern="1200" cap="none" spc="0" normalizeH="0" baseline="0" noProof="0">
              <a:ln>
                <a:noFill/>
              </a:ln>
              <a:solidFill>
                <a:prstClr val="black"/>
              </a:solidFill>
              <a:effectLst/>
              <a:uLnTx/>
              <a:uFillTx/>
              <a:latin typeface="Arial" charset="0"/>
              <a:ea typeface="新細明體" panose="02020500000000000000" pitchFamily="18" charset="-120"/>
              <a:cs typeface="+mn-cs"/>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zh-TW">
              <a:ea typeface="新細明體" charset="-120"/>
            </a:endParaRPr>
          </a:p>
        </p:txBody>
      </p:sp>
    </p:spTree>
    <p:extLst>
      <p:ext uri="{BB962C8B-B14F-4D97-AF65-F5344CB8AC3E}">
        <p14:creationId xmlns:p14="http://schemas.microsoft.com/office/powerpoint/2010/main" val="2037877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3120102-70DF-426B-ABD3-FA1DBA8A8869}"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3204480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95DE7ED-EA8C-4F58-A58E-2F913ADC977A}"/>
              </a:ext>
            </a:extLst>
          </p:cNvPr>
          <p:cNvSpPr>
            <a:spLocks noGrp="1"/>
          </p:cNvSpPr>
          <p:nvPr>
            <p:ph type="dt" sz="half" idx="10"/>
          </p:nvPr>
        </p:nvSpPr>
        <p:spPr/>
        <p:txBody>
          <a:bodyPr/>
          <a:lstStyle>
            <a:lvl1pPr>
              <a:defRPr/>
            </a:lvl1pPr>
          </a:lstStyle>
          <a:p>
            <a:pPr>
              <a:defRPr/>
            </a:pPr>
            <a:fld id="{14CA9814-75E6-4160-BEDB-4DD69F51398B}"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2C5EA1C6-A64E-49D0-9790-046B8C9DCF6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FD18143-956B-4A73-8CF6-E28EA9210E61}"/>
              </a:ext>
            </a:extLst>
          </p:cNvPr>
          <p:cNvSpPr>
            <a:spLocks noGrp="1"/>
          </p:cNvSpPr>
          <p:nvPr>
            <p:ph type="sldNum" sz="quarter" idx="12"/>
          </p:nvPr>
        </p:nvSpPr>
        <p:spPr>
          <a:xfrm>
            <a:off x="531813" y="4529138"/>
            <a:ext cx="779462" cy="365125"/>
          </a:xfrm>
        </p:spPr>
        <p:txBody>
          <a:bodyPr/>
          <a:lstStyle>
            <a:lvl1pPr>
              <a:defRPr/>
            </a:lvl1pPr>
          </a:lstStyle>
          <a:p>
            <a:pPr>
              <a:defRPr/>
            </a:pPr>
            <a:fld id="{76F8C464-89E2-49BE-9614-3950C6852F38}" type="slidenum">
              <a:rPr lang="zh-TW" altLang="en-US"/>
              <a:pPr>
                <a:defRPr/>
              </a:pPr>
              <a:t>‹#›</a:t>
            </a:fld>
            <a:endParaRPr lang="zh-TW" altLang="en-US"/>
          </a:p>
        </p:txBody>
      </p:sp>
    </p:spTree>
    <p:extLst>
      <p:ext uri="{BB962C8B-B14F-4D97-AF65-F5344CB8AC3E}">
        <p14:creationId xmlns:p14="http://schemas.microsoft.com/office/powerpoint/2010/main" val="34894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DBC73B33-1F0B-4F5A-BA91-B5B8400A4BCA}"/>
              </a:ext>
            </a:extLst>
          </p:cNvPr>
          <p:cNvSpPr>
            <a:spLocks noGrp="1"/>
          </p:cNvSpPr>
          <p:nvPr>
            <p:ph type="dt" sz="half" idx="10"/>
          </p:nvPr>
        </p:nvSpPr>
        <p:spPr/>
        <p:txBody>
          <a:bodyPr/>
          <a:lstStyle>
            <a:lvl1pPr>
              <a:defRPr/>
            </a:lvl1pPr>
          </a:lstStyle>
          <a:p>
            <a:pPr>
              <a:defRPr/>
            </a:pPr>
            <a:fld id="{63E3ADAC-E40B-44BB-B6AF-F8DC3A3F3019}"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1570C674-1FB9-449D-BC1C-E22E458299A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FFC9AC6-392D-4657-B256-F07B654C29E1}"/>
              </a:ext>
            </a:extLst>
          </p:cNvPr>
          <p:cNvSpPr>
            <a:spLocks noGrp="1"/>
          </p:cNvSpPr>
          <p:nvPr>
            <p:ph type="sldNum" sz="quarter" idx="12"/>
          </p:nvPr>
        </p:nvSpPr>
        <p:spPr>
          <a:xfrm>
            <a:off x="531813" y="3244850"/>
            <a:ext cx="779462" cy="365125"/>
          </a:xfrm>
        </p:spPr>
        <p:txBody>
          <a:bodyPr/>
          <a:lstStyle>
            <a:lvl1pPr>
              <a:defRPr/>
            </a:lvl1pPr>
          </a:lstStyle>
          <a:p>
            <a:pPr>
              <a:defRPr/>
            </a:pPr>
            <a:fld id="{06C39BCA-09EE-44F8-9940-B736EB93F601}" type="slidenum">
              <a:rPr lang="zh-TW" altLang="en-US"/>
              <a:pPr>
                <a:defRPr/>
              </a:pPr>
              <a:t>‹#›</a:t>
            </a:fld>
            <a:endParaRPr lang="zh-TW" altLang="en-US"/>
          </a:p>
        </p:txBody>
      </p:sp>
    </p:spTree>
    <p:extLst>
      <p:ext uri="{BB962C8B-B14F-4D97-AF65-F5344CB8AC3E}">
        <p14:creationId xmlns:p14="http://schemas.microsoft.com/office/powerpoint/2010/main" val="22794018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2"/>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2"/>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14" name="流程圖: 換頁接點 13"/>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2942254709"/>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1"/>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1"/>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95402" y="57750"/>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14" name="流程圖: 換頁接點 13"/>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468974427"/>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4" name="流程圖: 換頁接點 3"/>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3656048246"/>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封底页">
    <p:spTree>
      <p:nvGrpSpPr>
        <p:cNvPr id="1" name=""/>
        <p:cNvGrpSpPr/>
        <p:nvPr/>
      </p:nvGrpSpPr>
      <p:grpSpPr>
        <a:xfrm>
          <a:off x="0" y="0"/>
          <a:ext cx="0" cy="0"/>
          <a:chOff x="0" y="0"/>
          <a:chExt cx="0" cy="0"/>
        </a:xfrm>
      </p:grpSpPr>
      <p:grpSp>
        <p:nvGrpSpPr>
          <p:cNvPr id="25" name="组合 24"/>
          <p:cNvGrpSpPr/>
          <p:nvPr userDrawn="1"/>
        </p:nvGrpSpPr>
        <p:grpSpPr>
          <a:xfrm>
            <a:off x="1887318" y="3292320"/>
            <a:ext cx="8417364" cy="136680"/>
            <a:chOff x="566555" y="877035"/>
            <a:chExt cx="2340260" cy="164545"/>
          </a:xfrm>
        </p:grpSpPr>
        <p:sp>
          <p:nvSpPr>
            <p:cNvPr id="26" name="矩形 25"/>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文本占位符 10"/>
          <p:cNvSpPr>
            <a:spLocks noGrp="1"/>
          </p:cNvSpPr>
          <p:nvPr>
            <p:ph type="body" sz="quarter" idx="10" hasCustomPrompt="1"/>
          </p:nvPr>
        </p:nvSpPr>
        <p:spPr>
          <a:xfrm>
            <a:off x="1893887" y="2467589"/>
            <a:ext cx="8404225" cy="830997"/>
          </a:xfrm>
          <a:prstGeom prst="rect">
            <a:avLst/>
          </a:prstGeom>
        </p:spPr>
        <p:txBody>
          <a:bodyPr>
            <a:spAutoFit/>
          </a:bodyPr>
          <a:lstStyle>
            <a:lvl1pPr marL="0" indent="0" algn="ctr">
              <a:buNone/>
              <a:defRPr sz="4800" b="1"/>
            </a:lvl1pPr>
          </a:lstStyle>
          <a:p>
            <a:pPr lvl="0"/>
            <a:r>
              <a:rPr lang="en-US" altLang="zh-TW" dirty="0"/>
              <a:t>Thank you</a:t>
            </a:r>
            <a:endParaRPr lang="zh-CN" altLang="en-US" dirty="0"/>
          </a:p>
        </p:txBody>
      </p:sp>
      <p:sp>
        <p:nvSpPr>
          <p:cNvPr id="34" name="文本占位符 10"/>
          <p:cNvSpPr>
            <a:spLocks noGrp="1"/>
          </p:cNvSpPr>
          <p:nvPr>
            <p:ph type="body" sz="quarter" idx="12"/>
          </p:nvPr>
        </p:nvSpPr>
        <p:spPr>
          <a:xfrm>
            <a:off x="3468529" y="3431373"/>
            <a:ext cx="5254474" cy="295722"/>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endParaRPr lang="zh-CN" altLang="en-US" dirty="0"/>
          </a:p>
        </p:txBody>
      </p:sp>
    </p:spTree>
    <p:extLst>
      <p:ext uri="{BB962C8B-B14F-4D97-AF65-F5344CB8AC3E}">
        <p14:creationId xmlns:p14="http://schemas.microsoft.com/office/powerpoint/2010/main" val="1279128930"/>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2" y="593368"/>
            <a:ext cx="11360799" cy="763599"/>
          </a:xfrm>
          <a:prstGeom prst="rect">
            <a:avLst/>
          </a:prstGeom>
        </p:spPr>
        <p:txBody>
          <a:bodyPr lIns="91425" tIns="91425" rIns="91425" bIns="91425" anchor="t"/>
          <a:lstStyle>
            <a:lvl1pPr lvl="0">
              <a:spcBef>
                <a:spcPts val="0"/>
              </a:spcBef>
              <a:defRPr sz="4000" b="1">
                <a:latin typeface="微軟正黑體" panose="020B0604030504040204" pitchFamily="34" charset="-120"/>
                <a:ea typeface="微軟正黑體" panose="020B0604030504040204" pitchFamily="34" charset="-12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2" y="1536633"/>
            <a:ext cx="11360799" cy="4555200"/>
          </a:xfrm>
          <a:prstGeom prst="rect">
            <a:avLst/>
          </a:prstGeom>
        </p:spPr>
        <p:txBody>
          <a:bodyPr lIns="91425" tIns="91425" rIns="91425" bIns="91425"/>
          <a:lstStyle>
            <a:lvl1pPr lvl="0">
              <a:spcBef>
                <a:spcPts val="0"/>
              </a:spcBef>
              <a:defRPr sz="3200" b="1">
                <a:latin typeface="微軟正黑體" panose="020B0604030504040204" pitchFamily="34" charset="-120"/>
                <a:ea typeface="微軟正黑體" panose="020B0604030504040204" pitchFamily="34" charset="-120"/>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 name="Shape 19"/>
          <p:cNvSpPr txBox="1">
            <a:spLocks noGrp="1"/>
          </p:cNvSpPr>
          <p:nvPr>
            <p:ph type="sldNum" idx="10"/>
          </p:nvPr>
        </p:nvSpPr>
        <p:spPr>
          <a:xfrm>
            <a:off x="11296651" y="6218239"/>
            <a:ext cx="732367" cy="523875"/>
          </a:xfrm>
          <a:prstGeom prst="rect">
            <a:avLst/>
          </a:prstGeom>
        </p:spPr>
        <p:txBody>
          <a:bodyPr lIns="91425" tIns="91425" rIns="91425" bIns="91425" anchorCtr="0">
            <a:noAutofit/>
          </a:bodyPr>
          <a:lstStyle>
            <a:lvl1pPr>
              <a:defRPr/>
            </a:lvl1pPr>
          </a:lstStyle>
          <a:p>
            <a:pPr>
              <a:defRPr/>
            </a:pPr>
            <a:fld id="{DF9460B3-9ABE-4C9D-A384-F253A5F08D44}" type="slidenum">
              <a:rPr lang="en-US" altLang="zh-TW"/>
              <a:pPr>
                <a:defRPr/>
              </a:pPr>
              <a:t>‹#›</a:t>
            </a:fld>
            <a:endParaRPr lang="zh-TW"/>
          </a:p>
        </p:txBody>
      </p:sp>
      <p:sp>
        <p:nvSpPr>
          <p:cNvPr id="5" name="流程圖: 換頁接點 4"/>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95604495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9"/>
            <a:ext cx="10972800" cy="754095"/>
          </a:xfrm>
        </p:spPr>
        <p:txBody>
          <a:bodyPr>
            <a:normAutofit/>
          </a:bodyPr>
          <a:lstStyle>
            <a:lvl1pPr algn="l">
              <a:defRPr sz="4800" b="1"/>
            </a:lvl1pPr>
          </a:lstStyle>
          <a:p>
            <a:r>
              <a:rPr lang="zh-TW" altLang="en-US" dirty="0"/>
              <a:t>按一下以編輯母片標題樣式</a:t>
            </a:r>
          </a:p>
        </p:txBody>
      </p:sp>
      <p:sp>
        <p:nvSpPr>
          <p:cNvPr id="3" name="內容版面配置區 2"/>
          <p:cNvSpPr>
            <a:spLocks noGrp="1"/>
          </p:cNvSpPr>
          <p:nvPr>
            <p:ph idx="1"/>
          </p:nvPr>
        </p:nvSpPr>
        <p:spPr>
          <a:xfrm>
            <a:off x="609600" y="1124745"/>
            <a:ext cx="10972800" cy="5231607"/>
          </a:xfrm>
        </p:spPr>
        <p:txBody>
          <a:bodyPr>
            <a:normAutofit/>
          </a:bodyPr>
          <a:lstStyle>
            <a:lvl1pPr marL="234945" indent="-234945">
              <a:defRPr sz="3733" b="1"/>
            </a:lvl1pPr>
            <a:lvl2pPr>
              <a:defRPr sz="3200"/>
            </a:lvl2pPr>
            <a:lvl3pPr>
              <a:defRPr sz="2667"/>
            </a:lvl3pPr>
            <a:lvl4pPr>
              <a:defRPr sz="2400"/>
            </a:lvl4pPr>
            <a:lvl5pPr>
              <a:defRPr sz="2400"/>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7" name="流程圖: 換頁接點 6"/>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1759583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5" name="流程圖: 換頁接點 4"/>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2926044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40967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5511546"/>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68923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BB9790E1-7EF4-416D-837B-3D483ED095A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a:extLst>
              <a:ext uri="{FF2B5EF4-FFF2-40B4-BE49-F238E27FC236}">
                <a16:creationId xmlns:a16="http://schemas.microsoft.com/office/drawing/2014/main" id="{529994DC-DCA4-4731-9A4B-7315D893293F}"/>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5C97F476-02CD-46C6-AC78-5FAF514B051B}"/>
              </a:ext>
            </a:extLst>
          </p:cNvPr>
          <p:cNvSpPr>
            <a:spLocks noGrp="1"/>
          </p:cNvSpPr>
          <p:nvPr>
            <p:ph type="dt" sz="half" idx="14"/>
          </p:nvPr>
        </p:nvSpPr>
        <p:spPr/>
        <p:txBody>
          <a:bodyPr/>
          <a:lstStyle>
            <a:lvl1pPr>
              <a:defRPr/>
            </a:lvl1pPr>
          </a:lstStyle>
          <a:p>
            <a:pPr>
              <a:defRPr/>
            </a:pPr>
            <a:fld id="{1F436FAB-8C25-41E8-A9DA-F47A7F55D5D1}" type="datetime1">
              <a:rPr lang="zh-TW" altLang="en-US"/>
              <a:pPr>
                <a:defRPr/>
              </a:pPr>
              <a:t>2022/3/4</a:t>
            </a:fld>
            <a:endParaRPr lang="zh-TW" altLang="en-US"/>
          </a:p>
        </p:txBody>
      </p:sp>
      <p:sp>
        <p:nvSpPr>
          <p:cNvPr id="9" name="Footer Placeholder 4">
            <a:extLst>
              <a:ext uri="{FF2B5EF4-FFF2-40B4-BE49-F238E27FC236}">
                <a16:creationId xmlns:a16="http://schemas.microsoft.com/office/drawing/2014/main" id="{9D29A355-F58A-4913-B924-081997F40A7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B68A393A-9513-4675-92FC-909907FC23AB}"/>
              </a:ext>
            </a:extLst>
          </p:cNvPr>
          <p:cNvSpPr>
            <a:spLocks noGrp="1"/>
          </p:cNvSpPr>
          <p:nvPr>
            <p:ph type="sldNum" sz="quarter" idx="16"/>
          </p:nvPr>
        </p:nvSpPr>
        <p:spPr>
          <a:xfrm>
            <a:off x="531813" y="3244850"/>
            <a:ext cx="779462" cy="365125"/>
          </a:xfrm>
        </p:spPr>
        <p:txBody>
          <a:bodyPr/>
          <a:lstStyle>
            <a:lvl1pPr>
              <a:defRPr/>
            </a:lvl1pPr>
          </a:lstStyle>
          <a:p>
            <a:pPr>
              <a:defRPr/>
            </a:pPr>
            <a:fld id="{403D136E-9E49-4252-8B36-866A4C361231}" type="slidenum">
              <a:rPr lang="zh-TW" altLang="en-US"/>
              <a:pPr>
                <a:defRPr/>
              </a:pPr>
              <a:t>‹#›</a:t>
            </a:fld>
            <a:endParaRPr lang="zh-TW" altLang="en-US"/>
          </a:p>
        </p:txBody>
      </p:sp>
    </p:spTree>
    <p:extLst>
      <p:ext uri="{BB962C8B-B14F-4D97-AF65-F5344CB8AC3E}">
        <p14:creationId xmlns:p14="http://schemas.microsoft.com/office/powerpoint/2010/main" val="365931248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219170" eaLnBrk="1" fontAlgn="auto" hangingPunct="1">
              <a:spcBef>
                <a:spcPts val="0"/>
              </a:spcBef>
              <a:spcAft>
                <a:spcPts val="0"/>
              </a:spcAft>
            </a:pPr>
            <a:fld id="{530820CF-B880-4189-942D-D702A7CBA730}" type="datetimeFigureOut">
              <a:rPr kumimoji="0" lang="zh-CN" altLang="en-US" smtClean="0">
                <a:solidFill>
                  <a:srgbClr val="000000">
                    <a:tint val="75000"/>
                  </a:srgbClr>
                </a:solidFill>
                <a:latin typeface="Arial"/>
                <a:ea typeface="Microsoft YaHei"/>
              </a:rPr>
              <a:pPr defTabSz="1219170" eaLnBrk="1" fontAlgn="auto" hangingPunct="1">
                <a:spcBef>
                  <a:spcPts val="0"/>
                </a:spcBef>
                <a:spcAft>
                  <a:spcPts val="0"/>
                </a:spcAft>
              </a:pPr>
              <a:t>2022/3/4</a:t>
            </a:fld>
            <a:endParaRPr kumimoji="0" lang="zh-CN" altLang="en-US">
              <a:solidFill>
                <a:srgbClr val="000000">
                  <a:tint val="75000"/>
                </a:srgbClr>
              </a:solidFill>
              <a:latin typeface="Arial"/>
              <a:ea typeface="Microsoft YaHei"/>
            </a:endParaRPr>
          </a:p>
        </p:txBody>
      </p:sp>
      <p:sp>
        <p:nvSpPr>
          <p:cNvPr id="4" name="页脚占位符 3"/>
          <p:cNvSpPr>
            <a:spLocks noGrp="1"/>
          </p:cNvSpPr>
          <p:nvPr>
            <p:ph type="ftr" sz="quarter" idx="11"/>
          </p:nvPr>
        </p:nvSpPr>
        <p:spPr/>
        <p:txBody>
          <a:bodyPr/>
          <a:lstStyle/>
          <a:p>
            <a:pPr defTabSz="1219170" eaLnBrk="1" fontAlgn="auto" hangingPunct="1">
              <a:spcBef>
                <a:spcPts val="0"/>
              </a:spcBef>
              <a:spcAft>
                <a:spcPts val="0"/>
              </a:spcAft>
            </a:pPr>
            <a:endParaRPr kumimoji="0" lang="zh-CN" altLang="en-US">
              <a:solidFill>
                <a:srgbClr val="000000">
                  <a:tint val="75000"/>
                </a:srgbClr>
              </a:solidFill>
              <a:latin typeface="Arial"/>
              <a:ea typeface="Microsoft YaHei"/>
            </a:endParaRPr>
          </a:p>
        </p:txBody>
      </p:sp>
      <p:sp>
        <p:nvSpPr>
          <p:cNvPr id="5" name="灯片编号占位符 4"/>
          <p:cNvSpPr>
            <a:spLocks noGrp="1"/>
          </p:cNvSpPr>
          <p:nvPr>
            <p:ph type="sldNum" sz="quarter" idx="12"/>
          </p:nvPr>
        </p:nvSpPr>
        <p:spPr/>
        <p:txBody>
          <a:bodyPr/>
          <a:lstStyle/>
          <a:p>
            <a:pPr defTabSz="1219170" eaLnBrk="1" fontAlgn="auto" hangingPunct="1">
              <a:spcBef>
                <a:spcPts val="0"/>
              </a:spcBef>
              <a:spcAft>
                <a:spcPts val="0"/>
              </a:spcAft>
            </a:pPr>
            <a:fld id="{0C913308-F349-4B6D-A68A-DD1791B4A57B}" type="slidenum">
              <a:rPr kumimoji="0" lang="zh-CN" altLang="en-US" smtClean="0">
                <a:solidFill>
                  <a:srgbClr val="000000">
                    <a:tint val="75000"/>
                  </a:srgbClr>
                </a:solidFill>
                <a:latin typeface="Arial"/>
                <a:ea typeface="Microsoft YaHei"/>
              </a:rPr>
              <a:pPr defTabSz="1219170" eaLnBrk="1" fontAlgn="auto" hangingPunct="1">
                <a:spcBef>
                  <a:spcPts val="0"/>
                </a:spcBef>
                <a:spcAft>
                  <a:spcPts val="0"/>
                </a:spcAft>
              </a:pPr>
              <a:t>‹#›</a:t>
            </a:fld>
            <a:endParaRPr kumimoji="0" lang="zh-CN" altLang="en-US">
              <a:solidFill>
                <a:srgbClr val="000000">
                  <a:tint val="75000"/>
                </a:srgbClr>
              </a:solidFill>
              <a:latin typeface="Arial"/>
              <a:ea typeface="Microsoft YaHei"/>
            </a:endParaRPr>
          </a:p>
        </p:txBody>
      </p:sp>
    </p:spTree>
    <p:extLst>
      <p:ext uri="{BB962C8B-B14F-4D97-AF65-F5344CB8AC3E}">
        <p14:creationId xmlns:p14="http://schemas.microsoft.com/office/powerpoint/2010/main" val="196513717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219170" eaLnBrk="1" fontAlgn="auto" hangingPunct="1">
              <a:spcBef>
                <a:spcPts val="0"/>
              </a:spcBef>
              <a:spcAft>
                <a:spcPts val="0"/>
              </a:spcAft>
            </a:pPr>
            <a:fld id="{530820CF-B880-4189-942D-D702A7CBA730}" type="datetimeFigureOut">
              <a:rPr kumimoji="0" lang="zh-CN" altLang="en-US" smtClean="0">
                <a:solidFill>
                  <a:srgbClr val="000000">
                    <a:tint val="75000"/>
                  </a:srgbClr>
                </a:solidFill>
                <a:latin typeface="Arial"/>
                <a:ea typeface="Microsoft YaHei"/>
              </a:rPr>
              <a:pPr defTabSz="1219170" eaLnBrk="1" fontAlgn="auto" hangingPunct="1">
                <a:spcBef>
                  <a:spcPts val="0"/>
                </a:spcBef>
                <a:spcAft>
                  <a:spcPts val="0"/>
                </a:spcAft>
              </a:pPr>
              <a:t>2022/3/4</a:t>
            </a:fld>
            <a:endParaRPr kumimoji="0" lang="zh-CN" altLang="en-US">
              <a:solidFill>
                <a:srgbClr val="000000">
                  <a:tint val="75000"/>
                </a:srgbClr>
              </a:solidFill>
              <a:latin typeface="Arial"/>
              <a:ea typeface="Microsoft YaHei"/>
            </a:endParaRPr>
          </a:p>
        </p:txBody>
      </p:sp>
      <p:sp>
        <p:nvSpPr>
          <p:cNvPr id="3" name="页脚占位符 2"/>
          <p:cNvSpPr>
            <a:spLocks noGrp="1"/>
          </p:cNvSpPr>
          <p:nvPr>
            <p:ph type="ftr" sz="quarter" idx="11"/>
          </p:nvPr>
        </p:nvSpPr>
        <p:spPr/>
        <p:txBody>
          <a:bodyPr/>
          <a:lstStyle/>
          <a:p>
            <a:pPr defTabSz="1219170" eaLnBrk="1" fontAlgn="auto" hangingPunct="1">
              <a:spcBef>
                <a:spcPts val="0"/>
              </a:spcBef>
              <a:spcAft>
                <a:spcPts val="0"/>
              </a:spcAft>
            </a:pPr>
            <a:endParaRPr kumimoji="0" lang="zh-CN" altLang="en-US">
              <a:solidFill>
                <a:srgbClr val="000000">
                  <a:tint val="75000"/>
                </a:srgbClr>
              </a:solidFill>
              <a:latin typeface="Arial"/>
              <a:ea typeface="Microsoft YaHei"/>
            </a:endParaRPr>
          </a:p>
        </p:txBody>
      </p:sp>
      <p:sp>
        <p:nvSpPr>
          <p:cNvPr id="4" name="灯片编号占位符 3"/>
          <p:cNvSpPr>
            <a:spLocks noGrp="1"/>
          </p:cNvSpPr>
          <p:nvPr>
            <p:ph type="sldNum" sz="quarter" idx="12"/>
          </p:nvPr>
        </p:nvSpPr>
        <p:spPr/>
        <p:txBody>
          <a:bodyPr/>
          <a:lstStyle/>
          <a:p>
            <a:pPr defTabSz="1219170" eaLnBrk="1" fontAlgn="auto" hangingPunct="1">
              <a:spcBef>
                <a:spcPts val="0"/>
              </a:spcBef>
              <a:spcAft>
                <a:spcPts val="0"/>
              </a:spcAft>
            </a:pPr>
            <a:fld id="{0C913308-F349-4B6D-A68A-DD1791B4A57B}" type="slidenum">
              <a:rPr kumimoji="0" lang="zh-CN" altLang="en-US" smtClean="0">
                <a:solidFill>
                  <a:srgbClr val="000000">
                    <a:tint val="75000"/>
                  </a:srgbClr>
                </a:solidFill>
                <a:latin typeface="Arial"/>
                <a:ea typeface="Microsoft YaHei"/>
              </a:rPr>
              <a:pPr defTabSz="1219170" eaLnBrk="1" fontAlgn="auto" hangingPunct="1">
                <a:spcBef>
                  <a:spcPts val="0"/>
                </a:spcBef>
                <a:spcAft>
                  <a:spcPts val="0"/>
                </a:spcAft>
              </a:pPr>
              <a:t>‹#›</a:t>
            </a:fld>
            <a:endParaRPr kumimoji="0" lang="zh-CN" altLang="en-US">
              <a:solidFill>
                <a:srgbClr val="000000">
                  <a:tint val="75000"/>
                </a:srgbClr>
              </a:solidFill>
              <a:latin typeface="Arial"/>
              <a:ea typeface="Microsoft YaHei"/>
            </a:endParaRPr>
          </a:p>
        </p:txBody>
      </p:sp>
    </p:spTree>
    <p:extLst>
      <p:ext uri="{BB962C8B-B14F-4D97-AF65-F5344CB8AC3E}">
        <p14:creationId xmlns:p14="http://schemas.microsoft.com/office/powerpoint/2010/main" val="193674841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defTabSz="1219170" eaLnBrk="1" fontAlgn="auto" hangingPunct="1">
              <a:spcBef>
                <a:spcPts val="0"/>
              </a:spcBef>
              <a:spcAft>
                <a:spcPts val="0"/>
              </a:spcAft>
            </a:pPr>
            <a:fld id="{48A87A34-81AB-432B-8DAE-1953F412C126}" type="datetimeFigureOut">
              <a:rPr kumimoji="0" lang="en-US" smtClean="0">
                <a:solidFill>
                  <a:prstClr val="black">
                    <a:tint val="75000"/>
                  </a:prstClr>
                </a:solidFill>
                <a:latin typeface="Arial"/>
                <a:ea typeface="Microsoft YaHei"/>
              </a:rPr>
              <a:pPr defTabSz="1219170" eaLnBrk="1" fontAlgn="auto" hangingPunct="1">
                <a:spcBef>
                  <a:spcPts val="0"/>
                </a:spcBef>
                <a:spcAft>
                  <a:spcPts val="0"/>
                </a:spcAft>
              </a:pPr>
              <a:t>3/4/2022</a:t>
            </a:fld>
            <a:endParaRPr kumimoji="0" lang="en-US" dirty="0">
              <a:solidFill>
                <a:prstClr val="black">
                  <a:tint val="75000"/>
                </a:prstClr>
              </a:solidFill>
              <a:latin typeface="Arial"/>
              <a:ea typeface="Microsoft YaHei"/>
            </a:endParaRPr>
          </a:p>
        </p:txBody>
      </p:sp>
      <p:sp>
        <p:nvSpPr>
          <p:cNvPr id="5" name="Footer Placeholder 4"/>
          <p:cNvSpPr>
            <a:spLocks noGrp="1"/>
          </p:cNvSpPr>
          <p:nvPr>
            <p:ph type="ftr" sz="quarter" idx="11"/>
          </p:nvPr>
        </p:nvSpPr>
        <p:spPr/>
        <p:txBody>
          <a:bodyPr/>
          <a:lstStyle/>
          <a:p>
            <a:pPr defTabSz="1219170" eaLnBrk="1" fontAlgn="auto" hangingPunct="1">
              <a:spcBef>
                <a:spcPts val="0"/>
              </a:spcBef>
              <a:spcAft>
                <a:spcPts val="0"/>
              </a:spcAft>
            </a:pPr>
            <a:endParaRPr kumimoji="0" lang="en-US" dirty="0">
              <a:solidFill>
                <a:prstClr val="black">
                  <a:tint val="75000"/>
                </a:prstClr>
              </a:solidFill>
              <a:latin typeface="Arial"/>
              <a:ea typeface="Microsoft YaHei"/>
            </a:endParaRPr>
          </a:p>
        </p:txBody>
      </p:sp>
      <p:sp>
        <p:nvSpPr>
          <p:cNvPr id="6" name="Slide Number Placeholder 5"/>
          <p:cNvSpPr>
            <a:spLocks noGrp="1"/>
          </p:cNvSpPr>
          <p:nvPr>
            <p:ph type="sldNum" sz="quarter" idx="12"/>
          </p:nvPr>
        </p:nvSpPr>
        <p:spPr/>
        <p:txBody>
          <a:bodyPr/>
          <a:lstStyle/>
          <a:p>
            <a:pPr defTabSz="1219170" eaLnBrk="1" fontAlgn="auto" hangingPunct="1">
              <a:spcBef>
                <a:spcPts val="0"/>
              </a:spcBef>
              <a:spcAft>
                <a:spcPts val="0"/>
              </a:spcAft>
            </a:pPr>
            <a:fld id="{6D22F896-40B5-4ADD-8801-0D06FADFA095}" type="slidenum">
              <a:rPr kumimoji="0" lang="en-US" smtClean="0">
                <a:solidFill>
                  <a:srgbClr val="90C226"/>
                </a:solidFill>
                <a:latin typeface="Arial"/>
                <a:ea typeface="Microsoft YaHei"/>
              </a:rPr>
              <a:pPr defTabSz="1219170" eaLnBrk="1" fontAlgn="auto" hangingPunct="1">
                <a:spcBef>
                  <a:spcPts val="0"/>
                </a:spcBef>
                <a:spcAft>
                  <a:spcPts val="0"/>
                </a:spcAft>
              </a:pPr>
              <a:t>‹#›</a:t>
            </a:fld>
            <a:endParaRPr kumimoji="0" lang="en-US" dirty="0">
              <a:solidFill>
                <a:srgbClr val="90C226"/>
              </a:solidFill>
              <a:latin typeface="Arial"/>
              <a:ea typeface="Microsoft YaHei"/>
            </a:endParaRPr>
          </a:p>
        </p:txBody>
      </p:sp>
    </p:spTree>
    <p:extLst>
      <p:ext uri="{BB962C8B-B14F-4D97-AF65-F5344CB8AC3E}">
        <p14:creationId xmlns:p14="http://schemas.microsoft.com/office/powerpoint/2010/main" val="345412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277303C-36A9-4FD7-8280-D08FB8AC6A6C}"/>
              </a:ext>
            </a:extLst>
          </p:cNvPr>
          <p:cNvSpPr>
            <a:spLocks noGrp="1"/>
          </p:cNvSpPr>
          <p:nvPr>
            <p:ph type="dt" sz="half" idx="10"/>
          </p:nvPr>
        </p:nvSpPr>
        <p:spPr/>
        <p:txBody>
          <a:bodyPr/>
          <a:lstStyle>
            <a:lvl1pPr>
              <a:defRPr/>
            </a:lvl1pPr>
          </a:lstStyle>
          <a:p>
            <a:pPr>
              <a:defRPr/>
            </a:pPr>
            <a:fld id="{1EFE16DD-02E2-458B-B514-B80E0CB2CF8D}"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203ECAF7-3083-41B0-BC80-A54802EA888F}"/>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88A72A6-505B-4E4A-8875-A007A7B87170}"/>
              </a:ext>
            </a:extLst>
          </p:cNvPr>
          <p:cNvSpPr>
            <a:spLocks noGrp="1"/>
          </p:cNvSpPr>
          <p:nvPr>
            <p:ph type="sldNum" sz="quarter" idx="12"/>
          </p:nvPr>
        </p:nvSpPr>
        <p:spPr>
          <a:xfrm>
            <a:off x="531813" y="4983163"/>
            <a:ext cx="779462" cy="365125"/>
          </a:xfrm>
        </p:spPr>
        <p:txBody>
          <a:bodyPr/>
          <a:lstStyle>
            <a:lvl1pPr>
              <a:defRPr/>
            </a:lvl1pPr>
          </a:lstStyle>
          <a:p>
            <a:pPr>
              <a:defRPr/>
            </a:pPr>
            <a:fld id="{25719667-6EED-4EAE-A3B0-71D99504A05B}" type="slidenum">
              <a:rPr lang="zh-TW" altLang="en-US"/>
              <a:pPr>
                <a:defRPr/>
              </a:pPr>
              <a:t>‹#›</a:t>
            </a:fld>
            <a:endParaRPr lang="zh-TW" altLang="en-US"/>
          </a:p>
        </p:txBody>
      </p:sp>
    </p:spTree>
    <p:extLst>
      <p:ext uri="{BB962C8B-B14F-4D97-AF65-F5344CB8AC3E}">
        <p14:creationId xmlns:p14="http://schemas.microsoft.com/office/powerpoint/2010/main" val="11522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22D6E8FA-3A0A-4499-957F-ABB529B1FD48}"/>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a:extLst>
              <a:ext uri="{FF2B5EF4-FFF2-40B4-BE49-F238E27FC236}">
                <a16:creationId xmlns:a16="http://schemas.microsoft.com/office/drawing/2014/main" id="{7D115396-7192-4C28-8162-8DDCF2D561F2}"/>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FA86FC14-206C-4069-A6E8-80B9AEF9A953}"/>
              </a:ext>
            </a:extLst>
          </p:cNvPr>
          <p:cNvSpPr>
            <a:spLocks noGrp="1"/>
          </p:cNvSpPr>
          <p:nvPr>
            <p:ph type="dt" sz="half" idx="14"/>
          </p:nvPr>
        </p:nvSpPr>
        <p:spPr/>
        <p:txBody>
          <a:bodyPr/>
          <a:lstStyle>
            <a:lvl1pPr>
              <a:defRPr/>
            </a:lvl1pPr>
          </a:lstStyle>
          <a:p>
            <a:pPr>
              <a:defRPr/>
            </a:pPr>
            <a:fld id="{7016BBAF-1D3D-4A09-AAEF-D9BAA100A091}" type="datetime1">
              <a:rPr lang="zh-TW" altLang="en-US"/>
              <a:pPr>
                <a:defRPr/>
              </a:pPr>
              <a:t>2022/3/4</a:t>
            </a:fld>
            <a:endParaRPr lang="zh-TW" altLang="en-US"/>
          </a:p>
        </p:txBody>
      </p:sp>
      <p:sp>
        <p:nvSpPr>
          <p:cNvPr id="9" name="Footer Placeholder 5">
            <a:extLst>
              <a:ext uri="{FF2B5EF4-FFF2-40B4-BE49-F238E27FC236}">
                <a16:creationId xmlns:a16="http://schemas.microsoft.com/office/drawing/2014/main" id="{CE3506A4-90DD-4733-BB39-0C277F443188}"/>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42C4075E-3BAB-4110-9F7C-93DB93166ADD}"/>
              </a:ext>
            </a:extLst>
          </p:cNvPr>
          <p:cNvSpPr>
            <a:spLocks noGrp="1"/>
          </p:cNvSpPr>
          <p:nvPr>
            <p:ph type="sldNum" sz="quarter" idx="16"/>
          </p:nvPr>
        </p:nvSpPr>
        <p:spPr>
          <a:xfrm>
            <a:off x="531813" y="4983163"/>
            <a:ext cx="779462" cy="365125"/>
          </a:xfrm>
        </p:spPr>
        <p:txBody>
          <a:bodyPr/>
          <a:lstStyle>
            <a:lvl1pPr>
              <a:defRPr/>
            </a:lvl1pPr>
          </a:lstStyle>
          <a:p>
            <a:pPr>
              <a:defRPr/>
            </a:pPr>
            <a:fld id="{E3C366EA-5BCB-4E5E-92A1-D8B96022018B}" type="slidenum">
              <a:rPr lang="zh-TW" altLang="en-US"/>
              <a:pPr>
                <a:defRPr/>
              </a:pPr>
              <a:t>‹#›</a:t>
            </a:fld>
            <a:endParaRPr lang="zh-TW" altLang="en-US"/>
          </a:p>
        </p:txBody>
      </p:sp>
    </p:spTree>
    <p:extLst>
      <p:ext uri="{BB962C8B-B14F-4D97-AF65-F5344CB8AC3E}">
        <p14:creationId xmlns:p14="http://schemas.microsoft.com/office/powerpoint/2010/main" val="2807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00ED576-A230-4CD4-A6C8-26443CC1B7E9}"/>
              </a:ext>
            </a:extLst>
          </p:cNvPr>
          <p:cNvSpPr>
            <a:spLocks noGrp="1"/>
          </p:cNvSpPr>
          <p:nvPr>
            <p:ph type="dt" sz="half" idx="14"/>
          </p:nvPr>
        </p:nvSpPr>
        <p:spPr/>
        <p:txBody>
          <a:bodyPr/>
          <a:lstStyle>
            <a:lvl1pPr>
              <a:defRPr/>
            </a:lvl1pPr>
          </a:lstStyle>
          <a:p>
            <a:pPr>
              <a:defRPr/>
            </a:pPr>
            <a:fld id="{020DB24F-7EC8-45E9-8D17-EEB60D4C6A61}"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A1C42132-E9D2-4CF1-9CBD-F84E03859340}"/>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9C5AE0C-13F9-484F-A39F-C863ADDC9032}"/>
              </a:ext>
            </a:extLst>
          </p:cNvPr>
          <p:cNvSpPr>
            <a:spLocks noGrp="1"/>
          </p:cNvSpPr>
          <p:nvPr>
            <p:ph type="sldNum" sz="quarter" idx="16"/>
          </p:nvPr>
        </p:nvSpPr>
        <p:spPr>
          <a:xfrm>
            <a:off x="531813" y="4983163"/>
            <a:ext cx="779462" cy="365125"/>
          </a:xfrm>
        </p:spPr>
        <p:txBody>
          <a:bodyPr/>
          <a:lstStyle>
            <a:lvl1pPr>
              <a:defRPr/>
            </a:lvl1pPr>
          </a:lstStyle>
          <a:p>
            <a:pPr>
              <a:defRPr/>
            </a:pPr>
            <a:fld id="{685ED485-6932-4394-8793-955FE71BFA10}" type="slidenum">
              <a:rPr lang="zh-TW" altLang="en-US"/>
              <a:pPr>
                <a:defRPr/>
              </a:pPr>
              <a:t>‹#›</a:t>
            </a:fld>
            <a:endParaRPr lang="zh-TW" altLang="en-US"/>
          </a:p>
        </p:txBody>
      </p:sp>
    </p:spTree>
    <p:extLst>
      <p:ext uri="{BB962C8B-B14F-4D97-AF65-F5344CB8AC3E}">
        <p14:creationId xmlns:p14="http://schemas.microsoft.com/office/powerpoint/2010/main" val="5750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181B318-5D1D-41F9-AFBE-E67C3F868936}"/>
              </a:ext>
            </a:extLst>
          </p:cNvPr>
          <p:cNvSpPr>
            <a:spLocks noGrp="1"/>
          </p:cNvSpPr>
          <p:nvPr>
            <p:ph type="dt" sz="half" idx="10"/>
          </p:nvPr>
        </p:nvSpPr>
        <p:spPr/>
        <p:txBody>
          <a:bodyPr/>
          <a:lstStyle>
            <a:lvl1pPr>
              <a:defRPr/>
            </a:lvl1pPr>
          </a:lstStyle>
          <a:p>
            <a:pPr>
              <a:defRPr/>
            </a:pPr>
            <a:fld id="{7EBF29D1-CCB4-4275-8E1A-18F9DF8C4EFE}"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D60E9737-E6E5-4AA9-BA41-37882D3D5AC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8A18244F-9468-43C5-8339-267332EE9B8D}"/>
              </a:ext>
            </a:extLst>
          </p:cNvPr>
          <p:cNvSpPr>
            <a:spLocks noGrp="1"/>
          </p:cNvSpPr>
          <p:nvPr>
            <p:ph type="sldNum" sz="quarter" idx="12"/>
          </p:nvPr>
        </p:nvSpPr>
        <p:spPr/>
        <p:txBody>
          <a:bodyPr/>
          <a:lstStyle>
            <a:lvl1pPr>
              <a:defRPr/>
            </a:lvl1pPr>
          </a:lstStyle>
          <a:p>
            <a:pPr>
              <a:defRPr/>
            </a:pPr>
            <a:fld id="{76F198C1-207C-41C9-A74F-B972F9326774}" type="slidenum">
              <a:rPr lang="zh-TW" altLang="en-US"/>
              <a:pPr>
                <a:defRPr/>
              </a:pPr>
              <a:t>‹#›</a:t>
            </a:fld>
            <a:endParaRPr lang="zh-TW" altLang="en-US"/>
          </a:p>
        </p:txBody>
      </p:sp>
    </p:spTree>
    <p:extLst>
      <p:ext uri="{BB962C8B-B14F-4D97-AF65-F5344CB8AC3E}">
        <p14:creationId xmlns:p14="http://schemas.microsoft.com/office/powerpoint/2010/main" val="311841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DD436A57-E9C2-4EBE-8293-B59B598F297F}"/>
              </a:ext>
            </a:extLst>
          </p:cNvPr>
          <p:cNvSpPr>
            <a:spLocks noGrp="1"/>
          </p:cNvSpPr>
          <p:nvPr>
            <p:ph type="dt" sz="half" idx="10"/>
          </p:nvPr>
        </p:nvSpPr>
        <p:spPr/>
        <p:txBody>
          <a:bodyPr/>
          <a:lstStyle>
            <a:lvl1pPr>
              <a:defRPr/>
            </a:lvl1pPr>
          </a:lstStyle>
          <a:p>
            <a:pPr>
              <a:defRPr/>
            </a:pPr>
            <a:fld id="{495ACF42-6951-4908-ADD6-7A851D8A7387}"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905916BB-D52B-4E70-A9E2-7F412CA44C7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D43A0EF5-61D9-428C-98C5-494A51F163FA}"/>
              </a:ext>
            </a:extLst>
          </p:cNvPr>
          <p:cNvSpPr>
            <a:spLocks noGrp="1"/>
          </p:cNvSpPr>
          <p:nvPr>
            <p:ph type="sldNum" sz="quarter" idx="12"/>
          </p:nvPr>
        </p:nvSpPr>
        <p:spPr/>
        <p:txBody>
          <a:bodyPr/>
          <a:lstStyle>
            <a:lvl1pPr>
              <a:defRPr/>
            </a:lvl1pPr>
          </a:lstStyle>
          <a:p>
            <a:pPr>
              <a:defRPr/>
            </a:pPr>
            <a:fld id="{3AE6F989-0FD9-47AE-A108-8EEF09DB05B1}" type="slidenum">
              <a:rPr lang="zh-TW" altLang="en-US"/>
              <a:pPr>
                <a:defRPr/>
              </a:pPr>
              <a:t>‹#›</a:t>
            </a:fld>
            <a:endParaRPr lang="zh-TW" altLang="en-US"/>
          </a:p>
        </p:txBody>
      </p:sp>
    </p:spTree>
    <p:extLst>
      <p:ext uri="{BB962C8B-B14F-4D97-AF65-F5344CB8AC3E}">
        <p14:creationId xmlns:p14="http://schemas.microsoft.com/office/powerpoint/2010/main" val="339304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98546B8-7C5B-4DDA-B89C-0F559B799E27}"/>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221FB31-83C5-4F23-BBF6-A47B0724763B}"/>
              </a:ext>
            </a:extLst>
          </p:cNvPr>
          <p:cNvSpPr>
            <a:spLocks noGrp="1"/>
          </p:cNvSpPr>
          <p:nvPr>
            <p:ph type="sldNum" sz="quarter" idx="12"/>
          </p:nvPr>
        </p:nvSpPr>
        <p:spPr>
          <a:xfrm>
            <a:off x="531813" y="4529138"/>
            <a:ext cx="779462"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230394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1F92198-E251-4BEF-8D34-04E11E3074CE}"/>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77537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1C5F890-A1DB-43DC-BB87-418713A7ADE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DBE2F87-206B-419E-8E4D-32FBAA351339}"/>
              </a:ext>
            </a:extLst>
          </p:cNvPr>
          <p:cNvSpPr>
            <a:spLocks noGrp="1"/>
          </p:cNvSpPr>
          <p:nvPr>
            <p:ph type="sldNum" sz="quarter" idx="12"/>
          </p:nvPr>
        </p:nvSpPr>
        <p:spPr>
          <a:xfrm>
            <a:off x="531813" y="3244850"/>
            <a:ext cx="779462"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6384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0AF8040F-0035-4646-AE60-9854F782A3E3}"/>
              </a:ext>
            </a:extLst>
          </p:cNvPr>
          <p:cNvSpPr>
            <a:spLocks noGrp="1"/>
          </p:cNvSpPr>
          <p:nvPr>
            <p:ph type="dt" sz="half" idx="10"/>
          </p:nvPr>
        </p:nvSpPr>
        <p:spPr/>
        <p:txBody>
          <a:bodyPr/>
          <a:lstStyle>
            <a:lvl1pPr>
              <a:defRPr/>
            </a:lvl1pPr>
          </a:lstStyle>
          <a:p>
            <a:pPr>
              <a:defRPr/>
            </a:pPr>
            <a:fld id="{47C83A30-B697-46A4-90FE-132A3359E78D}"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14D74F8F-607D-433F-9D5B-233D319BAE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5453B26-85E2-48E5-8F1D-7C844F245132}"/>
              </a:ext>
            </a:extLst>
          </p:cNvPr>
          <p:cNvSpPr>
            <a:spLocks noGrp="1"/>
          </p:cNvSpPr>
          <p:nvPr>
            <p:ph type="sldNum" sz="quarter" idx="12"/>
          </p:nvPr>
        </p:nvSpPr>
        <p:spPr/>
        <p:txBody>
          <a:bodyPr/>
          <a:lstStyle>
            <a:lvl1pPr>
              <a:defRPr/>
            </a:lvl1pPr>
          </a:lstStyle>
          <a:p>
            <a:pPr>
              <a:defRPr/>
            </a:pPr>
            <a:fld id="{E814EF61-0EF2-426E-A98D-103D907F6B65}" type="slidenum">
              <a:rPr lang="zh-TW" altLang="en-US"/>
              <a:pPr>
                <a:defRPr/>
              </a:pPr>
              <a:t>‹#›</a:t>
            </a:fld>
            <a:endParaRPr lang="zh-TW" altLang="en-US"/>
          </a:p>
        </p:txBody>
      </p:sp>
    </p:spTree>
    <p:extLst>
      <p:ext uri="{BB962C8B-B14F-4D97-AF65-F5344CB8AC3E}">
        <p14:creationId xmlns:p14="http://schemas.microsoft.com/office/powerpoint/2010/main" val="191319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4E63BDE-ADEB-46F4-B10B-30CEE4129ED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18788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1EA11677-352E-41D2-99C9-FEF1BA6EFCA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2022/3/4</a:t>
            </a:fld>
            <a:endParaRPr lang="zh-TW" altLang="en-US"/>
          </a:p>
        </p:txBody>
      </p:sp>
      <p:sp>
        <p:nvSpPr>
          <p:cNvPr id="9" name="Footer Placeholder 7">
            <a:extLst>
              <a:ext uri="{FF2B5EF4-FFF2-40B4-BE49-F238E27FC236}">
                <a16:creationId xmlns:a16="http://schemas.microsoft.com/office/drawing/2014/main"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118746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7465265-95CC-43D4-AC27-20272E84C10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2022/3/4</a:t>
            </a:fld>
            <a:endParaRPr lang="zh-TW" altLang="en-US"/>
          </a:p>
        </p:txBody>
      </p:sp>
      <p:sp>
        <p:nvSpPr>
          <p:cNvPr id="5" name="Footer Placeholder 3">
            <a:extLst>
              <a:ext uri="{FF2B5EF4-FFF2-40B4-BE49-F238E27FC236}">
                <a16:creationId xmlns:a16="http://schemas.microsoft.com/office/drawing/2014/main"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370449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EC22C46B-E97D-4BEE-829E-208FED209430}"/>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2022/3/4</a:t>
            </a:fld>
            <a:endParaRPr lang="zh-TW" altLang="en-US"/>
          </a:p>
        </p:txBody>
      </p:sp>
      <p:sp>
        <p:nvSpPr>
          <p:cNvPr id="4" name="Footer Placeholder 2">
            <a:extLst>
              <a:ext uri="{FF2B5EF4-FFF2-40B4-BE49-F238E27FC236}">
                <a16:creationId xmlns:a16="http://schemas.microsoft.com/office/drawing/2014/main"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115277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87BF6AE-54AC-4264-88E0-19647D02033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16888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CC06FDD-827C-4931-B807-0B31FE2299DD}"/>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B4F2C25-266A-4084-B3DA-EF4BDD73478C}"/>
              </a:ext>
            </a:extLst>
          </p:cNvPr>
          <p:cNvSpPr>
            <a:spLocks noGrp="1"/>
          </p:cNvSpPr>
          <p:nvPr>
            <p:ph type="sldNum" sz="quarter" idx="12"/>
          </p:nvPr>
        </p:nvSpPr>
        <p:spPr>
          <a:xfrm>
            <a:off x="531813" y="4983163"/>
            <a:ext cx="779462"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42873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3EC7891-F5F1-4239-B08A-BF2868B9D0B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655CDEA8-0978-4127-BBF1-41BF10F4A19B}"/>
              </a:ext>
            </a:extLst>
          </p:cNvPr>
          <p:cNvSpPr>
            <a:spLocks noGrp="1"/>
          </p:cNvSpPr>
          <p:nvPr>
            <p:ph type="sldNum" sz="quarter" idx="12"/>
          </p:nvPr>
        </p:nvSpPr>
        <p:spPr>
          <a:xfrm>
            <a:off x="531813" y="3244850"/>
            <a:ext cx="779462"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36732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97BD4C4-6669-443A-B66C-2AAAA181FD1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BB977151-D293-48C6-BE45-55B0D6AE3D44}"/>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15B6DEA-CBD4-45EB-8FEA-D6920F49395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2022/3/4</a:t>
            </a:fld>
            <a:endParaRPr lang="zh-TW" altLang="en-US"/>
          </a:p>
        </p:txBody>
      </p:sp>
      <p:sp>
        <p:nvSpPr>
          <p:cNvPr id="9" name="Footer Placeholder 4">
            <a:extLst>
              <a:ext uri="{FF2B5EF4-FFF2-40B4-BE49-F238E27FC236}">
                <a16:creationId xmlns:a16="http://schemas.microsoft.com/office/drawing/2014/main"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28AF348B-1371-498C-87D8-4314DA5B1F52}"/>
              </a:ext>
            </a:extLst>
          </p:cNvPr>
          <p:cNvSpPr>
            <a:spLocks noGrp="1"/>
          </p:cNvSpPr>
          <p:nvPr>
            <p:ph type="sldNum" sz="quarter" idx="16"/>
          </p:nvPr>
        </p:nvSpPr>
        <p:spPr>
          <a:xfrm>
            <a:off x="531813" y="3244850"/>
            <a:ext cx="779462"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8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F5B9337-8FB2-4D7B-A5C2-5CEFA865AD82}"/>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CA6AC1B-CFF1-43FA-8059-B2708268B054}"/>
              </a:ext>
            </a:extLst>
          </p:cNvPr>
          <p:cNvSpPr>
            <a:spLocks noGrp="1"/>
          </p:cNvSpPr>
          <p:nvPr>
            <p:ph type="sldNum" sz="quarter" idx="12"/>
          </p:nvPr>
        </p:nvSpPr>
        <p:spPr>
          <a:xfrm>
            <a:off x="531813" y="4983163"/>
            <a:ext cx="779462"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406697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5A2426C-DDB0-414D-914A-908325B4F7A4}"/>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A5D75DBE-240B-4556-AA86-469DD4B688AF}"/>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E5F61E80-5E06-4301-A68C-853323705FD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2022/3/4</a:t>
            </a:fld>
            <a:endParaRPr lang="zh-TW" altLang="en-US"/>
          </a:p>
        </p:txBody>
      </p:sp>
      <p:sp>
        <p:nvSpPr>
          <p:cNvPr id="9" name="Footer Placeholder 5">
            <a:extLst>
              <a:ext uri="{FF2B5EF4-FFF2-40B4-BE49-F238E27FC236}">
                <a16:creationId xmlns:a16="http://schemas.microsoft.com/office/drawing/2014/main"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30C8651-CB23-48C1-9226-D21FC922950F}"/>
              </a:ext>
            </a:extLst>
          </p:cNvPr>
          <p:cNvSpPr>
            <a:spLocks noGrp="1"/>
          </p:cNvSpPr>
          <p:nvPr>
            <p:ph type="sldNum" sz="quarter" idx="16"/>
          </p:nvPr>
        </p:nvSpPr>
        <p:spPr>
          <a:xfrm>
            <a:off x="531813" y="4983163"/>
            <a:ext cx="779462"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34048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83F6ED37-2415-460B-8F3E-9B97947D5D5D}"/>
              </a:ext>
            </a:extLst>
          </p:cNvPr>
          <p:cNvSpPr>
            <a:spLocks noGrp="1"/>
          </p:cNvSpPr>
          <p:nvPr>
            <p:ph type="dt" sz="half" idx="10"/>
          </p:nvPr>
        </p:nvSpPr>
        <p:spPr/>
        <p:txBody>
          <a:bodyPr/>
          <a:lstStyle>
            <a:lvl1pPr>
              <a:defRPr/>
            </a:lvl1pPr>
          </a:lstStyle>
          <a:p>
            <a:pPr>
              <a:defRPr/>
            </a:pPr>
            <a:fld id="{49C01603-D65B-46DF-860A-6B751551CFFD}"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16D34C40-BBD3-47D8-A58D-3D020C77023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04640D9-BB45-4FF4-A382-1362CE3FC79A}"/>
              </a:ext>
            </a:extLst>
          </p:cNvPr>
          <p:cNvSpPr>
            <a:spLocks noGrp="1"/>
          </p:cNvSpPr>
          <p:nvPr>
            <p:ph type="sldNum" sz="quarter" idx="12"/>
          </p:nvPr>
        </p:nvSpPr>
        <p:spPr>
          <a:xfrm>
            <a:off x="531813" y="3244850"/>
            <a:ext cx="779462" cy="365125"/>
          </a:xfrm>
        </p:spPr>
        <p:txBody>
          <a:bodyPr/>
          <a:lstStyle>
            <a:lvl1pPr>
              <a:defRPr/>
            </a:lvl1pPr>
          </a:lstStyle>
          <a:p>
            <a:pPr>
              <a:defRPr/>
            </a:pPr>
            <a:fld id="{B8A60AC1-3B6E-4597-A1AA-55423F91E2D9}" type="slidenum">
              <a:rPr lang="zh-TW" altLang="en-US"/>
              <a:pPr>
                <a:defRPr/>
              </a:pPr>
              <a:t>‹#›</a:t>
            </a:fld>
            <a:endParaRPr lang="zh-TW" altLang="en-US"/>
          </a:p>
        </p:txBody>
      </p:sp>
    </p:spTree>
    <p:extLst>
      <p:ext uri="{BB962C8B-B14F-4D97-AF65-F5344CB8AC3E}">
        <p14:creationId xmlns:p14="http://schemas.microsoft.com/office/powerpoint/2010/main" val="42881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B55F398-51BD-431C-ACD0-49D1F0E69F8E}"/>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75C33BE3-2127-4832-AB34-DBF381A7CF67}"/>
              </a:ext>
            </a:extLst>
          </p:cNvPr>
          <p:cNvSpPr>
            <a:spLocks noGrp="1"/>
          </p:cNvSpPr>
          <p:nvPr>
            <p:ph type="sldNum" sz="quarter" idx="16"/>
          </p:nvPr>
        </p:nvSpPr>
        <p:spPr>
          <a:xfrm>
            <a:off x="531813" y="4983163"/>
            <a:ext cx="779462"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260381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C6EEEED-CFF3-464B-850E-9BA91A7A978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195288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EC43437-59C5-4509-B791-3A9B661BD30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88889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1346017 w 372"/>
              <a:gd name="T1" fmla="*/ 777875 h 166"/>
              <a:gd name="T2" fmla="*/ 1374157 w 372"/>
              <a:gd name="T3" fmla="*/ 768503 h 166"/>
              <a:gd name="T4" fmla="*/ 1378847 w 372"/>
              <a:gd name="T5" fmla="*/ 763817 h 166"/>
              <a:gd name="T6" fmla="*/ 1735283 w 372"/>
              <a:gd name="T7" fmla="*/ 407681 h 166"/>
              <a:gd name="T8" fmla="*/ 1735283 w 372"/>
              <a:gd name="T9" fmla="*/ 365508 h 166"/>
              <a:gd name="T10" fmla="*/ 1378847 w 372"/>
              <a:gd name="T11" fmla="*/ 14058 h 166"/>
              <a:gd name="T12" fmla="*/ 1374157 w 372"/>
              <a:gd name="T13" fmla="*/ 9372 h 166"/>
              <a:gd name="T14" fmla="*/ 1346017 w 372"/>
              <a:gd name="T15" fmla="*/ 0 h 166"/>
              <a:gd name="T16" fmla="*/ 0 w 372"/>
              <a:gd name="T17" fmla="*/ 0 h 166"/>
              <a:gd name="T18" fmla="*/ 0 w 372"/>
              <a:gd name="T19" fmla="*/ 777875 h 166"/>
              <a:gd name="T20" fmla="*/ 1346017 w 372"/>
              <a:gd name="T21" fmla="*/ 777875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948847D4-9C55-417F-97E6-244B4716CF8F}"/>
              </a:ext>
            </a:extLst>
          </p:cNvPr>
          <p:cNvSpPr>
            <a:spLocks noGrp="1"/>
          </p:cNvSpPr>
          <p:nvPr>
            <p:ph type="dt" sz="half" idx="10"/>
          </p:nvPr>
        </p:nvSpPr>
        <p:spPr/>
        <p:txBody>
          <a:bodyPr/>
          <a:lstStyle>
            <a:lvl1pPr>
              <a:defRPr/>
            </a:lvl1pPr>
          </a:lstStyle>
          <a:p>
            <a:pPr>
              <a:defRPr/>
            </a:pPr>
            <a:fld id="{64B09EB7-CD15-4378-B91E-73588519A100}"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7FA60397-27F0-4598-87C0-8DA8DA70387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7374B63-3EEB-4597-A622-87AD267B1D3D}"/>
              </a:ext>
            </a:extLst>
          </p:cNvPr>
          <p:cNvSpPr>
            <a:spLocks noGrp="1"/>
          </p:cNvSpPr>
          <p:nvPr>
            <p:ph type="sldNum" sz="quarter" idx="12"/>
          </p:nvPr>
        </p:nvSpPr>
        <p:spPr>
          <a:xfrm>
            <a:off x="531813" y="4529138"/>
            <a:ext cx="779462" cy="365125"/>
          </a:xfrm>
        </p:spPr>
        <p:txBody>
          <a:bodyPr/>
          <a:lstStyle>
            <a:lvl1pPr>
              <a:defRPr/>
            </a:lvl1pPr>
          </a:lstStyle>
          <a:p>
            <a:pPr>
              <a:defRPr/>
            </a:pPr>
            <a:fld id="{0DADE3A3-E8FA-42DF-A3B9-24DA5D5F472B}" type="slidenum">
              <a:rPr lang="zh-TW" altLang="en-US"/>
              <a:pPr>
                <a:defRPr/>
              </a:pPr>
              <a:t>‹#›</a:t>
            </a:fld>
            <a:endParaRPr lang="zh-TW" altLang="en-US"/>
          </a:p>
        </p:txBody>
      </p:sp>
    </p:spTree>
    <p:extLst>
      <p:ext uri="{BB962C8B-B14F-4D97-AF65-F5344CB8AC3E}">
        <p14:creationId xmlns:p14="http://schemas.microsoft.com/office/powerpoint/2010/main" val="166261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F72B9F02-9FEC-42ED-BA10-E8E1FA1D9101}"/>
              </a:ext>
            </a:extLst>
          </p:cNvPr>
          <p:cNvSpPr>
            <a:spLocks noGrp="1"/>
          </p:cNvSpPr>
          <p:nvPr>
            <p:ph type="dt" sz="half" idx="10"/>
          </p:nvPr>
        </p:nvSpPr>
        <p:spPr/>
        <p:txBody>
          <a:bodyPr/>
          <a:lstStyle>
            <a:lvl1pPr>
              <a:defRPr/>
            </a:lvl1pPr>
          </a:lstStyle>
          <a:p>
            <a:pPr>
              <a:defRPr/>
            </a:pPr>
            <a:fld id="{2E541175-7843-4607-8A04-E31C8FE3D2A6}"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FE73BD56-A75D-4A1F-B6EE-B58974FBAA68}"/>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DE8AAC6-7CB6-4B83-A5EF-64D13863C683}"/>
              </a:ext>
            </a:extLst>
          </p:cNvPr>
          <p:cNvSpPr>
            <a:spLocks noGrp="1"/>
          </p:cNvSpPr>
          <p:nvPr>
            <p:ph type="sldNum" sz="quarter" idx="12"/>
          </p:nvPr>
        </p:nvSpPr>
        <p:spPr/>
        <p:txBody>
          <a:bodyPr/>
          <a:lstStyle>
            <a:lvl1pPr>
              <a:defRPr/>
            </a:lvl1pPr>
          </a:lstStyle>
          <a:p>
            <a:pPr>
              <a:defRPr/>
            </a:pPr>
            <a:fld id="{9DCBA665-F772-4A3A-A257-69D5D9DE5211}" type="slidenum">
              <a:rPr lang="zh-TW" altLang="en-US"/>
              <a:pPr>
                <a:defRPr/>
              </a:pPr>
              <a:t>‹#›</a:t>
            </a:fld>
            <a:endParaRPr lang="zh-TW" altLang="en-US"/>
          </a:p>
        </p:txBody>
      </p:sp>
    </p:spTree>
    <p:extLst>
      <p:ext uri="{BB962C8B-B14F-4D97-AF65-F5344CB8AC3E}">
        <p14:creationId xmlns:p14="http://schemas.microsoft.com/office/powerpoint/2010/main" val="21530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7C8417EA-EEBC-42B0-9A72-10DBC0057FA9}"/>
              </a:ext>
            </a:extLst>
          </p:cNvPr>
          <p:cNvSpPr>
            <a:spLocks noGrp="1"/>
          </p:cNvSpPr>
          <p:nvPr>
            <p:ph type="dt" sz="half" idx="10"/>
          </p:nvPr>
        </p:nvSpPr>
        <p:spPr/>
        <p:txBody>
          <a:bodyPr/>
          <a:lstStyle>
            <a:lvl1pPr>
              <a:defRPr/>
            </a:lvl1pPr>
          </a:lstStyle>
          <a:p>
            <a:pPr>
              <a:defRPr/>
            </a:pPr>
            <a:fld id="{16221F55-EE78-464A-B72C-E82DE1297B20}"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8CB25B3C-82B4-4935-8A7B-8967D3A545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EB1A314-B7A0-4760-B813-B1C95C150D02}"/>
              </a:ext>
            </a:extLst>
          </p:cNvPr>
          <p:cNvSpPr>
            <a:spLocks noGrp="1"/>
          </p:cNvSpPr>
          <p:nvPr>
            <p:ph type="sldNum" sz="quarter" idx="12"/>
          </p:nvPr>
        </p:nvSpPr>
        <p:spPr>
          <a:xfrm>
            <a:off x="531813" y="3244850"/>
            <a:ext cx="779462" cy="365125"/>
          </a:xfrm>
        </p:spPr>
        <p:txBody>
          <a:bodyPr/>
          <a:lstStyle>
            <a:lvl1pPr>
              <a:defRPr/>
            </a:lvl1pPr>
          </a:lstStyle>
          <a:p>
            <a:pPr>
              <a:defRPr/>
            </a:pPr>
            <a:fld id="{A46BF5B7-5E40-44EC-81B8-54DD34557F6F}" type="slidenum">
              <a:rPr lang="zh-TW" altLang="en-US"/>
              <a:pPr>
                <a:defRPr/>
              </a:pPr>
              <a:t>‹#›</a:t>
            </a:fld>
            <a:endParaRPr lang="zh-TW" altLang="en-US"/>
          </a:p>
        </p:txBody>
      </p:sp>
    </p:spTree>
    <p:extLst>
      <p:ext uri="{BB962C8B-B14F-4D97-AF65-F5344CB8AC3E}">
        <p14:creationId xmlns:p14="http://schemas.microsoft.com/office/powerpoint/2010/main" val="427781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426CBB6E-D9DF-4670-96AF-6FB8E3C8EF39}"/>
              </a:ext>
            </a:extLst>
          </p:cNvPr>
          <p:cNvSpPr>
            <a:spLocks noGrp="1"/>
          </p:cNvSpPr>
          <p:nvPr>
            <p:ph type="dt" sz="half" idx="10"/>
          </p:nvPr>
        </p:nvSpPr>
        <p:spPr/>
        <p:txBody>
          <a:bodyPr/>
          <a:lstStyle>
            <a:lvl1pPr>
              <a:defRPr/>
            </a:lvl1pPr>
          </a:lstStyle>
          <a:p>
            <a:pPr>
              <a:defRPr/>
            </a:pPr>
            <a:fld id="{8F3FEAAD-84FA-4FB7-A28F-412A793D405A}"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5E7B69C4-CA87-4140-961F-503C1D7A9C2E}"/>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EE457527-85EF-4400-B3B7-BE2A9821609A}"/>
              </a:ext>
            </a:extLst>
          </p:cNvPr>
          <p:cNvSpPr>
            <a:spLocks noGrp="1"/>
          </p:cNvSpPr>
          <p:nvPr>
            <p:ph type="sldNum" sz="quarter" idx="12"/>
          </p:nvPr>
        </p:nvSpPr>
        <p:spPr/>
        <p:txBody>
          <a:bodyPr/>
          <a:lstStyle>
            <a:lvl1pPr>
              <a:defRPr/>
            </a:lvl1pPr>
          </a:lstStyle>
          <a:p>
            <a:pPr>
              <a:defRPr/>
            </a:pPr>
            <a:fld id="{5825F3AC-6376-4360-95A2-876F58873606}" type="slidenum">
              <a:rPr lang="zh-TW" altLang="en-US"/>
              <a:pPr>
                <a:defRPr/>
              </a:pPr>
              <a:t>‹#›</a:t>
            </a:fld>
            <a:endParaRPr lang="zh-TW" altLang="en-US"/>
          </a:p>
        </p:txBody>
      </p:sp>
    </p:spTree>
    <p:extLst>
      <p:ext uri="{BB962C8B-B14F-4D97-AF65-F5344CB8AC3E}">
        <p14:creationId xmlns:p14="http://schemas.microsoft.com/office/powerpoint/2010/main" val="287652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64B6A96-1D25-41C4-A143-1645B6FAF25C}"/>
              </a:ext>
            </a:extLst>
          </p:cNvPr>
          <p:cNvSpPr>
            <a:spLocks noGrp="1"/>
          </p:cNvSpPr>
          <p:nvPr>
            <p:ph type="dt" sz="half" idx="10"/>
          </p:nvPr>
        </p:nvSpPr>
        <p:spPr/>
        <p:txBody>
          <a:bodyPr/>
          <a:lstStyle>
            <a:lvl1pPr>
              <a:defRPr/>
            </a:lvl1pPr>
          </a:lstStyle>
          <a:p>
            <a:pPr>
              <a:defRPr/>
            </a:pPr>
            <a:fld id="{8F31AF42-CEAD-48B9-A45E-CFFCEDAF126B}" type="datetime1">
              <a:rPr lang="zh-TW" altLang="en-US"/>
              <a:pPr>
                <a:defRPr/>
              </a:pPr>
              <a:t>2022/3/4</a:t>
            </a:fld>
            <a:endParaRPr lang="zh-TW" altLang="en-US"/>
          </a:p>
        </p:txBody>
      </p:sp>
      <p:sp>
        <p:nvSpPr>
          <p:cNvPr id="9" name="Footer Placeholder 7">
            <a:extLst>
              <a:ext uri="{FF2B5EF4-FFF2-40B4-BE49-F238E27FC236}">
                <a16:creationId xmlns:a16="http://schemas.microsoft.com/office/drawing/2014/main" id="{CC328D81-04B3-4E0E-8464-E802D55D6845}"/>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14DB71AF-CFD9-449F-9216-DB6FF83D8C64}"/>
              </a:ext>
            </a:extLst>
          </p:cNvPr>
          <p:cNvSpPr>
            <a:spLocks noGrp="1"/>
          </p:cNvSpPr>
          <p:nvPr>
            <p:ph type="sldNum" sz="quarter" idx="12"/>
          </p:nvPr>
        </p:nvSpPr>
        <p:spPr/>
        <p:txBody>
          <a:bodyPr/>
          <a:lstStyle>
            <a:lvl1pPr>
              <a:defRPr/>
            </a:lvl1pPr>
          </a:lstStyle>
          <a:p>
            <a:pPr>
              <a:defRPr/>
            </a:pPr>
            <a:fld id="{0861F5D3-6BEC-4EAB-9C26-13A3E61E7FF6}" type="slidenum">
              <a:rPr lang="zh-TW" altLang="en-US"/>
              <a:pPr>
                <a:defRPr/>
              </a:pPr>
              <a:t>‹#›</a:t>
            </a:fld>
            <a:endParaRPr lang="zh-TW" altLang="en-US"/>
          </a:p>
        </p:txBody>
      </p:sp>
    </p:spTree>
    <p:extLst>
      <p:ext uri="{BB962C8B-B14F-4D97-AF65-F5344CB8AC3E}">
        <p14:creationId xmlns:p14="http://schemas.microsoft.com/office/powerpoint/2010/main" val="373195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443A699-B054-45EA-B60D-01AB834BF004}"/>
              </a:ext>
            </a:extLst>
          </p:cNvPr>
          <p:cNvSpPr>
            <a:spLocks noGrp="1"/>
          </p:cNvSpPr>
          <p:nvPr>
            <p:ph type="dt" sz="half" idx="10"/>
          </p:nvPr>
        </p:nvSpPr>
        <p:spPr/>
        <p:txBody>
          <a:bodyPr/>
          <a:lstStyle>
            <a:lvl1pPr>
              <a:defRPr/>
            </a:lvl1pPr>
          </a:lstStyle>
          <a:p>
            <a:pPr>
              <a:defRPr/>
            </a:pPr>
            <a:fld id="{2A7593D2-624F-4287-9C12-7129536BB37B}" type="datetime1">
              <a:rPr lang="zh-TW" altLang="en-US"/>
              <a:pPr>
                <a:defRPr/>
              </a:pPr>
              <a:t>2022/3/4</a:t>
            </a:fld>
            <a:endParaRPr lang="zh-TW" altLang="en-US"/>
          </a:p>
        </p:txBody>
      </p:sp>
      <p:sp>
        <p:nvSpPr>
          <p:cNvPr id="5" name="Footer Placeholder 3">
            <a:extLst>
              <a:ext uri="{FF2B5EF4-FFF2-40B4-BE49-F238E27FC236}">
                <a16:creationId xmlns:a16="http://schemas.microsoft.com/office/drawing/2014/main" id="{7F2CC08C-0E64-452B-8C14-72CAE3ADCFDC}"/>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B7B7EB94-0BE5-423F-9AA8-836FE916090E}"/>
              </a:ext>
            </a:extLst>
          </p:cNvPr>
          <p:cNvSpPr>
            <a:spLocks noGrp="1"/>
          </p:cNvSpPr>
          <p:nvPr>
            <p:ph type="sldNum" sz="quarter" idx="12"/>
          </p:nvPr>
        </p:nvSpPr>
        <p:spPr/>
        <p:txBody>
          <a:bodyPr/>
          <a:lstStyle>
            <a:lvl1pPr>
              <a:defRPr/>
            </a:lvl1pPr>
          </a:lstStyle>
          <a:p>
            <a:pPr>
              <a:defRPr/>
            </a:pPr>
            <a:fld id="{AF61D36C-884E-4CA9-9A03-52130CE74821}" type="slidenum">
              <a:rPr lang="zh-TW" altLang="en-US"/>
              <a:pPr>
                <a:defRPr/>
              </a:pPr>
              <a:t>‹#›</a:t>
            </a:fld>
            <a:endParaRPr lang="zh-TW" altLang="en-US"/>
          </a:p>
        </p:txBody>
      </p:sp>
    </p:spTree>
    <p:extLst>
      <p:ext uri="{BB962C8B-B14F-4D97-AF65-F5344CB8AC3E}">
        <p14:creationId xmlns:p14="http://schemas.microsoft.com/office/powerpoint/2010/main" val="2791106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2EBC24DB-0BC7-430E-A3AB-7838A9B3EC7B}"/>
              </a:ext>
            </a:extLst>
          </p:cNvPr>
          <p:cNvSpPr>
            <a:spLocks noGrp="1"/>
          </p:cNvSpPr>
          <p:nvPr>
            <p:ph type="dt" sz="half" idx="10"/>
          </p:nvPr>
        </p:nvSpPr>
        <p:spPr/>
        <p:txBody>
          <a:bodyPr/>
          <a:lstStyle>
            <a:lvl1pPr>
              <a:defRPr/>
            </a:lvl1pPr>
          </a:lstStyle>
          <a:p>
            <a:pPr>
              <a:defRPr/>
            </a:pPr>
            <a:fld id="{58D99114-885A-4566-8FBF-E2D8F9F23B0F}" type="datetime1">
              <a:rPr lang="zh-TW" altLang="en-US"/>
              <a:pPr>
                <a:defRPr/>
              </a:pPr>
              <a:t>2022/3/4</a:t>
            </a:fld>
            <a:endParaRPr lang="zh-TW" altLang="en-US"/>
          </a:p>
        </p:txBody>
      </p:sp>
      <p:sp>
        <p:nvSpPr>
          <p:cNvPr id="4" name="Footer Placeholder 2">
            <a:extLst>
              <a:ext uri="{FF2B5EF4-FFF2-40B4-BE49-F238E27FC236}">
                <a16:creationId xmlns:a16="http://schemas.microsoft.com/office/drawing/2014/main" id="{C02FECD0-B14C-4C1F-87F6-A22BC6F3392A}"/>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19228AC-EAF5-4437-835C-114E84A1D362}"/>
              </a:ext>
            </a:extLst>
          </p:cNvPr>
          <p:cNvSpPr>
            <a:spLocks noGrp="1"/>
          </p:cNvSpPr>
          <p:nvPr>
            <p:ph type="sldNum" sz="quarter" idx="12"/>
          </p:nvPr>
        </p:nvSpPr>
        <p:spPr/>
        <p:txBody>
          <a:bodyPr/>
          <a:lstStyle>
            <a:lvl1pPr>
              <a:defRPr/>
            </a:lvl1pPr>
          </a:lstStyle>
          <a:p>
            <a:pPr>
              <a:defRPr/>
            </a:pPr>
            <a:fld id="{BDECDA61-A3A2-4E4A-9B45-F3E57EBEE1F3}" type="slidenum">
              <a:rPr lang="zh-TW" altLang="en-US"/>
              <a:pPr>
                <a:defRPr/>
              </a:pPr>
              <a:t>‹#›</a:t>
            </a:fld>
            <a:endParaRPr lang="zh-TW" altLang="en-US"/>
          </a:p>
        </p:txBody>
      </p:sp>
    </p:spTree>
    <p:extLst>
      <p:ext uri="{BB962C8B-B14F-4D97-AF65-F5344CB8AC3E}">
        <p14:creationId xmlns:p14="http://schemas.microsoft.com/office/powerpoint/2010/main" val="28903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9B09B52-3FEC-4095-BCB7-4F45998C8DC4}"/>
              </a:ext>
            </a:extLst>
          </p:cNvPr>
          <p:cNvSpPr>
            <a:spLocks noGrp="1"/>
          </p:cNvSpPr>
          <p:nvPr>
            <p:ph type="dt" sz="half" idx="10"/>
          </p:nvPr>
        </p:nvSpPr>
        <p:spPr/>
        <p:txBody>
          <a:bodyPr/>
          <a:lstStyle>
            <a:lvl1pPr>
              <a:defRPr/>
            </a:lvl1pPr>
          </a:lstStyle>
          <a:p>
            <a:pPr>
              <a:defRPr/>
            </a:pPr>
            <a:fld id="{21C571B0-3FDA-4CBE-9813-96627253447C}"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DB338A58-8310-4B0A-B3CD-4CEA9BB04622}"/>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32718126-458F-4ED2-8ADD-5FFF39FF32F9}"/>
              </a:ext>
            </a:extLst>
          </p:cNvPr>
          <p:cNvSpPr>
            <a:spLocks noGrp="1"/>
          </p:cNvSpPr>
          <p:nvPr>
            <p:ph type="sldNum" sz="quarter" idx="12"/>
          </p:nvPr>
        </p:nvSpPr>
        <p:spPr/>
        <p:txBody>
          <a:bodyPr/>
          <a:lstStyle>
            <a:lvl1pPr>
              <a:defRPr/>
            </a:lvl1pPr>
          </a:lstStyle>
          <a:p>
            <a:pPr>
              <a:defRPr/>
            </a:pPr>
            <a:fld id="{7FF74255-E86C-40F9-9ACF-D292E0977261}" type="slidenum">
              <a:rPr lang="zh-TW" altLang="en-US"/>
              <a:pPr>
                <a:defRPr/>
              </a:pPr>
              <a:t>‹#›</a:t>
            </a:fld>
            <a:endParaRPr lang="zh-TW" altLang="en-US"/>
          </a:p>
        </p:txBody>
      </p:sp>
    </p:spTree>
    <p:extLst>
      <p:ext uri="{BB962C8B-B14F-4D97-AF65-F5344CB8AC3E}">
        <p14:creationId xmlns:p14="http://schemas.microsoft.com/office/powerpoint/2010/main" val="406682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159B0187-A07D-4667-97B7-7FD61F73706C}"/>
              </a:ext>
            </a:extLst>
          </p:cNvPr>
          <p:cNvSpPr>
            <a:spLocks noGrp="1"/>
          </p:cNvSpPr>
          <p:nvPr>
            <p:ph type="dt" sz="half" idx="10"/>
          </p:nvPr>
        </p:nvSpPr>
        <p:spPr/>
        <p:txBody>
          <a:bodyPr/>
          <a:lstStyle>
            <a:lvl1pPr>
              <a:defRPr/>
            </a:lvl1pPr>
          </a:lstStyle>
          <a:p>
            <a:pPr>
              <a:defRPr/>
            </a:pPr>
            <a:fld id="{6F1B9A35-9E36-4669-8E98-23C09E3D29D3}"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DE969E9B-119E-4E7D-8CED-608ABCF8088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226F8761-62CB-41B3-BAA0-612BCA39DC14}"/>
              </a:ext>
            </a:extLst>
          </p:cNvPr>
          <p:cNvSpPr>
            <a:spLocks noGrp="1"/>
          </p:cNvSpPr>
          <p:nvPr>
            <p:ph type="sldNum" sz="quarter" idx="12"/>
          </p:nvPr>
        </p:nvSpPr>
        <p:spPr/>
        <p:txBody>
          <a:bodyPr/>
          <a:lstStyle>
            <a:lvl1pPr>
              <a:defRPr/>
            </a:lvl1pPr>
          </a:lstStyle>
          <a:p>
            <a:pPr>
              <a:defRPr/>
            </a:pPr>
            <a:fld id="{382339F6-3958-4DCA-AD29-F7D526B1A005}" type="slidenum">
              <a:rPr lang="zh-TW" altLang="en-US"/>
              <a:pPr>
                <a:defRPr/>
              </a:pPr>
              <a:t>‹#›</a:t>
            </a:fld>
            <a:endParaRPr lang="zh-TW" altLang="en-US"/>
          </a:p>
        </p:txBody>
      </p:sp>
    </p:spTree>
    <p:extLst>
      <p:ext uri="{BB962C8B-B14F-4D97-AF65-F5344CB8AC3E}">
        <p14:creationId xmlns:p14="http://schemas.microsoft.com/office/powerpoint/2010/main" val="11576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ECB1C634-E116-475C-9805-5E8464B352B3}"/>
              </a:ext>
            </a:extLst>
          </p:cNvPr>
          <p:cNvSpPr>
            <a:spLocks noGrp="1"/>
          </p:cNvSpPr>
          <p:nvPr>
            <p:ph type="dt" sz="half" idx="10"/>
          </p:nvPr>
        </p:nvSpPr>
        <p:spPr/>
        <p:txBody>
          <a:bodyPr/>
          <a:lstStyle>
            <a:lvl1pPr>
              <a:defRPr/>
            </a:lvl1pPr>
          </a:lstStyle>
          <a:p>
            <a:pPr>
              <a:defRPr/>
            </a:pPr>
            <a:fld id="{838DD624-10B1-4AD4-B4E9-C735DE21D640}"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CA279513-57AF-46AD-97E0-491362365386}"/>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4BD5ED8-D0FB-425C-8312-048F5D9A3E8A}"/>
              </a:ext>
            </a:extLst>
          </p:cNvPr>
          <p:cNvSpPr>
            <a:spLocks noGrp="1"/>
          </p:cNvSpPr>
          <p:nvPr>
            <p:ph type="sldNum" sz="quarter" idx="12"/>
          </p:nvPr>
        </p:nvSpPr>
        <p:spPr>
          <a:xfrm>
            <a:off x="531813" y="4983163"/>
            <a:ext cx="779462" cy="365125"/>
          </a:xfrm>
        </p:spPr>
        <p:txBody>
          <a:bodyPr/>
          <a:lstStyle>
            <a:lvl1pPr>
              <a:defRPr/>
            </a:lvl1pPr>
          </a:lstStyle>
          <a:p>
            <a:pPr>
              <a:defRPr/>
            </a:pPr>
            <a:fld id="{E8DFD3EC-7896-44CF-B403-216F3B6CFC33}" type="slidenum">
              <a:rPr lang="zh-TW" altLang="en-US"/>
              <a:pPr>
                <a:defRPr/>
              </a:pPr>
              <a:t>‹#›</a:t>
            </a:fld>
            <a:endParaRPr lang="zh-TW" altLang="en-US"/>
          </a:p>
        </p:txBody>
      </p:sp>
    </p:spTree>
    <p:extLst>
      <p:ext uri="{BB962C8B-B14F-4D97-AF65-F5344CB8AC3E}">
        <p14:creationId xmlns:p14="http://schemas.microsoft.com/office/powerpoint/2010/main" val="22984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3671F1A8-F820-46AE-B937-49357FBD6114}"/>
              </a:ext>
            </a:extLst>
          </p:cNvPr>
          <p:cNvSpPr>
            <a:spLocks noGrp="1"/>
          </p:cNvSpPr>
          <p:nvPr>
            <p:ph type="dt" sz="half" idx="10"/>
          </p:nvPr>
        </p:nvSpPr>
        <p:spPr/>
        <p:txBody>
          <a:bodyPr/>
          <a:lstStyle>
            <a:lvl1pPr>
              <a:defRPr/>
            </a:lvl1pPr>
          </a:lstStyle>
          <a:p>
            <a:pPr>
              <a:defRPr/>
            </a:pPr>
            <a:fld id="{CCC4D078-80A0-486F-9994-1DCF01F835A2}"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DE2E90C7-A616-47A7-90B9-856CEA44FF2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FA7EB7F7-3A28-4C26-A99C-20D7EC47D128}"/>
              </a:ext>
            </a:extLst>
          </p:cNvPr>
          <p:cNvSpPr>
            <a:spLocks noGrp="1"/>
          </p:cNvSpPr>
          <p:nvPr>
            <p:ph type="sldNum" sz="quarter" idx="12"/>
          </p:nvPr>
        </p:nvSpPr>
        <p:spPr>
          <a:xfrm>
            <a:off x="531813" y="3244850"/>
            <a:ext cx="779462" cy="365125"/>
          </a:xfrm>
        </p:spPr>
        <p:txBody>
          <a:bodyPr/>
          <a:lstStyle>
            <a:lvl1pPr>
              <a:defRPr/>
            </a:lvl1pPr>
          </a:lstStyle>
          <a:p>
            <a:pPr>
              <a:defRPr/>
            </a:pPr>
            <a:fld id="{4C1C1220-A203-423F-9A4A-E7355AE9CDC0}" type="slidenum">
              <a:rPr lang="zh-TW" altLang="en-US"/>
              <a:pPr>
                <a:defRPr/>
              </a:pPr>
              <a:t>‹#›</a:t>
            </a:fld>
            <a:endParaRPr lang="zh-TW" altLang="en-US"/>
          </a:p>
        </p:txBody>
      </p:sp>
    </p:spTree>
    <p:extLst>
      <p:ext uri="{BB962C8B-B14F-4D97-AF65-F5344CB8AC3E}">
        <p14:creationId xmlns:p14="http://schemas.microsoft.com/office/powerpoint/2010/main" val="373493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AFD8D5C7-3BDB-4640-AB83-AC3D504195B8}"/>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4">
            <a:extLst>
              <a:ext uri="{FF2B5EF4-FFF2-40B4-BE49-F238E27FC236}">
                <a16:creationId xmlns:a16="http://schemas.microsoft.com/office/drawing/2014/main" id="{E7643EF6-C2C9-4E67-A70B-48D7900D5C6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8" name="Date Placeholder 3">
            <a:extLst>
              <a:ext uri="{FF2B5EF4-FFF2-40B4-BE49-F238E27FC236}">
                <a16:creationId xmlns:a16="http://schemas.microsoft.com/office/drawing/2014/main" id="{7D11C00A-4999-4304-9146-D2209BFA2D6B}"/>
              </a:ext>
            </a:extLst>
          </p:cNvPr>
          <p:cNvSpPr>
            <a:spLocks noGrp="1"/>
          </p:cNvSpPr>
          <p:nvPr>
            <p:ph type="dt" sz="half" idx="14"/>
          </p:nvPr>
        </p:nvSpPr>
        <p:spPr/>
        <p:txBody>
          <a:bodyPr/>
          <a:lstStyle>
            <a:lvl1pPr>
              <a:defRPr/>
            </a:lvl1pPr>
          </a:lstStyle>
          <a:p>
            <a:pPr>
              <a:defRPr/>
            </a:pPr>
            <a:fld id="{7560A1C2-E2AC-4EC0-ADF9-12E84F88370A}" type="datetime1">
              <a:rPr lang="zh-TW" altLang="en-US"/>
              <a:pPr>
                <a:defRPr/>
              </a:pPr>
              <a:t>2022/3/4</a:t>
            </a:fld>
            <a:endParaRPr lang="zh-TW" altLang="en-US"/>
          </a:p>
        </p:txBody>
      </p:sp>
      <p:sp>
        <p:nvSpPr>
          <p:cNvPr id="9" name="Footer Placeholder 4">
            <a:extLst>
              <a:ext uri="{FF2B5EF4-FFF2-40B4-BE49-F238E27FC236}">
                <a16:creationId xmlns:a16="http://schemas.microsoft.com/office/drawing/2014/main" id="{2E18078B-F853-4286-A9AB-B36D55B42FBA}"/>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320618FD-1FFC-4DD1-ADCE-5EA00F192EBC}"/>
              </a:ext>
            </a:extLst>
          </p:cNvPr>
          <p:cNvSpPr>
            <a:spLocks noGrp="1"/>
          </p:cNvSpPr>
          <p:nvPr>
            <p:ph type="sldNum" sz="quarter" idx="16"/>
          </p:nvPr>
        </p:nvSpPr>
        <p:spPr>
          <a:xfrm>
            <a:off x="531813" y="3244850"/>
            <a:ext cx="779462" cy="365125"/>
          </a:xfrm>
        </p:spPr>
        <p:txBody>
          <a:bodyPr/>
          <a:lstStyle>
            <a:lvl1pPr>
              <a:defRPr/>
            </a:lvl1pPr>
          </a:lstStyle>
          <a:p>
            <a:pPr>
              <a:defRPr/>
            </a:pPr>
            <a:fld id="{2265F809-01DD-4663-8512-1DB3DFAE38A0}" type="slidenum">
              <a:rPr lang="zh-TW" altLang="en-US"/>
              <a:pPr>
                <a:defRPr/>
              </a:pPr>
              <a:t>‹#›</a:t>
            </a:fld>
            <a:endParaRPr lang="zh-TW" altLang="en-US"/>
          </a:p>
        </p:txBody>
      </p:sp>
    </p:spTree>
    <p:extLst>
      <p:ext uri="{BB962C8B-B14F-4D97-AF65-F5344CB8AC3E}">
        <p14:creationId xmlns:p14="http://schemas.microsoft.com/office/powerpoint/2010/main" val="373774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A0E0ABC9-3582-44B5-B475-4D3FEB46B41F}"/>
              </a:ext>
            </a:extLst>
          </p:cNvPr>
          <p:cNvSpPr>
            <a:spLocks noGrp="1"/>
          </p:cNvSpPr>
          <p:nvPr>
            <p:ph type="dt" sz="half" idx="10"/>
          </p:nvPr>
        </p:nvSpPr>
        <p:spPr/>
        <p:txBody>
          <a:bodyPr/>
          <a:lstStyle>
            <a:lvl1pPr>
              <a:defRPr/>
            </a:lvl1pPr>
          </a:lstStyle>
          <a:p>
            <a:pPr>
              <a:defRPr/>
            </a:pPr>
            <a:fld id="{64A7E93F-F774-482B-9742-225FE77EDDD3}"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F28C2C24-2D79-44ED-BBFA-B11F7DA2E88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9F4B96B-C905-4E71-8164-AEA6617D4052}"/>
              </a:ext>
            </a:extLst>
          </p:cNvPr>
          <p:cNvSpPr>
            <a:spLocks noGrp="1"/>
          </p:cNvSpPr>
          <p:nvPr>
            <p:ph type="sldNum" sz="quarter" idx="12"/>
          </p:nvPr>
        </p:nvSpPr>
        <p:spPr>
          <a:xfrm>
            <a:off x="531813" y="4983163"/>
            <a:ext cx="779462" cy="365125"/>
          </a:xfrm>
        </p:spPr>
        <p:txBody>
          <a:bodyPr/>
          <a:lstStyle>
            <a:lvl1pPr>
              <a:defRPr/>
            </a:lvl1pPr>
          </a:lstStyle>
          <a:p>
            <a:pPr>
              <a:defRPr/>
            </a:pPr>
            <a:fld id="{ED96BBA8-BCC8-4B9E-AE59-F96755087A96}" type="slidenum">
              <a:rPr lang="zh-TW" altLang="en-US"/>
              <a:pPr>
                <a:defRPr/>
              </a:pPr>
              <a:t>‹#›</a:t>
            </a:fld>
            <a:endParaRPr lang="zh-TW" altLang="en-US"/>
          </a:p>
        </p:txBody>
      </p:sp>
    </p:spTree>
    <p:extLst>
      <p:ext uri="{BB962C8B-B14F-4D97-AF65-F5344CB8AC3E}">
        <p14:creationId xmlns:p14="http://schemas.microsoft.com/office/powerpoint/2010/main" val="609237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DB9401F4-1C2B-45D9-864C-07D1943048F1}"/>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7">
            <a:extLst>
              <a:ext uri="{FF2B5EF4-FFF2-40B4-BE49-F238E27FC236}">
                <a16:creationId xmlns:a16="http://schemas.microsoft.com/office/drawing/2014/main" id="{F00E01B5-84CA-4D58-AE1A-B63EFF2DE68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8" name="Date Placeholder 4">
            <a:extLst>
              <a:ext uri="{FF2B5EF4-FFF2-40B4-BE49-F238E27FC236}">
                <a16:creationId xmlns:a16="http://schemas.microsoft.com/office/drawing/2014/main" id="{F02F997E-83F9-4AE6-B931-CFDD2C7EC2F7}"/>
              </a:ext>
            </a:extLst>
          </p:cNvPr>
          <p:cNvSpPr>
            <a:spLocks noGrp="1"/>
          </p:cNvSpPr>
          <p:nvPr>
            <p:ph type="dt" sz="half" idx="14"/>
          </p:nvPr>
        </p:nvSpPr>
        <p:spPr/>
        <p:txBody>
          <a:bodyPr/>
          <a:lstStyle>
            <a:lvl1pPr>
              <a:defRPr/>
            </a:lvl1pPr>
          </a:lstStyle>
          <a:p>
            <a:pPr>
              <a:defRPr/>
            </a:pPr>
            <a:fld id="{5A7EC365-9A9B-41A6-9994-FC777B75B648}" type="datetime1">
              <a:rPr lang="zh-TW" altLang="en-US"/>
              <a:pPr>
                <a:defRPr/>
              </a:pPr>
              <a:t>2022/3/4</a:t>
            </a:fld>
            <a:endParaRPr lang="zh-TW" altLang="en-US"/>
          </a:p>
        </p:txBody>
      </p:sp>
      <p:sp>
        <p:nvSpPr>
          <p:cNvPr id="9" name="Footer Placeholder 5">
            <a:extLst>
              <a:ext uri="{FF2B5EF4-FFF2-40B4-BE49-F238E27FC236}">
                <a16:creationId xmlns:a16="http://schemas.microsoft.com/office/drawing/2014/main" id="{FDC26A97-CAB7-418B-B717-4D81592407E2}"/>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05AFFBF6-8D42-48AB-A663-D6223AC95158}"/>
              </a:ext>
            </a:extLst>
          </p:cNvPr>
          <p:cNvSpPr>
            <a:spLocks noGrp="1"/>
          </p:cNvSpPr>
          <p:nvPr>
            <p:ph type="sldNum" sz="quarter" idx="16"/>
          </p:nvPr>
        </p:nvSpPr>
        <p:spPr>
          <a:xfrm>
            <a:off x="531813" y="4983163"/>
            <a:ext cx="779462" cy="365125"/>
          </a:xfrm>
        </p:spPr>
        <p:txBody>
          <a:bodyPr/>
          <a:lstStyle>
            <a:lvl1pPr>
              <a:defRPr/>
            </a:lvl1pPr>
          </a:lstStyle>
          <a:p>
            <a:pPr>
              <a:defRPr/>
            </a:pPr>
            <a:fld id="{083945C3-F38B-4BB5-BA16-6362D1B269AC}" type="slidenum">
              <a:rPr lang="zh-TW" altLang="en-US"/>
              <a:pPr>
                <a:defRPr/>
              </a:pPr>
              <a:t>‹#›</a:t>
            </a:fld>
            <a:endParaRPr lang="zh-TW" altLang="en-US"/>
          </a:p>
        </p:txBody>
      </p:sp>
    </p:spTree>
    <p:extLst>
      <p:ext uri="{BB962C8B-B14F-4D97-AF65-F5344CB8AC3E}">
        <p14:creationId xmlns:p14="http://schemas.microsoft.com/office/powerpoint/2010/main" val="91674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64CB0488-2483-4647-BF80-5518E0A5CA69}"/>
              </a:ext>
            </a:extLst>
          </p:cNvPr>
          <p:cNvSpPr>
            <a:spLocks noGrp="1"/>
          </p:cNvSpPr>
          <p:nvPr>
            <p:ph type="dt" sz="half" idx="14"/>
          </p:nvPr>
        </p:nvSpPr>
        <p:spPr/>
        <p:txBody>
          <a:bodyPr/>
          <a:lstStyle>
            <a:lvl1pPr>
              <a:defRPr/>
            </a:lvl1pPr>
          </a:lstStyle>
          <a:p>
            <a:pPr>
              <a:defRPr/>
            </a:pPr>
            <a:fld id="{4DE55712-D6B2-4C44-B7AB-A94159B15EBC}"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DB660DA0-9AB3-49DD-9E4E-119A7EAA0A9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8C5F1ED-CF87-443A-85A4-DD8EA95C2A25}"/>
              </a:ext>
            </a:extLst>
          </p:cNvPr>
          <p:cNvSpPr>
            <a:spLocks noGrp="1"/>
          </p:cNvSpPr>
          <p:nvPr>
            <p:ph type="sldNum" sz="quarter" idx="16"/>
          </p:nvPr>
        </p:nvSpPr>
        <p:spPr>
          <a:xfrm>
            <a:off x="531813" y="4983163"/>
            <a:ext cx="779462" cy="365125"/>
          </a:xfrm>
        </p:spPr>
        <p:txBody>
          <a:bodyPr/>
          <a:lstStyle>
            <a:lvl1pPr>
              <a:defRPr/>
            </a:lvl1pPr>
          </a:lstStyle>
          <a:p>
            <a:pPr>
              <a:defRPr/>
            </a:pPr>
            <a:fld id="{DDE6985C-8BFB-420C-BC25-F4E54B202ED8}" type="slidenum">
              <a:rPr lang="zh-TW" altLang="en-US"/>
              <a:pPr>
                <a:defRPr/>
              </a:pPr>
              <a:t>‹#›</a:t>
            </a:fld>
            <a:endParaRPr lang="zh-TW" altLang="en-US"/>
          </a:p>
        </p:txBody>
      </p:sp>
    </p:spTree>
    <p:extLst>
      <p:ext uri="{BB962C8B-B14F-4D97-AF65-F5344CB8AC3E}">
        <p14:creationId xmlns:p14="http://schemas.microsoft.com/office/powerpoint/2010/main" val="903792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68A2D50-4396-4E65-871B-E5B043F39105}"/>
              </a:ext>
            </a:extLst>
          </p:cNvPr>
          <p:cNvSpPr>
            <a:spLocks noGrp="1"/>
          </p:cNvSpPr>
          <p:nvPr>
            <p:ph type="dt" sz="half" idx="10"/>
          </p:nvPr>
        </p:nvSpPr>
        <p:spPr/>
        <p:txBody>
          <a:bodyPr/>
          <a:lstStyle>
            <a:lvl1pPr>
              <a:defRPr/>
            </a:lvl1pPr>
          </a:lstStyle>
          <a:p>
            <a:pPr>
              <a:defRPr/>
            </a:pPr>
            <a:fld id="{B7C9B2B5-7D1E-4812-8AA5-4806D94A5A61}"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29362ADB-6A52-4722-B10C-B3F29604B43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8BE0551-92F4-4676-BD72-F6E6D0BD794F}"/>
              </a:ext>
            </a:extLst>
          </p:cNvPr>
          <p:cNvSpPr>
            <a:spLocks noGrp="1"/>
          </p:cNvSpPr>
          <p:nvPr>
            <p:ph type="sldNum" sz="quarter" idx="12"/>
          </p:nvPr>
        </p:nvSpPr>
        <p:spPr/>
        <p:txBody>
          <a:bodyPr/>
          <a:lstStyle>
            <a:lvl1pPr>
              <a:defRPr/>
            </a:lvl1pPr>
          </a:lstStyle>
          <a:p>
            <a:pPr>
              <a:defRPr/>
            </a:pPr>
            <a:fld id="{B4F3B792-05B5-48A1-931D-80C04D214229}" type="slidenum">
              <a:rPr lang="zh-TW" altLang="en-US"/>
              <a:pPr>
                <a:defRPr/>
              </a:pPr>
              <a:t>‹#›</a:t>
            </a:fld>
            <a:endParaRPr lang="zh-TW" altLang="en-US"/>
          </a:p>
        </p:txBody>
      </p:sp>
    </p:spTree>
    <p:extLst>
      <p:ext uri="{BB962C8B-B14F-4D97-AF65-F5344CB8AC3E}">
        <p14:creationId xmlns:p14="http://schemas.microsoft.com/office/powerpoint/2010/main" val="38787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EAB3F37-0E46-4AD3-B45C-4E6AC7714C13}"/>
              </a:ext>
            </a:extLst>
          </p:cNvPr>
          <p:cNvSpPr>
            <a:spLocks noGrp="1"/>
          </p:cNvSpPr>
          <p:nvPr>
            <p:ph type="dt" sz="half" idx="10"/>
          </p:nvPr>
        </p:nvSpPr>
        <p:spPr/>
        <p:txBody>
          <a:bodyPr/>
          <a:lstStyle>
            <a:lvl1pPr>
              <a:defRPr/>
            </a:lvl1pPr>
          </a:lstStyle>
          <a:p>
            <a:pPr>
              <a:defRPr/>
            </a:pPr>
            <a:fld id="{60026705-07D0-4DDB-850E-0AE482D01861}"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C499705C-905A-4D16-A02B-5D270CD6ECE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DF901D7-2B6A-4B8A-BCC1-CD792990198B}"/>
              </a:ext>
            </a:extLst>
          </p:cNvPr>
          <p:cNvSpPr>
            <a:spLocks noGrp="1"/>
          </p:cNvSpPr>
          <p:nvPr>
            <p:ph type="sldNum" sz="quarter" idx="12"/>
          </p:nvPr>
        </p:nvSpPr>
        <p:spPr/>
        <p:txBody>
          <a:bodyPr/>
          <a:lstStyle>
            <a:lvl1pPr>
              <a:defRPr/>
            </a:lvl1pPr>
          </a:lstStyle>
          <a:p>
            <a:pPr>
              <a:defRPr/>
            </a:pPr>
            <a:fld id="{4DD54E7D-A729-4348-B236-A9A30431C011}" type="slidenum">
              <a:rPr lang="zh-TW" altLang="en-US"/>
              <a:pPr>
                <a:defRPr/>
              </a:pPr>
              <a:t>‹#›</a:t>
            </a:fld>
            <a:endParaRPr lang="zh-TW" altLang="en-US"/>
          </a:p>
        </p:txBody>
      </p:sp>
    </p:spTree>
    <p:extLst>
      <p:ext uri="{BB962C8B-B14F-4D97-AF65-F5344CB8AC3E}">
        <p14:creationId xmlns:p14="http://schemas.microsoft.com/office/powerpoint/2010/main" val="415521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CD09B3FA-CDC1-42F1-95FD-C857427C1524}"/>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6" y="2514601"/>
            <a:ext cx="8915399" cy="2262781"/>
          </a:xfrm>
        </p:spPr>
        <p:txBody>
          <a:bodyPr anchor="b">
            <a:normAutofit/>
          </a:bodyPr>
          <a:lstStyle>
            <a:lvl1pPr>
              <a:defRPr sz="4051"/>
            </a:lvl1pPr>
          </a:lstStyle>
          <a:p>
            <a:r>
              <a:rPr lang="zh-TW" altLang="en-US"/>
              <a:t>按一下以編輯母片標題樣式</a:t>
            </a:r>
            <a:endParaRPr lang="en-US" dirty="0"/>
          </a:p>
        </p:txBody>
      </p:sp>
      <p:sp>
        <p:nvSpPr>
          <p:cNvPr id="3" name="Subtitle 2"/>
          <p:cNvSpPr>
            <a:spLocks noGrp="1"/>
          </p:cNvSpPr>
          <p:nvPr>
            <p:ph type="subTitle" idx="1"/>
          </p:nvPr>
        </p:nvSpPr>
        <p:spPr>
          <a:xfrm>
            <a:off x="2589216" y="4777385"/>
            <a:ext cx="8915399" cy="1126283"/>
          </a:xfrm>
        </p:spPr>
        <p:txBody>
          <a:bodyPr/>
          <a:lstStyle>
            <a:lvl1pPr marL="0" indent="0" algn="l">
              <a:buNone/>
              <a:defRPr>
                <a:solidFill>
                  <a:schemeClr val="tx1">
                    <a:lumMod val="65000"/>
                    <a:lumOff val="3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59F351D-4197-4DFC-8B82-2318B2EBFB73}"/>
              </a:ext>
            </a:extLst>
          </p:cNvPr>
          <p:cNvSpPr>
            <a:spLocks noGrp="1"/>
          </p:cNvSpPr>
          <p:nvPr>
            <p:ph type="dt" sz="half" idx="10"/>
          </p:nvPr>
        </p:nvSpPr>
        <p:spPr/>
        <p:txBody>
          <a:bodyPr/>
          <a:lstStyle>
            <a:lvl1pPr>
              <a:defRPr/>
            </a:lvl1pPr>
          </a:lstStyle>
          <a:p>
            <a:pPr>
              <a:defRPr/>
            </a:pPr>
            <a:fld id="{425B9904-2B69-40D4-8EA4-3773B1FEE739}"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E87D0AD7-AE59-42CA-8A80-7DF82C82BF4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409C1DA-F41E-4C76-8343-0595DC56CD8E}"/>
              </a:ext>
            </a:extLst>
          </p:cNvPr>
          <p:cNvSpPr>
            <a:spLocks noGrp="1"/>
          </p:cNvSpPr>
          <p:nvPr>
            <p:ph type="sldNum" sz="quarter" idx="12"/>
          </p:nvPr>
        </p:nvSpPr>
        <p:spPr>
          <a:xfrm>
            <a:off x="531813" y="4529138"/>
            <a:ext cx="779462" cy="365125"/>
          </a:xfrm>
        </p:spPr>
        <p:txBody>
          <a:bodyPr/>
          <a:lstStyle>
            <a:lvl1pPr>
              <a:defRPr/>
            </a:lvl1pPr>
          </a:lstStyle>
          <a:p>
            <a:pPr>
              <a:defRPr/>
            </a:pPr>
            <a:fld id="{946BA277-ADD8-4FCF-BC83-7A2CAF962B1B}" type="slidenum">
              <a:rPr lang="zh-TW" altLang="en-US"/>
              <a:pPr>
                <a:defRPr/>
              </a:pPr>
              <a:t>‹#›</a:t>
            </a:fld>
            <a:endParaRPr lang="zh-TW" altLang="en-US"/>
          </a:p>
        </p:txBody>
      </p:sp>
    </p:spTree>
    <p:extLst>
      <p:ext uri="{BB962C8B-B14F-4D97-AF65-F5344CB8AC3E}">
        <p14:creationId xmlns:p14="http://schemas.microsoft.com/office/powerpoint/2010/main" val="132911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3C5B748-0D1D-4366-8796-D4BF23E3043C}"/>
              </a:ext>
            </a:extLst>
          </p:cNvPr>
          <p:cNvSpPr>
            <a:spLocks noGrp="1"/>
          </p:cNvSpPr>
          <p:nvPr>
            <p:ph type="dt" sz="half" idx="10"/>
          </p:nvPr>
        </p:nvSpPr>
        <p:spPr/>
        <p:txBody>
          <a:bodyPr/>
          <a:lstStyle>
            <a:lvl1pPr>
              <a:defRPr/>
            </a:lvl1pPr>
          </a:lstStyle>
          <a:p>
            <a:pPr>
              <a:defRPr/>
            </a:pPr>
            <a:fld id="{EF594423-0289-455A-BEFC-B7FAE7FFDE1B}" type="datetime1">
              <a:rPr lang="zh-TW" altLang="en-US"/>
              <a:pPr>
                <a:defRPr/>
              </a:pPr>
              <a:t>2022/3/4</a:t>
            </a:fld>
            <a:endParaRPr lang="zh-TW" altLang="en-US"/>
          </a:p>
        </p:txBody>
      </p:sp>
      <p:sp>
        <p:nvSpPr>
          <p:cNvPr id="9" name="Footer Placeholder 7">
            <a:extLst>
              <a:ext uri="{FF2B5EF4-FFF2-40B4-BE49-F238E27FC236}">
                <a16:creationId xmlns:a16="http://schemas.microsoft.com/office/drawing/2014/main" id="{BE6976C9-A7B1-4F81-868F-86AD00738A49}"/>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C71E16F7-83C2-4D34-96A4-2DB92D02477A}"/>
              </a:ext>
            </a:extLst>
          </p:cNvPr>
          <p:cNvSpPr>
            <a:spLocks noGrp="1"/>
          </p:cNvSpPr>
          <p:nvPr>
            <p:ph type="sldNum" sz="quarter" idx="12"/>
          </p:nvPr>
        </p:nvSpPr>
        <p:spPr/>
        <p:txBody>
          <a:bodyPr/>
          <a:lstStyle>
            <a:lvl1pPr>
              <a:defRPr/>
            </a:lvl1pPr>
          </a:lstStyle>
          <a:p>
            <a:pPr>
              <a:defRPr/>
            </a:pPr>
            <a:fld id="{CCBF529B-C2D0-48A4-957F-7D8AA8A4CA75}" type="slidenum">
              <a:rPr lang="zh-TW" altLang="en-US"/>
              <a:pPr>
                <a:defRPr/>
              </a:pPr>
              <a:t>‹#›</a:t>
            </a:fld>
            <a:endParaRPr lang="zh-TW" altLang="en-US"/>
          </a:p>
        </p:txBody>
      </p:sp>
    </p:spTree>
    <p:extLst>
      <p:ext uri="{BB962C8B-B14F-4D97-AF65-F5344CB8AC3E}">
        <p14:creationId xmlns:p14="http://schemas.microsoft.com/office/powerpoint/2010/main" val="199930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0E5727E-546E-4165-9B2D-C168A477063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9"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56712997-D7ED-4D6E-947B-8F6E0FBBF9AC}"/>
              </a:ext>
            </a:extLst>
          </p:cNvPr>
          <p:cNvSpPr>
            <a:spLocks noGrp="1"/>
          </p:cNvSpPr>
          <p:nvPr>
            <p:ph type="dt" sz="half" idx="10"/>
          </p:nvPr>
        </p:nvSpPr>
        <p:spPr/>
        <p:txBody>
          <a:bodyPr/>
          <a:lstStyle>
            <a:lvl1pPr>
              <a:defRPr/>
            </a:lvl1pPr>
          </a:lstStyle>
          <a:p>
            <a:pPr>
              <a:defRPr/>
            </a:pPr>
            <a:fld id="{D171A901-0B39-46F4-BE9D-570E00BC3DA0}"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54FC9C48-0DC9-4CE2-9A7E-E317DD48800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C37A83C5-D8F0-4FD9-9B65-80701FD7A409}"/>
              </a:ext>
            </a:extLst>
          </p:cNvPr>
          <p:cNvSpPr>
            <a:spLocks noGrp="1"/>
          </p:cNvSpPr>
          <p:nvPr>
            <p:ph type="sldNum" sz="quarter" idx="12"/>
          </p:nvPr>
        </p:nvSpPr>
        <p:spPr/>
        <p:txBody>
          <a:bodyPr/>
          <a:lstStyle>
            <a:lvl1pPr>
              <a:defRPr/>
            </a:lvl1pPr>
          </a:lstStyle>
          <a:p>
            <a:pPr>
              <a:defRPr/>
            </a:pPr>
            <a:fld id="{9B5F49C6-FE6D-43EB-94EA-6EDB723F9B6E}" type="slidenum">
              <a:rPr lang="zh-TW" altLang="en-US"/>
              <a:pPr>
                <a:defRPr/>
              </a:pPr>
              <a:t>‹#›</a:t>
            </a:fld>
            <a:endParaRPr lang="zh-TW" altLang="en-US"/>
          </a:p>
        </p:txBody>
      </p:sp>
    </p:spTree>
    <p:extLst>
      <p:ext uri="{BB962C8B-B14F-4D97-AF65-F5344CB8AC3E}">
        <p14:creationId xmlns:p14="http://schemas.microsoft.com/office/powerpoint/2010/main" val="228197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D7EB2EC-7A30-40BD-97E4-40CC8A032413}"/>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3530129"/>
            <a:ext cx="8915399" cy="860400"/>
          </a:xfrm>
        </p:spPr>
        <p:txBody>
          <a:bodyPr/>
          <a:lstStyle>
            <a:lvl1pPr marL="0" indent="0" algn="l">
              <a:buNone/>
              <a:defRPr sz="1500">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6175DAAE-EA23-4313-933D-D55F06844367}"/>
              </a:ext>
            </a:extLst>
          </p:cNvPr>
          <p:cNvSpPr>
            <a:spLocks noGrp="1"/>
          </p:cNvSpPr>
          <p:nvPr>
            <p:ph type="dt" sz="half" idx="10"/>
          </p:nvPr>
        </p:nvSpPr>
        <p:spPr/>
        <p:txBody>
          <a:bodyPr/>
          <a:lstStyle>
            <a:lvl1pPr>
              <a:defRPr/>
            </a:lvl1pPr>
          </a:lstStyle>
          <a:p>
            <a:pPr>
              <a:defRPr/>
            </a:pPr>
            <a:fld id="{10DF9A73-F273-41D1-B871-DE0D9BDEEB19}"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6ABE3B47-7F6F-4850-9AC2-A8DEC192D01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EEDDE21-41C2-4DCE-8A2C-61EDFA314678}"/>
              </a:ext>
            </a:extLst>
          </p:cNvPr>
          <p:cNvSpPr>
            <a:spLocks noGrp="1"/>
          </p:cNvSpPr>
          <p:nvPr>
            <p:ph type="sldNum" sz="quarter" idx="12"/>
          </p:nvPr>
        </p:nvSpPr>
        <p:spPr>
          <a:xfrm>
            <a:off x="531813" y="3244850"/>
            <a:ext cx="779462" cy="365125"/>
          </a:xfrm>
        </p:spPr>
        <p:txBody>
          <a:bodyPr/>
          <a:lstStyle>
            <a:lvl1pPr>
              <a:defRPr/>
            </a:lvl1pPr>
          </a:lstStyle>
          <a:p>
            <a:pPr>
              <a:defRPr/>
            </a:pPr>
            <a:fld id="{6B3BA430-D225-46B1-BE73-02A86BC2243F}" type="slidenum">
              <a:rPr lang="zh-TW" altLang="en-US"/>
              <a:pPr>
                <a:defRPr/>
              </a:pPr>
              <a:t>‹#›</a:t>
            </a:fld>
            <a:endParaRPr lang="zh-TW" altLang="en-US"/>
          </a:p>
        </p:txBody>
      </p:sp>
    </p:spTree>
    <p:extLst>
      <p:ext uri="{BB962C8B-B14F-4D97-AF65-F5344CB8AC3E}">
        <p14:creationId xmlns:p14="http://schemas.microsoft.com/office/powerpoint/2010/main" val="496988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02CB9C0-1096-4D76-8781-9C013094164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820940D-B5CE-4E3A-B574-3956E6A98BD0}"/>
              </a:ext>
            </a:extLst>
          </p:cNvPr>
          <p:cNvSpPr>
            <a:spLocks noGrp="1"/>
          </p:cNvSpPr>
          <p:nvPr>
            <p:ph type="dt" sz="half" idx="10"/>
          </p:nvPr>
        </p:nvSpPr>
        <p:spPr/>
        <p:txBody>
          <a:bodyPr/>
          <a:lstStyle>
            <a:lvl1pPr>
              <a:defRPr/>
            </a:lvl1pPr>
          </a:lstStyle>
          <a:p>
            <a:pPr>
              <a:defRPr/>
            </a:pPr>
            <a:fld id="{8565E222-B17E-4C43-B1A7-54490AF36EA5}"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9D4B9D48-17E6-4ADF-A9DB-56029451DFA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959B1F52-06A8-429B-A870-4A9CAF992B1A}"/>
              </a:ext>
            </a:extLst>
          </p:cNvPr>
          <p:cNvSpPr>
            <a:spLocks noGrp="1"/>
          </p:cNvSpPr>
          <p:nvPr>
            <p:ph type="sldNum" sz="quarter" idx="12"/>
          </p:nvPr>
        </p:nvSpPr>
        <p:spPr/>
        <p:txBody>
          <a:bodyPr/>
          <a:lstStyle>
            <a:lvl1pPr>
              <a:defRPr/>
            </a:lvl1pPr>
          </a:lstStyle>
          <a:p>
            <a:pPr>
              <a:defRPr/>
            </a:pPr>
            <a:fld id="{1A94870C-AC9D-4128-A4EC-22449284773A}" type="slidenum">
              <a:rPr lang="zh-TW" altLang="en-US"/>
              <a:pPr>
                <a:defRPr/>
              </a:pPr>
              <a:t>‹#›</a:t>
            </a:fld>
            <a:endParaRPr lang="zh-TW" altLang="en-US"/>
          </a:p>
        </p:txBody>
      </p:sp>
    </p:spTree>
    <p:extLst>
      <p:ext uri="{BB962C8B-B14F-4D97-AF65-F5344CB8AC3E}">
        <p14:creationId xmlns:p14="http://schemas.microsoft.com/office/powerpoint/2010/main" val="583475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69BF4A8D-BFA2-4EAB-A3ED-B4B29B3D3DF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15106521-E7B2-4DC3-86B0-EFAC3B24FA71}"/>
              </a:ext>
            </a:extLst>
          </p:cNvPr>
          <p:cNvSpPr>
            <a:spLocks noGrp="1"/>
          </p:cNvSpPr>
          <p:nvPr>
            <p:ph type="dt" sz="half" idx="10"/>
          </p:nvPr>
        </p:nvSpPr>
        <p:spPr/>
        <p:txBody>
          <a:bodyPr/>
          <a:lstStyle>
            <a:lvl1pPr>
              <a:defRPr/>
            </a:lvl1pPr>
          </a:lstStyle>
          <a:p>
            <a:pPr>
              <a:defRPr/>
            </a:pPr>
            <a:fld id="{23BE8650-DDBB-40A6-92EB-0AC59334969E}" type="datetime1">
              <a:rPr lang="zh-TW" altLang="en-US"/>
              <a:pPr>
                <a:defRPr/>
              </a:pPr>
              <a:t>2022/3/4</a:t>
            </a:fld>
            <a:endParaRPr lang="zh-TW" altLang="en-US"/>
          </a:p>
        </p:txBody>
      </p:sp>
      <p:sp>
        <p:nvSpPr>
          <p:cNvPr id="9" name="Footer Placeholder 7">
            <a:extLst>
              <a:ext uri="{FF2B5EF4-FFF2-40B4-BE49-F238E27FC236}">
                <a16:creationId xmlns:a16="http://schemas.microsoft.com/office/drawing/2014/main" id="{4A2B5FA8-823B-4710-BDAC-AF959FC648EF}"/>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EA6E230B-ECFD-4D17-AF5D-9F4C3EF1269E}"/>
              </a:ext>
            </a:extLst>
          </p:cNvPr>
          <p:cNvSpPr>
            <a:spLocks noGrp="1"/>
          </p:cNvSpPr>
          <p:nvPr>
            <p:ph type="sldNum" sz="quarter" idx="12"/>
          </p:nvPr>
        </p:nvSpPr>
        <p:spPr/>
        <p:txBody>
          <a:bodyPr/>
          <a:lstStyle>
            <a:lvl1pPr>
              <a:defRPr/>
            </a:lvl1pPr>
          </a:lstStyle>
          <a:p>
            <a:pPr>
              <a:defRPr/>
            </a:pPr>
            <a:fld id="{7A914455-2E9B-4B94-BC58-AD8A00F93EA0}" type="slidenum">
              <a:rPr lang="zh-TW" altLang="en-US"/>
              <a:pPr>
                <a:defRPr/>
              </a:pPr>
              <a:t>‹#›</a:t>
            </a:fld>
            <a:endParaRPr lang="zh-TW" altLang="en-US"/>
          </a:p>
        </p:txBody>
      </p:sp>
    </p:spTree>
    <p:extLst>
      <p:ext uri="{BB962C8B-B14F-4D97-AF65-F5344CB8AC3E}">
        <p14:creationId xmlns:p14="http://schemas.microsoft.com/office/powerpoint/2010/main" val="67920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FC5F463-1441-4378-B2C5-E77015CE06E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90A36542-7673-49C1-B67C-C1429D7BFB5C}"/>
              </a:ext>
            </a:extLst>
          </p:cNvPr>
          <p:cNvSpPr>
            <a:spLocks noGrp="1"/>
          </p:cNvSpPr>
          <p:nvPr>
            <p:ph type="dt" sz="half" idx="10"/>
          </p:nvPr>
        </p:nvSpPr>
        <p:spPr/>
        <p:txBody>
          <a:bodyPr/>
          <a:lstStyle>
            <a:lvl1pPr>
              <a:defRPr/>
            </a:lvl1pPr>
          </a:lstStyle>
          <a:p>
            <a:pPr>
              <a:defRPr/>
            </a:pPr>
            <a:fld id="{BE14D611-AE0C-453D-966A-97F05629FC74}" type="datetime1">
              <a:rPr lang="zh-TW" altLang="en-US"/>
              <a:pPr>
                <a:defRPr/>
              </a:pPr>
              <a:t>2022/3/4</a:t>
            </a:fld>
            <a:endParaRPr lang="zh-TW" altLang="en-US"/>
          </a:p>
        </p:txBody>
      </p:sp>
      <p:sp>
        <p:nvSpPr>
          <p:cNvPr id="5" name="Footer Placeholder 3">
            <a:extLst>
              <a:ext uri="{FF2B5EF4-FFF2-40B4-BE49-F238E27FC236}">
                <a16:creationId xmlns:a16="http://schemas.microsoft.com/office/drawing/2014/main" id="{57C8D674-1401-49DC-84B8-26CF1656488A}"/>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666C62E5-DE79-4F33-8BE4-8F1910EAB467}"/>
              </a:ext>
            </a:extLst>
          </p:cNvPr>
          <p:cNvSpPr>
            <a:spLocks noGrp="1"/>
          </p:cNvSpPr>
          <p:nvPr>
            <p:ph type="sldNum" sz="quarter" idx="12"/>
          </p:nvPr>
        </p:nvSpPr>
        <p:spPr/>
        <p:txBody>
          <a:bodyPr/>
          <a:lstStyle>
            <a:lvl1pPr>
              <a:defRPr/>
            </a:lvl1pPr>
          </a:lstStyle>
          <a:p>
            <a:pPr>
              <a:defRPr/>
            </a:pPr>
            <a:fld id="{7EDE663E-5106-4F56-8D5D-440BAFD507A1}" type="slidenum">
              <a:rPr lang="zh-TW" altLang="en-US"/>
              <a:pPr>
                <a:defRPr/>
              </a:pPr>
              <a:t>‹#›</a:t>
            </a:fld>
            <a:endParaRPr lang="zh-TW" altLang="en-US"/>
          </a:p>
        </p:txBody>
      </p:sp>
    </p:spTree>
    <p:extLst>
      <p:ext uri="{BB962C8B-B14F-4D97-AF65-F5344CB8AC3E}">
        <p14:creationId xmlns:p14="http://schemas.microsoft.com/office/powerpoint/2010/main" val="3292881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5480F2D-BEEE-4C1C-8980-7AAC7B9957CD}"/>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365B2895-A00D-4F43-AF1C-247E6505445B}"/>
              </a:ext>
            </a:extLst>
          </p:cNvPr>
          <p:cNvSpPr>
            <a:spLocks noGrp="1"/>
          </p:cNvSpPr>
          <p:nvPr>
            <p:ph type="dt" sz="half" idx="10"/>
          </p:nvPr>
        </p:nvSpPr>
        <p:spPr/>
        <p:txBody>
          <a:bodyPr/>
          <a:lstStyle>
            <a:lvl1pPr>
              <a:defRPr/>
            </a:lvl1pPr>
          </a:lstStyle>
          <a:p>
            <a:pPr>
              <a:defRPr/>
            </a:pPr>
            <a:fld id="{3783EE2A-6A67-4994-9B9E-D324DA27E3DC}" type="datetime1">
              <a:rPr lang="zh-TW" altLang="en-US"/>
              <a:pPr>
                <a:defRPr/>
              </a:pPr>
              <a:t>2022/3/4</a:t>
            </a:fld>
            <a:endParaRPr lang="zh-TW" altLang="en-US"/>
          </a:p>
        </p:txBody>
      </p:sp>
      <p:sp>
        <p:nvSpPr>
          <p:cNvPr id="4" name="Footer Placeholder 2">
            <a:extLst>
              <a:ext uri="{FF2B5EF4-FFF2-40B4-BE49-F238E27FC236}">
                <a16:creationId xmlns:a16="http://schemas.microsoft.com/office/drawing/2014/main" id="{A8DC6085-53DB-41B6-BBB0-6B34B7A043E7}"/>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6BD0531A-31BB-4438-8789-1EEA051A5279}"/>
              </a:ext>
            </a:extLst>
          </p:cNvPr>
          <p:cNvSpPr>
            <a:spLocks noGrp="1"/>
          </p:cNvSpPr>
          <p:nvPr>
            <p:ph type="sldNum" sz="quarter" idx="12"/>
          </p:nvPr>
        </p:nvSpPr>
        <p:spPr/>
        <p:txBody>
          <a:bodyPr/>
          <a:lstStyle>
            <a:lvl1pPr>
              <a:defRPr/>
            </a:lvl1pPr>
          </a:lstStyle>
          <a:p>
            <a:pPr>
              <a:defRPr/>
            </a:pPr>
            <a:fld id="{9C50CA69-D77D-4EBA-89E0-D52E19C7FB45}" type="slidenum">
              <a:rPr lang="zh-TW" altLang="en-US"/>
              <a:pPr>
                <a:defRPr/>
              </a:pPr>
              <a:t>‹#›</a:t>
            </a:fld>
            <a:endParaRPr lang="zh-TW" altLang="en-US"/>
          </a:p>
        </p:txBody>
      </p:sp>
    </p:spTree>
    <p:extLst>
      <p:ext uri="{BB962C8B-B14F-4D97-AF65-F5344CB8AC3E}">
        <p14:creationId xmlns:p14="http://schemas.microsoft.com/office/powerpoint/2010/main" val="1061974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A58C9BE-DA09-4B58-84E9-B4C138ACBE7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7"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4"/>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7" y="1598613"/>
            <a:ext cx="3505199" cy="4262436"/>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E126A01-C041-47E9-842E-B658AFB84A62}"/>
              </a:ext>
            </a:extLst>
          </p:cNvPr>
          <p:cNvSpPr>
            <a:spLocks noGrp="1"/>
          </p:cNvSpPr>
          <p:nvPr>
            <p:ph type="dt" sz="half" idx="10"/>
          </p:nvPr>
        </p:nvSpPr>
        <p:spPr/>
        <p:txBody>
          <a:bodyPr/>
          <a:lstStyle>
            <a:lvl1pPr>
              <a:defRPr/>
            </a:lvl1pPr>
          </a:lstStyle>
          <a:p>
            <a:pPr>
              <a:defRPr/>
            </a:pPr>
            <a:fld id="{A55FEBC0-3462-43B1-A187-834BA9088BF7}"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0F5DE00D-AA2A-4A7E-8BEE-D03B5D568AE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3F42C7AE-7A48-4A3F-A2CB-27E5CC97642C}"/>
              </a:ext>
            </a:extLst>
          </p:cNvPr>
          <p:cNvSpPr>
            <a:spLocks noGrp="1"/>
          </p:cNvSpPr>
          <p:nvPr>
            <p:ph type="sldNum" sz="quarter" idx="12"/>
          </p:nvPr>
        </p:nvSpPr>
        <p:spPr/>
        <p:txBody>
          <a:bodyPr/>
          <a:lstStyle>
            <a:lvl1pPr>
              <a:defRPr/>
            </a:lvl1pPr>
          </a:lstStyle>
          <a:p>
            <a:pPr>
              <a:defRPr/>
            </a:pPr>
            <a:fld id="{E0E444BA-A2B5-420C-AC44-E9B0DDB6423C}" type="slidenum">
              <a:rPr lang="zh-TW" altLang="en-US"/>
              <a:pPr>
                <a:defRPr/>
              </a:pPr>
              <a:t>‹#›</a:t>
            </a:fld>
            <a:endParaRPr lang="zh-TW" altLang="en-US"/>
          </a:p>
        </p:txBody>
      </p:sp>
    </p:spTree>
    <p:extLst>
      <p:ext uri="{BB962C8B-B14F-4D97-AF65-F5344CB8AC3E}">
        <p14:creationId xmlns:p14="http://schemas.microsoft.com/office/powerpoint/2010/main" val="229580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9109B76-11F2-4576-A4F6-890D7E5C60A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38F4DD10-D7CB-482C-8820-2B1858C1918C}"/>
              </a:ext>
            </a:extLst>
          </p:cNvPr>
          <p:cNvSpPr>
            <a:spLocks noGrp="1"/>
          </p:cNvSpPr>
          <p:nvPr>
            <p:ph type="dt" sz="half" idx="10"/>
          </p:nvPr>
        </p:nvSpPr>
        <p:spPr/>
        <p:txBody>
          <a:bodyPr/>
          <a:lstStyle>
            <a:lvl1pPr>
              <a:defRPr/>
            </a:lvl1pPr>
          </a:lstStyle>
          <a:p>
            <a:pPr>
              <a:defRPr/>
            </a:pPr>
            <a:fld id="{AF8EF9BB-D1EA-4B4A-A22B-E2D1229F8669}"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CB159A5F-4822-480F-8002-5FF1E2728EB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4FF17D3-3D87-4B45-A4EC-6C71D8890E33}"/>
              </a:ext>
            </a:extLst>
          </p:cNvPr>
          <p:cNvSpPr>
            <a:spLocks noGrp="1"/>
          </p:cNvSpPr>
          <p:nvPr>
            <p:ph type="sldNum" sz="quarter" idx="12"/>
          </p:nvPr>
        </p:nvSpPr>
        <p:spPr>
          <a:xfrm>
            <a:off x="531813" y="4983163"/>
            <a:ext cx="779462" cy="365125"/>
          </a:xfrm>
        </p:spPr>
        <p:txBody>
          <a:bodyPr/>
          <a:lstStyle>
            <a:lvl1pPr>
              <a:defRPr/>
            </a:lvl1pPr>
          </a:lstStyle>
          <a:p>
            <a:pPr>
              <a:defRPr/>
            </a:pPr>
            <a:fld id="{14CD4941-EBAA-4D1C-93BB-C10F88ECDE86}" type="slidenum">
              <a:rPr lang="zh-TW" altLang="en-US"/>
              <a:pPr>
                <a:defRPr/>
              </a:pPr>
              <a:t>‹#›</a:t>
            </a:fld>
            <a:endParaRPr lang="zh-TW" altLang="en-US"/>
          </a:p>
        </p:txBody>
      </p:sp>
    </p:spTree>
    <p:extLst>
      <p:ext uri="{BB962C8B-B14F-4D97-AF65-F5344CB8AC3E}">
        <p14:creationId xmlns:p14="http://schemas.microsoft.com/office/powerpoint/2010/main" val="476353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8E82486-E9FD-4D2C-B193-59560B5D693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9DA91CFB-E884-42D2-8C6D-E6605C755F1A}"/>
              </a:ext>
            </a:extLst>
          </p:cNvPr>
          <p:cNvSpPr>
            <a:spLocks noGrp="1"/>
          </p:cNvSpPr>
          <p:nvPr>
            <p:ph type="dt" sz="half" idx="10"/>
          </p:nvPr>
        </p:nvSpPr>
        <p:spPr/>
        <p:txBody>
          <a:bodyPr/>
          <a:lstStyle>
            <a:lvl1pPr>
              <a:defRPr/>
            </a:lvl1pPr>
          </a:lstStyle>
          <a:p>
            <a:pPr>
              <a:defRPr/>
            </a:pPr>
            <a:fld id="{4E29DE45-59FF-4A1E-92FB-3C0505EE90AA}"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BBA0EB19-EBE7-47EB-8BE5-315AC52AC527}"/>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FA4C7B7-FFF0-4DDB-A65D-8AFF10E5136A}"/>
              </a:ext>
            </a:extLst>
          </p:cNvPr>
          <p:cNvSpPr>
            <a:spLocks noGrp="1"/>
          </p:cNvSpPr>
          <p:nvPr>
            <p:ph type="sldNum" sz="quarter" idx="12"/>
          </p:nvPr>
        </p:nvSpPr>
        <p:spPr>
          <a:xfrm>
            <a:off x="531813" y="3244850"/>
            <a:ext cx="779462" cy="365125"/>
          </a:xfrm>
        </p:spPr>
        <p:txBody>
          <a:bodyPr/>
          <a:lstStyle>
            <a:lvl1pPr>
              <a:defRPr/>
            </a:lvl1pPr>
          </a:lstStyle>
          <a:p>
            <a:pPr>
              <a:defRPr/>
            </a:pPr>
            <a:fld id="{94F632D2-68DC-4C89-A4E1-001D819B812C}" type="slidenum">
              <a:rPr lang="zh-TW" altLang="en-US"/>
              <a:pPr>
                <a:defRPr/>
              </a:pPr>
              <a:t>‹#›</a:t>
            </a:fld>
            <a:endParaRPr lang="zh-TW" altLang="en-US"/>
          </a:p>
        </p:txBody>
      </p:sp>
    </p:spTree>
    <p:extLst>
      <p:ext uri="{BB962C8B-B14F-4D97-AF65-F5344CB8AC3E}">
        <p14:creationId xmlns:p14="http://schemas.microsoft.com/office/powerpoint/2010/main" val="1323058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3C55AFD-72D2-4F52-84B1-3E9BB8D8B21D}"/>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F89556DA-07C2-4A5F-8195-E2D110D2FDB7}"/>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D7CD0697-8014-4C96-8EE3-48ED1B0072E7}"/>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200">
                <a:solidFill>
                  <a:schemeClr val="tx1">
                    <a:lumMod val="50000"/>
                    <a:lumOff val="50000"/>
                  </a:schemeClr>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1F2DAD4D-D365-47D1-8DA5-6248CF111106}"/>
              </a:ext>
            </a:extLst>
          </p:cNvPr>
          <p:cNvSpPr>
            <a:spLocks noGrp="1"/>
          </p:cNvSpPr>
          <p:nvPr>
            <p:ph type="dt" sz="half" idx="14"/>
          </p:nvPr>
        </p:nvSpPr>
        <p:spPr/>
        <p:txBody>
          <a:bodyPr/>
          <a:lstStyle>
            <a:lvl1pPr>
              <a:defRPr/>
            </a:lvl1pPr>
          </a:lstStyle>
          <a:p>
            <a:pPr>
              <a:defRPr/>
            </a:pPr>
            <a:fld id="{D23FB467-66D3-4146-AF3A-0BC1A648477F}" type="datetime1">
              <a:rPr lang="zh-TW" altLang="en-US"/>
              <a:pPr>
                <a:defRPr/>
              </a:pPr>
              <a:t>2022/3/4</a:t>
            </a:fld>
            <a:endParaRPr lang="zh-TW" altLang="en-US"/>
          </a:p>
        </p:txBody>
      </p:sp>
      <p:sp>
        <p:nvSpPr>
          <p:cNvPr id="9" name="Footer Placeholder 4">
            <a:extLst>
              <a:ext uri="{FF2B5EF4-FFF2-40B4-BE49-F238E27FC236}">
                <a16:creationId xmlns:a16="http://schemas.microsoft.com/office/drawing/2014/main" id="{B3B484BB-9A00-494B-9233-9EB60D8AE835}"/>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A2BD7C67-84F9-4C10-AEEB-F2851BAC2CBB}"/>
              </a:ext>
            </a:extLst>
          </p:cNvPr>
          <p:cNvSpPr>
            <a:spLocks noGrp="1"/>
          </p:cNvSpPr>
          <p:nvPr>
            <p:ph type="sldNum" sz="quarter" idx="16"/>
          </p:nvPr>
        </p:nvSpPr>
        <p:spPr>
          <a:xfrm>
            <a:off x="531813" y="3244850"/>
            <a:ext cx="779462" cy="365125"/>
          </a:xfrm>
        </p:spPr>
        <p:txBody>
          <a:bodyPr/>
          <a:lstStyle>
            <a:lvl1pPr>
              <a:defRPr/>
            </a:lvl1pPr>
          </a:lstStyle>
          <a:p>
            <a:pPr>
              <a:defRPr/>
            </a:pPr>
            <a:fld id="{EFB760CE-914A-4D06-B497-7CD06A13DF01}" type="slidenum">
              <a:rPr lang="zh-TW" altLang="en-US"/>
              <a:pPr>
                <a:defRPr/>
              </a:pPr>
              <a:t>‹#›</a:t>
            </a:fld>
            <a:endParaRPr lang="zh-TW" altLang="en-US"/>
          </a:p>
        </p:txBody>
      </p:sp>
    </p:spTree>
    <p:extLst>
      <p:ext uri="{BB962C8B-B14F-4D97-AF65-F5344CB8AC3E}">
        <p14:creationId xmlns:p14="http://schemas.microsoft.com/office/powerpoint/2010/main" val="71639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B1674C8-2BC7-4940-8277-525B108161EE}"/>
              </a:ext>
            </a:extLst>
          </p:cNvPr>
          <p:cNvSpPr>
            <a:spLocks noGrp="1"/>
          </p:cNvSpPr>
          <p:nvPr>
            <p:ph type="dt" sz="half" idx="10"/>
          </p:nvPr>
        </p:nvSpPr>
        <p:spPr/>
        <p:txBody>
          <a:bodyPr/>
          <a:lstStyle>
            <a:lvl1pPr>
              <a:defRPr/>
            </a:lvl1pPr>
          </a:lstStyle>
          <a:p>
            <a:pPr>
              <a:defRPr/>
            </a:pPr>
            <a:fld id="{7C194111-61AE-481B-A7DF-48D51635A731}" type="datetime1">
              <a:rPr lang="zh-TW" altLang="en-US"/>
              <a:pPr>
                <a:defRPr/>
              </a:pPr>
              <a:t>2022/3/4</a:t>
            </a:fld>
            <a:endParaRPr lang="zh-TW" altLang="en-US"/>
          </a:p>
        </p:txBody>
      </p:sp>
      <p:sp>
        <p:nvSpPr>
          <p:cNvPr id="5" name="Footer Placeholder 3">
            <a:extLst>
              <a:ext uri="{FF2B5EF4-FFF2-40B4-BE49-F238E27FC236}">
                <a16:creationId xmlns:a16="http://schemas.microsoft.com/office/drawing/2014/main" id="{56ACA069-B503-4415-B252-99B5D668B088}"/>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3C2DD28-8DF3-4FFA-A8B1-CB11F055DE9E}"/>
              </a:ext>
            </a:extLst>
          </p:cNvPr>
          <p:cNvSpPr>
            <a:spLocks noGrp="1"/>
          </p:cNvSpPr>
          <p:nvPr>
            <p:ph type="sldNum" sz="quarter" idx="12"/>
          </p:nvPr>
        </p:nvSpPr>
        <p:spPr/>
        <p:txBody>
          <a:bodyPr/>
          <a:lstStyle>
            <a:lvl1pPr>
              <a:defRPr/>
            </a:lvl1pPr>
          </a:lstStyle>
          <a:p>
            <a:pPr>
              <a:defRPr/>
            </a:pPr>
            <a:fld id="{49BFB544-D8FA-4ED4-9A90-4D063DBAB891}" type="slidenum">
              <a:rPr lang="zh-TW" altLang="en-US"/>
              <a:pPr>
                <a:defRPr/>
              </a:pPr>
              <a:t>‹#›</a:t>
            </a:fld>
            <a:endParaRPr lang="zh-TW" altLang="en-US"/>
          </a:p>
        </p:txBody>
      </p:sp>
    </p:spTree>
    <p:extLst>
      <p:ext uri="{BB962C8B-B14F-4D97-AF65-F5344CB8AC3E}">
        <p14:creationId xmlns:p14="http://schemas.microsoft.com/office/powerpoint/2010/main" val="250058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CE5A912-E6A8-493B-AEA0-5969BF8A266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D8239A3A-6972-4F2C-98AB-A7A075119386}"/>
              </a:ext>
            </a:extLst>
          </p:cNvPr>
          <p:cNvSpPr>
            <a:spLocks noGrp="1"/>
          </p:cNvSpPr>
          <p:nvPr>
            <p:ph type="dt" sz="half" idx="10"/>
          </p:nvPr>
        </p:nvSpPr>
        <p:spPr/>
        <p:txBody>
          <a:bodyPr/>
          <a:lstStyle>
            <a:lvl1pPr>
              <a:defRPr/>
            </a:lvl1pPr>
          </a:lstStyle>
          <a:p>
            <a:pPr>
              <a:defRPr/>
            </a:pPr>
            <a:fld id="{27958F94-D612-4996-9745-954F321B5BDE}"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FCC8BB1D-5AF2-4079-8C88-035AAF76F6A3}"/>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774EE28-0A08-4375-8BD8-903B49D1FF0B}"/>
              </a:ext>
            </a:extLst>
          </p:cNvPr>
          <p:cNvSpPr>
            <a:spLocks noGrp="1"/>
          </p:cNvSpPr>
          <p:nvPr>
            <p:ph type="sldNum" sz="quarter" idx="12"/>
          </p:nvPr>
        </p:nvSpPr>
        <p:spPr>
          <a:xfrm>
            <a:off x="531813" y="4983163"/>
            <a:ext cx="779462" cy="365125"/>
          </a:xfrm>
        </p:spPr>
        <p:txBody>
          <a:bodyPr/>
          <a:lstStyle>
            <a:lvl1pPr>
              <a:defRPr/>
            </a:lvl1pPr>
          </a:lstStyle>
          <a:p>
            <a:pPr>
              <a:defRPr/>
            </a:pPr>
            <a:fld id="{9337DB17-8B69-46B7-B177-5CCA5D66730F}" type="slidenum">
              <a:rPr lang="zh-TW" altLang="en-US"/>
              <a:pPr>
                <a:defRPr/>
              </a:pPr>
              <a:t>‹#›</a:t>
            </a:fld>
            <a:endParaRPr lang="zh-TW" altLang="en-US"/>
          </a:p>
        </p:txBody>
      </p:sp>
    </p:spTree>
    <p:extLst>
      <p:ext uri="{BB962C8B-B14F-4D97-AF65-F5344CB8AC3E}">
        <p14:creationId xmlns:p14="http://schemas.microsoft.com/office/powerpoint/2010/main" val="3854433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7FF9671-E119-4A1F-9B17-F3632896D130}"/>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9C980A77-9B9E-468F-8756-9A671E52B106}"/>
              </a:ext>
            </a:extLst>
          </p:cNvPr>
          <p:cNvSpPr txBox="1">
            <a:spLocks noChangeArrowheads="1"/>
          </p:cNvSpPr>
          <p:nvPr/>
        </p:nvSpPr>
        <p:spPr bwMode="auto">
          <a:xfrm>
            <a:off x="2466975" y="647700"/>
            <a:ext cx="609600" cy="585788"/>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5F092DFA-5DD4-4D56-937F-3DDAE58F8F89}"/>
              </a:ext>
            </a:extLst>
          </p:cNvPr>
          <p:cNvSpPr txBox="1">
            <a:spLocks noChangeArrowheads="1"/>
          </p:cNvSpPr>
          <p:nvPr/>
        </p:nvSpPr>
        <p:spPr bwMode="auto">
          <a:xfrm>
            <a:off x="11114088" y="2905125"/>
            <a:ext cx="609600" cy="584200"/>
          </a:xfrm>
          <a:prstGeom prst="rect">
            <a:avLst/>
          </a:prstGeom>
          <a:noFill/>
          <a:ln>
            <a:noFill/>
          </a:ln>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1CAE3D32-0376-4FF5-A9E2-2E4E0828A3C0}"/>
              </a:ext>
            </a:extLst>
          </p:cNvPr>
          <p:cNvSpPr>
            <a:spLocks noGrp="1"/>
          </p:cNvSpPr>
          <p:nvPr>
            <p:ph type="dt" sz="half" idx="14"/>
          </p:nvPr>
        </p:nvSpPr>
        <p:spPr/>
        <p:txBody>
          <a:bodyPr/>
          <a:lstStyle>
            <a:lvl1pPr>
              <a:defRPr/>
            </a:lvl1pPr>
          </a:lstStyle>
          <a:p>
            <a:pPr>
              <a:defRPr/>
            </a:pPr>
            <a:fld id="{4740E86C-1610-4E59-AB3A-59903303DEEC}" type="datetime1">
              <a:rPr lang="zh-TW" altLang="en-US"/>
              <a:pPr>
                <a:defRPr/>
              </a:pPr>
              <a:t>2022/3/4</a:t>
            </a:fld>
            <a:endParaRPr lang="zh-TW" altLang="en-US"/>
          </a:p>
        </p:txBody>
      </p:sp>
      <p:sp>
        <p:nvSpPr>
          <p:cNvPr id="9" name="Footer Placeholder 5">
            <a:extLst>
              <a:ext uri="{FF2B5EF4-FFF2-40B4-BE49-F238E27FC236}">
                <a16:creationId xmlns:a16="http://schemas.microsoft.com/office/drawing/2014/main" id="{AF006E1C-BE51-4CA0-A7F4-3424EEEF50D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5B63389-211B-4B15-B168-E5216AAE3ABD}"/>
              </a:ext>
            </a:extLst>
          </p:cNvPr>
          <p:cNvSpPr>
            <a:spLocks noGrp="1"/>
          </p:cNvSpPr>
          <p:nvPr>
            <p:ph type="sldNum" sz="quarter" idx="16"/>
          </p:nvPr>
        </p:nvSpPr>
        <p:spPr>
          <a:xfrm>
            <a:off x="531813" y="4983163"/>
            <a:ext cx="779462" cy="365125"/>
          </a:xfrm>
        </p:spPr>
        <p:txBody>
          <a:bodyPr/>
          <a:lstStyle>
            <a:lvl1pPr>
              <a:defRPr/>
            </a:lvl1pPr>
          </a:lstStyle>
          <a:p>
            <a:pPr>
              <a:defRPr/>
            </a:pPr>
            <a:fld id="{38FEB871-C0E4-44CA-AB0B-4A375B3328B6}" type="slidenum">
              <a:rPr lang="zh-TW" altLang="en-US"/>
              <a:pPr>
                <a:defRPr/>
              </a:pPr>
              <a:t>‹#›</a:t>
            </a:fld>
            <a:endParaRPr lang="zh-TW" altLang="en-US"/>
          </a:p>
        </p:txBody>
      </p:sp>
    </p:spTree>
    <p:extLst>
      <p:ext uri="{BB962C8B-B14F-4D97-AF65-F5344CB8AC3E}">
        <p14:creationId xmlns:p14="http://schemas.microsoft.com/office/powerpoint/2010/main" val="525424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C636AAD-E797-47EC-8802-3F207CC7CAF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B22DCFC8-C0FC-4055-8C90-5EB128A00574}"/>
              </a:ext>
            </a:extLst>
          </p:cNvPr>
          <p:cNvSpPr>
            <a:spLocks noGrp="1"/>
          </p:cNvSpPr>
          <p:nvPr>
            <p:ph type="dt" sz="half" idx="14"/>
          </p:nvPr>
        </p:nvSpPr>
        <p:spPr/>
        <p:txBody>
          <a:bodyPr/>
          <a:lstStyle>
            <a:lvl1pPr>
              <a:defRPr/>
            </a:lvl1pPr>
          </a:lstStyle>
          <a:p>
            <a:pPr>
              <a:defRPr/>
            </a:pPr>
            <a:fld id="{1556A69A-80EF-4E6E-BDD1-D8A999FBDCE5}"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EDF1CCDC-9675-43A6-B660-CFE298895A84}"/>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D4680DB-379C-4BB7-A0E0-F0E2DC84DF9C}"/>
              </a:ext>
            </a:extLst>
          </p:cNvPr>
          <p:cNvSpPr>
            <a:spLocks noGrp="1"/>
          </p:cNvSpPr>
          <p:nvPr>
            <p:ph type="sldNum" sz="quarter" idx="16"/>
          </p:nvPr>
        </p:nvSpPr>
        <p:spPr>
          <a:xfrm>
            <a:off x="531813" y="4983163"/>
            <a:ext cx="779462" cy="365125"/>
          </a:xfrm>
        </p:spPr>
        <p:txBody>
          <a:bodyPr/>
          <a:lstStyle>
            <a:lvl1pPr>
              <a:defRPr/>
            </a:lvl1pPr>
          </a:lstStyle>
          <a:p>
            <a:pPr>
              <a:defRPr/>
            </a:pPr>
            <a:fld id="{581C77A4-2522-4C57-B7A6-8C1760CF1E02}" type="slidenum">
              <a:rPr lang="zh-TW" altLang="en-US"/>
              <a:pPr>
                <a:defRPr/>
              </a:pPr>
              <a:t>‹#›</a:t>
            </a:fld>
            <a:endParaRPr lang="zh-TW" altLang="en-US"/>
          </a:p>
        </p:txBody>
      </p:sp>
    </p:spTree>
    <p:extLst>
      <p:ext uri="{BB962C8B-B14F-4D97-AF65-F5344CB8AC3E}">
        <p14:creationId xmlns:p14="http://schemas.microsoft.com/office/powerpoint/2010/main" val="166468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4AC78AD-B6CF-4029-AC3A-AC3AD9C8C2B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1D034645-D9E9-4485-BAC2-7A2152D96E54}"/>
              </a:ext>
            </a:extLst>
          </p:cNvPr>
          <p:cNvSpPr>
            <a:spLocks noGrp="1"/>
          </p:cNvSpPr>
          <p:nvPr>
            <p:ph type="dt" sz="half" idx="10"/>
          </p:nvPr>
        </p:nvSpPr>
        <p:spPr/>
        <p:txBody>
          <a:bodyPr/>
          <a:lstStyle>
            <a:lvl1pPr>
              <a:defRPr/>
            </a:lvl1pPr>
          </a:lstStyle>
          <a:p>
            <a:pPr>
              <a:defRPr/>
            </a:pPr>
            <a:fld id="{23D87923-5348-4822-85D3-CC52F75DE52B}"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6678BF04-D9D9-4FFB-9365-46A05A3D456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2D7E580-8FBF-4C3C-8F9C-434CD9571605}"/>
              </a:ext>
            </a:extLst>
          </p:cNvPr>
          <p:cNvSpPr>
            <a:spLocks noGrp="1"/>
          </p:cNvSpPr>
          <p:nvPr>
            <p:ph type="sldNum" sz="quarter" idx="12"/>
          </p:nvPr>
        </p:nvSpPr>
        <p:spPr/>
        <p:txBody>
          <a:bodyPr/>
          <a:lstStyle>
            <a:lvl1pPr>
              <a:defRPr/>
            </a:lvl1pPr>
          </a:lstStyle>
          <a:p>
            <a:pPr>
              <a:defRPr/>
            </a:pPr>
            <a:fld id="{C0127D97-7A0A-4876-B75D-47ADF59C2133}" type="slidenum">
              <a:rPr lang="zh-TW" altLang="en-US"/>
              <a:pPr>
                <a:defRPr/>
              </a:pPr>
              <a:t>‹#›</a:t>
            </a:fld>
            <a:endParaRPr lang="zh-TW" altLang="en-US"/>
          </a:p>
        </p:txBody>
      </p:sp>
    </p:spTree>
    <p:extLst>
      <p:ext uri="{BB962C8B-B14F-4D97-AF65-F5344CB8AC3E}">
        <p14:creationId xmlns:p14="http://schemas.microsoft.com/office/powerpoint/2010/main" val="3869944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8B714AE-85A1-44FF-8FC5-E98447A802C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6" y="627411"/>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11"/>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5C501DD2-E213-4296-99D7-4CE4387034C0}"/>
              </a:ext>
            </a:extLst>
          </p:cNvPr>
          <p:cNvSpPr>
            <a:spLocks noGrp="1"/>
          </p:cNvSpPr>
          <p:nvPr>
            <p:ph type="dt" sz="half" idx="10"/>
          </p:nvPr>
        </p:nvSpPr>
        <p:spPr/>
        <p:txBody>
          <a:bodyPr/>
          <a:lstStyle>
            <a:lvl1pPr>
              <a:defRPr/>
            </a:lvl1pPr>
          </a:lstStyle>
          <a:p>
            <a:pPr>
              <a:defRPr/>
            </a:pPr>
            <a:fld id="{C0DE8B43-6CA4-47BB-AB6E-1D9897849956}"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011C682B-6BF9-4294-B416-FD57762579A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2730BED-9306-4D4B-987C-7C3F0EBC6DEA}"/>
              </a:ext>
            </a:extLst>
          </p:cNvPr>
          <p:cNvSpPr>
            <a:spLocks noGrp="1"/>
          </p:cNvSpPr>
          <p:nvPr>
            <p:ph type="sldNum" sz="quarter" idx="12"/>
          </p:nvPr>
        </p:nvSpPr>
        <p:spPr/>
        <p:txBody>
          <a:bodyPr/>
          <a:lstStyle>
            <a:lvl1pPr>
              <a:defRPr/>
            </a:lvl1pPr>
          </a:lstStyle>
          <a:p>
            <a:pPr>
              <a:defRPr/>
            </a:pPr>
            <a:fld id="{051B123F-419D-4695-8981-6F012A2E85D3}" type="slidenum">
              <a:rPr lang="zh-TW" altLang="en-US"/>
              <a:pPr>
                <a:defRPr/>
              </a:pPr>
              <a:t>‹#›</a:t>
            </a:fld>
            <a:endParaRPr lang="zh-TW" altLang="en-US"/>
          </a:p>
        </p:txBody>
      </p:sp>
    </p:spTree>
    <p:extLst>
      <p:ext uri="{BB962C8B-B14F-4D97-AF65-F5344CB8AC3E}">
        <p14:creationId xmlns:p14="http://schemas.microsoft.com/office/powerpoint/2010/main" val="1892486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4032465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458775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260000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7126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184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A2938727-99B6-4D95-B0CA-5B5B8A3A2DA4}"/>
              </a:ext>
            </a:extLst>
          </p:cNvPr>
          <p:cNvSpPr>
            <a:spLocks noGrp="1"/>
          </p:cNvSpPr>
          <p:nvPr>
            <p:ph type="dt" sz="half" idx="10"/>
          </p:nvPr>
        </p:nvSpPr>
        <p:spPr/>
        <p:txBody>
          <a:bodyPr/>
          <a:lstStyle>
            <a:lvl1pPr>
              <a:defRPr/>
            </a:lvl1pPr>
          </a:lstStyle>
          <a:p>
            <a:pPr>
              <a:defRPr/>
            </a:pPr>
            <a:fld id="{FA774D4A-D7D3-4E38-A0BF-5058E518605D}" type="datetime1">
              <a:rPr lang="zh-TW" altLang="en-US"/>
              <a:pPr>
                <a:defRPr/>
              </a:pPr>
              <a:t>2022/3/4</a:t>
            </a:fld>
            <a:endParaRPr lang="zh-TW" altLang="en-US"/>
          </a:p>
        </p:txBody>
      </p:sp>
      <p:sp>
        <p:nvSpPr>
          <p:cNvPr id="4" name="Footer Placeholder 2">
            <a:extLst>
              <a:ext uri="{FF2B5EF4-FFF2-40B4-BE49-F238E27FC236}">
                <a16:creationId xmlns:a16="http://schemas.microsoft.com/office/drawing/2014/main" id="{38E3BAB6-8309-466B-8C5A-C879AC4B91D3}"/>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B80AA78-15DC-43F2-A07F-11DB18778EFA}"/>
              </a:ext>
            </a:extLst>
          </p:cNvPr>
          <p:cNvSpPr>
            <a:spLocks noGrp="1"/>
          </p:cNvSpPr>
          <p:nvPr>
            <p:ph type="sldNum" sz="quarter" idx="12"/>
          </p:nvPr>
        </p:nvSpPr>
        <p:spPr/>
        <p:txBody>
          <a:bodyPr/>
          <a:lstStyle>
            <a:lvl1pPr>
              <a:defRPr/>
            </a:lvl1pPr>
          </a:lstStyle>
          <a:p>
            <a:pPr>
              <a:defRPr/>
            </a:pPr>
            <a:fld id="{022D4A0F-F097-40A8-B67E-BCDFB85B4C5B}" type="slidenum">
              <a:rPr lang="zh-TW" altLang="en-US"/>
              <a:pPr>
                <a:defRPr/>
              </a:pPr>
              <a:t>‹#›</a:t>
            </a:fld>
            <a:endParaRPr lang="zh-TW" altLang="en-US"/>
          </a:p>
        </p:txBody>
      </p:sp>
    </p:spTree>
    <p:extLst>
      <p:ext uri="{BB962C8B-B14F-4D97-AF65-F5344CB8AC3E}">
        <p14:creationId xmlns:p14="http://schemas.microsoft.com/office/powerpoint/2010/main" val="2703457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765115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87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24095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39952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947025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4343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0BC68031-2D13-4E8C-9082-F31EB48CEE51}"/>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288DF7B2-085D-4AC8-8870-37FC45286C24}"/>
              </a:ext>
            </a:extLst>
          </p:cNvPr>
          <p:cNvSpPr>
            <a:spLocks noGrp="1"/>
          </p:cNvSpPr>
          <p:nvPr>
            <p:ph type="dt" sz="half" idx="10"/>
          </p:nvPr>
        </p:nvSpPr>
        <p:spPr/>
        <p:txBody>
          <a:bodyPr/>
          <a:lstStyle>
            <a:lvl1pPr>
              <a:defRPr/>
            </a:lvl1pPr>
          </a:lstStyle>
          <a:p>
            <a:pPr>
              <a:defRPr/>
            </a:pPr>
            <a:fld id="{6BBFBF95-E573-46F0-809B-74D7FDE898F4}"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4E5D9A4D-574E-4A45-9CAD-508F0A9611AA}"/>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0428704-F978-4E7E-8C3A-C048B3CC205C}"/>
              </a:ext>
            </a:extLst>
          </p:cNvPr>
          <p:cNvSpPr>
            <a:spLocks noGrp="1"/>
          </p:cNvSpPr>
          <p:nvPr>
            <p:ph type="sldNum" sz="quarter" idx="12"/>
          </p:nvPr>
        </p:nvSpPr>
        <p:spPr>
          <a:xfrm>
            <a:off x="531813" y="4529138"/>
            <a:ext cx="779462" cy="365125"/>
          </a:xfrm>
        </p:spPr>
        <p:txBody>
          <a:bodyPr/>
          <a:lstStyle>
            <a:lvl1pPr>
              <a:defRPr/>
            </a:lvl1pPr>
          </a:lstStyle>
          <a:p>
            <a:pPr>
              <a:defRPr/>
            </a:pPr>
            <a:fld id="{D9D14B07-5260-411E-9954-637569171FA9}" type="slidenum">
              <a:rPr lang="zh-TW" altLang="en-US"/>
              <a:pPr>
                <a:defRPr/>
              </a:pPr>
              <a:t>‹#›</a:t>
            </a:fld>
            <a:endParaRPr lang="zh-TW" altLang="en-US"/>
          </a:p>
        </p:txBody>
      </p:sp>
    </p:spTree>
    <p:extLst>
      <p:ext uri="{BB962C8B-B14F-4D97-AF65-F5344CB8AC3E}">
        <p14:creationId xmlns:p14="http://schemas.microsoft.com/office/powerpoint/2010/main" val="3192008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B73F3C1-7B3A-49A9-8EA8-2EF32582C32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1D8FFFB-5725-4DB2-9235-BD6C2EBFB804}"/>
              </a:ext>
            </a:extLst>
          </p:cNvPr>
          <p:cNvSpPr>
            <a:spLocks noGrp="1"/>
          </p:cNvSpPr>
          <p:nvPr>
            <p:ph type="dt" sz="half" idx="10"/>
          </p:nvPr>
        </p:nvSpPr>
        <p:spPr/>
        <p:txBody>
          <a:bodyPr/>
          <a:lstStyle>
            <a:lvl1pPr>
              <a:defRPr/>
            </a:lvl1pPr>
          </a:lstStyle>
          <a:p>
            <a:pPr>
              <a:defRPr/>
            </a:pPr>
            <a:fld id="{3DFAA9C3-E061-4563-A436-7976DE4BC0DB}"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67B5890B-2EA7-4D27-ABA8-EEC70C33258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10BF988-473C-409B-A4D6-87C67BF62FEB}"/>
              </a:ext>
            </a:extLst>
          </p:cNvPr>
          <p:cNvSpPr>
            <a:spLocks noGrp="1"/>
          </p:cNvSpPr>
          <p:nvPr>
            <p:ph type="sldNum" sz="quarter" idx="12"/>
          </p:nvPr>
        </p:nvSpPr>
        <p:spPr/>
        <p:txBody>
          <a:bodyPr/>
          <a:lstStyle>
            <a:lvl1pPr>
              <a:defRPr/>
            </a:lvl1pPr>
          </a:lstStyle>
          <a:p>
            <a:pPr>
              <a:defRPr/>
            </a:pPr>
            <a:fld id="{663068AD-6253-479C-87B0-F72DAB40EB88}" type="slidenum">
              <a:rPr lang="zh-TW" altLang="en-US"/>
              <a:pPr>
                <a:defRPr/>
              </a:pPr>
              <a:t>‹#›</a:t>
            </a:fld>
            <a:endParaRPr lang="zh-TW" altLang="en-US"/>
          </a:p>
        </p:txBody>
      </p:sp>
    </p:spTree>
    <p:extLst>
      <p:ext uri="{BB962C8B-B14F-4D97-AF65-F5344CB8AC3E}">
        <p14:creationId xmlns:p14="http://schemas.microsoft.com/office/powerpoint/2010/main" val="411994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93693B2-68EA-4AF9-8A91-702753E3BAF4}"/>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9C9C07C2-3F24-47EF-90F9-8EE970B9E298}"/>
              </a:ext>
            </a:extLst>
          </p:cNvPr>
          <p:cNvSpPr>
            <a:spLocks noGrp="1"/>
          </p:cNvSpPr>
          <p:nvPr>
            <p:ph type="dt" sz="half" idx="10"/>
          </p:nvPr>
        </p:nvSpPr>
        <p:spPr/>
        <p:txBody>
          <a:bodyPr/>
          <a:lstStyle>
            <a:lvl1pPr>
              <a:defRPr/>
            </a:lvl1pPr>
          </a:lstStyle>
          <a:p>
            <a:pPr>
              <a:defRPr/>
            </a:pPr>
            <a:fld id="{26D9DD30-FF71-4B28-AB9C-7D65BD264F1B}"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7341EF27-2DFD-4339-94DD-3882C5537F8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C8F53951-0679-4BD8-ABBE-A027A5129B53}"/>
              </a:ext>
            </a:extLst>
          </p:cNvPr>
          <p:cNvSpPr>
            <a:spLocks noGrp="1"/>
          </p:cNvSpPr>
          <p:nvPr>
            <p:ph type="sldNum" sz="quarter" idx="12"/>
          </p:nvPr>
        </p:nvSpPr>
        <p:spPr>
          <a:xfrm>
            <a:off x="531813" y="3244850"/>
            <a:ext cx="779462" cy="365125"/>
          </a:xfrm>
        </p:spPr>
        <p:txBody>
          <a:bodyPr/>
          <a:lstStyle>
            <a:lvl1pPr>
              <a:defRPr/>
            </a:lvl1pPr>
          </a:lstStyle>
          <a:p>
            <a:pPr>
              <a:defRPr/>
            </a:pPr>
            <a:fld id="{7B1A5040-D1F7-4E7C-AE65-630B08524CA5}" type="slidenum">
              <a:rPr lang="zh-TW" altLang="en-US"/>
              <a:pPr>
                <a:defRPr/>
              </a:pPr>
              <a:t>‹#›</a:t>
            </a:fld>
            <a:endParaRPr lang="zh-TW" altLang="en-US"/>
          </a:p>
        </p:txBody>
      </p:sp>
    </p:spTree>
    <p:extLst>
      <p:ext uri="{BB962C8B-B14F-4D97-AF65-F5344CB8AC3E}">
        <p14:creationId xmlns:p14="http://schemas.microsoft.com/office/powerpoint/2010/main" val="426329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2BBB66D-4532-4D0E-9AB7-345867DD08AF}"/>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1D9A72E4-9BF2-454B-B427-1323BA402179}"/>
              </a:ext>
            </a:extLst>
          </p:cNvPr>
          <p:cNvSpPr>
            <a:spLocks noGrp="1"/>
          </p:cNvSpPr>
          <p:nvPr>
            <p:ph type="dt" sz="half" idx="10"/>
          </p:nvPr>
        </p:nvSpPr>
        <p:spPr/>
        <p:txBody>
          <a:bodyPr/>
          <a:lstStyle>
            <a:lvl1pPr>
              <a:defRPr/>
            </a:lvl1pPr>
          </a:lstStyle>
          <a:p>
            <a:pPr>
              <a:defRPr/>
            </a:pPr>
            <a:fld id="{3E629D09-09CF-45D3-BBE9-7C8119704E54}"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083234DA-2F67-4065-B541-6749974A42DF}"/>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010BAF50-CB73-4E2A-836D-332AD0DCC18D}"/>
              </a:ext>
            </a:extLst>
          </p:cNvPr>
          <p:cNvSpPr>
            <a:spLocks noGrp="1"/>
          </p:cNvSpPr>
          <p:nvPr>
            <p:ph type="sldNum" sz="quarter" idx="12"/>
          </p:nvPr>
        </p:nvSpPr>
        <p:spPr/>
        <p:txBody>
          <a:bodyPr/>
          <a:lstStyle>
            <a:lvl1pPr>
              <a:defRPr/>
            </a:lvl1pPr>
          </a:lstStyle>
          <a:p>
            <a:pPr>
              <a:defRPr/>
            </a:pPr>
            <a:fld id="{DF257BB9-5481-497B-9417-50FCFCF6FE88}" type="slidenum">
              <a:rPr lang="zh-TW" altLang="en-US"/>
              <a:pPr>
                <a:defRPr/>
              </a:pPr>
              <a:t>‹#›</a:t>
            </a:fld>
            <a:endParaRPr lang="zh-TW" altLang="en-US"/>
          </a:p>
        </p:txBody>
      </p:sp>
    </p:spTree>
    <p:extLst>
      <p:ext uri="{BB962C8B-B14F-4D97-AF65-F5344CB8AC3E}">
        <p14:creationId xmlns:p14="http://schemas.microsoft.com/office/powerpoint/2010/main" val="275846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48549E2-6FFB-4858-BDC7-6E0F779D15E5}"/>
              </a:ext>
            </a:extLst>
          </p:cNvPr>
          <p:cNvSpPr>
            <a:spLocks noGrp="1"/>
          </p:cNvSpPr>
          <p:nvPr>
            <p:ph type="dt" sz="half" idx="10"/>
          </p:nvPr>
        </p:nvSpPr>
        <p:spPr/>
        <p:txBody>
          <a:bodyPr/>
          <a:lstStyle>
            <a:lvl1pPr>
              <a:defRPr/>
            </a:lvl1pPr>
          </a:lstStyle>
          <a:p>
            <a:pPr>
              <a:defRPr/>
            </a:pPr>
            <a:fld id="{087E933D-B0F7-4102-9E26-7597F1760E44}"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69DAC71A-8EE6-41CC-9CD3-AE30D1F93FEA}"/>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E4A8F92E-DA87-4301-AA7C-58EE3DDBA6EF}"/>
              </a:ext>
            </a:extLst>
          </p:cNvPr>
          <p:cNvSpPr>
            <a:spLocks noGrp="1"/>
          </p:cNvSpPr>
          <p:nvPr>
            <p:ph type="sldNum" sz="quarter" idx="12"/>
          </p:nvPr>
        </p:nvSpPr>
        <p:spPr/>
        <p:txBody>
          <a:bodyPr/>
          <a:lstStyle>
            <a:lvl1pPr>
              <a:defRPr/>
            </a:lvl1pPr>
          </a:lstStyle>
          <a:p>
            <a:pPr>
              <a:defRPr/>
            </a:pPr>
            <a:fld id="{D69DEFAC-1370-4570-ACA2-F93FDE4A49B2}" type="slidenum">
              <a:rPr lang="zh-TW" altLang="en-US"/>
              <a:pPr>
                <a:defRPr/>
              </a:pPr>
              <a:t>‹#›</a:t>
            </a:fld>
            <a:endParaRPr lang="zh-TW" altLang="en-US"/>
          </a:p>
        </p:txBody>
      </p:sp>
    </p:spTree>
    <p:extLst>
      <p:ext uri="{BB962C8B-B14F-4D97-AF65-F5344CB8AC3E}">
        <p14:creationId xmlns:p14="http://schemas.microsoft.com/office/powerpoint/2010/main" val="4163929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FFC71FB4-B59C-49DF-9C57-E76DACC66AC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5CD0E018-79E4-4A58-BC26-42CD62F0C700}"/>
              </a:ext>
            </a:extLst>
          </p:cNvPr>
          <p:cNvSpPr>
            <a:spLocks noGrp="1"/>
          </p:cNvSpPr>
          <p:nvPr>
            <p:ph type="dt" sz="half" idx="10"/>
          </p:nvPr>
        </p:nvSpPr>
        <p:spPr/>
        <p:txBody>
          <a:bodyPr/>
          <a:lstStyle>
            <a:lvl1pPr>
              <a:defRPr/>
            </a:lvl1pPr>
          </a:lstStyle>
          <a:p>
            <a:pPr>
              <a:defRPr/>
            </a:pPr>
            <a:fld id="{D793368D-48E2-410A-96A0-41E5C5EF1B75}" type="datetime1">
              <a:rPr lang="zh-TW" altLang="en-US"/>
              <a:pPr>
                <a:defRPr/>
              </a:pPr>
              <a:t>2022/3/4</a:t>
            </a:fld>
            <a:endParaRPr lang="zh-TW" altLang="en-US"/>
          </a:p>
        </p:txBody>
      </p:sp>
      <p:sp>
        <p:nvSpPr>
          <p:cNvPr id="9" name="Footer Placeholder 7">
            <a:extLst>
              <a:ext uri="{FF2B5EF4-FFF2-40B4-BE49-F238E27FC236}">
                <a16:creationId xmlns:a16="http://schemas.microsoft.com/office/drawing/2014/main" id="{CA911CBE-7008-46F2-99A2-5CD443E83B7B}"/>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5AC6E871-DABF-4EBF-B28E-24293302356E}"/>
              </a:ext>
            </a:extLst>
          </p:cNvPr>
          <p:cNvSpPr>
            <a:spLocks noGrp="1"/>
          </p:cNvSpPr>
          <p:nvPr>
            <p:ph type="sldNum" sz="quarter" idx="12"/>
          </p:nvPr>
        </p:nvSpPr>
        <p:spPr/>
        <p:txBody>
          <a:bodyPr/>
          <a:lstStyle>
            <a:lvl1pPr>
              <a:defRPr/>
            </a:lvl1pPr>
          </a:lstStyle>
          <a:p>
            <a:pPr>
              <a:defRPr/>
            </a:pPr>
            <a:fld id="{2BE4437E-5B14-4A8B-A0EC-584517EE3F5E}" type="slidenum">
              <a:rPr lang="zh-TW" altLang="en-US"/>
              <a:pPr>
                <a:defRPr/>
              </a:pPr>
              <a:t>‹#›</a:t>
            </a:fld>
            <a:endParaRPr lang="zh-TW" altLang="en-US"/>
          </a:p>
        </p:txBody>
      </p:sp>
    </p:spTree>
    <p:extLst>
      <p:ext uri="{BB962C8B-B14F-4D97-AF65-F5344CB8AC3E}">
        <p14:creationId xmlns:p14="http://schemas.microsoft.com/office/powerpoint/2010/main" val="3398554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96F00EC-AA72-4A28-AB7B-06D89966F4E3}"/>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1947B66B-FBE8-4EE8-9A73-74FF8665C956}"/>
              </a:ext>
            </a:extLst>
          </p:cNvPr>
          <p:cNvSpPr>
            <a:spLocks noGrp="1"/>
          </p:cNvSpPr>
          <p:nvPr>
            <p:ph type="dt" sz="half" idx="10"/>
          </p:nvPr>
        </p:nvSpPr>
        <p:spPr/>
        <p:txBody>
          <a:bodyPr/>
          <a:lstStyle>
            <a:lvl1pPr>
              <a:defRPr/>
            </a:lvl1pPr>
          </a:lstStyle>
          <a:p>
            <a:pPr>
              <a:defRPr/>
            </a:pPr>
            <a:fld id="{8DCDA1FA-EBE1-4F91-8CB4-2B3002C40011}" type="datetime1">
              <a:rPr lang="zh-TW" altLang="en-US"/>
              <a:pPr>
                <a:defRPr/>
              </a:pPr>
              <a:t>2022/3/4</a:t>
            </a:fld>
            <a:endParaRPr lang="zh-TW" altLang="en-US"/>
          </a:p>
        </p:txBody>
      </p:sp>
      <p:sp>
        <p:nvSpPr>
          <p:cNvPr id="5" name="Footer Placeholder 3">
            <a:extLst>
              <a:ext uri="{FF2B5EF4-FFF2-40B4-BE49-F238E27FC236}">
                <a16:creationId xmlns:a16="http://schemas.microsoft.com/office/drawing/2014/main" id="{9DB00899-B397-40F9-AB40-F53B77FAD07D}"/>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F7D77A50-4CF0-4A64-8ABA-52B38B81EA4A}"/>
              </a:ext>
            </a:extLst>
          </p:cNvPr>
          <p:cNvSpPr>
            <a:spLocks noGrp="1"/>
          </p:cNvSpPr>
          <p:nvPr>
            <p:ph type="sldNum" sz="quarter" idx="12"/>
          </p:nvPr>
        </p:nvSpPr>
        <p:spPr/>
        <p:txBody>
          <a:bodyPr/>
          <a:lstStyle>
            <a:lvl1pPr>
              <a:defRPr/>
            </a:lvl1pPr>
          </a:lstStyle>
          <a:p>
            <a:pPr>
              <a:defRPr/>
            </a:pPr>
            <a:fld id="{968577D1-8000-4525-87BB-4C147E89EF54}" type="slidenum">
              <a:rPr lang="zh-TW" altLang="en-US"/>
              <a:pPr>
                <a:defRPr/>
              </a:pPr>
              <a:t>‹#›</a:t>
            </a:fld>
            <a:endParaRPr lang="zh-TW" altLang="en-US"/>
          </a:p>
        </p:txBody>
      </p:sp>
    </p:spTree>
    <p:extLst>
      <p:ext uri="{BB962C8B-B14F-4D97-AF65-F5344CB8AC3E}">
        <p14:creationId xmlns:p14="http://schemas.microsoft.com/office/powerpoint/2010/main" val="18734582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2E2318AA-C0BA-4A20-8B0C-54211DBEEDB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3" name="Date Placeholder 1">
            <a:extLst>
              <a:ext uri="{FF2B5EF4-FFF2-40B4-BE49-F238E27FC236}">
                <a16:creationId xmlns:a16="http://schemas.microsoft.com/office/drawing/2014/main" id="{2D8931FE-0F31-43F7-A222-3B1EDDA5FE07}"/>
              </a:ext>
            </a:extLst>
          </p:cNvPr>
          <p:cNvSpPr>
            <a:spLocks noGrp="1"/>
          </p:cNvSpPr>
          <p:nvPr>
            <p:ph type="dt" sz="half" idx="10"/>
          </p:nvPr>
        </p:nvSpPr>
        <p:spPr/>
        <p:txBody>
          <a:bodyPr/>
          <a:lstStyle>
            <a:lvl1pPr>
              <a:defRPr/>
            </a:lvl1pPr>
          </a:lstStyle>
          <a:p>
            <a:pPr>
              <a:defRPr/>
            </a:pPr>
            <a:fld id="{BCF3CAC0-35D2-4425-8AA5-2EDB5ED91196}" type="datetime1">
              <a:rPr lang="zh-TW" altLang="en-US"/>
              <a:pPr>
                <a:defRPr/>
              </a:pPr>
              <a:t>2022/3/4</a:t>
            </a:fld>
            <a:endParaRPr lang="zh-TW" altLang="en-US"/>
          </a:p>
        </p:txBody>
      </p:sp>
      <p:sp>
        <p:nvSpPr>
          <p:cNvPr id="4" name="Footer Placeholder 2">
            <a:extLst>
              <a:ext uri="{FF2B5EF4-FFF2-40B4-BE49-F238E27FC236}">
                <a16:creationId xmlns:a16="http://schemas.microsoft.com/office/drawing/2014/main" id="{9BED578C-074B-48C0-A7A2-85E794E21358}"/>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244E8439-7929-49FB-AA04-07157CE711D7}"/>
              </a:ext>
            </a:extLst>
          </p:cNvPr>
          <p:cNvSpPr>
            <a:spLocks noGrp="1"/>
          </p:cNvSpPr>
          <p:nvPr>
            <p:ph type="sldNum" sz="quarter" idx="12"/>
          </p:nvPr>
        </p:nvSpPr>
        <p:spPr/>
        <p:txBody>
          <a:bodyPr/>
          <a:lstStyle>
            <a:lvl1pPr>
              <a:defRPr/>
            </a:lvl1pPr>
          </a:lstStyle>
          <a:p>
            <a:pPr>
              <a:defRPr/>
            </a:pPr>
            <a:fld id="{50BEB1FF-3631-45F7-9F1B-7CE2E912A1F1}" type="slidenum">
              <a:rPr lang="zh-TW" altLang="en-US"/>
              <a:pPr>
                <a:defRPr/>
              </a:pPr>
              <a:t>‹#›</a:t>
            </a:fld>
            <a:endParaRPr lang="zh-TW" altLang="en-US"/>
          </a:p>
        </p:txBody>
      </p:sp>
    </p:spTree>
    <p:extLst>
      <p:ext uri="{BB962C8B-B14F-4D97-AF65-F5344CB8AC3E}">
        <p14:creationId xmlns:p14="http://schemas.microsoft.com/office/powerpoint/2010/main" val="1787542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62EF046-BBD8-4421-957D-CD0C983D8C4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EAFAFF5-6454-4DF8-8FE7-263380BA5E97}"/>
              </a:ext>
            </a:extLst>
          </p:cNvPr>
          <p:cNvSpPr>
            <a:spLocks noGrp="1"/>
          </p:cNvSpPr>
          <p:nvPr>
            <p:ph type="dt" sz="half" idx="10"/>
          </p:nvPr>
        </p:nvSpPr>
        <p:spPr/>
        <p:txBody>
          <a:bodyPr/>
          <a:lstStyle>
            <a:lvl1pPr>
              <a:defRPr/>
            </a:lvl1pPr>
          </a:lstStyle>
          <a:p>
            <a:pPr>
              <a:defRPr/>
            </a:pPr>
            <a:fld id="{0583A926-10EC-4115-AA87-2F63E96A8FE8}"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F41349F4-C5CA-4E60-9E2F-A389F25001A5}"/>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59317FA9-98FB-4F2F-BA5E-9B4E96DE4974}"/>
              </a:ext>
            </a:extLst>
          </p:cNvPr>
          <p:cNvSpPr>
            <a:spLocks noGrp="1"/>
          </p:cNvSpPr>
          <p:nvPr>
            <p:ph type="sldNum" sz="quarter" idx="12"/>
          </p:nvPr>
        </p:nvSpPr>
        <p:spPr/>
        <p:txBody>
          <a:bodyPr/>
          <a:lstStyle>
            <a:lvl1pPr>
              <a:defRPr/>
            </a:lvl1pPr>
          </a:lstStyle>
          <a:p>
            <a:pPr>
              <a:defRPr/>
            </a:pPr>
            <a:fld id="{1B6F5457-6B03-4482-9108-F640658B5781}" type="slidenum">
              <a:rPr lang="zh-TW" altLang="en-US"/>
              <a:pPr>
                <a:defRPr/>
              </a:pPr>
              <a:t>‹#›</a:t>
            </a:fld>
            <a:endParaRPr lang="zh-TW" altLang="en-US"/>
          </a:p>
        </p:txBody>
      </p:sp>
    </p:spTree>
    <p:extLst>
      <p:ext uri="{BB962C8B-B14F-4D97-AF65-F5344CB8AC3E}">
        <p14:creationId xmlns:p14="http://schemas.microsoft.com/office/powerpoint/2010/main" val="2505689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D72A3A6-D13D-4DC9-BEE3-82F83E97E5A9}"/>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D9DC7CCF-EF5C-4CD4-BA18-0C4A4F726264}"/>
              </a:ext>
            </a:extLst>
          </p:cNvPr>
          <p:cNvSpPr>
            <a:spLocks noGrp="1"/>
          </p:cNvSpPr>
          <p:nvPr>
            <p:ph type="dt" sz="half" idx="10"/>
          </p:nvPr>
        </p:nvSpPr>
        <p:spPr/>
        <p:txBody>
          <a:bodyPr/>
          <a:lstStyle>
            <a:lvl1pPr>
              <a:defRPr/>
            </a:lvl1pPr>
          </a:lstStyle>
          <a:p>
            <a:pPr>
              <a:defRPr/>
            </a:pPr>
            <a:fld id="{3B723160-DD57-4394-8974-C704D9F713B0}"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6F30D82C-5C99-4BF3-BBC9-F809FD932CF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A975D2B-CD5A-428B-AEE6-3AA9B68D5959}"/>
              </a:ext>
            </a:extLst>
          </p:cNvPr>
          <p:cNvSpPr>
            <a:spLocks noGrp="1"/>
          </p:cNvSpPr>
          <p:nvPr>
            <p:ph type="sldNum" sz="quarter" idx="12"/>
          </p:nvPr>
        </p:nvSpPr>
        <p:spPr>
          <a:xfrm>
            <a:off x="531813" y="4983163"/>
            <a:ext cx="779462" cy="365125"/>
          </a:xfrm>
        </p:spPr>
        <p:txBody>
          <a:bodyPr/>
          <a:lstStyle>
            <a:lvl1pPr>
              <a:defRPr/>
            </a:lvl1pPr>
          </a:lstStyle>
          <a:p>
            <a:pPr>
              <a:defRPr/>
            </a:pPr>
            <a:fld id="{7BEDD552-C926-4402-AE43-70479FF837FA}" type="slidenum">
              <a:rPr lang="zh-TW" altLang="en-US"/>
              <a:pPr>
                <a:defRPr/>
              </a:pPr>
              <a:t>‹#›</a:t>
            </a:fld>
            <a:endParaRPr lang="zh-TW" altLang="en-US"/>
          </a:p>
        </p:txBody>
      </p:sp>
    </p:spTree>
    <p:extLst>
      <p:ext uri="{BB962C8B-B14F-4D97-AF65-F5344CB8AC3E}">
        <p14:creationId xmlns:p14="http://schemas.microsoft.com/office/powerpoint/2010/main" val="3575001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49636A8-2D81-4A14-AE11-4536001876A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FFAA5A09-6BB5-4E22-916E-71E522FF7D65}"/>
              </a:ext>
            </a:extLst>
          </p:cNvPr>
          <p:cNvSpPr>
            <a:spLocks noGrp="1"/>
          </p:cNvSpPr>
          <p:nvPr>
            <p:ph type="dt" sz="half" idx="10"/>
          </p:nvPr>
        </p:nvSpPr>
        <p:spPr/>
        <p:txBody>
          <a:bodyPr/>
          <a:lstStyle>
            <a:lvl1pPr>
              <a:defRPr/>
            </a:lvl1pPr>
          </a:lstStyle>
          <a:p>
            <a:pPr>
              <a:defRPr/>
            </a:pPr>
            <a:fld id="{D6195400-93F2-48F9-BD25-DFB1323608EE}"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330A5F1B-C559-4B5D-8E89-F6E2290552B9}"/>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5B3C0A9-EBA9-4866-9210-A032B4BB5AA3}"/>
              </a:ext>
            </a:extLst>
          </p:cNvPr>
          <p:cNvSpPr>
            <a:spLocks noGrp="1"/>
          </p:cNvSpPr>
          <p:nvPr>
            <p:ph type="sldNum" sz="quarter" idx="12"/>
          </p:nvPr>
        </p:nvSpPr>
        <p:spPr>
          <a:xfrm>
            <a:off x="531813" y="3244850"/>
            <a:ext cx="779462" cy="365125"/>
          </a:xfrm>
        </p:spPr>
        <p:txBody>
          <a:bodyPr/>
          <a:lstStyle>
            <a:lvl1pPr>
              <a:defRPr/>
            </a:lvl1pPr>
          </a:lstStyle>
          <a:p>
            <a:pPr>
              <a:defRPr/>
            </a:pPr>
            <a:fld id="{76D43AD0-1656-4DF4-BABA-CF229373D94A}" type="slidenum">
              <a:rPr lang="zh-TW" altLang="en-US"/>
              <a:pPr>
                <a:defRPr/>
              </a:pPr>
              <a:t>‹#›</a:t>
            </a:fld>
            <a:endParaRPr lang="zh-TW" altLang="en-US"/>
          </a:p>
        </p:txBody>
      </p:sp>
    </p:spTree>
    <p:extLst>
      <p:ext uri="{BB962C8B-B14F-4D97-AF65-F5344CB8AC3E}">
        <p14:creationId xmlns:p14="http://schemas.microsoft.com/office/powerpoint/2010/main" val="42002786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0A55F1A-9FF4-460F-B406-17A4680F1E68}"/>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3">
            <a:extLst>
              <a:ext uri="{FF2B5EF4-FFF2-40B4-BE49-F238E27FC236}">
                <a16:creationId xmlns:a16="http://schemas.microsoft.com/office/drawing/2014/main" id="{4DA34587-A447-4549-9760-B76A26F4E499}"/>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D4696FF-080C-4ED9-A6FE-C06B702DF000}"/>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8A1B5BCE-7D53-4C7A-9C53-19983F36D33B}"/>
              </a:ext>
            </a:extLst>
          </p:cNvPr>
          <p:cNvSpPr>
            <a:spLocks noGrp="1"/>
          </p:cNvSpPr>
          <p:nvPr>
            <p:ph type="dt" sz="half" idx="14"/>
          </p:nvPr>
        </p:nvSpPr>
        <p:spPr/>
        <p:txBody>
          <a:bodyPr/>
          <a:lstStyle>
            <a:lvl1pPr>
              <a:defRPr/>
            </a:lvl1pPr>
          </a:lstStyle>
          <a:p>
            <a:pPr>
              <a:defRPr/>
            </a:pPr>
            <a:fld id="{CD193936-0F11-447D-85D0-25D258599A6D}" type="datetime1">
              <a:rPr lang="zh-TW" altLang="en-US"/>
              <a:pPr>
                <a:defRPr/>
              </a:pPr>
              <a:t>2022/3/4</a:t>
            </a:fld>
            <a:endParaRPr lang="zh-TW" altLang="en-US"/>
          </a:p>
        </p:txBody>
      </p:sp>
      <p:sp>
        <p:nvSpPr>
          <p:cNvPr id="9" name="Footer Placeholder 4">
            <a:extLst>
              <a:ext uri="{FF2B5EF4-FFF2-40B4-BE49-F238E27FC236}">
                <a16:creationId xmlns:a16="http://schemas.microsoft.com/office/drawing/2014/main" id="{659C6848-6187-431A-8BAD-74CC5D06475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64122358-A564-4B3B-A575-E70D486505B0}"/>
              </a:ext>
            </a:extLst>
          </p:cNvPr>
          <p:cNvSpPr>
            <a:spLocks noGrp="1"/>
          </p:cNvSpPr>
          <p:nvPr>
            <p:ph type="sldNum" sz="quarter" idx="16"/>
          </p:nvPr>
        </p:nvSpPr>
        <p:spPr>
          <a:xfrm>
            <a:off x="531813" y="3244850"/>
            <a:ext cx="779462" cy="365125"/>
          </a:xfrm>
        </p:spPr>
        <p:txBody>
          <a:bodyPr/>
          <a:lstStyle>
            <a:lvl1pPr>
              <a:defRPr/>
            </a:lvl1pPr>
          </a:lstStyle>
          <a:p>
            <a:pPr>
              <a:defRPr/>
            </a:pPr>
            <a:fld id="{E1EAA010-6494-4982-8B9B-D0DC519F2E8A}" type="slidenum">
              <a:rPr lang="zh-TW" altLang="en-US"/>
              <a:pPr>
                <a:defRPr/>
              </a:pPr>
              <a:t>‹#›</a:t>
            </a:fld>
            <a:endParaRPr lang="zh-TW" altLang="en-US"/>
          </a:p>
        </p:txBody>
      </p:sp>
    </p:spTree>
    <p:extLst>
      <p:ext uri="{BB962C8B-B14F-4D97-AF65-F5344CB8AC3E}">
        <p14:creationId xmlns:p14="http://schemas.microsoft.com/office/powerpoint/2010/main" val="3600674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F851C3D-140B-4FB3-B48C-7C87CAE47A4C}"/>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CAC9253B-73FC-45E0-B50D-B7D779609CF3}"/>
              </a:ext>
            </a:extLst>
          </p:cNvPr>
          <p:cNvSpPr>
            <a:spLocks noGrp="1"/>
          </p:cNvSpPr>
          <p:nvPr>
            <p:ph type="dt" sz="half" idx="10"/>
          </p:nvPr>
        </p:nvSpPr>
        <p:spPr/>
        <p:txBody>
          <a:bodyPr/>
          <a:lstStyle>
            <a:lvl1pPr>
              <a:defRPr/>
            </a:lvl1pPr>
          </a:lstStyle>
          <a:p>
            <a:pPr>
              <a:defRPr/>
            </a:pPr>
            <a:fld id="{571ADB24-34D6-433C-A89B-9565C29B392C}"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39D77D58-3074-4AB9-B133-29D19755FD6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9175EBE-C5A2-4BA5-AEDA-C5301B4EF07B}"/>
              </a:ext>
            </a:extLst>
          </p:cNvPr>
          <p:cNvSpPr>
            <a:spLocks noGrp="1"/>
          </p:cNvSpPr>
          <p:nvPr>
            <p:ph type="sldNum" sz="quarter" idx="12"/>
          </p:nvPr>
        </p:nvSpPr>
        <p:spPr>
          <a:xfrm>
            <a:off x="531813" y="4983163"/>
            <a:ext cx="779462" cy="365125"/>
          </a:xfrm>
        </p:spPr>
        <p:txBody>
          <a:bodyPr/>
          <a:lstStyle>
            <a:lvl1pPr>
              <a:defRPr/>
            </a:lvl1pPr>
          </a:lstStyle>
          <a:p>
            <a:pPr>
              <a:defRPr/>
            </a:pPr>
            <a:fld id="{55A06371-2704-4E70-BDB4-64C41AD21CA9}" type="slidenum">
              <a:rPr lang="zh-TW" altLang="en-US"/>
              <a:pPr>
                <a:defRPr/>
              </a:pPr>
              <a:t>‹#›</a:t>
            </a:fld>
            <a:endParaRPr lang="zh-TW" altLang="en-US"/>
          </a:p>
        </p:txBody>
      </p:sp>
    </p:spTree>
    <p:extLst>
      <p:ext uri="{BB962C8B-B14F-4D97-AF65-F5344CB8AC3E}">
        <p14:creationId xmlns:p14="http://schemas.microsoft.com/office/powerpoint/2010/main" val="2955734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056D9C5-F075-4484-843A-7B9B806B0A2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6">
            <a:extLst>
              <a:ext uri="{FF2B5EF4-FFF2-40B4-BE49-F238E27FC236}">
                <a16:creationId xmlns:a16="http://schemas.microsoft.com/office/drawing/2014/main" id="{E1223D3A-3DB9-45B8-B6FF-649977AC71A2}"/>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6445EDEF-DEE7-4F89-BC9E-A1F2BEFF53F4}"/>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21B61405-054D-428C-B9C9-1B701081790E}"/>
              </a:ext>
            </a:extLst>
          </p:cNvPr>
          <p:cNvSpPr>
            <a:spLocks noGrp="1"/>
          </p:cNvSpPr>
          <p:nvPr>
            <p:ph type="dt" sz="half" idx="14"/>
          </p:nvPr>
        </p:nvSpPr>
        <p:spPr/>
        <p:txBody>
          <a:bodyPr/>
          <a:lstStyle>
            <a:lvl1pPr>
              <a:defRPr/>
            </a:lvl1pPr>
          </a:lstStyle>
          <a:p>
            <a:pPr>
              <a:defRPr/>
            </a:pPr>
            <a:fld id="{CFBA230D-C216-457E-9305-F33B179ECA26}" type="datetime1">
              <a:rPr lang="zh-TW" altLang="en-US"/>
              <a:pPr>
                <a:defRPr/>
              </a:pPr>
              <a:t>2022/3/4</a:t>
            </a:fld>
            <a:endParaRPr lang="zh-TW" altLang="en-US"/>
          </a:p>
        </p:txBody>
      </p:sp>
      <p:sp>
        <p:nvSpPr>
          <p:cNvPr id="9" name="Footer Placeholder 5">
            <a:extLst>
              <a:ext uri="{FF2B5EF4-FFF2-40B4-BE49-F238E27FC236}">
                <a16:creationId xmlns:a16="http://schemas.microsoft.com/office/drawing/2014/main" id="{563A1395-6443-4BBF-AA7B-3E23646E471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76C0B5C0-EF54-4303-B344-D0E1E5415BBC}"/>
              </a:ext>
            </a:extLst>
          </p:cNvPr>
          <p:cNvSpPr>
            <a:spLocks noGrp="1"/>
          </p:cNvSpPr>
          <p:nvPr>
            <p:ph type="sldNum" sz="quarter" idx="16"/>
          </p:nvPr>
        </p:nvSpPr>
        <p:spPr>
          <a:xfrm>
            <a:off x="531813" y="4983163"/>
            <a:ext cx="779462" cy="365125"/>
          </a:xfrm>
        </p:spPr>
        <p:txBody>
          <a:bodyPr/>
          <a:lstStyle>
            <a:lvl1pPr>
              <a:defRPr/>
            </a:lvl1pPr>
          </a:lstStyle>
          <a:p>
            <a:pPr>
              <a:defRPr/>
            </a:pPr>
            <a:fld id="{744C3E4D-1A1E-4BD1-85B6-C6892DBC1549}" type="slidenum">
              <a:rPr lang="zh-TW" altLang="en-US"/>
              <a:pPr>
                <a:defRPr/>
              </a:pPr>
              <a:t>‹#›</a:t>
            </a:fld>
            <a:endParaRPr lang="zh-TW" altLang="en-US"/>
          </a:p>
        </p:txBody>
      </p:sp>
    </p:spTree>
    <p:extLst>
      <p:ext uri="{BB962C8B-B14F-4D97-AF65-F5344CB8AC3E}">
        <p14:creationId xmlns:p14="http://schemas.microsoft.com/office/powerpoint/2010/main" val="96415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D299804-7355-4FC1-9BA8-8BAFFEF4500A}"/>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6493D2C-3D21-4061-A207-6B121BE6CF9A}"/>
              </a:ext>
            </a:extLst>
          </p:cNvPr>
          <p:cNvSpPr>
            <a:spLocks noGrp="1"/>
          </p:cNvSpPr>
          <p:nvPr>
            <p:ph type="dt" sz="half" idx="14"/>
          </p:nvPr>
        </p:nvSpPr>
        <p:spPr/>
        <p:txBody>
          <a:bodyPr/>
          <a:lstStyle>
            <a:lvl1pPr>
              <a:defRPr/>
            </a:lvl1pPr>
          </a:lstStyle>
          <a:p>
            <a:pPr>
              <a:defRPr/>
            </a:pPr>
            <a:fld id="{E4AD274F-63DE-42C7-87ED-DEDD2173213E}"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736040A4-9E20-4759-9F09-0AB961936CB2}"/>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347062C0-6A9F-4E2D-A7CD-03880830B9DF}"/>
              </a:ext>
            </a:extLst>
          </p:cNvPr>
          <p:cNvSpPr>
            <a:spLocks noGrp="1"/>
          </p:cNvSpPr>
          <p:nvPr>
            <p:ph type="sldNum" sz="quarter" idx="16"/>
          </p:nvPr>
        </p:nvSpPr>
        <p:spPr>
          <a:xfrm>
            <a:off x="531813" y="4983163"/>
            <a:ext cx="779462" cy="365125"/>
          </a:xfrm>
        </p:spPr>
        <p:txBody>
          <a:bodyPr/>
          <a:lstStyle>
            <a:lvl1pPr>
              <a:defRPr/>
            </a:lvl1pPr>
          </a:lstStyle>
          <a:p>
            <a:pPr>
              <a:defRPr/>
            </a:pPr>
            <a:fld id="{1CD9F9D6-ABDF-4F35-9712-C2CD90BC1B2D}" type="slidenum">
              <a:rPr lang="zh-TW" altLang="en-US"/>
              <a:pPr>
                <a:defRPr/>
              </a:pPr>
              <a:t>‹#›</a:t>
            </a:fld>
            <a:endParaRPr lang="zh-TW" altLang="en-US"/>
          </a:p>
        </p:txBody>
      </p:sp>
    </p:spTree>
    <p:extLst>
      <p:ext uri="{BB962C8B-B14F-4D97-AF65-F5344CB8AC3E}">
        <p14:creationId xmlns:p14="http://schemas.microsoft.com/office/powerpoint/2010/main" val="175794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E37F7570-21AB-4022-9A40-6347423684E0}"/>
              </a:ext>
            </a:extLst>
          </p:cNvPr>
          <p:cNvSpPr>
            <a:spLocks noGrp="1"/>
          </p:cNvSpPr>
          <p:nvPr>
            <p:ph type="dt" sz="half" idx="10"/>
          </p:nvPr>
        </p:nvSpPr>
        <p:spPr/>
        <p:txBody>
          <a:bodyPr/>
          <a:lstStyle>
            <a:lvl1pPr>
              <a:defRPr/>
            </a:lvl1pPr>
          </a:lstStyle>
          <a:p>
            <a:pPr>
              <a:defRPr/>
            </a:pPr>
            <a:fld id="{D569EC1A-76AD-443D-9BDE-7C626FAD6C0A}" type="datetime1">
              <a:rPr lang="zh-TW" altLang="en-US"/>
              <a:pPr>
                <a:defRPr/>
              </a:pPr>
              <a:t>2022/3/4</a:t>
            </a:fld>
            <a:endParaRPr lang="zh-TW" altLang="en-US"/>
          </a:p>
        </p:txBody>
      </p:sp>
      <p:sp>
        <p:nvSpPr>
          <p:cNvPr id="7" name="Footer Placeholder 5">
            <a:extLst>
              <a:ext uri="{FF2B5EF4-FFF2-40B4-BE49-F238E27FC236}">
                <a16:creationId xmlns:a16="http://schemas.microsoft.com/office/drawing/2014/main" id="{93F8BA05-3070-4666-84E4-86E60FF91B3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7177FC6-C796-4D4C-BAEC-8B4390D6829D}"/>
              </a:ext>
            </a:extLst>
          </p:cNvPr>
          <p:cNvSpPr>
            <a:spLocks noGrp="1"/>
          </p:cNvSpPr>
          <p:nvPr>
            <p:ph type="sldNum" sz="quarter" idx="12"/>
          </p:nvPr>
        </p:nvSpPr>
        <p:spPr>
          <a:xfrm>
            <a:off x="531813" y="4983163"/>
            <a:ext cx="779462" cy="365125"/>
          </a:xfrm>
        </p:spPr>
        <p:txBody>
          <a:bodyPr/>
          <a:lstStyle>
            <a:lvl1pPr>
              <a:defRPr/>
            </a:lvl1pPr>
          </a:lstStyle>
          <a:p>
            <a:pPr>
              <a:defRPr/>
            </a:pPr>
            <a:fld id="{D36AED44-74AD-490D-A8D3-799D7C5DF0AD}" type="slidenum">
              <a:rPr lang="zh-TW" altLang="en-US"/>
              <a:pPr>
                <a:defRPr/>
              </a:pPr>
              <a:t>‹#›</a:t>
            </a:fld>
            <a:endParaRPr lang="zh-TW" altLang="en-US"/>
          </a:p>
        </p:txBody>
      </p:sp>
    </p:spTree>
    <p:extLst>
      <p:ext uri="{BB962C8B-B14F-4D97-AF65-F5344CB8AC3E}">
        <p14:creationId xmlns:p14="http://schemas.microsoft.com/office/powerpoint/2010/main" val="2071163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DCE2311-56F1-40A9-8917-62E70D5B1AB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A78FEF4-C801-457C-822B-CC1305ECA54B}"/>
              </a:ext>
            </a:extLst>
          </p:cNvPr>
          <p:cNvSpPr>
            <a:spLocks noGrp="1"/>
          </p:cNvSpPr>
          <p:nvPr>
            <p:ph type="dt" sz="half" idx="10"/>
          </p:nvPr>
        </p:nvSpPr>
        <p:spPr/>
        <p:txBody>
          <a:bodyPr/>
          <a:lstStyle>
            <a:lvl1pPr>
              <a:defRPr/>
            </a:lvl1pPr>
          </a:lstStyle>
          <a:p>
            <a:pPr>
              <a:defRPr/>
            </a:pPr>
            <a:fld id="{BB33DF0A-F5AF-44A1-8822-9805C76444AD}"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1CBB2789-170A-49E2-8095-B8468E4295F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79D77F2-5F91-4085-90E0-924130571546}"/>
              </a:ext>
            </a:extLst>
          </p:cNvPr>
          <p:cNvSpPr>
            <a:spLocks noGrp="1"/>
          </p:cNvSpPr>
          <p:nvPr>
            <p:ph type="sldNum" sz="quarter" idx="12"/>
          </p:nvPr>
        </p:nvSpPr>
        <p:spPr/>
        <p:txBody>
          <a:bodyPr/>
          <a:lstStyle>
            <a:lvl1pPr>
              <a:defRPr/>
            </a:lvl1pPr>
          </a:lstStyle>
          <a:p>
            <a:pPr>
              <a:defRPr/>
            </a:pPr>
            <a:fld id="{DEFD7E55-597B-4796-A0BA-6B826DC0838B}" type="slidenum">
              <a:rPr lang="zh-TW" altLang="en-US"/>
              <a:pPr>
                <a:defRPr/>
              </a:pPr>
              <a:t>‹#›</a:t>
            </a:fld>
            <a:endParaRPr lang="zh-TW" altLang="en-US"/>
          </a:p>
        </p:txBody>
      </p:sp>
    </p:spTree>
    <p:extLst>
      <p:ext uri="{BB962C8B-B14F-4D97-AF65-F5344CB8AC3E}">
        <p14:creationId xmlns:p14="http://schemas.microsoft.com/office/powerpoint/2010/main" val="2797562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688460F9-7C40-4237-B189-EB681511AB9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ECE52F4-815C-49AB-A31B-4A4A391E5137}"/>
              </a:ext>
            </a:extLst>
          </p:cNvPr>
          <p:cNvSpPr>
            <a:spLocks noGrp="1"/>
          </p:cNvSpPr>
          <p:nvPr>
            <p:ph type="dt" sz="half" idx="10"/>
          </p:nvPr>
        </p:nvSpPr>
        <p:spPr/>
        <p:txBody>
          <a:bodyPr/>
          <a:lstStyle>
            <a:lvl1pPr>
              <a:defRPr/>
            </a:lvl1pPr>
          </a:lstStyle>
          <a:p>
            <a:pPr>
              <a:defRPr/>
            </a:pPr>
            <a:fld id="{7D018819-E278-42EE-B406-AD6DA4B20F90}" type="datetime1">
              <a:rPr lang="zh-TW" altLang="en-US"/>
              <a:pPr>
                <a:defRPr/>
              </a:pPr>
              <a:t>2022/3/4</a:t>
            </a:fld>
            <a:endParaRPr lang="zh-TW" altLang="en-US"/>
          </a:p>
        </p:txBody>
      </p:sp>
      <p:sp>
        <p:nvSpPr>
          <p:cNvPr id="6" name="Footer Placeholder 4">
            <a:extLst>
              <a:ext uri="{FF2B5EF4-FFF2-40B4-BE49-F238E27FC236}">
                <a16:creationId xmlns:a16="http://schemas.microsoft.com/office/drawing/2014/main" id="{E8ABEEC5-B8D3-482A-B69E-5D3377A2072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ABDB37C-10C7-45F5-B578-D7EAC4D6DB20}"/>
              </a:ext>
            </a:extLst>
          </p:cNvPr>
          <p:cNvSpPr>
            <a:spLocks noGrp="1"/>
          </p:cNvSpPr>
          <p:nvPr>
            <p:ph type="sldNum" sz="quarter" idx="12"/>
          </p:nvPr>
        </p:nvSpPr>
        <p:spPr/>
        <p:txBody>
          <a:bodyPr/>
          <a:lstStyle>
            <a:lvl1pPr>
              <a:defRPr/>
            </a:lvl1pPr>
          </a:lstStyle>
          <a:p>
            <a:pPr>
              <a:defRPr/>
            </a:pPr>
            <a:fld id="{43CC2279-6A2F-4C09-8F12-244C180C0B00}" type="slidenum">
              <a:rPr lang="zh-TW" altLang="en-US"/>
              <a:pPr>
                <a:defRPr/>
              </a:pPr>
              <a:t>‹#›</a:t>
            </a:fld>
            <a:endParaRPr lang="zh-TW" altLang="en-US"/>
          </a:p>
        </p:txBody>
      </p:sp>
    </p:spTree>
    <p:extLst>
      <p:ext uri="{BB962C8B-B14F-4D97-AF65-F5344CB8AC3E}">
        <p14:creationId xmlns:p14="http://schemas.microsoft.com/office/powerpoint/2010/main" val="26258035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椭圆 1"/>
          <p:cNvSpPr/>
          <p:nvPr userDrawn="1"/>
        </p:nvSpPr>
        <p:spPr>
          <a:xfrm rot="5400000">
            <a:off x="2387955" y="567211"/>
            <a:ext cx="2704501" cy="1570084"/>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 name="矩形 7"/>
          <p:cNvSpPr/>
          <p:nvPr userDrawn="1"/>
        </p:nvSpPr>
        <p:spPr>
          <a:xfrm rot="5400000">
            <a:off x="3746437" y="778813"/>
            <a:ext cx="3128145" cy="1570520"/>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椭圆 12"/>
          <p:cNvSpPr/>
          <p:nvPr userDrawn="1"/>
        </p:nvSpPr>
        <p:spPr>
          <a:xfrm rot="5400000">
            <a:off x="7099079" y="567209"/>
            <a:ext cx="2704500" cy="1570083"/>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13"/>
          <p:cNvSpPr/>
          <p:nvPr userDrawn="1"/>
        </p:nvSpPr>
        <p:spPr>
          <a:xfrm rot="5400000">
            <a:off x="5316544" y="779224"/>
            <a:ext cx="3128965" cy="1570520"/>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弧形 5"/>
          <p:cNvSpPr/>
          <p:nvPr userDrawn="1"/>
        </p:nvSpPr>
        <p:spPr>
          <a:xfrm>
            <a:off x="2766037" y="-3350933"/>
            <a:ext cx="6659920" cy="6659920"/>
          </a:xfrm>
          <a:prstGeom prst="arc">
            <a:avLst>
              <a:gd name="adj1" fmla="val 3404"/>
              <a:gd name="adj2" fmla="val 10819516"/>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7" name="椭圆 6"/>
          <p:cNvSpPr/>
          <p:nvPr userDrawn="1"/>
        </p:nvSpPr>
        <p:spPr>
          <a:xfrm>
            <a:off x="5990987" y="3218976"/>
            <a:ext cx="210024" cy="21002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文本占位符 10"/>
          <p:cNvSpPr>
            <a:spLocks noGrp="1"/>
          </p:cNvSpPr>
          <p:nvPr>
            <p:ph type="body" sz="quarter" idx="10" hasCustomPrompt="1"/>
          </p:nvPr>
        </p:nvSpPr>
        <p:spPr>
          <a:xfrm>
            <a:off x="1893887" y="3723339"/>
            <a:ext cx="8404225" cy="830997"/>
          </a:xfrm>
          <a:prstGeom prst="rect">
            <a:avLst/>
          </a:prstGeom>
        </p:spPr>
        <p:txBody>
          <a:bodyPr>
            <a:spAutoFit/>
          </a:bodyPr>
          <a:lstStyle>
            <a:lvl1pPr marL="0" indent="0" algn="ctr">
              <a:buNone/>
              <a:defRPr sz="4800" b="1"/>
            </a:lvl1pPr>
          </a:lstStyle>
          <a:p>
            <a:pPr lvl="0"/>
            <a:r>
              <a:rPr lang="zh-TW" altLang="en-US" dirty="0"/>
              <a:t>請在此輸入標題</a:t>
            </a:r>
            <a:endParaRPr lang="zh-CN" altLang="en-US" dirty="0"/>
          </a:p>
        </p:txBody>
      </p:sp>
      <p:sp>
        <p:nvSpPr>
          <p:cNvPr id="13" name="文本占位符 10"/>
          <p:cNvSpPr>
            <a:spLocks noGrp="1"/>
          </p:cNvSpPr>
          <p:nvPr>
            <p:ph type="body" sz="quarter" idx="12"/>
          </p:nvPr>
        </p:nvSpPr>
        <p:spPr>
          <a:xfrm>
            <a:off x="3468529" y="4566939"/>
            <a:ext cx="5254474" cy="294632"/>
          </a:xfrm>
          <a:prstGeom prst="rect">
            <a:avLst/>
          </a:prstGeom>
        </p:spPr>
        <p:txBody>
          <a:bodyPr wrap="square">
            <a:spAutoFit/>
          </a:bodyPr>
          <a:lstStyle>
            <a:lvl1pPr marL="0" indent="0" algn="ctr" defTabSz="914377">
              <a:lnSpc>
                <a:spcPct val="150000"/>
              </a:lnSpc>
              <a:buNone/>
              <a:defRPr lang="zh-CN" altLang="en-US" sz="1000" dirty="0">
                <a:solidFill>
                  <a:schemeClr val="tx1">
                    <a:lumMod val="50000"/>
                    <a:lumOff val="50000"/>
                  </a:schemeClr>
                </a:solidFill>
              </a:defRPr>
            </a:lvl1pPr>
          </a:lstStyle>
          <a:p>
            <a:pPr marL="0" lvl="0" algn="ctr" defTabSz="914377">
              <a:lnSpc>
                <a:spcPct val="150000"/>
              </a:lnSpc>
            </a:pPr>
            <a:endParaRPr lang="zh-CN" altLang="en-US" dirty="0"/>
          </a:p>
        </p:txBody>
      </p:sp>
    </p:spTree>
    <p:extLst>
      <p:ext uri="{BB962C8B-B14F-4D97-AF65-F5344CB8AC3E}">
        <p14:creationId xmlns:p14="http://schemas.microsoft.com/office/powerpoint/2010/main" val="3252905908"/>
      </p:ext>
    </p:extLst>
  </p:cSld>
  <p:clrMapOvr>
    <a:masterClrMapping/>
  </p:clrMapOvr>
  <p:transition spd="slow">
    <p:push dir="u"/>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三项目录页">
    <p:spTree>
      <p:nvGrpSpPr>
        <p:cNvPr id="1" name=""/>
        <p:cNvGrpSpPr/>
        <p:nvPr/>
      </p:nvGrpSpPr>
      <p:grpSpPr>
        <a:xfrm>
          <a:off x="0" y="0"/>
          <a:ext cx="0" cy="0"/>
          <a:chOff x="0" y="0"/>
          <a:chExt cx="0" cy="0"/>
        </a:xfrm>
      </p:grpSpPr>
      <p:sp>
        <p:nvSpPr>
          <p:cNvPr id="17" name="矩形 8"/>
          <p:cNvSpPr/>
          <p:nvPr userDrawn="1"/>
        </p:nvSpPr>
        <p:spPr>
          <a:xfrm>
            <a:off x="796539" y="2060847"/>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rgbClr val="1A7B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1A7BAE"/>
              </a:solidFill>
              <a:latin typeface="+mj-lt"/>
            </a:endParaRPr>
          </a:p>
        </p:txBody>
      </p:sp>
      <p:grpSp>
        <p:nvGrpSpPr>
          <p:cNvPr id="24" name="组合 23"/>
          <p:cNvGrpSpPr/>
          <p:nvPr userDrawn="1"/>
        </p:nvGrpSpPr>
        <p:grpSpPr>
          <a:xfrm>
            <a:off x="6516048" y="0"/>
            <a:ext cx="5675952" cy="6858000"/>
            <a:chOff x="566555" y="877035"/>
            <a:chExt cx="2340260" cy="164545"/>
          </a:xfrm>
        </p:grpSpPr>
        <p:sp>
          <p:nvSpPr>
            <p:cNvPr id="25" name="矩形 24"/>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9" name="矩形 28"/>
          <p:cNvSpPr/>
          <p:nvPr userDrawn="1"/>
        </p:nvSpPr>
        <p:spPr>
          <a:xfrm>
            <a:off x="6516048" y="2663073"/>
            <a:ext cx="5675952" cy="1235941"/>
          </a:xfrm>
          <a:prstGeom prst="rect">
            <a:avLst/>
          </a:prstGeom>
          <a:solidFill>
            <a:schemeClr val="tx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solidFill>
              <a:latin typeface="+mj-lt"/>
            </a:endParaRPr>
          </a:p>
        </p:txBody>
      </p:sp>
      <p:sp>
        <p:nvSpPr>
          <p:cNvPr id="31" name="文本占位符 10"/>
          <p:cNvSpPr>
            <a:spLocks noGrp="1"/>
          </p:cNvSpPr>
          <p:nvPr>
            <p:ph type="body" sz="quarter" idx="11" hasCustomPrompt="1"/>
          </p:nvPr>
        </p:nvSpPr>
        <p:spPr>
          <a:xfrm>
            <a:off x="7225542" y="2906549"/>
            <a:ext cx="4256964" cy="748988"/>
          </a:xfrm>
          <a:prstGeom prst="rect">
            <a:avLst/>
          </a:prstGeom>
        </p:spPr>
        <p:txBody>
          <a:bodyPr wrap="square">
            <a:spAutoFit/>
          </a:bodyPr>
          <a:lstStyle>
            <a:lvl1pPr marL="0" indent="0" algn="ctr">
              <a:buNone/>
              <a:defRPr>
                <a:solidFill>
                  <a:schemeClr val="bg1"/>
                </a:solidFill>
                <a:latin typeface="+mj-lt"/>
              </a:defRPr>
            </a:lvl1pPr>
          </a:lstStyle>
          <a:p>
            <a:pPr lvl="0"/>
            <a:r>
              <a:rPr lang="en-US" altLang="zh-CN" dirty="0"/>
              <a:t>CONTENT</a:t>
            </a:r>
            <a:endParaRPr lang="zh-CN" altLang="en-US" dirty="0"/>
          </a:p>
        </p:txBody>
      </p:sp>
      <p:sp>
        <p:nvSpPr>
          <p:cNvPr id="34" name="文本占位符 10"/>
          <p:cNvSpPr>
            <a:spLocks noGrp="1"/>
          </p:cNvSpPr>
          <p:nvPr>
            <p:ph type="body" sz="quarter" idx="13" hasCustomPrompt="1"/>
          </p:nvPr>
        </p:nvSpPr>
        <p:spPr>
          <a:xfrm>
            <a:off x="1628247" y="2144602"/>
            <a:ext cx="3367087" cy="400110"/>
          </a:xfrm>
          <a:prstGeom prst="rect">
            <a:avLst/>
          </a:prstGeom>
        </p:spPr>
        <p:txBody>
          <a:bodyPr wrap="square">
            <a:spAutoFit/>
          </a:bodyPr>
          <a:lstStyle>
            <a:lvl1pPr marL="0" indent="0" algn="l">
              <a:buNone/>
              <a:defRPr sz="2000" baseline="0">
                <a:solidFill>
                  <a:schemeClr val="accent4"/>
                </a:solidFill>
              </a:defRPr>
            </a:lvl1pPr>
          </a:lstStyle>
          <a:p>
            <a:pPr lvl="0"/>
            <a:r>
              <a:rPr lang="en-US" altLang="zh-CN" dirty="0"/>
              <a:t>Part One </a:t>
            </a:r>
            <a:r>
              <a:rPr lang="zh-TW" altLang="en-US" dirty="0"/>
              <a:t>輸入標題</a:t>
            </a:r>
            <a:endParaRPr lang="zh-CN" altLang="en-US" dirty="0"/>
          </a:p>
        </p:txBody>
      </p:sp>
      <p:sp>
        <p:nvSpPr>
          <p:cNvPr id="35" name="文本占位符 10"/>
          <p:cNvSpPr>
            <a:spLocks noGrp="1"/>
          </p:cNvSpPr>
          <p:nvPr>
            <p:ph type="body" sz="quarter" idx="14" hasCustomPrompt="1"/>
          </p:nvPr>
        </p:nvSpPr>
        <p:spPr>
          <a:xfrm>
            <a:off x="800384" y="2043693"/>
            <a:ext cx="640820" cy="584775"/>
          </a:xfrm>
          <a:prstGeom prst="rect">
            <a:avLst/>
          </a:prstGeom>
        </p:spPr>
        <p:txBody>
          <a:bodyPr wrap="square">
            <a:spAutoFit/>
          </a:bodyPr>
          <a:lstStyle>
            <a:lvl1pPr marL="0" indent="0" algn="ctr">
              <a:buNone/>
              <a:defRPr sz="3200">
                <a:solidFill>
                  <a:schemeClr val="accent4"/>
                </a:solidFill>
                <a:latin typeface="+mj-lt"/>
              </a:defRPr>
            </a:lvl1pPr>
          </a:lstStyle>
          <a:p>
            <a:pPr lvl="0"/>
            <a:r>
              <a:rPr lang="en-US" altLang="zh-CN" dirty="0"/>
              <a:t>1</a:t>
            </a:r>
            <a:endParaRPr lang="zh-CN" altLang="en-US" dirty="0"/>
          </a:p>
        </p:txBody>
      </p:sp>
      <p:sp>
        <p:nvSpPr>
          <p:cNvPr id="14" name="矩形 8"/>
          <p:cNvSpPr/>
          <p:nvPr userDrawn="1"/>
        </p:nvSpPr>
        <p:spPr>
          <a:xfrm>
            <a:off x="796539" y="3161514"/>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3"/>
              </a:solidFill>
              <a:latin typeface="+mj-lt"/>
            </a:endParaRPr>
          </a:p>
        </p:txBody>
      </p:sp>
      <p:sp>
        <p:nvSpPr>
          <p:cNvPr id="15" name="文本占位符 10"/>
          <p:cNvSpPr>
            <a:spLocks noGrp="1"/>
          </p:cNvSpPr>
          <p:nvPr>
            <p:ph type="body" sz="quarter" idx="15" hasCustomPrompt="1"/>
          </p:nvPr>
        </p:nvSpPr>
        <p:spPr>
          <a:xfrm>
            <a:off x="1628247" y="3245269"/>
            <a:ext cx="3367087" cy="400110"/>
          </a:xfrm>
          <a:prstGeom prst="rect">
            <a:avLst/>
          </a:prstGeom>
        </p:spPr>
        <p:txBody>
          <a:bodyPr wrap="square">
            <a:spAutoFit/>
          </a:bodyPr>
          <a:lstStyle>
            <a:lvl1pPr marL="0" indent="0" algn="l">
              <a:buNone/>
              <a:defRPr sz="2000" baseline="0">
                <a:solidFill>
                  <a:schemeClr val="accent3"/>
                </a:solidFill>
              </a:defRPr>
            </a:lvl1pPr>
          </a:lstStyle>
          <a:p>
            <a:pPr lvl="0"/>
            <a:r>
              <a:rPr lang="en-US" altLang="zh-CN" dirty="0"/>
              <a:t>Part One </a:t>
            </a:r>
            <a:r>
              <a:rPr lang="zh-TW" altLang="en-US" dirty="0"/>
              <a:t>輸入標題</a:t>
            </a:r>
            <a:endParaRPr lang="zh-CN" altLang="en-US" dirty="0"/>
          </a:p>
        </p:txBody>
      </p:sp>
      <p:sp>
        <p:nvSpPr>
          <p:cNvPr id="16" name="文本占位符 10"/>
          <p:cNvSpPr>
            <a:spLocks noGrp="1"/>
          </p:cNvSpPr>
          <p:nvPr>
            <p:ph type="body" sz="quarter" idx="16" hasCustomPrompt="1"/>
          </p:nvPr>
        </p:nvSpPr>
        <p:spPr>
          <a:xfrm>
            <a:off x="800384" y="3144360"/>
            <a:ext cx="640820" cy="584775"/>
          </a:xfrm>
          <a:prstGeom prst="rect">
            <a:avLst/>
          </a:prstGeom>
        </p:spPr>
        <p:txBody>
          <a:bodyPr wrap="square">
            <a:spAutoFit/>
          </a:bodyPr>
          <a:lstStyle>
            <a:lvl1pPr marL="0" indent="0" algn="ctr">
              <a:buNone/>
              <a:defRPr sz="3200">
                <a:solidFill>
                  <a:schemeClr val="accent3"/>
                </a:solidFill>
                <a:latin typeface="+mj-lt"/>
              </a:defRPr>
            </a:lvl1pPr>
          </a:lstStyle>
          <a:p>
            <a:pPr lvl="0"/>
            <a:r>
              <a:rPr lang="en-US" altLang="zh-CN" dirty="0"/>
              <a:t>1</a:t>
            </a:r>
            <a:endParaRPr lang="zh-CN" altLang="en-US" dirty="0"/>
          </a:p>
        </p:txBody>
      </p:sp>
      <p:sp>
        <p:nvSpPr>
          <p:cNvPr id="18" name="矩形 8"/>
          <p:cNvSpPr/>
          <p:nvPr userDrawn="1"/>
        </p:nvSpPr>
        <p:spPr>
          <a:xfrm>
            <a:off x="796539" y="4362628"/>
            <a:ext cx="698984" cy="567621"/>
          </a:xfrm>
          <a:custGeom>
            <a:avLst/>
            <a:gdLst/>
            <a:ahLst/>
            <a:cxnLst/>
            <a:rect l="l" t="t" r="r" b="b"/>
            <a:pathLst>
              <a:path w="855095" h="855095">
                <a:moveTo>
                  <a:pt x="805897" y="427546"/>
                </a:moveTo>
                <a:lnTo>
                  <a:pt x="855095" y="427546"/>
                </a:lnTo>
                <a:lnTo>
                  <a:pt x="855095" y="855095"/>
                </a:lnTo>
                <a:lnTo>
                  <a:pt x="427546" y="855095"/>
                </a:lnTo>
                <a:lnTo>
                  <a:pt x="427546" y="805897"/>
                </a:lnTo>
                <a:lnTo>
                  <a:pt x="805897" y="805897"/>
                </a:lnTo>
                <a:close/>
                <a:moveTo>
                  <a:pt x="0" y="0"/>
                </a:moveTo>
                <a:lnTo>
                  <a:pt x="427546" y="0"/>
                </a:lnTo>
                <a:lnTo>
                  <a:pt x="427546" y="49196"/>
                </a:lnTo>
                <a:lnTo>
                  <a:pt x="49196" y="49196"/>
                </a:lnTo>
                <a:lnTo>
                  <a:pt x="49196" y="427546"/>
                </a:lnTo>
                <a:lnTo>
                  <a:pt x="0" y="4275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chemeClr val="accent2"/>
              </a:solidFill>
              <a:latin typeface="+mj-lt"/>
            </a:endParaRPr>
          </a:p>
        </p:txBody>
      </p:sp>
      <p:sp>
        <p:nvSpPr>
          <p:cNvPr id="19" name="文本占位符 10"/>
          <p:cNvSpPr>
            <a:spLocks noGrp="1"/>
          </p:cNvSpPr>
          <p:nvPr>
            <p:ph type="body" sz="quarter" idx="17" hasCustomPrompt="1"/>
          </p:nvPr>
        </p:nvSpPr>
        <p:spPr>
          <a:xfrm>
            <a:off x="1628247" y="4446383"/>
            <a:ext cx="3367087" cy="400110"/>
          </a:xfrm>
          <a:prstGeom prst="rect">
            <a:avLst/>
          </a:prstGeom>
        </p:spPr>
        <p:txBody>
          <a:bodyPr wrap="square">
            <a:spAutoFit/>
          </a:bodyPr>
          <a:lstStyle>
            <a:lvl1pPr marL="0" indent="0" algn="l">
              <a:buNone/>
              <a:defRPr sz="2000" baseline="0">
                <a:solidFill>
                  <a:schemeClr val="accent2"/>
                </a:solidFill>
              </a:defRPr>
            </a:lvl1pPr>
          </a:lstStyle>
          <a:p>
            <a:pPr lvl="0"/>
            <a:r>
              <a:rPr lang="en-US" altLang="zh-CN" dirty="0"/>
              <a:t>Part One </a:t>
            </a:r>
            <a:r>
              <a:rPr lang="zh-TW" altLang="en-US" dirty="0"/>
              <a:t>輸入標題</a:t>
            </a:r>
            <a:endParaRPr lang="zh-CN" altLang="en-US" dirty="0"/>
          </a:p>
        </p:txBody>
      </p:sp>
      <p:sp>
        <p:nvSpPr>
          <p:cNvPr id="20" name="文本占位符 10"/>
          <p:cNvSpPr>
            <a:spLocks noGrp="1"/>
          </p:cNvSpPr>
          <p:nvPr>
            <p:ph type="body" sz="quarter" idx="18" hasCustomPrompt="1"/>
          </p:nvPr>
        </p:nvSpPr>
        <p:spPr>
          <a:xfrm>
            <a:off x="800384" y="4345474"/>
            <a:ext cx="640820" cy="584775"/>
          </a:xfrm>
          <a:prstGeom prst="rect">
            <a:avLst/>
          </a:prstGeom>
        </p:spPr>
        <p:txBody>
          <a:bodyPr wrap="square">
            <a:spAutoFit/>
          </a:bodyPr>
          <a:lstStyle>
            <a:lvl1pPr marL="0" indent="0" algn="ctr">
              <a:buNone/>
              <a:defRPr sz="3200">
                <a:solidFill>
                  <a:schemeClr val="accent2"/>
                </a:solidFill>
                <a:latin typeface="+mj-lt"/>
              </a:defRPr>
            </a:lvl1pPr>
          </a:lstStyle>
          <a:p>
            <a:pPr lvl="0"/>
            <a:r>
              <a:rPr lang="en-US" altLang="zh-CN" dirty="0"/>
              <a:t>1</a:t>
            </a:r>
            <a:endParaRPr lang="zh-CN" altLang="en-US" dirty="0"/>
          </a:p>
        </p:txBody>
      </p:sp>
    </p:spTree>
    <p:extLst>
      <p:ext uri="{BB962C8B-B14F-4D97-AF65-F5344CB8AC3E}">
        <p14:creationId xmlns:p14="http://schemas.microsoft.com/office/powerpoint/2010/main" val="4280727594"/>
      </p:ext>
    </p:extLst>
  </p:cSld>
  <p:clrMapOvr>
    <a:masterClrMapping/>
  </p:clrMapOvr>
  <p:transition spd="slow">
    <p:push dir="u"/>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副标题页_1">
    <p:bg>
      <p:bgPr>
        <a:solidFill>
          <a:schemeClr val="accent4"/>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ONE</a:t>
            </a:r>
            <a:endParaRPr lang="zh-CN" altLang="en-US" dirty="0"/>
          </a:p>
        </p:txBody>
      </p:sp>
      <p:sp>
        <p:nvSpPr>
          <p:cNvPr id="9" name="文本占位符 10"/>
          <p:cNvSpPr>
            <a:spLocks noGrp="1"/>
          </p:cNvSpPr>
          <p:nvPr>
            <p:ph type="body" sz="quarter" idx="12" hasCustomPrompt="1"/>
          </p:nvPr>
        </p:nvSpPr>
        <p:spPr>
          <a:xfrm>
            <a:off x="1" y="-2219126"/>
            <a:ext cx="384271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1</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lang="zh-TW" altLang="zh-TW" sz="1200" smtClean="0">
                <a:effectLst/>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2039119164"/>
      </p:ext>
    </p:extLst>
  </p:cSld>
  <p:clrMapOvr>
    <a:masterClrMapping/>
  </p:clrMapOvr>
  <p:transition spd="slow">
    <p:push dir="u"/>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副标题页_2">
    <p:bg>
      <p:bgPr>
        <a:solidFill>
          <a:schemeClr val="accent3"/>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TWO</a:t>
            </a:r>
            <a:endParaRPr lang="zh-CN" altLang="en-US" dirty="0"/>
          </a:p>
        </p:txBody>
      </p:sp>
      <p:sp>
        <p:nvSpPr>
          <p:cNvPr id="9" name="文本占位符 10"/>
          <p:cNvSpPr>
            <a:spLocks noGrp="1"/>
          </p:cNvSpPr>
          <p:nvPr>
            <p:ph type="body" sz="quarter" idx="12" hasCustomPrompt="1"/>
          </p:nvPr>
        </p:nvSpPr>
        <p:spPr>
          <a:xfrm>
            <a:off x="1" y="-2219126"/>
            <a:ext cx="5006499"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2</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245117803"/>
      </p:ext>
    </p:extLst>
  </p:cSld>
  <p:clrMapOvr>
    <a:masterClrMapping/>
  </p:clrMapOvr>
  <p:transition spd="slow">
    <p:push dir="u"/>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副标题页_3">
    <p:bg>
      <p:bgPr>
        <a:solidFill>
          <a:schemeClr val="accent2"/>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THREE</a:t>
            </a:r>
            <a:endParaRPr lang="zh-CN" altLang="en-US" dirty="0"/>
          </a:p>
        </p:txBody>
      </p:sp>
      <p:sp>
        <p:nvSpPr>
          <p:cNvPr id="9" name="文本占位符 10"/>
          <p:cNvSpPr>
            <a:spLocks noGrp="1"/>
          </p:cNvSpPr>
          <p:nvPr>
            <p:ph type="body" sz="quarter" idx="12" hasCustomPrompt="1"/>
          </p:nvPr>
        </p:nvSpPr>
        <p:spPr>
          <a:xfrm>
            <a:off x="1" y="-2219126"/>
            <a:ext cx="5277407"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3</a:t>
            </a:r>
            <a:endParaRPr lang="zh-CN" altLang="en-US" dirty="0"/>
          </a:p>
        </p:txBody>
      </p:sp>
      <p:sp>
        <p:nvSpPr>
          <p:cNvPr id="12" name="文本占位符 10"/>
          <p:cNvSpPr>
            <a:spLocks noGrp="1"/>
          </p:cNvSpPr>
          <p:nvPr>
            <p:ph type="body" sz="quarter" idx="13" hasCustomPrompt="1"/>
          </p:nvPr>
        </p:nvSpPr>
        <p:spPr>
          <a:xfrm>
            <a:off x="5194570" y="2791947"/>
            <a:ext cx="6569245" cy="1536959"/>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CN" altLang="en-US" dirty="0"/>
              <a:t>题</a:t>
            </a:r>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4165767225"/>
      </p:ext>
    </p:extLst>
  </p:cSld>
  <p:clrMapOvr>
    <a:masterClrMapping/>
  </p:clrMapOvr>
  <p:transition spd="slow">
    <p:push dir="u"/>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副标题页_4">
    <p:bg>
      <p:bgPr>
        <a:solidFill>
          <a:schemeClr val="accent1"/>
        </a:solidFill>
        <a:effectLst/>
      </p:bgPr>
    </p:bg>
    <p:spTree>
      <p:nvGrpSpPr>
        <p:cNvPr id="1" name=""/>
        <p:cNvGrpSpPr/>
        <p:nvPr/>
      </p:nvGrpSpPr>
      <p:grpSpPr>
        <a:xfrm>
          <a:off x="0" y="0"/>
          <a:ext cx="0" cy="0"/>
          <a:chOff x="0" y="0"/>
          <a:chExt cx="0" cy="0"/>
        </a:xfrm>
      </p:grpSpPr>
      <p:sp>
        <p:nvSpPr>
          <p:cNvPr id="3" name="矩形 2"/>
          <p:cNvSpPr/>
          <p:nvPr userDrawn="1"/>
        </p:nvSpPr>
        <p:spPr>
          <a:xfrm>
            <a:off x="1" y="2742727"/>
            <a:ext cx="12192000" cy="84742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占位符 10"/>
          <p:cNvSpPr>
            <a:spLocks noGrp="1"/>
          </p:cNvSpPr>
          <p:nvPr>
            <p:ph type="body" sz="quarter" idx="11" hasCustomPrompt="1"/>
          </p:nvPr>
        </p:nvSpPr>
        <p:spPr>
          <a:xfrm>
            <a:off x="5194570" y="1826018"/>
            <a:ext cx="6569245" cy="1015663"/>
          </a:xfrm>
          <a:prstGeom prst="rect">
            <a:avLst/>
          </a:prstGeom>
        </p:spPr>
        <p:txBody>
          <a:bodyPr wrap="square">
            <a:spAutoFit/>
          </a:bodyPr>
          <a:lstStyle>
            <a:lvl1pPr marL="0" indent="0" algn="r">
              <a:buNone/>
              <a:defRPr sz="6000">
                <a:solidFill>
                  <a:schemeClr val="bg1"/>
                </a:solidFill>
                <a:latin typeface="+mj-lt"/>
              </a:defRPr>
            </a:lvl1pPr>
          </a:lstStyle>
          <a:p>
            <a:pPr lvl="0"/>
            <a:r>
              <a:rPr lang="en-US" altLang="zh-CN" dirty="0"/>
              <a:t>PART FOUR</a:t>
            </a:r>
            <a:endParaRPr lang="zh-CN" altLang="en-US" dirty="0"/>
          </a:p>
        </p:txBody>
      </p:sp>
      <p:sp>
        <p:nvSpPr>
          <p:cNvPr id="9" name="文本占位符 10"/>
          <p:cNvSpPr>
            <a:spLocks noGrp="1"/>
          </p:cNvSpPr>
          <p:nvPr>
            <p:ph type="body" sz="quarter" idx="12" hasCustomPrompt="1"/>
          </p:nvPr>
        </p:nvSpPr>
        <p:spPr>
          <a:xfrm>
            <a:off x="1" y="-2219126"/>
            <a:ext cx="4982454" cy="11618565"/>
          </a:xfrm>
          <a:prstGeom prst="rect">
            <a:avLst/>
          </a:prstGeom>
          <a:noFill/>
          <a:effectLst>
            <a:outerShdw blurRad="165100" dist="76200" dir="1200000" algn="tl" rotWithShape="0">
              <a:prstClr val="black">
                <a:alpha val="10000"/>
              </a:prstClr>
            </a:outerShdw>
          </a:effectLst>
        </p:spPr>
        <p:txBody>
          <a:bodyPr wrap="none" rtlCol="0">
            <a:spAutoFit/>
          </a:bodyPr>
          <a:lstStyle>
            <a:lvl1pPr marL="0" indent="0">
              <a:buNone/>
              <a:defRPr lang="zh-CN" altLang="en-US" sz="74900" dirty="0">
                <a:solidFill>
                  <a:schemeClr val="bg1"/>
                </a:solidFill>
                <a:latin typeface="+mj-lt"/>
              </a:defRPr>
            </a:lvl1pPr>
          </a:lstStyle>
          <a:p>
            <a:pPr marL="0" lvl="0" defTabSz="914377"/>
            <a:r>
              <a:rPr lang="en-US" altLang="zh-CN" dirty="0"/>
              <a:t>4</a:t>
            </a:r>
            <a:endParaRPr lang="zh-CN" altLang="en-US" dirty="0"/>
          </a:p>
        </p:txBody>
      </p:sp>
      <p:sp>
        <p:nvSpPr>
          <p:cNvPr id="12" name="文本占位符 10"/>
          <p:cNvSpPr>
            <a:spLocks noGrp="1"/>
          </p:cNvSpPr>
          <p:nvPr>
            <p:ph type="body" sz="quarter" idx="13" hasCustomPrompt="1"/>
          </p:nvPr>
        </p:nvSpPr>
        <p:spPr>
          <a:xfrm>
            <a:off x="5194570" y="2791947"/>
            <a:ext cx="6569245" cy="748988"/>
          </a:xfrm>
          <a:prstGeom prst="rect">
            <a:avLst/>
          </a:prstGeom>
        </p:spPr>
        <p:txBody>
          <a:bodyPr wrap="square">
            <a:spAutoFit/>
          </a:bodyPr>
          <a:lstStyle>
            <a:lvl1pPr marL="0" marR="0" indent="0" algn="r" defTabSz="1219170" rtl="0" eaLnBrk="1" fontAlgn="auto" latinLnBrk="0" hangingPunct="1">
              <a:lnSpc>
                <a:spcPct val="100000"/>
              </a:lnSpc>
              <a:spcBef>
                <a:spcPct val="20000"/>
              </a:spcBef>
              <a:spcAft>
                <a:spcPts val="0"/>
              </a:spcAft>
              <a:buClrTx/>
              <a:buSzTx/>
              <a:buFont typeface="Arial" pitchFamily="34" charset="0"/>
              <a:buNone/>
              <a:tabLst/>
              <a:defRPr>
                <a:solidFill>
                  <a:schemeClr val="bg1"/>
                </a:solidFill>
              </a:defRPr>
            </a:lvl1pPr>
          </a:lstStyle>
          <a:p>
            <a:pPr marL="0" marR="0" lvl="0" indent="0" algn="r" defTabSz="1219170" rtl="0" eaLnBrk="1" fontAlgn="auto" latinLnBrk="0" hangingPunct="1">
              <a:lnSpc>
                <a:spcPct val="100000"/>
              </a:lnSpc>
              <a:spcBef>
                <a:spcPct val="20000"/>
              </a:spcBef>
              <a:spcAft>
                <a:spcPts val="0"/>
              </a:spcAft>
              <a:buClrTx/>
              <a:buSzTx/>
              <a:buFont typeface="Arial" pitchFamily="34" charset="0"/>
              <a:buNone/>
              <a:tabLst/>
              <a:defRPr/>
            </a:pPr>
            <a:r>
              <a:rPr lang="zh-TW" altLang="en-US" dirty="0"/>
              <a:t>標題</a:t>
            </a:r>
            <a:endParaRPr lang="zh-CN" altLang="en-US" dirty="0"/>
          </a:p>
        </p:txBody>
      </p:sp>
      <p:sp>
        <p:nvSpPr>
          <p:cNvPr id="14" name="文本占位符 10"/>
          <p:cNvSpPr>
            <a:spLocks noGrp="1"/>
          </p:cNvSpPr>
          <p:nvPr>
            <p:ph type="body" sz="quarter" idx="15" hasCustomPrompt="1"/>
          </p:nvPr>
        </p:nvSpPr>
        <p:spPr>
          <a:xfrm>
            <a:off x="5194570" y="3636243"/>
            <a:ext cx="6569245" cy="461665"/>
          </a:xfrm>
          <a:prstGeom prst="rect">
            <a:avLst/>
          </a:prstGeom>
        </p:spPr>
        <p:txBody>
          <a:bodyPr wrap="square">
            <a:spAutoFit/>
          </a:bodyPr>
          <a:lstStyle>
            <a:lvl1pPr marL="0" indent="0" algn="r">
              <a:buNone/>
              <a:defRPr lang="zh-TW" altLang="zh-TW" sz="1200" smtClean="0">
                <a:effectLst/>
              </a:defRPr>
            </a:lvl1pPr>
          </a:lstStyle>
          <a:p>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標題數位等都可以通過點擊和重新輸入進行更改，頂部“開始”面板中可以對字體、字型大小、顏色、行距等進行修改。建議正文</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8-14</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號字，</a:t>
            </a:r>
            <a:r>
              <a:rPr lang="en-US"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1.3</a:t>
            </a:r>
            <a:r>
              <a:rPr lang="zh-TW" altLang="zh-TW" sz="1200" kern="100" dirty="0">
                <a:effectLst/>
                <a:latin typeface="Calibri" panose="020F0502020204030204" pitchFamily="34" charset="0"/>
                <a:ea typeface="新細明體" panose="02020500000000000000" pitchFamily="18" charset="-120"/>
                <a:cs typeface="Times New Roman" panose="02020603050405020304" pitchFamily="18" charset="0"/>
              </a:rPr>
              <a:t>倍字間距。</a:t>
            </a:r>
          </a:p>
        </p:txBody>
      </p:sp>
    </p:spTree>
    <p:extLst>
      <p:ext uri="{BB962C8B-B14F-4D97-AF65-F5344CB8AC3E}">
        <p14:creationId xmlns:p14="http://schemas.microsoft.com/office/powerpoint/2010/main" val="245835277"/>
      </p:ext>
    </p:extLst>
  </p:cSld>
  <p:clrMapOvr>
    <a:masterClrMapping/>
  </p:clrMapOvr>
  <p:transition spd="slow">
    <p:push dir="u"/>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grpSp>
        <p:nvGrpSpPr>
          <p:cNvPr id="2" name="组合 1"/>
          <p:cNvGrpSpPr/>
          <p:nvPr userDrawn="1"/>
        </p:nvGrpSpPr>
        <p:grpSpPr>
          <a:xfrm>
            <a:off x="375366" y="0"/>
            <a:ext cx="140967" cy="962147"/>
            <a:chOff x="281524" y="0"/>
            <a:chExt cx="105725" cy="721610"/>
          </a:xfrm>
          <a:solidFill>
            <a:schemeClr val="accent4"/>
          </a:solidFill>
        </p:grpSpPr>
        <p:sp>
          <p:nvSpPr>
            <p:cNvPr id="5" name="矩形 4"/>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userDrawn="1"/>
        </p:nvGrpSpPr>
        <p:grpSpPr>
          <a:xfrm rot="10800000">
            <a:off x="11735675" y="6617464"/>
            <a:ext cx="140967" cy="240536"/>
            <a:chOff x="281524" y="0"/>
            <a:chExt cx="105725" cy="721610"/>
          </a:xfrm>
          <a:solidFill>
            <a:schemeClr val="accent4"/>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文本占位符 10"/>
          <p:cNvSpPr>
            <a:spLocks noGrp="1"/>
          </p:cNvSpPr>
          <p:nvPr>
            <p:ph type="body" sz="quarter" idx="15" hasCustomPrompt="1"/>
          </p:nvPr>
        </p:nvSpPr>
        <p:spPr>
          <a:xfrm>
            <a:off x="695325" y="140328"/>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sp>
        <p:nvSpPr>
          <p:cNvPr id="4" name="內容版面配置區 3"/>
          <p:cNvSpPr>
            <a:spLocks noGrp="1"/>
          </p:cNvSpPr>
          <p:nvPr>
            <p:ph sz="quarter" idx="16"/>
          </p:nvPr>
        </p:nvSpPr>
        <p:spPr>
          <a:xfrm>
            <a:off x="695325" y="1120877"/>
            <a:ext cx="10617200" cy="4920485"/>
          </a:xfrm>
          <a:prstGeom prst="rect">
            <a:avLst/>
          </a:prstGeom>
        </p:spPr>
        <p:txBody>
          <a:bodyPr/>
          <a:lstStyle>
            <a:lvl1pPr marL="571500" indent="-571500">
              <a:buFont typeface="Arial" panose="020B0604020202020204" pitchFamily="34" charset="0"/>
              <a:buChar char="►"/>
              <a:defRPr/>
            </a:lvl1pPr>
            <a:lvl2pPr marL="990575" indent="-380990">
              <a:buFont typeface="Wingdings" panose="05000000000000000000" pitchFamily="2" charset="2"/>
              <a:buChar char="n"/>
              <a:defRPr/>
            </a:lvl2pPr>
            <a:lvl3pPr marL="1523962" indent="-304792">
              <a:buFont typeface="Wingdings" panose="05000000000000000000" pitchFamily="2" charset="2"/>
              <a:buChar char="l"/>
              <a:defRPr/>
            </a:lvl3pPr>
            <a:lvl4pPr marL="2133547" indent="-304792">
              <a:buFont typeface="Wingdings" panose="05000000000000000000" pitchFamily="2" charset="2"/>
              <a:buChar char="u"/>
              <a:defRPr/>
            </a:lvl4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9" name="流程圖: 換頁接點 8"/>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1781073786"/>
      </p:ext>
    </p:extLst>
  </p:cSld>
  <p:clrMapOvr>
    <a:masterClrMapping/>
  </p:clrMapOvr>
  <p:transition spd="slow">
    <p:push dir="u"/>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grpSp>
        <p:nvGrpSpPr>
          <p:cNvPr id="7" name="组合 6"/>
          <p:cNvGrpSpPr/>
          <p:nvPr userDrawn="1"/>
        </p:nvGrpSpPr>
        <p:grpSpPr>
          <a:xfrm rot="10800000">
            <a:off x="11735675" y="6617464"/>
            <a:ext cx="140967" cy="240536"/>
            <a:chOff x="281524" y="0"/>
            <a:chExt cx="105725" cy="721610"/>
          </a:xfrm>
          <a:solidFill>
            <a:schemeClr val="accent3"/>
          </a:solidFill>
        </p:grpSpPr>
        <p:sp>
          <p:nvSpPr>
            <p:cNvPr id="10" name="矩形 9"/>
            <p:cNvSpPr/>
            <p:nvPr/>
          </p:nvSpPr>
          <p:spPr>
            <a:xfrm>
              <a:off x="281524"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矩形 10"/>
            <p:cNvSpPr/>
            <p:nvPr/>
          </p:nvSpPr>
          <p:spPr>
            <a:xfrm>
              <a:off x="341530" y="0"/>
              <a:ext cx="45719" cy="7216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cxnSp>
        <p:nvCxnSpPr>
          <p:cNvPr id="8" name="直接连接符 7"/>
          <p:cNvCxnSpPr/>
          <p:nvPr userDrawn="1"/>
        </p:nvCxnSpPr>
        <p:spPr>
          <a:xfrm>
            <a:off x="695400" y="908720"/>
            <a:ext cx="468052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文本占位符 10"/>
          <p:cNvSpPr>
            <a:spLocks noGrp="1"/>
          </p:cNvSpPr>
          <p:nvPr>
            <p:ph type="body" sz="quarter" idx="15" hasCustomPrompt="1"/>
          </p:nvPr>
        </p:nvSpPr>
        <p:spPr>
          <a:xfrm>
            <a:off x="634014" y="178654"/>
            <a:ext cx="7928834" cy="584775"/>
          </a:xfrm>
          <a:prstGeom prst="rect">
            <a:avLst/>
          </a:prstGeom>
        </p:spPr>
        <p:txBody>
          <a:bodyPr wrap="square">
            <a:spAutoFit/>
          </a:bodyPr>
          <a:lstStyle>
            <a:lvl1pPr marL="0" indent="0" algn="l">
              <a:buNone/>
              <a:defRPr sz="3200" baseline="0">
                <a:latin typeface="+mj-lt"/>
              </a:defRPr>
            </a:lvl1pPr>
          </a:lstStyle>
          <a:p>
            <a:pPr lvl="0"/>
            <a:r>
              <a:rPr lang="en-US" altLang="zh-CN" dirty="0"/>
              <a:t>Add the Text</a:t>
            </a:r>
            <a:endParaRPr lang="zh-CN" altLang="en-US" dirty="0"/>
          </a:p>
        </p:txBody>
      </p:sp>
      <p:grpSp>
        <p:nvGrpSpPr>
          <p:cNvPr id="13" name="组合 24"/>
          <p:cNvGrpSpPr/>
          <p:nvPr userDrawn="1"/>
        </p:nvGrpSpPr>
        <p:grpSpPr>
          <a:xfrm>
            <a:off x="634014" y="960714"/>
            <a:ext cx="8417364" cy="136680"/>
            <a:chOff x="566555" y="877035"/>
            <a:chExt cx="2340260" cy="164545"/>
          </a:xfrm>
        </p:grpSpPr>
        <p:sp>
          <p:nvSpPr>
            <p:cNvPr id="14" name="矩形 13"/>
            <p:cNvSpPr/>
            <p:nvPr/>
          </p:nvSpPr>
          <p:spPr>
            <a:xfrm>
              <a:off x="566555" y="877035"/>
              <a:ext cx="585065" cy="1645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151620" y="877035"/>
              <a:ext cx="585065" cy="1645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736685" y="877035"/>
              <a:ext cx="585065" cy="1645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321750" y="877035"/>
              <a:ext cx="585065" cy="1645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流程圖: 換頁接點 19"/>
          <p:cNvSpPr/>
          <p:nvPr userDrawn="1"/>
        </p:nvSpPr>
        <p:spPr>
          <a:xfrm>
            <a:off x="11453100" y="0"/>
            <a:ext cx="565150" cy="768392"/>
          </a:xfrm>
          <a:prstGeom prst="flowChartOffpageConnector">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fld id="{E3A93B6F-CAEE-40FF-8C71-CFD6DBFFEEE4}" type="slidenum">
              <a:rPr lang="zh-TW" altLang="en-US" sz="1400" smtClean="0">
                <a:latin typeface="Arial Black" panose="020B0A04020102020204" pitchFamily="34" charset="0"/>
                <a:ea typeface="微软雅黑" panose="020B0503020204020204" pitchFamily="34" charset="-122"/>
              </a:rPr>
              <a:t>‹#›</a:t>
            </a:fld>
            <a:endParaRPr lang="zh-TW" altLang="en-US" sz="1200" dirty="0">
              <a:latin typeface="Arial Black" panose="020B0A04020102020204" pitchFamily="34" charset="0"/>
              <a:ea typeface="微软雅黑" panose="020B0503020204020204" pitchFamily="34" charset="-122"/>
            </a:endParaRPr>
          </a:p>
        </p:txBody>
      </p:sp>
    </p:spTree>
    <p:extLst>
      <p:ext uri="{BB962C8B-B14F-4D97-AF65-F5344CB8AC3E}">
        <p14:creationId xmlns:p14="http://schemas.microsoft.com/office/powerpoint/2010/main" val="346637587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4.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theme" Target="../theme/theme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09.xml"/><Relationship Id="rId7" Type="http://schemas.openxmlformats.org/officeDocument/2006/relationships/theme" Target="../theme/theme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94AD823D-6DB5-45F8-8722-3816A84D3E54}"/>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57452E4D-620F-477D-82C6-0FCD9D093014}"/>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88B4E757-32EF-4CD0-A382-07ED8D8BAA08}" type="datetime1">
              <a:rPr lang="zh-TW" altLang="en-US"/>
              <a:pPr>
                <a:defRPr/>
              </a:pPr>
              <a:t>2022/3/4</a:t>
            </a:fld>
            <a:endParaRPr lang="zh-TW" altLang="en-US"/>
          </a:p>
        </p:txBody>
      </p:sp>
      <p:sp>
        <p:nvSpPr>
          <p:cNvPr id="5" name="Footer Placeholder 4">
            <a:extLst>
              <a:ext uri="{FF2B5EF4-FFF2-40B4-BE49-F238E27FC236}">
                <a16:creationId xmlns:a16="http://schemas.microsoft.com/office/drawing/2014/main" id="{DA156467-0B7B-4A71-B15D-F53252538979}"/>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A8C59A2B-510A-4F19-B7E5-858293711801}"/>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3898AB13-A835-43E8-B62C-A6B4A7E894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71" r:id="rId1"/>
    <p:sldLayoutId id="2147488872" r:id="rId2"/>
    <p:sldLayoutId id="2147488873" r:id="rId3"/>
    <p:sldLayoutId id="2147488874" r:id="rId4"/>
    <p:sldLayoutId id="2147488875" r:id="rId5"/>
    <p:sldLayoutId id="2147488876" r:id="rId6"/>
    <p:sldLayoutId id="2147488877" r:id="rId7"/>
    <p:sldLayoutId id="2147488878" r:id="rId8"/>
    <p:sldLayoutId id="2147488879" r:id="rId9"/>
    <p:sldLayoutId id="2147488880" r:id="rId10"/>
    <p:sldLayoutId id="2147488881" r:id="rId11"/>
    <p:sldLayoutId id="2147488882" r:id="rId12"/>
    <p:sldLayoutId id="2147488883" r:id="rId13"/>
    <p:sldLayoutId id="2147488884" r:id="rId14"/>
    <p:sldLayoutId id="2147488885" r:id="rId15"/>
    <p:sldLayoutId id="214748888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5E2FB576-31C7-4D13-A354-C6D44D16F61C}"/>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4C61182A-9988-45A2-BD80-D66C9913D1FB}"/>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2022/3/4</a:t>
            </a:fld>
            <a:endParaRPr lang="zh-TW" altLang="en-US"/>
          </a:p>
        </p:txBody>
      </p:sp>
      <p:sp>
        <p:nvSpPr>
          <p:cNvPr id="5" name="Footer Placeholder 4">
            <a:extLst>
              <a:ext uri="{FF2B5EF4-FFF2-40B4-BE49-F238E27FC236}">
                <a16:creationId xmlns:a16="http://schemas.microsoft.com/office/drawing/2014/main" id="{66FE6406-5D7A-4D53-9700-B72258765F80}"/>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ED28BE86-0719-4F50-998B-D3A1A527E2A8}"/>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D5187A17-72CC-4F21-9989-B48D667A79A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87" r:id="rId1"/>
    <p:sldLayoutId id="2147488888" r:id="rId2"/>
    <p:sldLayoutId id="2147488889" r:id="rId3"/>
    <p:sldLayoutId id="2147488890" r:id="rId4"/>
    <p:sldLayoutId id="2147488891" r:id="rId5"/>
    <p:sldLayoutId id="2147488892" r:id="rId6"/>
    <p:sldLayoutId id="2147488893" r:id="rId7"/>
    <p:sldLayoutId id="2147488894" r:id="rId8"/>
    <p:sldLayoutId id="2147488895" r:id="rId9"/>
    <p:sldLayoutId id="2147488896" r:id="rId10"/>
    <p:sldLayoutId id="2147488897" r:id="rId11"/>
    <p:sldLayoutId id="2147488898" r:id="rId12"/>
    <p:sldLayoutId id="2147488899" r:id="rId13"/>
    <p:sldLayoutId id="2147488900" r:id="rId14"/>
    <p:sldLayoutId id="2147488901" r:id="rId15"/>
    <p:sldLayoutId id="214748890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75" name="Group 9"/>
          <p:cNvGrpSpPr>
            <a:grpSpLocks/>
          </p:cNvGrpSpPr>
          <p:nvPr/>
        </p:nvGrpSpPr>
        <p:grpSpPr bwMode="auto">
          <a:xfrm>
            <a:off x="26988" y="0"/>
            <a:ext cx="2357437" cy="6853238"/>
            <a:chOff x="6627813" y="195454"/>
            <a:chExt cx="1952625" cy="5678297"/>
          </a:xfrm>
        </p:grpSpPr>
        <p:sp>
          <p:nvSpPr>
            <p:cNvPr id="3082" name="Freeform 27"/>
            <p:cNvSpPr>
              <a:spLocks/>
            </p:cNvSpPr>
            <p:nvPr/>
          </p:nvSpPr>
          <p:spPr bwMode="auto">
            <a:xfrm>
              <a:off x="6627813" y="195454"/>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4E010ADD-0A4E-49F6-983A-EE55288829A7}"/>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1F1E8D2-1AC1-4827-BDAC-CA2FAEC2B5D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708323-8882-4546-B962-EFED0F6AD77E}" type="datetime1">
              <a:rPr lang="zh-TW" altLang="en-US"/>
              <a:pPr>
                <a:defRPr/>
              </a:pPr>
              <a:t>2022/3/4</a:t>
            </a:fld>
            <a:endParaRPr lang="zh-TW" altLang="en-US"/>
          </a:p>
        </p:txBody>
      </p:sp>
      <p:sp>
        <p:nvSpPr>
          <p:cNvPr id="5" name="Footer Placeholder 4">
            <a:extLst>
              <a:ext uri="{FF2B5EF4-FFF2-40B4-BE49-F238E27FC236}">
                <a16:creationId xmlns:a16="http://schemas.microsoft.com/office/drawing/2014/main" id="{DF9544F6-1257-49A4-BF7E-C038868AB1E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a:extLst>
              <a:ext uri="{FF2B5EF4-FFF2-40B4-BE49-F238E27FC236}">
                <a16:creationId xmlns:a16="http://schemas.microsoft.com/office/drawing/2014/main" id="{BD54E287-4671-438C-B4F2-9BE0B80A99F2}"/>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a:defRPr sz="2000">
                <a:solidFill>
                  <a:srgbClr val="FEFFFF"/>
                </a:solidFill>
              </a:defRPr>
            </a:lvl1pPr>
          </a:lstStyle>
          <a:p>
            <a:pPr>
              <a:defRPr/>
            </a:pPr>
            <a:fld id="{2950B6AD-6F19-4295-B6CD-F1EA5BEED9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 id="2147488914" r:id="rId12"/>
    <p:sldLayoutId id="2147488915" r:id="rId13"/>
    <p:sldLayoutId id="2147488916" r:id="rId14"/>
    <p:sldLayoutId id="2147488917" r:id="rId15"/>
    <p:sldLayoutId id="2147488918"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E8AC5D07-DE22-4698-AD49-1FF84900F429}"/>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05AE4B7-488A-4E2B-A236-A7D04BE849B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228090FD-E821-460C-9EC8-D2D6DA5AE38D}"/>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885EA3AB-128E-4144-ADBB-1041A3DEA1F6}"/>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90126050-7B32-4B24-B0C4-23F21717E44B}"/>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B033A49F-F8B6-4C4F-AC7B-2FA079589A3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D3C92EE9-9693-46DA-B835-F8EA53893647}"/>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65AC4284-2ACA-4F69-A0AE-1CA17D241F9F}"/>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2980E2CA-4B1D-49E4-A93C-A15A6FA4CD11}"/>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5D2B7DFE-FE36-4C9A-B5BD-8FC4601C62CB}"/>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CE527AC5-194B-4D35-8C97-4818A536BE8A}"/>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08C8CC30-E9C2-4ECB-B130-C66948BC79F9}"/>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grpSp>
        <p:nvGrpSpPr>
          <p:cNvPr id="4099"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B766F6A9-93A3-4B93-AC33-E40D188A5B64}"/>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470D3F5F-07BA-414C-A6F3-36AA78C39C6F}"/>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0FB60859-53C6-4F4B-81F8-0FCC6DCF45D6}"/>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7BBDC41A-C066-4E04-9771-B70826658E3A}"/>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9446A39E-C6B0-47F2-86F9-AEBF23319AE2}"/>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730963DA-A203-4972-8EB6-7A135EC5805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056655CA-901E-44EC-A28F-1878F19452DE}"/>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FA4B43-9BAB-4355-A341-8FD3ECCC31B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099FC001-6235-4CA3-B72A-BED15E8A8A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2A6943A-EFFB-437D-AD7B-2476A3943972}"/>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0321B001-8CA8-4AD9-8B0C-6EF22AE69E94}"/>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BCE374E1-B843-4B30-8273-CC0257FBEB30}"/>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CB155344-7370-4ABD-85AB-8E9CDEF0638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4102"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29696A0-B8A0-4D46-A164-D7A8644486D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DB69B8C5-8660-4634-8957-3C9A78BD6CD7}" type="datetime1">
              <a:rPr lang="zh-TW" altLang="en-US"/>
              <a:pPr>
                <a:defRPr/>
              </a:pPr>
              <a:t>2022/3/4</a:t>
            </a:fld>
            <a:endParaRPr lang="zh-TW" altLang="en-US"/>
          </a:p>
        </p:txBody>
      </p:sp>
      <p:sp>
        <p:nvSpPr>
          <p:cNvPr id="5" name="Footer Placeholder 4">
            <a:extLst>
              <a:ext uri="{FF2B5EF4-FFF2-40B4-BE49-F238E27FC236}">
                <a16:creationId xmlns:a16="http://schemas.microsoft.com/office/drawing/2014/main" id="{FDCC3B0F-30B7-4E93-B843-2C7E7E8081B7}"/>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95CB1C62-6D5C-4E39-9C86-8D946DBE586D}"/>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11A7FE10-FD90-4015-A992-BACA9040FF5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19" r:id="rId1"/>
    <p:sldLayoutId id="2147488920" r:id="rId2"/>
    <p:sldLayoutId id="2147488921" r:id="rId3"/>
    <p:sldLayoutId id="2147488922" r:id="rId4"/>
    <p:sldLayoutId id="2147488923" r:id="rId5"/>
    <p:sldLayoutId id="2147488924" r:id="rId6"/>
    <p:sldLayoutId id="2147488925" r:id="rId7"/>
    <p:sldLayoutId id="2147488926" r:id="rId8"/>
    <p:sldLayoutId id="2147488927" r:id="rId9"/>
    <p:sldLayoutId id="2147488928" r:id="rId10"/>
    <p:sldLayoutId id="2147488929" r:id="rId11"/>
    <p:sldLayoutId id="2147488930" r:id="rId12"/>
    <p:sldLayoutId id="2147488931" r:id="rId13"/>
    <p:sldLayoutId id="2147488932" r:id="rId14"/>
    <p:sldLayoutId id="2147488933" r:id="rId15"/>
    <p:sldLayoutId id="2147488934" r:id="rId16"/>
  </p:sldLayoutIdLst>
  <p:hf hdr="0" ftr="0" dt="0"/>
  <p:txStyles>
    <p:titleStyle>
      <a:lvl1pPr algn="l" defTabSz="341313" rtl="0" eaLnBrk="0" fontAlgn="base" hangingPunct="0">
        <a:spcBef>
          <a:spcPct val="0"/>
        </a:spcBef>
        <a:spcAft>
          <a:spcPct val="0"/>
        </a:spcAft>
        <a:defRPr sz="2700" kern="1200">
          <a:solidFill>
            <a:srgbClr val="262626"/>
          </a:solidFill>
          <a:latin typeface="+mj-lt"/>
          <a:ea typeface="+mj-ea"/>
          <a:cs typeface="微軟正黑體"/>
        </a:defRPr>
      </a:lvl1pPr>
      <a:lvl2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5625" indent="-212725" algn="l" defTabSz="341313"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5663" indent="-169863" algn="l" defTabSz="341313"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1985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14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04"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8"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圖片 3" descr="108宣導簡報底圖-標題.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09600" y="22145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a:t>
            </a:r>
          </a:p>
        </p:txBody>
      </p:sp>
    </p:spTree>
  </p:cSld>
  <p:clrMap bg1="lt1" tx1="dk1" bg2="lt2" tx2="dk2" accent1="accent1" accent2="accent2" accent3="accent3" accent4="accent4" accent5="accent5" accent6="accent6" hlink="hlink" folHlink="folHlink"/>
  <p:sldLayoutIdLst>
    <p:sldLayoutId id="2147488860" r:id="rId1"/>
    <p:sldLayoutId id="2147488861" r:id="rId2"/>
    <p:sldLayoutId id="2147488862" r:id="rId3"/>
    <p:sldLayoutId id="2147488863" r:id="rId4"/>
    <p:sldLayoutId id="2147488864" r:id="rId5"/>
    <p:sldLayoutId id="2147488865" r:id="rId6"/>
    <p:sldLayoutId id="2147488866" r:id="rId7"/>
    <p:sldLayoutId id="2147488867" r:id="rId8"/>
    <p:sldLayoutId id="2147488868" r:id="rId9"/>
    <p:sldLayoutId id="2147488869" r:id="rId10"/>
    <p:sldLayoutId id="2147488870"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2pPr>
      <a:lvl3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3pPr>
      <a:lvl4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4pPr>
      <a:lvl5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C7FC4A03-9330-4618-B1E9-077DED5BC003}"/>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7" name="Freeform 12">
              <a:extLst>
                <a:ext uri="{FF2B5EF4-FFF2-40B4-BE49-F238E27FC236}">
                  <a16:creationId xmlns:a16="http://schemas.microsoft.com/office/drawing/2014/main" id="{7A24F95F-FFD7-4DA4-805A-DA00B8D5E92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8" name="Freeform 13">
              <a:extLst>
                <a:ext uri="{FF2B5EF4-FFF2-40B4-BE49-F238E27FC236}">
                  <a16:creationId xmlns:a16="http://schemas.microsoft.com/office/drawing/2014/main" id="{F4825DE4-9FD5-483D-8CDF-801743434330}"/>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9" name="Freeform 14">
              <a:extLst>
                <a:ext uri="{FF2B5EF4-FFF2-40B4-BE49-F238E27FC236}">
                  <a16:creationId xmlns:a16="http://schemas.microsoft.com/office/drawing/2014/main" id="{E3DE31A5-D5C1-4390-A5D6-EB4299D8B947}"/>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0" name="Freeform 15">
              <a:extLst>
                <a:ext uri="{FF2B5EF4-FFF2-40B4-BE49-F238E27FC236}">
                  <a16:creationId xmlns:a16="http://schemas.microsoft.com/office/drawing/2014/main" id="{C24DD50E-6127-48D6-8DD8-8203744BA34A}"/>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1" name="Freeform 16">
              <a:extLst>
                <a:ext uri="{FF2B5EF4-FFF2-40B4-BE49-F238E27FC236}">
                  <a16:creationId xmlns:a16="http://schemas.microsoft.com/office/drawing/2014/main" id="{C6055509-3A2F-4B22-80DA-14764AF9D2C0}"/>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2" name="Freeform 17">
              <a:extLst>
                <a:ext uri="{FF2B5EF4-FFF2-40B4-BE49-F238E27FC236}">
                  <a16:creationId xmlns:a16="http://schemas.microsoft.com/office/drawing/2014/main" id="{6C42C79A-56EE-450B-A58E-3E1DF61DF06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3" name="Freeform 18">
              <a:extLst>
                <a:ext uri="{FF2B5EF4-FFF2-40B4-BE49-F238E27FC236}">
                  <a16:creationId xmlns:a16="http://schemas.microsoft.com/office/drawing/2014/main" id="{E8571313-7944-4EA5-869C-37E09A5D0284}"/>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4" name="Freeform 19">
              <a:extLst>
                <a:ext uri="{FF2B5EF4-FFF2-40B4-BE49-F238E27FC236}">
                  <a16:creationId xmlns:a16="http://schemas.microsoft.com/office/drawing/2014/main" id="{1EBF043E-7025-436D-8898-9B860E13F95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5" name="Freeform 20">
              <a:extLst>
                <a:ext uri="{FF2B5EF4-FFF2-40B4-BE49-F238E27FC236}">
                  <a16:creationId xmlns:a16="http://schemas.microsoft.com/office/drawing/2014/main" id="{723C1219-9547-472E-B81F-7183E63946AE}"/>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6" name="Freeform 21">
              <a:extLst>
                <a:ext uri="{FF2B5EF4-FFF2-40B4-BE49-F238E27FC236}">
                  <a16:creationId xmlns:a16="http://schemas.microsoft.com/office/drawing/2014/main" id="{2A6D51DE-6763-4255-BE24-6E3984684FD0}"/>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7" name="Freeform 22">
              <a:extLst>
                <a:ext uri="{FF2B5EF4-FFF2-40B4-BE49-F238E27FC236}">
                  <a16:creationId xmlns:a16="http://schemas.microsoft.com/office/drawing/2014/main" id="{B1DECEA3-89F9-45E6-9D32-424BB171AD55}"/>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grpSp>
        <p:nvGrpSpPr>
          <p:cNvPr id="6147"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3BE3210E-B520-4EC7-9492-A1EAB70B808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5" name="Freeform 28">
              <a:extLst>
                <a:ext uri="{FF2B5EF4-FFF2-40B4-BE49-F238E27FC236}">
                  <a16:creationId xmlns:a16="http://schemas.microsoft.com/office/drawing/2014/main" id="{D041D74D-F82E-4CC6-8B9E-CD6419656AD7}"/>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6" name="Freeform 29">
              <a:extLst>
                <a:ext uri="{FF2B5EF4-FFF2-40B4-BE49-F238E27FC236}">
                  <a16:creationId xmlns:a16="http://schemas.microsoft.com/office/drawing/2014/main" id="{9998D12F-5450-48E0-8D8E-BC8B2FEC0C29}"/>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7" name="Freeform 30">
              <a:extLst>
                <a:ext uri="{FF2B5EF4-FFF2-40B4-BE49-F238E27FC236}">
                  <a16:creationId xmlns:a16="http://schemas.microsoft.com/office/drawing/2014/main" id="{7E9E2E04-8A5B-4C5E-82AD-F5CB78FBADC9}"/>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8" name="Freeform 31">
              <a:extLst>
                <a:ext uri="{FF2B5EF4-FFF2-40B4-BE49-F238E27FC236}">
                  <a16:creationId xmlns:a16="http://schemas.microsoft.com/office/drawing/2014/main" id="{3C572915-3B3A-4C4D-ADB2-B9726F862E40}"/>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9" name="Freeform 32">
              <a:extLst>
                <a:ext uri="{FF2B5EF4-FFF2-40B4-BE49-F238E27FC236}">
                  <a16:creationId xmlns:a16="http://schemas.microsoft.com/office/drawing/2014/main" id="{85A51439-982B-45BC-A29C-7EC01A19997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0" name="Freeform 33">
              <a:extLst>
                <a:ext uri="{FF2B5EF4-FFF2-40B4-BE49-F238E27FC236}">
                  <a16:creationId xmlns:a16="http://schemas.microsoft.com/office/drawing/2014/main" id="{3E163255-8A94-400E-A3CD-D13E88D2EA0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1" name="Freeform 34">
              <a:extLst>
                <a:ext uri="{FF2B5EF4-FFF2-40B4-BE49-F238E27FC236}">
                  <a16:creationId xmlns:a16="http://schemas.microsoft.com/office/drawing/2014/main" id="{69DFB3AA-E187-452A-857C-3557C941384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2" name="Freeform 35">
              <a:extLst>
                <a:ext uri="{FF2B5EF4-FFF2-40B4-BE49-F238E27FC236}">
                  <a16:creationId xmlns:a16="http://schemas.microsoft.com/office/drawing/2014/main" id="{71533F0C-427D-45B2-B37B-DCD0038337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3" name="Freeform 36">
              <a:extLst>
                <a:ext uri="{FF2B5EF4-FFF2-40B4-BE49-F238E27FC236}">
                  <a16:creationId xmlns:a16="http://schemas.microsoft.com/office/drawing/2014/main" id="{30FF06E5-3502-404D-8E54-6BD56D2948A1}"/>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4" name="Freeform 37">
              <a:extLst>
                <a:ext uri="{FF2B5EF4-FFF2-40B4-BE49-F238E27FC236}">
                  <a16:creationId xmlns:a16="http://schemas.microsoft.com/office/drawing/2014/main" id="{860CDF09-7B1F-4EA6-922C-2EF5EC6BD1AD}"/>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5" name="Freeform 38">
              <a:extLst>
                <a:ext uri="{FF2B5EF4-FFF2-40B4-BE49-F238E27FC236}">
                  <a16:creationId xmlns:a16="http://schemas.microsoft.com/office/drawing/2014/main" id="{831FE796-AD96-4E57-8FBB-B3AC172CE4D1}"/>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sp>
        <p:nvSpPr>
          <p:cNvPr id="7" name="Rectangle 6">
            <a:extLst>
              <a:ext uri="{FF2B5EF4-FFF2-40B4-BE49-F238E27FC236}">
                <a16:creationId xmlns:a16="http://schemas.microsoft.com/office/drawing/2014/main" id="{6A1FAC2E-AACE-43EE-9EA2-C55F1BB3C76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6150"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73264645-3C57-494A-9C29-837376DE275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675">
                <a:solidFill>
                  <a:prstClr val="black">
                    <a:tint val="75000"/>
                  </a:prstClr>
                </a:solidFill>
                <a:latin typeface="+mn-lt"/>
                <a:ea typeface="+mn-ea"/>
                <a:cs typeface="+mn-cs"/>
              </a:defRPr>
            </a:lvl1pPr>
          </a:lstStyle>
          <a:p>
            <a:pPr>
              <a:defRPr/>
            </a:pPr>
            <a:fld id="{F4248114-4628-4433-A362-3A7700E4DF90}" type="datetime1">
              <a:rPr lang="zh-TW" altLang="en-US"/>
              <a:pPr>
                <a:defRPr/>
              </a:pPr>
              <a:t>2022/3/4</a:t>
            </a:fld>
            <a:endParaRPr lang="zh-TW" altLang="en-US"/>
          </a:p>
        </p:txBody>
      </p:sp>
      <p:sp>
        <p:nvSpPr>
          <p:cNvPr id="5" name="Footer Placeholder 4">
            <a:extLst>
              <a:ext uri="{FF2B5EF4-FFF2-40B4-BE49-F238E27FC236}">
                <a16:creationId xmlns:a16="http://schemas.microsoft.com/office/drawing/2014/main" id="{EF4A56A5-4058-48F8-B30A-D6A90262472E}"/>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8EDC25F8-708C-44B4-9CEC-E9F0BECBD116}"/>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kumimoji="0" sz="1500">
                <a:solidFill>
                  <a:srgbClr val="FEFFFF"/>
                </a:solidFill>
                <a:latin typeface="+mn-lt"/>
                <a:ea typeface="+mn-ea"/>
                <a:cs typeface="+mn-cs"/>
              </a:defRPr>
            </a:lvl1pPr>
          </a:lstStyle>
          <a:p>
            <a:pPr>
              <a:defRPr/>
            </a:pPr>
            <a:fld id="{DEFD4E06-D773-4F98-8CA0-A96D0281F1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35" r:id="rId1"/>
    <p:sldLayoutId id="2147488936" r:id="rId2"/>
    <p:sldLayoutId id="2147488937" r:id="rId3"/>
    <p:sldLayoutId id="2147488938" r:id="rId4"/>
    <p:sldLayoutId id="2147488939" r:id="rId5"/>
    <p:sldLayoutId id="2147488940" r:id="rId6"/>
    <p:sldLayoutId id="2147488941" r:id="rId7"/>
    <p:sldLayoutId id="2147488942" r:id="rId8"/>
    <p:sldLayoutId id="2147488943" r:id="rId9"/>
    <p:sldLayoutId id="2147488944" r:id="rId10"/>
    <p:sldLayoutId id="2147488945" r:id="rId11"/>
    <p:sldLayoutId id="2147488946" r:id="rId12"/>
    <p:sldLayoutId id="2147488947" r:id="rId13"/>
    <p:sldLayoutId id="2147488948" r:id="rId14"/>
    <p:sldLayoutId id="2147488949" r:id="rId15"/>
    <p:sldLayoutId id="2147488950"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9517522"/>
      </p:ext>
    </p:extLst>
  </p:cSld>
  <p:clrMap bg1="lt1" tx1="dk1" bg2="lt2" tx2="dk2" accent1="accent1" accent2="accent2" accent3="accent3" accent4="accent4" accent5="accent5" accent6="accent6" hlink="hlink" folHlink="folHlink"/>
  <p:sldLayoutIdLst>
    <p:sldLayoutId id="2147488964" r:id="rId1"/>
    <p:sldLayoutId id="2147488965" r:id="rId2"/>
    <p:sldLayoutId id="2147488966" r:id="rId3"/>
    <p:sldLayoutId id="2147488967" r:id="rId4"/>
    <p:sldLayoutId id="2147488968" r:id="rId5"/>
    <p:sldLayoutId id="2147488969" r:id="rId6"/>
    <p:sldLayoutId id="2147488970" r:id="rId7"/>
    <p:sldLayoutId id="2147488971" r:id="rId8"/>
    <p:sldLayoutId id="2147488972" r:id="rId9"/>
    <p:sldLayoutId id="2147488973" r:id="rId10"/>
    <p:sldLayoutId id="2147488974" r:id="rId11"/>
    <p:sldLayoutId id="2147488975" r:id="rId12"/>
    <p:sldLayoutId id="2147488976" r:id="rId13"/>
    <p:sldLayoutId id="2147488977" r:id="rId14"/>
    <p:sldLayoutId id="2147488978" r:id="rId15"/>
  </p:sldLayoutIdLst>
  <p:transition spd="slow">
    <p:push dir="u"/>
  </p:transition>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eaLnBrk="1" fontAlgn="auto" hangingPunct="1">
              <a:spcBef>
                <a:spcPts val="0"/>
              </a:spcBef>
              <a:spcAft>
                <a:spcPts val="0"/>
              </a:spcAft>
            </a:pPr>
            <a:fld id="{530820CF-B880-4189-942D-D702A7CBA730}" type="datetimeFigureOut">
              <a:rPr kumimoji="0" lang="zh-CN" altLang="en-US" smtClean="0">
                <a:solidFill>
                  <a:srgbClr val="000000">
                    <a:tint val="75000"/>
                  </a:srgbClr>
                </a:solidFill>
                <a:latin typeface="Arial"/>
                <a:ea typeface="Microsoft YaHei"/>
              </a:rPr>
              <a:pPr defTabSz="1219170" eaLnBrk="1" fontAlgn="auto" hangingPunct="1">
                <a:spcBef>
                  <a:spcPts val="0"/>
                </a:spcBef>
                <a:spcAft>
                  <a:spcPts val="0"/>
                </a:spcAft>
              </a:pPr>
              <a:t>2022/3/4</a:t>
            </a:fld>
            <a:endParaRPr kumimoji="0" lang="zh-CN" altLang="en-US">
              <a:solidFill>
                <a:srgbClr val="000000">
                  <a:tint val="75000"/>
                </a:srgbClr>
              </a:solidFill>
              <a:latin typeface="Arial"/>
              <a:ea typeface="Microsoft YaHei"/>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eaLnBrk="1" fontAlgn="auto" hangingPunct="1">
              <a:spcBef>
                <a:spcPts val="0"/>
              </a:spcBef>
              <a:spcAft>
                <a:spcPts val="0"/>
              </a:spcAft>
            </a:pPr>
            <a:endParaRPr kumimoji="0" lang="zh-CN" altLang="en-US">
              <a:solidFill>
                <a:srgbClr val="000000">
                  <a:tint val="75000"/>
                </a:srgbClr>
              </a:solidFill>
              <a:latin typeface="Arial"/>
              <a:ea typeface="Microsoft YaHei"/>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eaLnBrk="1" fontAlgn="auto" hangingPunct="1">
              <a:spcBef>
                <a:spcPts val="0"/>
              </a:spcBef>
              <a:spcAft>
                <a:spcPts val="0"/>
              </a:spcAft>
            </a:pPr>
            <a:fld id="{0C913308-F349-4B6D-A68A-DD1791B4A57B}" type="slidenum">
              <a:rPr kumimoji="0" lang="zh-CN" altLang="en-US" smtClean="0">
                <a:solidFill>
                  <a:srgbClr val="000000">
                    <a:tint val="75000"/>
                  </a:srgbClr>
                </a:solidFill>
                <a:latin typeface="Arial"/>
                <a:ea typeface="Microsoft YaHei"/>
              </a:rPr>
              <a:pPr defTabSz="1219170" eaLnBrk="1" fontAlgn="auto" hangingPunct="1">
                <a:spcBef>
                  <a:spcPts val="0"/>
                </a:spcBef>
                <a:spcAft>
                  <a:spcPts val="0"/>
                </a:spcAft>
              </a:pPr>
              <a:t>‹#›</a:t>
            </a:fld>
            <a:endParaRPr kumimoji="0" lang="zh-CN" altLang="en-US">
              <a:solidFill>
                <a:srgbClr val="000000">
                  <a:tint val="75000"/>
                </a:srgbClr>
              </a:solidFill>
              <a:latin typeface="Arial"/>
              <a:ea typeface="Microsoft YaHei"/>
            </a:endParaRPr>
          </a:p>
        </p:txBody>
      </p:sp>
      <p:pic>
        <p:nvPicPr>
          <p:cNvPr id="8" name="图片 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0" y="1555"/>
            <a:ext cx="12192000" cy="6858000"/>
          </a:xfrm>
          <a:prstGeom prst="rect">
            <a:avLst/>
          </a:prstGeom>
        </p:spPr>
      </p:pic>
      <p:sp>
        <p:nvSpPr>
          <p:cNvPr id="9" name="矩形 8"/>
          <p:cNvSpPr/>
          <p:nvPr userDrawn="1"/>
        </p:nvSpPr>
        <p:spPr>
          <a:xfrm>
            <a:off x="0" y="-1875"/>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FFFFFF"/>
              </a:solidFill>
              <a:effectLst/>
              <a:uLnTx/>
              <a:uFillTx/>
              <a:latin typeface="Arial"/>
              <a:ea typeface="Microsoft YaHei"/>
              <a:cs typeface="+mn-cs"/>
            </a:endParaRPr>
          </a:p>
        </p:txBody>
      </p:sp>
    </p:spTree>
    <p:extLst>
      <p:ext uri="{BB962C8B-B14F-4D97-AF65-F5344CB8AC3E}">
        <p14:creationId xmlns:p14="http://schemas.microsoft.com/office/powerpoint/2010/main" val="2161484291"/>
      </p:ext>
    </p:extLst>
  </p:cSld>
  <p:clrMap bg1="lt1" tx1="dk1" bg2="lt2" tx2="dk2" accent1="accent1" accent2="accent2" accent3="accent3" accent4="accent4" accent5="accent5" accent6="accent6" hlink="hlink" folHlink="folHlink"/>
  <p:sldLayoutIdLst>
    <p:sldLayoutId id="2147488980" r:id="rId1"/>
    <p:sldLayoutId id="2147488981" r:id="rId2"/>
    <p:sldLayoutId id="2147488982" r:id="rId3"/>
    <p:sldLayoutId id="2147488983" r:id="rId4"/>
    <p:sldLayoutId id="2147488984" r:id="rId5"/>
    <p:sldLayoutId id="2147488985" r:id="rId6"/>
  </p:sldLayoutIdLst>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service.libertytimes.com.tw/IService3/newspic.php?pic=http://www.libertytimes.com.tw/2009/new/may/4/images/bigPic/3.jpg" TargetMode="External"/><Relationship Id="rId1" Type="http://schemas.openxmlformats.org/officeDocument/2006/relationships/slideLayout" Target="../slideLayouts/slideLayout10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sdjh.tn.edu.tw/index.php"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www.ahs.nccu.edu.tw/specialadmissions?cid=1103"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0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2.bin"/><Relationship Id="rId4" Type="http://schemas.openxmlformats.org/officeDocument/2006/relationships/image" Target="../media/image21.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4.bin"/><Relationship Id="rId4" Type="http://schemas.openxmlformats.org/officeDocument/2006/relationships/image" Target="../media/image23.wmf"/></Relationships>
</file>

<file path=ppt/slides/_rels/slide35.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18.xml"/><Relationship Id="rId4" Type="http://schemas.openxmlformats.org/officeDocument/2006/relationships/image" Target="../media/image27.tmp"/></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8.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0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tn.entry.edu.tw/" TargetMode="Externa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8.xml"/><Relationship Id="rId5" Type="http://schemas.openxmlformats.org/officeDocument/2006/relationships/image" Target="../media/image46.gif"/><Relationship Id="rId4" Type="http://schemas.openxmlformats.org/officeDocument/2006/relationships/image" Target="../media/image45.gi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4" descr="人"/>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628775" y="1133475"/>
            <a:ext cx="89074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臺南區十二年國民基本教育</a:t>
            </a:r>
            <a:endParaRPr kumimoji="0" lang="en-US" altLang="zh-TW" sz="440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a:solidFill>
                  <a:srgbClr val="FF3300"/>
                </a:solidFill>
                <a:latin typeface="華康華綜體W5" panose="020B0509000000000000" pitchFamily="49" charset="-120"/>
                <a:ea typeface="華康華綜體W5" panose="020B0509000000000000" pitchFamily="49" charset="-120"/>
              </a:rPr>
              <a:t>適性入學宣導 </a:t>
            </a:r>
          </a:p>
        </p:txBody>
      </p:sp>
      <p:sp>
        <p:nvSpPr>
          <p:cNvPr id="5" name="投影片編號版面配置區 11">
            <a:extLst>
              <a:ext uri="{FF2B5EF4-FFF2-40B4-BE49-F238E27FC236}">
                <a16:creationId xmlns:a16="http://schemas.microsoft.com/office/drawing/2014/main" id="{AE1279B1-8CDA-4E66-ABA2-2BE92ECD998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6" name="文字方塊 5"/>
          <p:cNvSpPr txBox="1">
            <a:spLocks noChangeArrowheads="1"/>
          </p:cNvSpPr>
          <p:nvPr/>
        </p:nvSpPr>
        <p:spPr bwMode="auto">
          <a:xfrm>
            <a:off x="6929610" y="5366321"/>
            <a:ext cx="38431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2400" dirty="0" smtClean="0">
                <a:solidFill>
                  <a:srgbClr val="FFFFFF"/>
                </a:solidFill>
                <a:latin typeface="華康華綜體W5" panose="020B0509000000000000" pitchFamily="49" charset="-120"/>
                <a:ea typeface="華康華綜體W5" panose="020B0509000000000000" pitchFamily="49" charset="-120"/>
              </a:rPr>
              <a:t>宣講人：臺南市立復興國中</a:t>
            </a:r>
            <a:endParaRPr kumimoji="0" lang="en-US" altLang="zh-TW" sz="2400" dirty="0" smtClean="0">
              <a:solidFill>
                <a:srgbClr val="FFFFFF"/>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2400" dirty="0" smtClean="0">
                <a:solidFill>
                  <a:srgbClr val="FFFFFF"/>
                </a:solidFill>
                <a:latin typeface="華康華綜體W5" panose="020B0509000000000000" pitchFamily="49" charset="-120"/>
                <a:ea typeface="華康華綜體W5" panose="020B0509000000000000" pitchFamily="49" charset="-120"/>
              </a:rPr>
              <a:t>  陳文財校長</a:t>
            </a:r>
            <a:endParaRPr kumimoji="0" lang="zh-TW" altLang="en-US" sz="2400" dirty="0">
              <a:solidFill>
                <a:srgbClr val="FFFFFF"/>
              </a:solidFill>
              <a:latin typeface="華康華綜體W5" panose="020B0509000000000000" pitchFamily="49" charset="-120"/>
              <a:ea typeface="華康華綜體W5" panose="020B0509000000000000"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16" fill="hold" grpId="1" nodeType="after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3" dur="500"/>
                                        <p:tgtEl>
                                          <p:spTgt spid="6">
                                            <p:txEl>
                                              <p:pRg st="0" end="0"/>
                                            </p:txEl>
                                          </p:spTgt>
                                        </p:tgtEl>
                                      </p:cBhvr>
                                    </p:animEffect>
                                  </p:childTnLst>
                                </p:cTn>
                              </p:par>
                            </p:childTnLst>
                          </p:cTn>
                        </p:par>
                        <p:par>
                          <p:cTn id="34" fill="hold">
                            <p:stCondLst>
                              <p:cond delay="2500"/>
                            </p:stCondLst>
                            <p:childTnLst>
                              <p:par>
                                <p:cTn id="35" presetID="53" presetClass="entr" presetSubtype="16" fill="hold" grpId="1" nodeType="after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p:cTn id="37"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P spid="6" grpId="0"/>
      <p:bldP spid="6"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libertytimes.com.tw/2009/new/may/4/images/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639" y="2420939"/>
            <a:ext cx="3886200"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圓角矩形 2"/>
          <p:cNvSpPr/>
          <p:nvPr/>
        </p:nvSpPr>
        <p:spPr bwMode="auto">
          <a:xfrm>
            <a:off x="5812840" y="2356194"/>
            <a:ext cx="4667928" cy="2939261"/>
          </a:xfrm>
          <a:prstGeom prst="roundRect">
            <a:avLst/>
          </a:prstGeom>
          <a:solidFill>
            <a:srgbClr val="CCFF99"/>
          </a:solidFill>
          <a:ln w="9525" cap="flat" cmpd="sng" algn="ctr">
            <a:noFill/>
            <a:prstDash val="solid"/>
            <a:round/>
            <a:headEnd type="none" w="med" len="med"/>
            <a:tailEnd type="none" w="med" len="med"/>
          </a:ln>
          <a:effectLst>
            <a:innerShdw blurRad="114300">
              <a:prstClr val="black"/>
            </a:innerShdw>
          </a:effectLst>
        </p:spPr>
        <p:txBody>
          <a:bodyPr/>
          <a:lstStyle/>
          <a:p>
            <a:pPr defTabSz="1219170" eaLnBrk="1" fontAlgn="auto" hangingPunct="1">
              <a:spcBef>
                <a:spcPts val="0"/>
              </a:spcBef>
              <a:spcAft>
                <a:spcPts val="0"/>
              </a:spcAft>
              <a:buFont typeface="Wingdings" pitchFamily="2" charset="2"/>
              <a:buChar char="Ø"/>
              <a:defRPr/>
            </a:pPr>
            <a:r>
              <a:rPr kumimoji="0" lang="zh-TW" altLang="en-US" sz="2800">
                <a:solidFill>
                  <a:srgbClr val="000000"/>
                </a:solidFill>
                <a:latin typeface="微軟正黑體" pitchFamily="34" charset="-120"/>
              </a:rPr>
              <a:t>吳季剛母親說：</a:t>
            </a:r>
            <a:endParaRPr kumimoji="0" lang="en-US" altLang="zh-TW" sz="2800">
              <a:solidFill>
                <a:srgbClr val="000000"/>
              </a:solidFill>
              <a:latin typeface="微軟正黑體" pitchFamily="34" charset="-120"/>
            </a:endParaRPr>
          </a:p>
          <a:p>
            <a:pPr defTabSz="1219170" eaLnBrk="1" fontAlgn="auto" hangingPunct="1">
              <a:spcBef>
                <a:spcPts val="0"/>
              </a:spcBef>
              <a:spcAft>
                <a:spcPts val="0"/>
              </a:spcAft>
              <a:defRPr/>
            </a:pPr>
            <a:r>
              <a:rPr kumimoji="0" lang="en-US" altLang="zh-TW" sz="2800">
                <a:solidFill>
                  <a:srgbClr val="000000"/>
                </a:solidFill>
                <a:latin typeface="微軟正黑體" pitchFamily="34" charset="-120"/>
              </a:rPr>
              <a:t> </a:t>
            </a:r>
            <a:r>
              <a:rPr kumimoji="0" lang="zh-TW" altLang="en-US" sz="2800">
                <a:solidFill>
                  <a:srgbClr val="000000"/>
                </a:solidFill>
                <a:latin typeface="微軟正黑體" pitchFamily="34" charset="-120"/>
              </a:rPr>
              <a:t>「</a:t>
            </a:r>
            <a:r>
              <a:rPr kumimoji="0" lang="zh-TW" altLang="en-US" sz="2800" b="1">
                <a:solidFill>
                  <a:srgbClr val="C00000"/>
                </a:solidFill>
                <a:latin typeface="微軟正黑體" pitchFamily="34" charset="-120"/>
              </a:rPr>
              <a:t>栽培他的天賦，</a:t>
            </a:r>
          </a:p>
          <a:p>
            <a:pPr defTabSz="1219170" eaLnBrk="1" fontAlgn="auto" hangingPunct="1">
              <a:spcBef>
                <a:spcPts val="0"/>
              </a:spcBef>
              <a:spcAft>
                <a:spcPts val="0"/>
              </a:spcAft>
              <a:defRPr/>
            </a:pPr>
            <a:r>
              <a:rPr kumimoji="0" lang="zh-TW" altLang="en-US" sz="2800" b="1">
                <a:solidFill>
                  <a:srgbClr val="C00000"/>
                </a:solidFill>
                <a:latin typeface="微軟正黑體" pitchFamily="34" charset="-120"/>
              </a:rPr>
              <a:t>   也栽培他的視野。</a:t>
            </a:r>
            <a:r>
              <a:rPr kumimoji="0" lang="zh-TW" altLang="en-US" sz="2800">
                <a:solidFill>
                  <a:srgbClr val="000000"/>
                </a:solidFill>
                <a:latin typeface="微軟正黑體" pitchFamily="34" charset="-120"/>
              </a:rPr>
              <a:t>」</a:t>
            </a:r>
            <a:endParaRPr kumimoji="0" lang="en-US" altLang="zh-TW" sz="2800">
              <a:solidFill>
                <a:srgbClr val="000000"/>
              </a:solidFill>
              <a:latin typeface="微軟正黑體" pitchFamily="34" charset="-120"/>
            </a:endParaRPr>
          </a:p>
          <a:p>
            <a:pPr defTabSz="1219170" eaLnBrk="1" fontAlgn="auto" hangingPunct="1">
              <a:spcBef>
                <a:spcPts val="0"/>
              </a:spcBef>
              <a:spcAft>
                <a:spcPts val="0"/>
              </a:spcAft>
              <a:buFont typeface="Wingdings" pitchFamily="2" charset="2"/>
              <a:buChar char="Ø"/>
              <a:defRPr/>
            </a:pPr>
            <a:r>
              <a:rPr kumimoji="0" lang="zh-TW" altLang="en-US" sz="2800">
                <a:solidFill>
                  <a:srgbClr val="000000"/>
                </a:solidFill>
                <a:latin typeface="微軟正黑體" pitchFamily="34" charset="-120"/>
              </a:rPr>
              <a:t>吳季剛想對母親說：  </a:t>
            </a:r>
          </a:p>
          <a:p>
            <a:pPr defTabSz="1219170" eaLnBrk="1" fontAlgn="auto" hangingPunct="1">
              <a:spcBef>
                <a:spcPts val="0"/>
              </a:spcBef>
              <a:spcAft>
                <a:spcPts val="0"/>
              </a:spcAft>
              <a:defRPr/>
            </a:pPr>
            <a:r>
              <a:rPr kumimoji="0" lang="zh-TW" altLang="en-US" sz="2800">
                <a:solidFill>
                  <a:srgbClr val="000000"/>
                </a:solidFill>
                <a:latin typeface="微軟正黑體" pitchFamily="34" charset="-120"/>
              </a:rPr>
              <a:t> 「</a:t>
            </a:r>
            <a:r>
              <a:rPr kumimoji="0" lang="zh-TW" altLang="en-US" sz="2800" b="1">
                <a:solidFill>
                  <a:srgbClr val="0000FF"/>
                </a:solidFill>
                <a:latin typeface="微軟正黑體" pitchFamily="34" charset="-120"/>
              </a:rPr>
              <a:t>謝謝你，媽媽，</a:t>
            </a:r>
          </a:p>
          <a:p>
            <a:pPr defTabSz="1219170" eaLnBrk="1" fontAlgn="auto" hangingPunct="1">
              <a:spcBef>
                <a:spcPts val="0"/>
              </a:spcBef>
              <a:spcAft>
                <a:spcPts val="0"/>
              </a:spcAft>
              <a:defRPr/>
            </a:pPr>
            <a:r>
              <a:rPr kumimoji="0" lang="zh-TW" altLang="en-US" sz="2800" b="1">
                <a:solidFill>
                  <a:srgbClr val="0000FF"/>
                </a:solidFill>
                <a:latin typeface="微軟正黑體" pitchFamily="34" charset="-120"/>
              </a:rPr>
              <a:t>   讓我可以做我自己。</a:t>
            </a:r>
            <a:r>
              <a:rPr kumimoji="0" lang="zh-TW" altLang="en-US" sz="2800">
                <a:solidFill>
                  <a:srgbClr val="000000"/>
                </a:solidFill>
                <a:latin typeface="微軟正黑體" pitchFamily="34" charset="-120"/>
              </a:rPr>
              <a:t>」</a:t>
            </a:r>
          </a:p>
        </p:txBody>
      </p:sp>
      <p:sp>
        <p:nvSpPr>
          <p:cNvPr id="4" name="文字方塊 1"/>
          <p:cNvSpPr txBox="1">
            <a:spLocks noChangeArrowheads="1"/>
          </p:cNvSpPr>
          <p:nvPr/>
        </p:nvSpPr>
        <p:spPr bwMode="auto">
          <a:xfrm>
            <a:off x="3575050" y="5661027"/>
            <a:ext cx="67627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200">
                <a:solidFill>
                  <a:schemeClr val="tx1"/>
                </a:solidFill>
                <a:latin typeface="Calibri" panose="020F0502020204030204" pitchFamily="34" charset="0"/>
                <a:ea typeface="新細明體" panose="02020500000000000000" pitchFamily="18" charset="-120"/>
              </a:defRPr>
            </a:lvl1pPr>
            <a:lvl2pPr marL="742950" indent="-285750">
              <a:defRPr kumimoji="1" sz="3200">
                <a:solidFill>
                  <a:schemeClr val="tx1"/>
                </a:solidFill>
                <a:latin typeface="Calibri" panose="020F0502020204030204" pitchFamily="34" charset="0"/>
                <a:ea typeface="新細明體" panose="02020500000000000000" pitchFamily="18" charset="-120"/>
              </a:defRPr>
            </a:lvl2pPr>
            <a:lvl3pPr marL="1143000" indent="-228600">
              <a:defRPr kumimoji="1" sz="3200">
                <a:solidFill>
                  <a:schemeClr val="tx1"/>
                </a:solidFill>
                <a:latin typeface="Calibri" panose="020F0502020204030204" pitchFamily="34" charset="0"/>
                <a:ea typeface="新細明體" panose="02020500000000000000" pitchFamily="18" charset="-120"/>
              </a:defRPr>
            </a:lvl3pPr>
            <a:lvl4pPr marL="1600200" indent="-228600">
              <a:defRPr kumimoji="1" sz="3200">
                <a:solidFill>
                  <a:schemeClr val="tx1"/>
                </a:solidFill>
                <a:latin typeface="Calibri" panose="020F0502020204030204" pitchFamily="34" charset="0"/>
                <a:ea typeface="新細明體" panose="02020500000000000000" pitchFamily="18" charset="-120"/>
              </a:defRPr>
            </a:lvl4pPr>
            <a:lvl5pPr marL="2057400" indent="-228600">
              <a:defRPr kumimoji="1" sz="3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kumimoji="1" sz="3200">
                <a:solidFill>
                  <a:schemeClr val="tx1"/>
                </a:solidFill>
                <a:latin typeface="Calibri" panose="020F0502020204030204" pitchFamily="34" charset="0"/>
                <a:ea typeface="新細明體" panose="02020500000000000000" pitchFamily="18" charset="-120"/>
              </a:defRPr>
            </a:lvl9pPr>
          </a:lstStyle>
          <a:p>
            <a:pPr defTabSz="1219170" eaLnBrk="1" fontAlgn="auto" hangingPunct="1">
              <a:spcBef>
                <a:spcPts val="0"/>
              </a:spcBef>
              <a:spcAft>
                <a:spcPts val="0"/>
              </a:spcAft>
            </a:pPr>
            <a:r>
              <a:rPr lang="zh-TW" altLang="en-US" sz="160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資料來源：親子天下雜誌第</a:t>
            </a:r>
            <a:r>
              <a:rPr lang="en-US" altLang="zh-TW" sz="160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19</a:t>
            </a:r>
            <a:r>
              <a:rPr lang="zh-TW" altLang="en-US" sz="160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期。</a:t>
            </a:r>
            <a:r>
              <a:rPr lang="en-US" altLang="zh-TW" sz="160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http://www.parenting.com.tw/article/article.action?id=5020050</a:t>
            </a:r>
            <a:endParaRPr lang="zh-TW" altLang="en-US" sz="160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5" name="AutoShape 10"/>
          <p:cNvSpPr>
            <a:spLocks noChangeArrowheads="1"/>
          </p:cNvSpPr>
          <p:nvPr/>
        </p:nvSpPr>
        <p:spPr bwMode="gray">
          <a:xfrm>
            <a:off x="3374514" y="980730"/>
            <a:ext cx="5457791" cy="771525"/>
          </a:xfrm>
          <a:prstGeom prst="roundRect">
            <a:avLst>
              <a:gd name="adj" fmla="val 50000"/>
            </a:avLst>
          </a:prstGeom>
          <a:gradFill rotWithShape="1">
            <a:gsLst>
              <a:gs pos="0">
                <a:srgbClr val="FF3399"/>
              </a:gs>
              <a:gs pos="25000">
                <a:srgbClr val="FF6633"/>
              </a:gs>
              <a:gs pos="50000">
                <a:srgbClr val="FFFF00"/>
              </a:gs>
              <a:gs pos="75000">
                <a:srgbClr val="01A78F"/>
              </a:gs>
              <a:gs pos="100000">
                <a:srgbClr val="3366FF"/>
              </a:gs>
            </a:gsLst>
            <a:lin ang="5400000" scaled="0"/>
          </a:gradFill>
          <a:ln w="12700">
            <a:gradFill>
              <a:gsLst>
                <a:gs pos="0">
                  <a:srgbClr val="FF3399"/>
                </a:gs>
                <a:gs pos="25000">
                  <a:srgbClr val="FF6633"/>
                </a:gs>
                <a:gs pos="50000">
                  <a:srgbClr val="FFFF00"/>
                </a:gs>
                <a:gs pos="75000">
                  <a:srgbClr val="01A78F"/>
                </a:gs>
                <a:gs pos="100000">
                  <a:srgbClr val="3366FF"/>
                </a:gs>
              </a:gsLst>
              <a:lin ang="5400000" scaled="0"/>
            </a:gradFill>
            <a:round/>
            <a:headEnd/>
            <a:tailEnd/>
          </a:ln>
          <a:effectLst>
            <a:outerShdw dist="53882" dir="2700000" algn="ctr" rotWithShape="0">
              <a:schemeClr val="bg2">
                <a:alpha val="50000"/>
              </a:schemeClr>
            </a:outerShdw>
          </a:effectLst>
        </p:spPr>
        <p:txBody>
          <a:bodyPr wrap="none" anchor="ctr"/>
          <a:lstStyle/>
          <a:p>
            <a:pPr defTabSz="1219170" eaLnBrk="1" fontAlgn="auto" hangingPunct="1">
              <a:spcBef>
                <a:spcPts val="0"/>
              </a:spcBef>
              <a:spcAft>
                <a:spcPts val="0"/>
              </a:spcAft>
              <a:defRPr/>
            </a:pPr>
            <a:r>
              <a:rPr kumimoji="0" lang="zh-TW" altLang="en-US" sz="3600" b="1" dirty="0">
                <a:solidFill>
                  <a:srgbClr val="000000"/>
                </a:solidFill>
                <a:latin typeface="微軟正黑體" pitchFamily="34" charset="-120"/>
              </a:rPr>
              <a:t>愛玩洋娃娃的新銳設計師</a:t>
            </a:r>
          </a:p>
        </p:txBody>
      </p:sp>
    </p:spTree>
    <p:extLst>
      <p:ext uri="{BB962C8B-B14F-4D97-AF65-F5344CB8AC3E}">
        <p14:creationId xmlns:p14="http://schemas.microsoft.com/office/powerpoint/2010/main" val="300250992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D0E373F6-7E14-4B96-A1EC-F6855EB5A9D0}"/>
              </a:ext>
            </a:extLst>
          </p:cNvPr>
          <p:cNvSpPr/>
          <p:nvPr/>
        </p:nvSpPr>
        <p:spPr>
          <a:xfrm>
            <a:off x="2703489" y="2162090"/>
            <a:ext cx="7696434" cy="1938992"/>
          </a:xfrm>
          <a:prstGeom prst="rect">
            <a:avLst/>
          </a:prstGeom>
        </p:spPr>
        <p:txBody>
          <a:bodyPr wrap="square">
            <a:spAutoFit/>
          </a:bodyPr>
          <a:lstStyle/>
          <a:p>
            <a:pPr algn="ctr" defTabSz="914354" eaLnBrk="1" fontAlgn="auto" hangingPunct="1">
              <a:spcBef>
                <a:spcPts val="0"/>
              </a:spcBef>
              <a:spcAft>
                <a:spcPts val="0"/>
              </a:spcAft>
            </a:pPr>
            <a:r>
              <a:rPr kumimoji="0" lang="zh-TW" altLang="en-US" sz="6600" b="1" kern="0" spc="300" dirty="0" smtClean="0">
                <a:solidFill>
                  <a:srgbClr val="FF0000"/>
                </a:solidFill>
                <a:latin typeface="微軟正黑體" panose="020B0604030504040204" pitchFamily="34" charset="-120"/>
              </a:rPr>
              <a:t>幸運</a:t>
            </a:r>
            <a:r>
              <a:rPr kumimoji="0" lang="zh-TW" altLang="en-US" sz="6600" b="1" kern="0" spc="300" dirty="0">
                <a:solidFill>
                  <a:srgbClr val="FF0000"/>
                </a:solidFill>
                <a:latin typeface="微軟正黑體" panose="020B0604030504040204" pitchFamily="34" charset="-120"/>
              </a:rPr>
              <a:t>的教育</a:t>
            </a:r>
            <a:r>
              <a:rPr kumimoji="0" lang="zh-TW" altLang="en-US" sz="6600" b="1" kern="0" spc="300" dirty="0" smtClean="0">
                <a:solidFill>
                  <a:srgbClr val="FF0000"/>
                </a:solidFill>
                <a:latin typeface="微軟正黑體" panose="020B0604030504040204" pitchFamily="34" charset="-120"/>
              </a:rPr>
              <a:t>鷹架</a:t>
            </a:r>
            <a:r>
              <a:rPr kumimoji="0" lang="en-US" altLang="zh-TW" sz="6600" b="1" kern="0" spc="300" dirty="0" smtClean="0">
                <a:solidFill>
                  <a:srgbClr val="FF0000"/>
                </a:solidFill>
                <a:latin typeface="微軟正黑體" panose="020B0604030504040204" pitchFamily="34" charset="-120"/>
              </a:rPr>
              <a:t>…</a:t>
            </a:r>
            <a:r>
              <a:rPr kumimoji="0" lang="zh-TW" altLang="en-US" sz="5400" b="1" kern="0" spc="300" dirty="0" smtClean="0">
                <a:solidFill>
                  <a:srgbClr val="FF0000"/>
                </a:solidFill>
                <a:latin typeface="微軟正黑體" panose="020B0604030504040204" pitchFamily="34" charset="-120"/>
              </a:rPr>
              <a:t>支持</a:t>
            </a:r>
            <a:r>
              <a:rPr kumimoji="0" lang="zh-TW" altLang="en-US" sz="3200" b="1" kern="0" spc="300" dirty="0" smtClean="0">
                <a:solidFill>
                  <a:srgbClr val="FF0000"/>
                </a:solidFill>
                <a:latin typeface="微軟正黑體" panose="020B0604030504040204" pitchFamily="34" charset="-120"/>
              </a:rPr>
              <a:t>而不是</a:t>
            </a:r>
            <a:r>
              <a:rPr kumimoji="0" lang="zh-TW" altLang="en-US" sz="5400" b="1" kern="0" spc="300" dirty="0" smtClean="0">
                <a:solidFill>
                  <a:srgbClr val="FF0000"/>
                </a:solidFill>
                <a:latin typeface="微軟正黑體" panose="020B0604030504040204" pitchFamily="34" charset="-120"/>
              </a:rPr>
              <a:t>限制</a:t>
            </a:r>
            <a:endParaRPr kumimoji="0" lang="zh-TW" altLang="en-US" sz="5400" b="1" kern="0" spc="300" dirty="0">
              <a:solidFill>
                <a:srgbClr val="FF0000"/>
              </a:solidFill>
              <a:latin typeface="微軟正黑體" panose="020B0604030504040204" pitchFamily="34" charset="-120"/>
            </a:endParaRPr>
          </a:p>
        </p:txBody>
      </p:sp>
      <p:sp>
        <p:nvSpPr>
          <p:cNvPr id="3" name="矩形 2">
            <a:extLst>
              <a:ext uri="{FF2B5EF4-FFF2-40B4-BE49-F238E27FC236}">
                <a16:creationId xmlns:a16="http://schemas.microsoft.com/office/drawing/2014/main" id="{D0E373F6-7E14-4B96-A1EC-F6855EB5A9D0}"/>
              </a:ext>
            </a:extLst>
          </p:cNvPr>
          <p:cNvSpPr/>
          <p:nvPr/>
        </p:nvSpPr>
        <p:spPr>
          <a:xfrm>
            <a:off x="2538236" y="4247945"/>
            <a:ext cx="7861687" cy="923330"/>
          </a:xfrm>
          <a:prstGeom prst="rect">
            <a:avLst/>
          </a:prstGeom>
        </p:spPr>
        <p:txBody>
          <a:bodyPr wrap="square">
            <a:spAutoFit/>
          </a:bodyPr>
          <a:lstStyle/>
          <a:p>
            <a:pPr lvl="1" defTabSz="914354" eaLnBrk="1" fontAlgn="auto" hangingPunct="1">
              <a:spcBef>
                <a:spcPts val="0"/>
              </a:spcBef>
              <a:spcAft>
                <a:spcPts val="0"/>
              </a:spcAft>
            </a:pPr>
            <a:r>
              <a:rPr kumimoji="0" lang="zh-TW" altLang="en-US" sz="5400" b="1" kern="0" spc="300" dirty="0" smtClean="0">
                <a:solidFill>
                  <a:srgbClr val="3939FF"/>
                </a:solidFill>
                <a:latin typeface="微軟正黑體" panose="020B0604030504040204" pitchFamily="34" charset="-120"/>
              </a:rPr>
              <a:t>家庭、學校、社會</a:t>
            </a:r>
            <a:r>
              <a:rPr kumimoji="0" lang="en-US" altLang="zh-TW" sz="5400" b="1" kern="0" spc="300" dirty="0" smtClean="0">
                <a:solidFill>
                  <a:srgbClr val="3939FF"/>
                </a:solidFill>
                <a:latin typeface="微軟正黑體" panose="020B0604030504040204" pitchFamily="34" charset="-120"/>
              </a:rPr>
              <a:t>…</a:t>
            </a:r>
            <a:endParaRPr kumimoji="0" lang="zh-TW" altLang="en-US" sz="5400" b="1" kern="0" spc="300" dirty="0">
              <a:solidFill>
                <a:srgbClr val="3939FF"/>
              </a:solidFill>
              <a:latin typeface="微軟正黑體" panose="020B0604030504040204" pitchFamily="34" charset="-120"/>
            </a:endParaRPr>
          </a:p>
        </p:txBody>
      </p:sp>
      <p:sp>
        <p:nvSpPr>
          <p:cNvPr id="4" name="矩形 3"/>
          <p:cNvSpPr/>
          <p:nvPr/>
        </p:nvSpPr>
        <p:spPr>
          <a:xfrm>
            <a:off x="3645539" y="814898"/>
            <a:ext cx="4733347" cy="1200329"/>
          </a:xfrm>
          <a:prstGeom prst="rect">
            <a:avLst/>
          </a:prstGeom>
        </p:spPr>
        <p:txBody>
          <a:bodyPr wrap="none">
            <a:spAutoFit/>
          </a:bodyPr>
          <a:lstStyle/>
          <a:p>
            <a:r>
              <a:rPr lang="en-US" altLang="zh-TW" sz="7200" dirty="0" smtClean="0">
                <a:solidFill>
                  <a:srgbClr val="FF0000"/>
                </a:solidFill>
              </a:rPr>
              <a:t>Scaffolding</a:t>
            </a:r>
            <a:endParaRPr lang="en-US" altLang="zh-TW" sz="7200" dirty="0">
              <a:solidFill>
                <a:srgbClr val="FF0000"/>
              </a:solidFill>
            </a:endParaRPr>
          </a:p>
        </p:txBody>
      </p:sp>
    </p:spTree>
    <p:extLst>
      <p:ext uri="{BB962C8B-B14F-4D97-AF65-F5344CB8AC3E}">
        <p14:creationId xmlns:p14="http://schemas.microsoft.com/office/powerpoint/2010/main" val="77087371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5812012-1F8E-4144-B16F-A9E61F1F2E5E}"/>
              </a:ext>
            </a:extLst>
          </p:cNvPr>
          <p:cNvSpPr/>
          <p:nvPr/>
        </p:nvSpPr>
        <p:spPr>
          <a:xfrm>
            <a:off x="285457" y="4294634"/>
            <a:ext cx="4557658" cy="954107"/>
          </a:xfrm>
          <a:prstGeom prst="rect">
            <a:avLst/>
          </a:prstGeom>
        </p:spPr>
        <p:txBody>
          <a:bodyPr wrap="none">
            <a:spAutoFit/>
          </a:bodyPr>
          <a:lstStyle/>
          <a:p>
            <a:pPr defTabSz="914354" eaLnBrk="1" fontAlgn="auto" hangingPunct="1">
              <a:spcBef>
                <a:spcPts val="0"/>
              </a:spcBef>
              <a:spcAft>
                <a:spcPts val="0"/>
              </a:spcAft>
            </a:pPr>
            <a:r>
              <a:rPr kumimoji="0" lang="zh-TW" altLang="en-US" sz="2800" b="1" kern="0" spc="300" dirty="0">
                <a:solidFill>
                  <a:srgbClr val="0070C0"/>
                </a:solidFill>
                <a:effectLst>
                  <a:outerShdw blurRad="38100" dist="38100" dir="2700000" algn="tl">
                    <a:srgbClr val="000000">
                      <a:alpha val="43137"/>
                    </a:srgbClr>
                  </a:outerShdw>
                </a:effectLst>
                <a:latin typeface="微軟正黑體" panose="020B0604030504040204" pitchFamily="34" charset="-120"/>
              </a:rPr>
              <a:t>讓每一個階段的學習</a:t>
            </a:r>
            <a:endParaRPr kumimoji="0" lang="en-US" altLang="zh-TW" sz="2800" b="1" kern="0" spc="300" dirty="0">
              <a:solidFill>
                <a:srgbClr val="0070C0"/>
              </a:solidFill>
              <a:effectLst>
                <a:outerShdw blurRad="38100" dist="38100" dir="2700000" algn="tl">
                  <a:srgbClr val="000000">
                    <a:alpha val="43137"/>
                  </a:srgbClr>
                </a:outerShdw>
              </a:effectLst>
              <a:latin typeface="微軟正黑體" panose="020B0604030504040204" pitchFamily="34" charset="-120"/>
            </a:endParaRPr>
          </a:p>
          <a:p>
            <a:pPr defTabSz="914354" eaLnBrk="1" fontAlgn="auto" hangingPunct="1">
              <a:spcBef>
                <a:spcPts val="0"/>
              </a:spcBef>
              <a:spcAft>
                <a:spcPts val="0"/>
              </a:spcAft>
            </a:pPr>
            <a:r>
              <a:rPr kumimoji="0" lang="zh-TW" altLang="en-US" sz="2800" b="1" kern="0" spc="300" dirty="0">
                <a:solidFill>
                  <a:srgbClr val="0070C0"/>
                </a:solidFill>
                <a:effectLst>
                  <a:outerShdw blurRad="38100" dist="38100" dir="2700000" algn="tl">
                    <a:srgbClr val="000000">
                      <a:alpha val="43137"/>
                    </a:srgbClr>
                  </a:outerShdw>
                </a:effectLst>
                <a:latin typeface="微軟正黑體" panose="020B0604030504040204" pitchFamily="34" charset="-120"/>
              </a:rPr>
              <a:t>成為未來成長茁壯的養分</a:t>
            </a:r>
          </a:p>
        </p:txBody>
      </p:sp>
      <p:sp>
        <p:nvSpPr>
          <p:cNvPr id="9" name="矩形 8">
            <a:extLst>
              <a:ext uri="{FF2B5EF4-FFF2-40B4-BE49-F238E27FC236}">
                <a16:creationId xmlns:a16="http://schemas.microsoft.com/office/drawing/2014/main" id="{11FB2B1A-89C0-4297-9ADC-C054FC1732AE}"/>
              </a:ext>
            </a:extLst>
          </p:cNvPr>
          <p:cNvSpPr/>
          <p:nvPr/>
        </p:nvSpPr>
        <p:spPr>
          <a:xfrm>
            <a:off x="285457" y="3047425"/>
            <a:ext cx="5006499" cy="954107"/>
          </a:xfrm>
          <a:prstGeom prst="rect">
            <a:avLst/>
          </a:prstGeom>
        </p:spPr>
        <p:txBody>
          <a:bodyPr wrap="none">
            <a:spAutoFit/>
          </a:bodyPr>
          <a:lstStyle/>
          <a:p>
            <a:pPr defTabSz="914354" eaLnBrk="1" fontAlgn="auto" hangingPunct="1">
              <a:spcBef>
                <a:spcPts val="0"/>
              </a:spcBef>
              <a:spcAft>
                <a:spcPts val="0"/>
              </a:spcAft>
            </a:pPr>
            <a:r>
              <a:rPr kumimoji="0" lang="zh-TW" altLang="en-US" sz="2800" kern="0" spc="300" dirty="0">
                <a:solidFill>
                  <a:srgbClr val="0070C0"/>
                </a:solidFill>
                <a:latin typeface="微軟正黑體" panose="020B0604030504040204" pitchFamily="34" charset="-120"/>
              </a:rPr>
              <a:t>人生的真諦：下雨才會奔跑</a:t>
            </a:r>
            <a:endParaRPr kumimoji="0" lang="en-US" altLang="zh-TW" sz="2800" kern="0" spc="300" dirty="0">
              <a:solidFill>
                <a:srgbClr val="0070C0"/>
              </a:solidFill>
              <a:latin typeface="微軟正黑體" panose="020B0604030504040204" pitchFamily="34" charset="-120"/>
            </a:endParaRPr>
          </a:p>
          <a:p>
            <a:pPr defTabSz="914354" eaLnBrk="1" fontAlgn="auto" hangingPunct="1">
              <a:spcBef>
                <a:spcPts val="0"/>
              </a:spcBef>
              <a:spcAft>
                <a:spcPts val="0"/>
              </a:spcAft>
            </a:pPr>
            <a:r>
              <a:rPr kumimoji="0" lang="zh-TW" altLang="en-US" sz="2800" kern="0" spc="300" dirty="0">
                <a:solidFill>
                  <a:srgbClr val="0070C0"/>
                </a:solidFill>
                <a:latin typeface="微軟正黑體" panose="020B0604030504040204" pitchFamily="34" charset="-120"/>
              </a:rPr>
              <a:t>                   挫折帶來啟發</a:t>
            </a:r>
          </a:p>
        </p:txBody>
      </p:sp>
      <p:sp>
        <p:nvSpPr>
          <p:cNvPr id="10" name="矩形 9">
            <a:extLst>
              <a:ext uri="{FF2B5EF4-FFF2-40B4-BE49-F238E27FC236}">
                <a16:creationId xmlns:a16="http://schemas.microsoft.com/office/drawing/2014/main" id="{14A29547-6315-4027-A184-8C3072D0B264}"/>
              </a:ext>
            </a:extLst>
          </p:cNvPr>
          <p:cNvSpPr/>
          <p:nvPr/>
        </p:nvSpPr>
        <p:spPr>
          <a:xfrm>
            <a:off x="3503712" y="5834944"/>
            <a:ext cx="4865434" cy="748988"/>
          </a:xfrm>
          <a:prstGeom prst="rect">
            <a:avLst/>
          </a:prstGeom>
        </p:spPr>
        <p:txBody>
          <a:bodyPr wrap="none">
            <a:spAutoFit/>
          </a:bodyPr>
          <a:lstStyle/>
          <a:p>
            <a:pPr defTabSz="914354" eaLnBrk="1" fontAlgn="auto" hangingPunct="1">
              <a:spcBef>
                <a:spcPts val="0"/>
              </a:spcBef>
              <a:spcAft>
                <a:spcPts val="0"/>
              </a:spcAft>
            </a:pPr>
            <a:r>
              <a:rPr kumimoji="0" lang="zh-TW" altLang="en-US" sz="4267" b="1" kern="0" spc="300" dirty="0">
                <a:solidFill>
                  <a:srgbClr val="FF0000"/>
                </a:solidFill>
                <a:latin typeface="微軟正黑體" panose="020B0604030504040204" pitchFamily="34" charset="-120"/>
              </a:rPr>
              <a:t>月亮是他們的太陽</a:t>
            </a:r>
          </a:p>
        </p:txBody>
      </p:sp>
      <p:pic>
        <p:nvPicPr>
          <p:cNvPr id="1026" name="Picture 2" descr="沒有傘的孩子必須努力奔跑- 每日頭條">
            <a:extLst>
              <a:ext uri="{FF2B5EF4-FFF2-40B4-BE49-F238E27FC236}">
                <a16:creationId xmlns:a16="http://schemas.microsoft.com/office/drawing/2014/main" id="{105C8A2D-58E6-4F61-AA88-3762F3ADE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6344" y="2061300"/>
            <a:ext cx="4954967" cy="325561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id="{2DF2BB36-CB4D-426D-801A-7C286898530B}"/>
              </a:ext>
            </a:extLst>
          </p:cNvPr>
          <p:cNvSpPr/>
          <p:nvPr/>
        </p:nvSpPr>
        <p:spPr>
          <a:xfrm>
            <a:off x="6827290" y="1340727"/>
            <a:ext cx="4673074" cy="584775"/>
          </a:xfrm>
          <a:prstGeom prst="rect">
            <a:avLst/>
          </a:prstGeom>
        </p:spPr>
        <p:txBody>
          <a:bodyPr wrap="none">
            <a:spAutoFit/>
          </a:bodyPr>
          <a:lstStyle/>
          <a:p>
            <a:pPr defTabSz="914354" eaLnBrk="1" fontAlgn="auto" hangingPunct="1">
              <a:spcBef>
                <a:spcPts val="0"/>
              </a:spcBef>
              <a:spcAft>
                <a:spcPts val="0"/>
              </a:spcAft>
            </a:pPr>
            <a:r>
              <a:rPr kumimoji="0" lang="zh-TW" altLang="en-US" sz="3200" b="1" kern="0" spc="300" dirty="0">
                <a:solidFill>
                  <a:srgbClr val="0070C0"/>
                </a:solidFill>
                <a:latin typeface="微軟正黑體" panose="020B0604030504040204" pitchFamily="34" charset="-120"/>
              </a:rPr>
              <a:t>沒有傘的孩子才會奔跑</a:t>
            </a:r>
          </a:p>
        </p:txBody>
      </p:sp>
      <p:sp>
        <p:nvSpPr>
          <p:cNvPr id="11" name="矩形 10"/>
          <p:cNvSpPr/>
          <p:nvPr/>
        </p:nvSpPr>
        <p:spPr>
          <a:xfrm>
            <a:off x="3440040" y="107129"/>
            <a:ext cx="4929106" cy="1200329"/>
          </a:xfrm>
          <a:prstGeom prst="rect">
            <a:avLst/>
          </a:prstGeom>
        </p:spPr>
        <p:txBody>
          <a:bodyPr wrap="none">
            <a:spAutoFit/>
          </a:bodyPr>
          <a:lstStyle/>
          <a:p>
            <a:r>
              <a:rPr kumimoji="0" lang="en-US" altLang="zh-TW" sz="7200" dirty="0" smtClean="0">
                <a:solidFill>
                  <a:srgbClr val="FF00FF"/>
                </a:solidFill>
                <a:latin typeface="微軟正黑體" panose="020B0604030504040204" pitchFamily="34" charset="-120"/>
              </a:rPr>
              <a:t>Learn</a:t>
            </a:r>
            <a:r>
              <a:rPr kumimoji="0" lang="zh-TW" altLang="en-US" sz="7200" dirty="0" smtClean="0">
                <a:solidFill>
                  <a:srgbClr val="FF00FF"/>
                </a:solidFill>
                <a:latin typeface="微軟正黑體" panose="020B0604030504040204" pitchFamily="34" charset="-120"/>
              </a:rPr>
              <a:t> </a:t>
            </a:r>
            <a:r>
              <a:rPr kumimoji="0" lang="en-US" altLang="zh-TW" sz="7200" dirty="0" smtClean="0">
                <a:solidFill>
                  <a:srgbClr val="FF00FF"/>
                </a:solidFill>
                <a:latin typeface="微軟正黑體" panose="020B0604030504040204" pitchFamily="34" charset="-120"/>
              </a:rPr>
              <a:t>hard</a:t>
            </a:r>
            <a:endParaRPr lang="zh-TW" altLang="en-US" sz="7200" dirty="0">
              <a:solidFill>
                <a:srgbClr val="FF00FF"/>
              </a:solidFill>
            </a:endParaRPr>
          </a:p>
        </p:txBody>
      </p:sp>
      <p:sp>
        <p:nvSpPr>
          <p:cNvPr id="2" name="矩形 1">
            <a:extLst>
              <a:ext uri="{FF2B5EF4-FFF2-40B4-BE49-F238E27FC236}">
                <a16:creationId xmlns:a16="http://schemas.microsoft.com/office/drawing/2014/main" id="{1A470D49-9C8A-4761-9F64-1DFAA180C1BA}"/>
              </a:ext>
            </a:extLst>
          </p:cNvPr>
          <p:cNvSpPr/>
          <p:nvPr/>
        </p:nvSpPr>
        <p:spPr>
          <a:xfrm>
            <a:off x="264663" y="1633115"/>
            <a:ext cx="6335389" cy="995209"/>
          </a:xfrm>
          <a:prstGeom prst="rect">
            <a:avLst/>
          </a:prstGeom>
        </p:spPr>
        <p:txBody>
          <a:bodyPr wrap="none">
            <a:spAutoFit/>
          </a:bodyPr>
          <a:lstStyle/>
          <a:p>
            <a:pPr defTabSz="914354" eaLnBrk="1" fontAlgn="auto" hangingPunct="1">
              <a:spcBef>
                <a:spcPts val="0"/>
              </a:spcBef>
              <a:spcAft>
                <a:spcPts val="0"/>
              </a:spcAft>
            </a:pPr>
            <a:r>
              <a:rPr kumimoji="0" lang="zh-TW" altLang="en-US" sz="2133" b="1" kern="0" spc="300" dirty="0">
                <a:solidFill>
                  <a:srgbClr val="0070C0"/>
                </a:solidFill>
                <a:effectLst>
                  <a:outerShdw blurRad="38100" dist="38100" dir="2700000" algn="tl">
                    <a:srgbClr val="000000">
                      <a:alpha val="43137"/>
                    </a:srgbClr>
                  </a:outerShdw>
                </a:effectLst>
                <a:latin typeface="微軟正黑體" panose="020B0604030504040204" pitchFamily="34" charset="-120"/>
              </a:rPr>
              <a:t>成功</a:t>
            </a:r>
            <a:r>
              <a:rPr kumimoji="0" lang="zh-TW" altLang="en-US" sz="5867" b="1" kern="0" spc="300" dirty="0" smtClean="0">
                <a:solidFill>
                  <a:srgbClr val="0070C0"/>
                </a:solidFill>
                <a:effectLst>
                  <a:outerShdw blurRad="38100" dist="38100" dir="2700000" algn="tl">
                    <a:srgbClr val="000000">
                      <a:alpha val="43137"/>
                    </a:srgbClr>
                  </a:outerShdw>
                </a:effectLst>
                <a:latin typeface="微軟正黑體" panose="020B0604030504040204" pitchFamily="34" charset="-120"/>
              </a:rPr>
              <a:t>小人物</a:t>
            </a:r>
            <a:r>
              <a:rPr kumimoji="0" lang="en-US" altLang="zh-TW" sz="5867" b="1" kern="0" spc="300" dirty="0" smtClean="0">
                <a:solidFill>
                  <a:srgbClr val="0070C0"/>
                </a:solidFill>
                <a:effectLst>
                  <a:outerShdw blurRad="38100" dist="38100" dir="2700000" algn="tl">
                    <a:srgbClr val="000000">
                      <a:alpha val="43137"/>
                    </a:srgbClr>
                  </a:outerShdw>
                </a:effectLst>
                <a:latin typeface="微軟正黑體" panose="020B0604030504040204" pitchFamily="34" charset="-120"/>
              </a:rPr>
              <a:t>.</a:t>
            </a:r>
            <a:r>
              <a:rPr kumimoji="0" lang="zh-TW" altLang="en-US" sz="1867" b="1" kern="0" spc="300" dirty="0" smtClean="0">
                <a:solidFill>
                  <a:srgbClr val="0070C0"/>
                </a:solidFill>
                <a:effectLst>
                  <a:outerShdw blurRad="38100" dist="38100" dir="2700000" algn="tl">
                    <a:srgbClr val="000000">
                      <a:alpha val="43137"/>
                    </a:srgbClr>
                  </a:outerShdw>
                </a:effectLst>
                <a:latin typeface="微軟正黑體" panose="020B0604030504040204" pitchFamily="34" charset="-120"/>
              </a:rPr>
              <a:t>背後</a:t>
            </a:r>
            <a:r>
              <a:rPr kumimoji="0" lang="zh-TW" altLang="en-US" sz="5867" b="1" kern="0" spc="300" dirty="0">
                <a:solidFill>
                  <a:srgbClr val="0070C0"/>
                </a:solidFill>
                <a:effectLst>
                  <a:outerShdw blurRad="38100" dist="38100" dir="2700000" algn="tl">
                    <a:srgbClr val="000000">
                      <a:alpha val="43137"/>
                    </a:srgbClr>
                  </a:outerShdw>
                </a:effectLst>
                <a:latin typeface="微軟正黑體" panose="020B0604030504040204" pitchFamily="34" charset="-120"/>
              </a:rPr>
              <a:t>大故事</a:t>
            </a:r>
          </a:p>
        </p:txBody>
      </p:sp>
    </p:spTree>
    <p:extLst>
      <p:ext uri="{BB962C8B-B14F-4D97-AF65-F5344CB8AC3E}">
        <p14:creationId xmlns:p14="http://schemas.microsoft.com/office/powerpoint/2010/main" val="185998683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1000"/>
                                        <p:tgtEl>
                                          <p:spTgt spid="12"/>
                                        </p:tgtEl>
                                      </p:cBhvr>
                                    </p:animEffect>
                                  </p:childTnLst>
                                </p:cTn>
                              </p:par>
                            </p:childTnLst>
                          </p:cTn>
                        </p:par>
                        <p:par>
                          <p:cTn id="12" fill="hold">
                            <p:stCondLst>
                              <p:cond delay="2000"/>
                            </p:stCondLst>
                            <p:childTnLst>
                              <p:par>
                                <p:cTn id="13" presetID="14" presetClass="entr" presetSubtype="1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randombar(horizontal)">
                                      <p:cBhvr>
                                        <p:cTn id="15" dur="10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750" fill="hold"/>
                                        <p:tgtEl>
                                          <p:spTgt spid="10"/>
                                        </p:tgtEl>
                                        <p:attrNameLst>
                                          <p:attrName>ppt_w</p:attrName>
                                        </p:attrNameLst>
                                      </p:cBhvr>
                                      <p:tavLst>
                                        <p:tav tm="0">
                                          <p:val>
                                            <p:fltVal val="0"/>
                                          </p:val>
                                        </p:tav>
                                        <p:tav tm="100000">
                                          <p:val>
                                            <p:strVal val="#ppt_w"/>
                                          </p:val>
                                        </p:tav>
                                      </p:tavLst>
                                    </p:anim>
                                    <p:anim calcmode="lin" valueType="num">
                                      <p:cBhvr>
                                        <p:cTn id="28" dur="750" fill="hold"/>
                                        <p:tgtEl>
                                          <p:spTgt spid="10"/>
                                        </p:tgtEl>
                                        <p:attrNameLst>
                                          <p:attrName>ppt_h</p:attrName>
                                        </p:attrNameLst>
                                      </p:cBhvr>
                                      <p:tavLst>
                                        <p:tav tm="0">
                                          <p:val>
                                            <p:fltVal val="0"/>
                                          </p:val>
                                        </p:tav>
                                        <p:tav tm="100000">
                                          <p:val>
                                            <p:strVal val="#ppt_h"/>
                                          </p:val>
                                        </p:tav>
                                      </p:tavLst>
                                    </p:anim>
                                    <p:animEffect transition="in" filter="fade">
                                      <p:cBhvr>
                                        <p:cTn id="2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4774B430-3EA0-4EBB-A7B1-907B8C66984C}"/>
              </a:ext>
            </a:extLst>
          </p:cNvPr>
          <p:cNvSpPr/>
          <p:nvPr/>
        </p:nvSpPr>
        <p:spPr>
          <a:xfrm>
            <a:off x="1871531" y="5925277"/>
            <a:ext cx="7790915" cy="748988"/>
          </a:xfrm>
          <a:prstGeom prst="rect">
            <a:avLst/>
          </a:prstGeom>
        </p:spPr>
        <p:txBody>
          <a:bodyPr wrap="none">
            <a:spAutoFit/>
          </a:bodyPr>
          <a:lstStyle/>
          <a:p>
            <a:pPr defTabSz="914354" eaLnBrk="1" fontAlgn="auto" hangingPunct="1">
              <a:spcBef>
                <a:spcPts val="0"/>
              </a:spcBef>
              <a:spcAft>
                <a:spcPts val="0"/>
              </a:spcAft>
            </a:pPr>
            <a:r>
              <a:rPr kumimoji="0" lang="zh-TW" altLang="en-US" sz="4267" b="1" kern="0" spc="300" dirty="0">
                <a:solidFill>
                  <a:srgbClr val="FF0000"/>
                </a:solidFill>
                <a:latin typeface="微軟正黑體" panose="020B0604030504040204" pitchFamily="34" charset="-120"/>
              </a:rPr>
              <a:t>全世界都在進步，你能不努力</a:t>
            </a:r>
          </a:p>
        </p:txBody>
      </p:sp>
      <p:pic>
        <p:nvPicPr>
          <p:cNvPr id="3" name="圖片 2">
            <a:extLst>
              <a:ext uri="{FF2B5EF4-FFF2-40B4-BE49-F238E27FC236}">
                <a16:creationId xmlns:a16="http://schemas.microsoft.com/office/drawing/2014/main" id="{A43D2870-2222-4E75-BC48-C6A01F406E3D}"/>
              </a:ext>
            </a:extLst>
          </p:cNvPr>
          <p:cNvPicPr>
            <a:picLocks noChangeAspect="1"/>
          </p:cNvPicPr>
          <p:nvPr/>
        </p:nvPicPr>
        <p:blipFill rotWithShape="1">
          <a:blip r:embed="rId2"/>
          <a:srcRect t="17623"/>
          <a:stretch/>
        </p:blipFill>
        <p:spPr>
          <a:xfrm>
            <a:off x="6514695" y="957056"/>
            <a:ext cx="5055231" cy="4782016"/>
          </a:xfrm>
          <a:prstGeom prst="rect">
            <a:avLst/>
          </a:prstGeom>
        </p:spPr>
      </p:pic>
      <p:sp>
        <p:nvSpPr>
          <p:cNvPr id="4" name="矩形 3">
            <a:extLst>
              <a:ext uri="{FF2B5EF4-FFF2-40B4-BE49-F238E27FC236}">
                <a16:creationId xmlns:a16="http://schemas.microsoft.com/office/drawing/2014/main" id="{EE1B3E7A-AC3B-421D-B654-9B6A588C26C4}"/>
              </a:ext>
            </a:extLst>
          </p:cNvPr>
          <p:cNvSpPr/>
          <p:nvPr/>
        </p:nvSpPr>
        <p:spPr>
          <a:xfrm>
            <a:off x="664613" y="127121"/>
            <a:ext cx="4136069" cy="995209"/>
          </a:xfrm>
          <a:prstGeom prst="rect">
            <a:avLst/>
          </a:prstGeom>
        </p:spPr>
        <p:txBody>
          <a:bodyPr wrap="none">
            <a:spAutoFit/>
          </a:bodyPr>
          <a:lstStyle/>
          <a:p>
            <a:pPr defTabSz="914354" eaLnBrk="1" fontAlgn="auto" hangingPunct="1">
              <a:spcBef>
                <a:spcPts val="0"/>
              </a:spcBef>
              <a:spcAft>
                <a:spcPts val="0"/>
              </a:spcAft>
            </a:pPr>
            <a:r>
              <a:rPr kumimoji="0" lang="zh-TW" altLang="en-US" sz="5867" b="1" kern="0" spc="300" dirty="0">
                <a:solidFill>
                  <a:srgbClr val="0070C0"/>
                </a:solidFill>
                <a:latin typeface="微軟正黑體" panose="020B0604030504040204" pitchFamily="34" charset="-120"/>
              </a:rPr>
              <a:t>漸漸的力量</a:t>
            </a:r>
          </a:p>
        </p:txBody>
      </p:sp>
      <p:sp>
        <p:nvSpPr>
          <p:cNvPr id="5" name="矩形 4">
            <a:extLst>
              <a:ext uri="{FF2B5EF4-FFF2-40B4-BE49-F238E27FC236}">
                <a16:creationId xmlns:a16="http://schemas.microsoft.com/office/drawing/2014/main" id="{0AD555FA-178A-49E9-9ED1-761590359D91}"/>
              </a:ext>
            </a:extLst>
          </p:cNvPr>
          <p:cNvSpPr/>
          <p:nvPr/>
        </p:nvSpPr>
        <p:spPr>
          <a:xfrm>
            <a:off x="682746" y="1312461"/>
            <a:ext cx="3398687" cy="1200329"/>
          </a:xfrm>
          <a:prstGeom prst="rect">
            <a:avLst/>
          </a:prstGeom>
        </p:spPr>
        <p:txBody>
          <a:bodyPr wrap="none">
            <a:spAutoFit/>
          </a:bodyPr>
          <a:lstStyle/>
          <a:p>
            <a:pPr defTabSz="914354" eaLnBrk="1" fontAlgn="auto" hangingPunct="1">
              <a:spcBef>
                <a:spcPts val="0"/>
              </a:spcBef>
              <a:spcAft>
                <a:spcPts val="0"/>
              </a:spcAft>
            </a:pPr>
            <a:r>
              <a:rPr kumimoji="0" lang="en-US" altLang="zh-TW" sz="6400" kern="0" spc="300" dirty="0">
                <a:solidFill>
                  <a:srgbClr val="0070C0"/>
                </a:solidFill>
                <a:latin typeface="微軟正黑體" panose="020B0604030504040204" pitchFamily="34" charset="-120"/>
              </a:rPr>
              <a:t>1</a:t>
            </a:r>
            <a:r>
              <a:rPr kumimoji="0" lang="en-US" altLang="zh-TW" sz="4267" kern="0" spc="300" baseline="100000" dirty="0">
                <a:solidFill>
                  <a:srgbClr val="0070C0"/>
                </a:solidFill>
                <a:latin typeface="微軟正黑體" panose="020B0604030504040204" pitchFamily="34" charset="-120"/>
              </a:rPr>
              <a:t>365</a:t>
            </a:r>
            <a:r>
              <a:rPr kumimoji="0" lang="zh-TW" altLang="en-US" sz="6400" kern="0" spc="300" dirty="0">
                <a:solidFill>
                  <a:srgbClr val="0070C0"/>
                </a:solidFill>
                <a:latin typeface="微軟正黑體" panose="020B0604030504040204" pitchFamily="34" charset="-120"/>
              </a:rPr>
              <a:t>＝？</a:t>
            </a:r>
            <a:r>
              <a:rPr kumimoji="0" lang="zh-TW" altLang="en-US" sz="7200" kern="0" spc="300" dirty="0">
                <a:solidFill>
                  <a:srgbClr val="0070C0"/>
                </a:solidFill>
                <a:latin typeface="微軟正黑體" panose="020B0604030504040204" pitchFamily="34" charset="-120"/>
              </a:rPr>
              <a:t> </a:t>
            </a:r>
          </a:p>
        </p:txBody>
      </p:sp>
      <p:sp>
        <p:nvSpPr>
          <p:cNvPr id="6" name="矩形 5">
            <a:extLst>
              <a:ext uri="{FF2B5EF4-FFF2-40B4-BE49-F238E27FC236}">
                <a16:creationId xmlns:a16="http://schemas.microsoft.com/office/drawing/2014/main" id="{D0B0E342-2958-4C98-988F-31558A48DA74}"/>
              </a:ext>
            </a:extLst>
          </p:cNvPr>
          <p:cNvSpPr/>
          <p:nvPr/>
        </p:nvSpPr>
        <p:spPr>
          <a:xfrm>
            <a:off x="603879" y="2862403"/>
            <a:ext cx="4655442" cy="1200329"/>
          </a:xfrm>
          <a:prstGeom prst="rect">
            <a:avLst/>
          </a:prstGeom>
        </p:spPr>
        <p:txBody>
          <a:bodyPr wrap="none">
            <a:spAutoFit/>
          </a:bodyPr>
          <a:lstStyle/>
          <a:p>
            <a:pPr defTabSz="914354" eaLnBrk="1" fontAlgn="auto" hangingPunct="1">
              <a:spcBef>
                <a:spcPts val="0"/>
              </a:spcBef>
              <a:spcAft>
                <a:spcPts val="0"/>
              </a:spcAft>
            </a:pPr>
            <a:r>
              <a:rPr kumimoji="0" lang="en-US" altLang="zh-TW" sz="6400" kern="0" spc="300" dirty="0">
                <a:solidFill>
                  <a:srgbClr val="0070C0"/>
                </a:solidFill>
                <a:latin typeface="微軟正黑體" panose="020B0604030504040204" pitchFamily="34" charset="-120"/>
              </a:rPr>
              <a:t>1.01</a:t>
            </a:r>
            <a:r>
              <a:rPr kumimoji="0" lang="en-US" altLang="zh-TW" sz="4267" kern="0" spc="300" baseline="100000" dirty="0">
                <a:solidFill>
                  <a:srgbClr val="0070C0"/>
                </a:solidFill>
                <a:latin typeface="微軟正黑體" panose="020B0604030504040204" pitchFamily="34" charset="-120"/>
              </a:rPr>
              <a:t>365</a:t>
            </a:r>
            <a:r>
              <a:rPr kumimoji="0" lang="zh-TW" altLang="en-US" sz="6400" kern="0" spc="300" dirty="0">
                <a:solidFill>
                  <a:srgbClr val="0070C0"/>
                </a:solidFill>
                <a:latin typeface="微軟正黑體" panose="020B0604030504040204" pitchFamily="34" charset="-120"/>
              </a:rPr>
              <a:t>＝？</a:t>
            </a:r>
            <a:r>
              <a:rPr kumimoji="0" lang="zh-TW" altLang="en-US" sz="7200" kern="0" spc="300" dirty="0">
                <a:solidFill>
                  <a:srgbClr val="0070C0"/>
                </a:solidFill>
                <a:latin typeface="微軟正黑體" panose="020B0604030504040204" pitchFamily="34" charset="-120"/>
              </a:rPr>
              <a:t> </a:t>
            </a:r>
          </a:p>
        </p:txBody>
      </p:sp>
      <p:sp>
        <p:nvSpPr>
          <p:cNvPr id="7" name="矩形 6">
            <a:extLst>
              <a:ext uri="{FF2B5EF4-FFF2-40B4-BE49-F238E27FC236}">
                <a16:creationId xmlns:a16="http://schemas.microsoft.com/office/drawing/2014/main" id="{BE1F5031-1A40-4D42-8976-CCAF31E6E75C}"/>
              </a:ext>
            </a:extLst>
          </p:cNvPr>
          <p:cNvSpPr/>
          <p:nvPr/>
        </p:nvSpPr>
        <p:spPr>
          <a:xfrm>
            <a:off x="660195" y="4507966"/>
            <a:ext cx="4655442" cy="1200329"/>
          </a:xfrm>
          <a:prstGeom prst="rect">
            <a:avLst/>
          </a:prstGeom>
        </p:spPr>
        <p:txBody>
          <a:bodyPr wrap="none">
            <a:spAutoFit/>
          </a:bodyPr>
          <a:lstStyle/>
          <a:p>
            <a:pPr defTabSz="914354" eaLnBrk="1" fontAlgn="auto" hangingPunct="1">
              <a:spcBef>
                <a:spcPts val="0"/>
              </a:spcBef>
              <a:spcAft>
                <a:spcPts val="0"/>
              </a:spcAft>
            </a:pPr>
            <a:r>
              <a:rPr kumimoji="0" lang="en-US" altLang="zh-TW" sz="6400" kern="0" spc="300" dirty="0">
                <a:solidFill>
                  <a:srgbClr val="0070C0"/>
                </a:solidFill>
                <a:latin typeface="微軟正黑體" panose="020B0604030504040204" pitchFamily="34" charset="-120"/>
              </a:rPr>
              <a:t>0.99</a:t>
            </a:r>
            <a:r>
              <a:rPr kumimoji="0" lang="en-US" altLang="zh-TW" sz="4267" kern="0" spc="300" baseline="100000" dirty="0">
                <a:solidFill>
                  <a:srgbClr val="0070C0"/>
                </a:solidFill>
                <a:latin typeface="微軟正黑體" panose="020B0604030504040204" pitchFamily="34" charset="-120"/>
              </a:rPr>
              <a:t>365</a:t>
            </a:r>
            <a:r>
              <a:rPr kumimoji="0" lang="zh-TW" altLang="en-US" sz="6400" kern="0" spc="300" dirty="0">
                <a:solidFill>
                  <a:srgbClr val="0070C0"/>
                </a:solidFill>
                <a:latin typeface="微軟正黑體" panose="020B0604030504040204" pitchFamily="34" charset="-120"/>
              </a:rPr>
              <a:t>＝？</a:t>
            </a:r>
            <a:r>
              <a:rPr kumimoji="0" lang="zh-TW" altLang="en-US" sz="7200" kern="0" spc="300" dirty="0">
                <a:solidFill>
                  <a:srgbClr val="0070C0"/>
                </a:solidFill>
                <a:latin typeface="微軟正黑體" panose="020B0604030504040204" pitchFamily="34" charset="-120"/>
              </a:rPr>
              <a:t> </a:t>
            </a:r>
          </a:p>
        </p:txBody>
      </p:sp>
    </p:spTree>
    <p:extLst>
      <p:ext uri="{BB962C8B-B14F-4D97-AF65-F5344CB8AC3E}">
        <p14:creationId xmlns:p14="http://schemas.microsoft.com/office/powerpoint/2010/main" val="2504154804"/>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a:extLst>
              <a:ext uri="{FF2B5EF4-FFF2-40B4-BE49-F238E27FC236}">
                <a16:creationId xmlns:a16="http://schemas.microsoft.com/office/drawing/2014/main" id="{42272365-1945-4896-A0FC-D599224CA06F}"/>
              </a:ext>
            </a:extLst>
          </p:cNvPr>
          <p:cNvSpPr txBox="1">
            <a:spLocks/>
          </p:cNvSpPr>
          <p:nvPr/>
        </p:nvSpPr>
        <p:spPr>
          <a:xfrm>
            <a:off x="1517398" y="597778"/>
            <a:ext cx="9697077" cy="1118319"/>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354" fontAlgn="auto">
              <a:spcAft>
                <a:spcPts val="0"/>
              </a:spcAft>
              <a:buNone/>
            </a:pPr>
            <a:r>
              <a:rPr kumimoji="0" lang="zh-TW" altLang="en-US" sz="6667" b="1" kern="0" spc="3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護國神積─</a:t>
            </a:r>
            <a:r>
              <a:rPr kumimoji="0" lang="en-US" altLang="zh-TW" sz="6667" b="1" kern="0" spc="300" dirty="0" smtClean="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TSMC</a:t>
            </a:r>
            <a:endParaRPr kumimoji="0" lang="en-US" altLang="zh-TW" sz="6667" b="1" kern="0" spc="3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3" name="內容版面配置區 3">
            <a:extLst>
              <a:ext uri="{FF2B5EF4-FFF2-40B4-BE49-F238E27FC236}">
                <a16:creationId xmlns:a16="http://schemas.microsoft.com/office/drawing/2014/main" id="{6D0FAE5B-C9B4-479D-B7FB-39D4571A25F8}"/>
              </a:ext>
            </a:extLst>
          </p:cNvPr>
          <p:cNvSpPr txBox="1">
            <a:spLocks/>
          </p:cNvSpPr>
          <p:nvPr/>
        </p:nvSpPr>
        <p:spPr>
          <a:xfrm>
            <a:off x="2981312" y="2925712"/>
            <a:ext cx="6144683" cy="1118319"/>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354" fontAlgn="auto">
              <a:spcAft>
                <a:spcPts val="0"/>
              </a:spcAft>
              <a:buNone/>
            </a:pPr>
            <a:r>
              <a:rPr kumimoji="0" lang="en-US" altLang="zh-TW" sz="6667" b="1" kern="0" spc="3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IQ.</a:t>
            </a:r>
            <a:r>
              <a:rPr kumimoji="0" lang="en-US" altLang="zh-TW" sz="6667" kern="0" spc="300" dirty="0">
                <a:solidFill>
                  <a:srgbClr val="C2465B">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EQ.</a:t>
            </a:r>
            <a:r>
              <a:rPr kumimoji="0" lang="en-US" altLang="zh-TW" sz="6667" kern="0" spc="300" dirty="0">
                <a:solidFill>
                  <a:srgbClr val="4C8EA5">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LQ</a:t>
            </a:r>
          </a:p>
        </p:txBody>
      </p:sp>
      <p:sp>
        <p:nvSpPr>
          <p:cNvPr id="4" name="內容版面配置區 3">
            <a:extLst>
              <a:ext uri="{FF2B5EF4-FFF2-40B4-BE49-F238E27FC236}">
                <a16:creationId xmlns:a16="http://schemas.microsoft.com/office/drawing/2014/main" id="{5E50EEA1-3BBD-42A3-A622-4A157D10A896}"/>
              </a:ext>
            </a:extLst>
          </p:cNvPr>
          <p:cNvSpPr txBox="1">
            <a:spLocks/>
          </p:cNvSpPr>
          <p:nvPr/>
        </p:nvSpPr>
        <p:spPr>
          <a:xfrm>
            <a:off x="253922" y="4526605"/>
            <a:ext cx="6144683" cy="461665"/>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354" fontAlgn="auto">
              <a:spcAft>
                <a:spcPts val="0"/>
              </a:spcAft>
              <a:buNone/>
            </a:pPr>
            <a:r>
              <a:rPr kumimoji="0" lang="en-US" altLang="zh-TW" sz="2400" kern="0" spc="300" dirty="0">
                <a:solidFill>
                  <a:srgbClr val="4C8EA5">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Intelligence Quotient</a:t>
            </a:r>
            <a:endParaRPr kumimoji="0" lang="zh-TW" altLang="en-US" sz="2400" kern="0" spc="300" dirty="0">
              <a:solidFill>
                <a:srgbClr val="4C8EA5">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5" name="內容版面配置區 3">
            <a:extLst>
              <a:ext uri="{FF2B5EF4-FFF2-40B4-BE49-F238E27FC236}">
                <a16:creationId xmlns:a16="http://schemas.microsoft.com/office/drawing/2014/main" id="{EE47EC77-6B33-4A5A-BD03-59E9E1240610}"/>
              </a:ext>
            </a:extLst>
          </p:cNvPr>
          <p:cNvSpPr txBox="1">
            <a:spLocks/>
          </p:cNvSpPr>
          <p:nvPr/>
        </p:nvSpPr>
        <p:spPr>
          <a:xfrm>
            <a:off x="5836285" y="4527170"/>
            <a:ext cx="6144683" cy="461665"/>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354" fontAlgn="auto">
              <a:spcAft>
                <a:spcPts val="0"/>
              </a:spcAft>
              <a:buNone/>
            </a:pPr>
            <a:r>
              <a:rPr kumimoji="0" lang="en-US" altLang="zh-TW" sz="2400" kern="0" spc="300" dirty="0">
                <a:solidFill>
                  <a:srgbClr val="4C8EA5">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Emotional Intelligence Quotient</a:t>
            </a:r>
            <a:endParaRPr kumimoji="0" lang="zh-TW" altLang="en-US" sz="2400" kern="0" spc="300" dirty="0">
              <a:solidFill>
                <a:srgbClr val="4C8EA5">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A33DE095-D1A3-4D09-B7B2-4B9271F0ABC5}"/>
              </a:ext>
            </a:extLst>
          </p:cNvPr>
          <p:cNvSpPr/>
          <p:nvPr/>
        </p:nvSpPr>
        <p:spPr>
          <a:xfrm>
            <a:off x="4334552" y="5294258"/>
            <a:ext cx="3330784" cy="461665"/>
          </a:xfrm>
          <a:prstGeom prst="rect">
            <a:avLst/>
          </a:prstGeom>
        </p:spPr>
        <p:txBody>
          <a:bodyPr wrap="none">
            <a:spAutoFit/>
          </a:bodyPr>
          <a:lstStyle/>
          <a:p>
            <a:pPr defTabSz="1219170" eaLnBrk="1" fontAlgn="auto" hangingPunct="1">
              <a:spcBef>
                <a:spcPts val="0"/>
              </a:spcBef>
              <a:spcAft>
                <a:spcPts val="0"/>
              </a:spcAft>
            </a:pPr>
            <a:r>
              <a:rPr kumimoji="0" lang="en-US" altLang="zh-TW" sz="2400" b="1" dirty="0">
                <a:solidFill>
                  <a:srgbClr val="FF0000"/>
                </a:solidFill>
                <a:latin typeface="微軟正黑體" panose="020B0604030504040204" pitchFamily="34" charset="-120"/>
              </a:rPr>
              <a:t>Learnability Quotient</a:t>
            </a:r>
            <a:endParaRPr kumimoji="0" lang="zh-TW" altLang="en-US" sz="2400" b="1" dirty="0">
              <a:solidFill>
                <a:srgbClr val="FF0000"/>
              </a:solidFill>
              <a:latin typeface="微軟正黑體" panose="020B0604030504040204" pitchFamily="34" charset="-120"/>
            </a:endParaRPr>
          </a:p>
        </p:txBody>
      </p:sp>
      <p:sp>
        <p:nvSpPr>
          <p:cNvPr id="8" name="內容版面配置區 3">
            <a:extLst>
              <a:ext uri="{FF2B5EF4-FFF2-40B4-BE49-F238E27FC236}">
                <a16:creationId xmlns:a16="http://schemas.microsoft.com/office/drawing/2014/main" id="{42272365-1945-4896-A0FC-D599224CA06F}"/>
              </a:ext>
            </a:extLst>
          </p:cNvPr>
          <p:cNvSpPr txBox="1">
            <a:spLocks/>
          </p:cNvSpPr>
          <p:nvPr/>
        </p:nvSpPr>
        <p:spPr>
          <a:xfrm>
            <a:off x="1325468" y="2021520"/>
            <a:ext cx="9456373" cy="584775"/>
          </a:xfrm>
          <a:prstGeom prst="rect">
            <a:avLst/>
          </a:prstGeom>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54" fontAlgn="auto">
              <a:spcAft>
                <a:spcPts val="0"/>
              </a:spcAft>
              <a:buNone/>
            </a:pPr>
            <a:r>
              <a:rPr kumimoji="0" lang="zh-TW" altLang="en-US" b="1" kern="0" spc="300" dirty="0" smtClean="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有人問學習</a:t>
            </a:r>
            <a:r>
              <a:rPr kumimoji="0" lang="zh-TW" altLang="en-US" b="1" kern="0" spc="3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什麼才能</a:t>
            </a:r>
            <a:r>
              <a:rPr kumimoji="0" lang="zh-TW" altLang="en-US" b="1" kern="0" spc="300" dirty="0" smtClean="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進在競爭激烈的社會生存？</a:t>
            </a:r>
            <a:endParaRPr kumimoji="0" lang="en-US" altLang="zh-TW" b="1" kern="0" spc="300" dirty="0">
              <a:solidFill>
                <a:srgbClr val="0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145559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3">
            <a:extLst>
              <a:ext uri="{FF2B5EF4-FFF2-40B4-BE49-F238E27FC236}">
                <a16:creationId xmlns:a16="http://schemas.microsoft.com/office/drawing/2014/main" id="{5A1C2190-E6D7-4EA9-A7A5-FA92A00F0E79}"/>
              </a:ext>
            </a:extLst>
          </p:cNvPr>
          <p:cNvSpPr txBox="1">
            <a:spLocks/>
          </p:cNvSpPr>
          <p:nvPr/>
        </p:nvSpPr>
        <p:spPr>
          <a:xfrm>
            <a:off x="2278289" y="3717033"/>
            <a:ext cx="7635424" cy="2800767"/>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354" fontAlgn="auto">
              <a:spcAft>
                <a:spcPts val="0"/>
              </a:spcAft>
              <a:buNone/>
            </a:pPr>
            <a:r>
              <a:rPr kumimoji="0" lang="zh-TW" altLang="en-US" sz="8000" kern="0" spc="300" dirty="0">
                <a:solidFill>
                  <a:srgbClr val="4C8EA5">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適度的壓力</a:t>
            </a:r>
            <a:endParaRPr kumimoji="0" lang="en-US" altLang="zh-TW" sz="8000" kern="0" spc="300" dirty="0">
              <a:solidFill>
                <a:srgbClr val="4C8EA5">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defTabSz="914354" fontAlgn="auto">
              <a:spcAft>
                <a:spcPts val="0"/>
              </a:spcAft>
              <a:buNone/>
            </a:pPr>
            <a:r>
              <a:rPr kumimoji="0" lang="zh-TW" altLang="en-US" sz="8000" kern="0" spc="300" dirty="0">
                <a:solidFill>
                  <a:srgbClr val="4C8EA5">
                    <a:lumMod val="75000"/>
                  </a:srgb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才是進步的動力</a:t>
            </a:r>
          </a:p>
        </p:txBody>
      </p:sp>
      <p:sp>
        <p:nvSpPr>
          <p:cNvPr id="3" name="內容版面配置區 3">
            <a:extLst>
              <a:ext uri="{FF2B5EF4-FFF2-40B4-BE49-F238E27FC236}">
                <a16:creationId xmlns:a16="http://schemas.microsoft.com/office/drawing/2014/main" id="{6136850B-3C5A-442F-A6C7-762C21F46061}"/>
              </a:ext>
            </a:extLst>
          </p:cNvPr>
          <p:cNvSpPr txBox="1">
            <a:spLocks/>
          </p:cNvSpPr>
          <p:nvPr/>
        </p:nvSpPr>
        <p:spPr>
          <a:xfrm>
            <a:off x="2810485" y="611694"/>
            <a:ext cx="6571030" cy="2800767"/>
          </a:xfrm>
          <a:prstGeom prst="rect">
            <a:avLst/>
          </a:prstGeom>
        </p:spPr>
        <p:txBody>
          <a:bodyPr wrap="non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354" fontAlgn="auto">
              <a:spcAft>
                <a:spcPts val="0"/>
              </a:spcAft>
              <a:buNone/>
            </a:pPr>
            <a:r>
              <a:rPr kumimoji="0" lang="zh-TW" altLang="en-US" sz="8000" kern="0" spc="3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多元探索</a:t>
            </a:r>
            <a:endParaRPr kumimoji="0" lang="en-US" altLang="zh-TW" sz="8000" kern="0" spc="3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0" indent="0" algn="ctr" defTabSz="914354" fontAlgn="auto">
              <a:spcAft>
                <a:spcPts val="0"/>
              </a:spcAft>
              <a:buNone/>
            </a:pPr>
            <a:r>
              <a:rPr kumimoji="0" lang="zh-TW" altLang="en-US" sz="8000" kern="0" spc="300" dirty="0">
                <a:solidFill>
                  <a:srgbClr val="C00000"/>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才能發現自我</a:t>
            </a:r>
          </a:p>
        </p:txBody>
      </p:sp>
    </p:spTree>
    <p:extLst>
      <p:ext uri="{BB962C8B-B14F-4D97-AF65-F5344CB8AC3E}">
        <p14:creationId xmlns:p14="http://schemas.microsoft.com/office/powerpoint/2010/main" val="3038155801"/>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5384631" y="2953127"/>
            <a:ext cx="3877985" cy="830997"/>
          </a:xfrm>
          <a:prstGeom prst="rect">
            <a:avLst/>
          </a:prstGeom>
          <a:noFill/>
        </p:spPr>
        <p:txBody>
          <a:bodyPr wrap="none" rtlCol="0">
            <a:spAutoFit/>
          </a:bodyPr>
          <a:lstStyle/>
          <a:p>
            <a:pPr defTabSz="1219170" eaLnBrk="1" fontAlgn="auto" hangingPunct="1">
              <a:spcBef>
                <a:spcPts val="0"/>
              </a:spcBef>
              <a:spcAft>
                <a:spcPts val="0"/>
              </a:spcAft>
              <a:defRPr/>
            </a:pPr>
            <a:r>
              <a:rPr kumimoji="0" lang="zh-TW" altLang="en-US" sz="4800" dirty="0" smtClean="0">
                <a:solidFill>
                  <a:srgbClr val="000000">
                    <a:lumMod val="75000"/>
                    <a:lumOff val="25000"/>
                  </a:srgbClr>
                </a:solidFill>
                <a:latin typeface="Arial"/>
                <a:ea typeface="Microsoft YaHei"/>
                <a:cs typeface="+mn-ea"/>
                <a:sym typeface="+mn-lt"/>
              </a:rPr>
              <a:t>適性入學宣導</a:t>
            </a:r>
            <a:endParaRPr kumimoji="0" lang="zh-CN" altLang="en-US" sz="4800" dirty="0">
              <a:solidFill>
                <a:srgbClr val="000000">
                  <a:lumMod val="75000"/>
                  <a:lumOff val="25000"/>
                </a:srgbClr>
              </a:solidFill>
              <a:latin typeface="Arial"/>
              <a:ea typeface="Microsoft YaHei"/>
              <a:cs typeface="+mn-ea"/>
              <a:sym typeface="+mn-lt"/>
            </a:endParaRPr>
          </a:p>
        </p:txBody>
      </p:sp>
      <p:grpSp>
        <p:nvGrpSpPr>
          <p:cNvPr id="2" name="组合 1">
            <a:extLst>
              <a:ext uri="{FF2B5EF4-FFF2-40B4-BE49-F238E27FC236}">
                <a16:creationId xmlns:a16="http://schemas.microsoft.com/office/drawing/2014/main" id="{9851FC04-4BFB-4454-80EB-631B7FD93E33}"/>
              </a:ext>
            </a:extLst>
          </p:cNvPr>
          <p:cNvGrpSpPr/>
          <p:nvPr/>
        </p:nvGrpSpPr>
        <p:grpSpPr>
          <a:xfrm>
            <a:off x="719403" y="1842502"/>
            <a:ext cx="4526217" cy="3168353"/>
            <a:chOff x="55613" y="1159675"/>
            <a:chExt cx="3868884" cy="2708220"/>
          </a:xfrm>
        </p:grpSpPr>
        <p:pic>
          <p:nvPicPr>
            <p:cNvPr id="15" name="图片 14">
              <a:extLst>
                <a:ext uri="{FF2B5EF4-FFF2-40B4-BE49-F238E27FC236}">
                  <a16:creationId xmlns:a16="http://schemas.microsoft.com/office/drawing/2014/main" id="{162C605E-DA88-4350-9FA9-D7916761C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13" y="1159675"/>
              <a:ext cx="3868884" cy="2708220"/>
            </a:xfrm>
            <a:prstGeom prst="rect">
              <a:avLst/>
            </a:prstGeom>
          </p:spPr>
        </p:pic>
        <p:sp>
          <p:nvSpPr>
            <p:cNvPr id="19" name="文本框 18">
              <a:extLst>
                <a:ext uri="{FF2B5EF4-FFF2-40B4-BE49-F238E27FC236}">
                  <a16:creationId xmlns:a16="http://schemas.microsoft.com/office/drawing/2014/main" id="{939F5A18-3FB1-4360-8BF7-2F9330E54352}"/>
                </a:ext>
              </a:extLst>
            </p:cNvPr>
            <p:cNvSpPr txBox="1"/>
            <p:nvPr/>
          </p:nvSpPr>
          <p:spPr>
            <a:xfrm>
              <a:off x="958353" y="2109007"/>
              <a:ext cx="2283689" cy="710313"/>
            </a:xfrm>
            <a:prstGeom prst="rect">
              <a:avLst/>
            </a:prstGeom>
            <a:noFill/>
          </p:spPr>
          <p:txBody>
            <a:bodyPr wrap="none" rtlCol="0">
              <a:spAutoFit/>
            </a:bodyPr>
            <a:lstStyle/>
            <a:p>
              <a:pPr defTabSz="1219170" eaLnBrk="1" fontAlgn="auto" hangingPunct="1">
                <a:spcBef>
                  <a:spcPts val="0"/>
                </a:spcBef>
                <a:spcAft>
                  <a:spcPts val="0"/>
                </a:spcAft>
                <a:defRPr/>
              </a:pPr>
              <a:r>
                <a:rPr kumimoji="0" lang="en-US" altLang="zh-CN" sz="4800" b="1" dirty="0">
                  <a:solidFill>
                    <a:srgbClr val="FFFFFF"/>
                  </a:solidFill>
                  <a:latin typeface="Arial"/>
                  <a:ea typeface="Microsoft YaHei"/>
                  <a:cs typeface="+mn-ea"/>
                  <a:sym typeface="+mn-lt"/>
                </a:rPr>
                <a:t>PART 02</a:t>
              </a:r>
              <a:endParaRPr kumimoji="0" lang="zh-CN" altLang="en-US" sz="4800" b="1" dirty="0">
                <a:solidFill>
                  <a:srgbClr val="FFFFFF"/>
                </a:solidFill>
                <a:latin typeface="Arial"/>
                <a:ea typeface="Microsoft YaHei"/>
                <a:cs typeface="+mn-ea"/>
                <a:sym typeface="+mn-lt"/>
              </a:endParaRPr>
            </a:p>
          </p:txBody>
        </p:sp>
      </p:grpSp>
    </p:spTree>
    <p:extLst>
      <p:ext uri="{BB962C8B-B14F-4D97-AF65-F5344CB8AC3E}">
        <p14:creationId xmlns:p14="http://schemas.microsoft.com/office/powerpoint/2010/main" val="1450919484"/>
      </p:ext>
    </p:extLst>
  </p:cSld>
  <p:clrMapOvr>
    <a:masterClrMapping/>
  </p:clrMapOvr>
  <mc:AlternateContent xmlns:mc="http://schemas.openxmlformats.org/markup-compatibility/2006" xmlns:p15="http://schemas.microsoft.com/office/powerpoint/2012/main">
    <mc:Choice Requires="p15">
      <p:transition>
        <p15:prstTrans prst="drap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387416-7571-4B38-908C-0A45C4A3B632}"/>
              </a:ext>
            </a:extLst>
          </p:cNvPr>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6259"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962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投影片編號版面配置區 11">
            <a:extLst>
              <a:ext uri="{FF2B5EF4-FFF2-40B4-BE49-F238E27FC236}">
                <a16:creationId xmlns:a16="http://schemas.microsoft.com/office/drawing/2014/main" id="{952B01A9-89D4-4946-8531-E576742A205B}"/>
              </a:ext>
            </a:extLst>
          </p:cNvPr>
          <p:cNvSpPr>
            <a:spLocks noGrp="1"/>
          </p:cNvSpPr>
          <p:nvPr>
            <p:ph type="sldNum" sz="quarter" idx="12"/>
          </p:nvPr>
        </p:nvSpPr>
        <p:spPr>
          <a:xfrm>
            <a:off x="329682" y="324485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a:solidFill>
                  <a:srgbClr val="0000FF"/>
                </a:solidFill>
                <a:latin typeface="華康正顏楷體W5"/>
                <a:ea typeface="華康正顏楷體W5"/>
                <a:cs typeface="華康正顏楷體W5"/>
              </a:rPr>
              <a:t>12</a:t>
            </a:r>
            <a:r>
              <a:rPr lang="zh-TW" altLang="en-US">
                <a:solidFill>
                  <a:srgbClr val="0000FF"/>
                </a:solidFill>
                <a:latin typeface="華康正顏楷體W5"/>
                <a:ea typeface="華康正顏楷體W5"/>
                <a:cs typeface="華康正顏楷體W5"/>
              </a:rPr>
              <a:t>年國教入學管道</a:t>
            </a:r>
            <a:r>
              <a:rPr lang="en-US" altLang="zh-TW" sz="3100">
                <a:solidFill>
                  <a:srgbClr val="0000FF"/>
                </a:solidFill>
                <a:latin typeface="華康正顏楷體W5"/>
                <a:ea typeface="華康正顏楷體W5"/>
                <a:cs typeface="華康正顏楷體W5"/>
              </a:rPr>
              <a:t>(</a:t>
            </a:r>
            <a:r>
              <a:rPr lang="zh-TW" altLang="en-US" sz="3100">
                <a:solidFill>
                  <a:srgbClr val="0000FF"/>
                </a:solidFill>
                <a:latin typeface="華康正顏楷體W5"/>
                <a:ea typeface="華康正顏楷體W5"/>
                <a:cs typeface="華康正顏楷體W5"/>
              </a:rPr>
              <a:t>高級中等學校</a:t>
            </a:r>
            <a:r>
              <a:rPr lang="en-US" altLang="zh-TW" sz="3100">
                <a:solidFill>
                  <a:srgbClr val="0000FF"/>
                </a:solidFill>
                <a:latin typeface="華康正顏楷體W5"/>
                <a:ea typeface="華康正顏楷體W5"/>
                <a:cs typeface="華康正顏楷體W5"/>
              </a:rPr>
              <a:t>)</a:t>
            </a:r>
            <a:endParaRPr lang="zh-TW" altLang="en-US">
              <a:solidFill>
                <a:srgbClr val="0000FF"/>
              </a:solidFill>
              <a:latin typeface="華康正顏楷體W5"/>
              <a:ea typeface="華康正顏楷體W5"/>
              <a:cs typeface="華康正顏楷體W5"/>
            </a:endParaRPr>
          </a:p>
        </p:txBody>
      </p:sp>
      <p:graphicFrame>
        <p:nvGraphicFramePr>
          <p:cNvPr id="5" name="表格 4">
            <a:extLst>
              <a:ext uri="{FF2B5EF4-FFF2-40B4-BE49-F238E27FC236}">
                <a16:creationId xmlns:a16="http://schemas.microsoft.com/office/drawing/2014/main"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a16="http://schemas.microsoft.com/office/drawing/2014/main" val="20000"/>
                    </a:ext>
                  </a:extLst>
                </a:gridCol>
                <a:gridCol w="627749">
                  <a:extLst>
                    <a:ext uri="{9D8B030D-6E8A-4147-A177-3AD203B41FA5}">
                      <a16:colId xmlns:a16="http://schemas.microsoft.com/office/drawing/2014/main" val="20001"/>
                    </a:ext>
                  </a:extLst>
                </a:gridCol>
                <a:gridCol w="627749">
                  <a:extLst>
                    <a:ext uri="{9D8B030D-6E8A-4147-A177-3AD203B41FA5}">
                      <a16:colId xmlns:a16="http://schemas.microsoft.com/office/drawing/2014/main" val="20002"/>
                    </a:ext>
                  </a:extLst>
                </a:gridCol>
                <a:gridCol w="627749">
                  <a:extLst>
                    <a:ext uri="{9D8B030D-6E8A-4147-A177-3AD203B41FA5}">
                      <a16:colId xmlns:a16="http://schemas.microsoft.com/office/drawing/2014/main" val="20003"/>
                    </a:ext>
                  </a:extLst>
                </a:gridCol>
                <a:gridCol w="627749">
                  <a:extLst>
                    <a:ext uri="{9D8B030D-6E8A-4147-A177-3AD203B41FA5}">
                      <a16:colId xmlns:a16="http://schemas.microsoft.com/office/drawing/2014/main" val="20004"/>
                    </a:ext>
                  </a:extLst>
                </a:gridCol>
                <a:gridCol w="627749">
                  <a:extLst>
                    <a:ext uri="{9D8B030D-6E8A-4147-A177-3AD203B41FA5}">
                      <a16:colId xmlns:a16="http://schemas.microsoft.com/office/drawing/2014/main" val="20005"/>
                    </a:ext>
                  </a:extLst>
                </a:gridCol>
                <a:gridCol w="565585">
                  <a:extLst>
                    <a:ext uri="{9D8B030D-6E8A-4147-A177-3AD203B41FA5}">
                      <a16:colId xmlns:a16="http://schemas.microsoft.com/office/drawing/2014/main" val="20006"/>
                    </a:ext>
                  </a:extLst>
                </a:gridCol>
                <a:gridCol w="564469">
                  <a:extLst>
                    <a:ext uri="{9D8B030D-6E8A-4147-A177-3AD203B41FA5}">
                      <a16:colId xmlns:a16="http://schemas.microsoft.com/office/drawing/2014/main" val="20007"/>
                    </a:ext>
                  </a:extLst>
                </a:gridCol>
                <a:gridCol w="565585">
                  <a:extLst>
                    <a:ext uri="{9D8B030D-6E8A-4147-A177-3AD203B41FA5}">
                      <a16:colId xmlns:a16="http://schemas.microsoft.com/office/drawing/2014/main" val="20008"/>
                    </a:ext>
                  </a:extLst>
                </a:gridCol>
                <a:gridCol w="510816">
                  <a:extLst>
                    <a:ext uri="{9D8B030D-6E8A-4147-A177-3AD203B41FA5}">
                      <a16:colId xmlns:a16="http://schemas.microsoft.com/office/drawing/2014/main" val="20009"/>
                    </a:ext>
                  </a:extLst>
                </a:gridCol>
                <a:gridCol w="591296">
                  <a:extLst>
                    <a:ext uri="{9D8B030D-6E8A-4147-A177-3AD203B41FA5}">
                      <a16:colId xmlns:a16="http://schemas.microsoft.com/office/drawing/2014/main" val="20010"/>
                    </a:ext>
                  </a:extLst>
                </a:gridCol>
                <a:gridCol w="565585">
                  <a:extLst>
                    <a:ext uri="{9D8B030D-6E8A-4147-A177-3AD203B41FA5}">
                      <a16:colId xmlns:a16="http://schemas.microsoft.com/office/drawing/2014/main" val="20011"/>
                    </a:ext>
                  </a:extLst>
                </a:gridCol>
                <a:gridCol w="546673">
                  <a:extLst>
                    <a:ext uri="{9D8B030D-6E8A-4147-A177-3AD203B41FA5}">
                      <a16:colId xmlns:a16="http://schemas.microsoft.com/office/drawing/2014/main" val="20012"/>
                    </a:ext>
                  </a:extLst>
                </a:gridCol>
                <a:gridCol w="510816">
                  <a:extLst>
                    <a:ext uri="{9D8B030D-6E8A-4147-A177-3AD203B41FA5}">
                      <a16:colId xmlns:a16="http://schemas.microsoft.com/office/drawing/2014/main" val="20013"/>
                    </a:ext>
                  </a:extLst>
                </a:gridCol>
                <a:gridCol w="510816">
                  <a:extLst>
                    <a:ext uri="{9D8B030D-6E8A-4147-A177-3AD203B41FA5}">
                      <a16:colId xmlns:a16="http://schemas.microsoft.com/office/drawing/2014/main" val="20014"/>
                    </a:ext>
                  </a:extLst>
                </a:gridCol>
                <a:gridCol w="546673">
                  <a:extLst>
                    <a:ext uri="{9D8B030D-6E8A-4147-A177-3AD203B41FA5}">
                      <a16:colId xmlns:a16="http://schemas.microsoft.com/office/drawing/2014/main" val="20015"/>
                    </a:ext>
                  </a:extLst>
                </a:gridCol>
                <a:gridCol w="546673">
                  <a:extLst>
                    <a:ext uri="{9D8B030D-6E8A-4147-A177-3AD203B41FA5}">
                      <a16:colId xmlns:a16="http://schemas.microsoft.com/office/drawing/2014/main"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a16="http://schemas.microsoft.com/office/drawing/2014/main"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sp>
        <p:nvSpPr>
          <p:cNvPr id="7" name="投影片編號版面配置區 11">
            <a:extLst>
              <a:ext uri="{FF2B5EF4-FFF2-40B4-BE49-F238E27FC236}">
                <a16:creationId xmlns:a16="http://schemas.microsoft.com/office/drawing/2014/main" id="{97DF587A-2CFB-4892-91F1-873694ABE52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a:extLst>
              <a:ext uri="{FF2B5EF4-FFF2-40B4-BE49-F238E27FC236}">
                <a16:creationId xmlns:a16="http://schemas.microsoft.com/office/drawing/2014/main" id="{A2FA010A-B250-47BB-AF66-682D416DF76F}"/>
              </a:ext>
            </a:extLst>
          </p:cNvPr>
          <p:cNvGraphicFramePr/>
          <p:nvPr>
            <p:extLst>
              <p:ext uri="{D42A27DB-BD31-4B8C-83A1-F6EECF244321}">
                <p14:modId xmlns:p14="http://schemas.microsoft.com/office/powerpoint/2010/main" val="3649549481"/>
              </p:ext>
            </p:extLst>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11">
            <a:extLst>
              <a:ext uri="{FF2B5EF4-FFF2-40B4-BE49-F238E27FC236}">
                <a16:creationId xmlns:a16="http://schemas.microsoft.com/office/drawing/2014/main" id="{20C6A027-340D-4D87-A202-D5A24B681B76}"/>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19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橢圓 1"/>
          <p:cNvSpPr/>
          <p:nvPr/>
        </p:nvSpPr>
        <p:spPr>
          <a:xfrm>
            <a:off x="4990641" y="4968606"/>
            <a:ext cx="1781060" cy="72711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smtClean="0"/>
              <a:t>臺南區</a:t>
            </a:r>
            <a:endParaRPr lang="en-US" altLang="zh-TW" dirty="0" smtClean="0"/>
          </a:p>
          <a:p>
            <a:pPr algn="ctr"/>
            <a:r>
              <a:rPr lang="zh-TW" altLang="en-US" dirty="0" smtClean="0"/>
              <a:t>沒有</a:t>
            </a:r>
            <a:endParaRPr lang="zh-TW" altLang="en-US" dirty="0"/>
          </a:p>
        </p:txBody>
      </p:sp>
      <p:sp>
        <p:nvSpPr>
          <p:cNvPr id="6" name="橢圓 5"/>
          <p:cNvSpPr/>
          <p:nvPr/>
        </p:nvSpPr>
        <p:spPr>
          <a:xfrm>
            <a:off x="4990641" y="1782895"/>
            <a:ext cx="1781060" cy="72711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dirty="0" smtClean="0"/>
              <a:t>新東國中沒有</a:t>
            </a:r>
            <a:endParaRPr lang="zh-TW" altLang="en-US" dirty="0"/>
          </a:p>
        </p:txBody>
      </p:sp>
      <p:sp>
        <p:nvSpPr>
          <p:cNvPr id="3" name="矩形 2"/>
          <p:cNvSpPr/>
          <p:nvPr/>
        </p:nvSpPr>
        <p:spPr>
          <a:xfrm>
            <a:off x="10410940" y="2798993"/>
            <a:ext cx="1428521" cy="82555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t>後壁、興國、明達</a:t>
            </a:r>
            <a:endParaRPr lang="zh-TW" altLang="en-US" sz="2000" dirty="0"/>
          </a:p>
        </p:txBody>
      </p:sp>
      <p:sp>
        <p:nvSpPr>
          <p:cNvPr id="8" name="矩形 7"/>
          <p:cNvSpPr/>
          <p:nvPr/>
        </p:nvSpPr>
        <p:spPr>
          <a:xfrm rot="732548">
            <a:off x="9118921" y="1852806"/>
            <a:ext cx="2236287" cy="4255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FF0000">
                    <a:alpha val="54000"/>
                  </a:srgbClr>
                </a:solidFill>
              </a:rPr>
              <a:t>新東國中畢業生不適用</a:t>
            </a:r>
            <a:endParaRPr lang="zh-TW" altLang="en-US" sz="1600" dirty="0">
              <a:solidFill>
                <a:srgbClr val="FF0000">
                  <a:alpha val="54000"/>
                </a:srgbClr>
              </a:solidFill>
            </a:endParaRPr>
          </a:p>
        </p:txBody>
      </p:sp>
      <p:sp>
        <p:nvSpPr>
          <p:cNvPr id="9" name="矩形 8"/>
          <p:cNvSpPr/>
          <p:nvPr/>
        </p:nvSpPr>
        <p:spPr>
          <a:xfrm>
            <a:off x="10242240" y="5119388"/>
            <a:ext cx="1443294" cy="425550"/>
          </a:xfrm>
          <a:prstGeom prst="rect">
            <a:avLst/>
          </a:prstGeom>
          <a:noFill/>
          <a:ln w="28575">
            <a:solidFill>
              <a:srgbClr val="393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dirty="0" smtClean="0">
                <a:solidFill>
                  <a:srgbClr val="3939FF"/>
                </a:solidFill>
              </a:rPr>
              <a:t>其他就學區有</a:t>
            </a:r>
            <a:endParaRPr lang="zh-TW" altLang="en-US" sz="1600" dirty="0">
              <a:solidFill>
                <a:srgbClr val="3939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022D4A0F-F097-40A8-B67E-BCDFB85B4C5B}" type="slidenum">
              <a:rPr lang="zh-TW" altLang="en-US" smtClean="0"/>
              <a:pPr>
                <a:defRPr/>
              </a:pPr>
              <a:t>2</a:t>
            </a:fld>
            <a:endParaRPr lang="zh-TW" altLang="en-US"/>
          </a:p>
        </p:txBody>
      </p:sp>
      <p:sp>
        <p:nvSpPr>
          <p:cNvPr id="3" name="文字方塊 2"/>
          <p:cNvSpPr txBox="1">
            <a:spLocks noChangeArrowheads="1"/>
          </p:cNvSpPr>
          <p:nvPr/>
        </p:nvSpPr>
        <p:spPr bwMode="auto">
          <a:xfrm>
            <a:off x="1501755" y="1958332"/>
            <a:ext cx="8907463"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dirty="0" smtClean="0">
                <a:solidFill>
                  <a:srgbClr val="FF3300"/>
                </a:solidFill>
                <a:latin typeface="微軟正黑體" panose="020B0604030504040204" pitchFamily="34" charset="-120"/>
              </a:rPr>
              <a:t>完整簡報資料，請至學校首頁</a:t>
            </a:r>
            <a:endParaRPr kumimoji="0" lang="en-US" altLang="zh-TW" sz="4400" dirty="0" smtClean="0">
              <a:solidFill>
                <a:srgbClr val="FF3300"/>
              </a:solidFill>
              <a:latin typeface="微軟正黑體" panose="020B0604030504040204" pitchFamily="34" charset="-120"/>
            </a:endParaRPr>
          </a:p>
          <a:p>
            <a:pPr algn="ctr" eaLnBrk="1" hangingPunct="1">
              <a:spcBef>
                <a:spcPct val="0"/>
              </a:spcBef>
              <a:buClrTx/>
              <a:buFontTx/>
              <a:buNone/>
            </a:pPr>
            <a:r>
              <a:rPr kumimoji="0" lang="en-US" altLang="zh-TW" sz="2800" dirty="0" smtClean="0">
                <a:solidFill>
                  <a:srgbClr val="FF3300"/>
                </a:solidFill>
                <a:latin typeface="微軟正黑體" panose="020B0604030504040204" pitchFamily="34" charset="-120"/>
                <a:hlinkClick r:id="rId2"/>
              </a:rPr>
              <a:t>https</a:t>
            </a:r>
            <a:r>
              <a:rPr kumimoji="0" lang="en-US" altLang="zh-TW" sz="2800" dirty="0">
                <a:solidFill>
                  <a:srgbClr val="FF3300"/>
                </a:solidFill>
                <a:latin typeface="微軟正黑體" panose="020B0604030504040204" pitchFamily="34" charset="-120"/>
                <a:hlinkClick r:id="rId2"/>
              </a:rPr>
              <a:t>://</a:t>
            </a:r>
            <a:r>
              <a:rPr kumimoji="0" lang="en-US" altLang="zh-TW" sz="2800" dirty="0" smtClean="0">
                <a:solidFill>
                  <a:srgbClr val="FF3300"/>
                </a:solidFill>
                <a:latin typeface="微軟正黑體" panose="020B0604030504040204" pitchFamily="34" charset="-120"/>
                <a:hlinkClick r:id="rId2"/>
              </a:rPr>
              <a:t>www.sdjh.tn.edu.tw/index.php</a:t>
            </a:r>
            <a:endParaRPr kumimoji="0" lang="en-US" altLang="zh-TW" sz="2800" dirty="0" smtClean="0">
              <a:solidFill>
                <a:srgbClr val="FF3300"/>
              </a:solidFill>
              <a:latin typeface="微軟正黑體" panose="020B0604030504040204" pitchFamily="34" charset="-120"/>
            </a:endParaRPr>
          </a:p>
          <a:p>
            <a:pPr algn="ctr" eaLnBrk="1" hangingPunct="1">
              <a:spcBef>
                <a:spcPct val="0"/>
              </a:spcBef>
              <a:buClrTx/>
              <a:buFontTx/>
              <a:buNone/>
            </a:pPr>
            <a:r>
              <a:rPr kumimoji="0" lang="zh-TW" altLang="en-US" sz="4400" dirty="0" smtClean="0">
                <a:solidFill>
                  <a:srgbClr val="FF3300"/>
                </a:solidFill>
                <a:latin typeface="微軟正黑體" panose="020B0604030504040204" pitchFamily="34" charset="-120"/>
              </a:rPr>
              <a:t>下載</a:t>
            </a:r>
            <a:endParaRPr kumimoji="0" lang="zh-TW" altLang="en-US" sz="4400" dirty="0">
              <a:solidFill>
                <a:srgbClr val="FF3300"/>
              </a:solidFill>
              <a:latin typeface="微軟正黑體" panose="020B0604030504040204" pitchFamily="34" charset="-120"/>
            </a:endParaRPr>
          </a:p>
        </p:txBody>
      </p:sp>
    </p:spTree>
    <p:extLst>
      <p:ext uri="{BB962C8B-B14F-4D97-AF65-F5344CB8AC3E}">
        <p14:creationId xmlns:p14="http://schemas.microsoft.com/office/powerpoint/2010/main" val="79767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par>
                                <p:cTn id="16" presetID="53" presetClass="entr" presetSubtype="16" fill="hold" grpId="1"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par>
                                <p:cTn id="21" presetID="53" presetClass="entr" presetSubtype="16" fill="hold" grpId="1"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05267FAB-1A6B-41BE-88FF-84A279982DF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22D4A0F-F097-40A8-B67E-BCDFB85B4C5B}" type="slidenum">
              <a:rPr kumimoji="0" lang="zh-TW" altLang="en-US" sz="20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3" name="矩形 2">
            <a:extLst>
              <a:ext uri="{FF2B5EF4-FFF2-40B4-BE49-F238E27FC236}">
                <a16:creationId xmlns:a16="http://schemas.microsoft.com/office/drawing/2014/main" id="{D567FA5F-E281-4EA7-BEB9-D340F170763C}"/>
              </a:ext>
            </a:extLst>
          </p:cNvPr>
          <p:cNvSpPr/>
          <p:nvPr/>
        </p:nvSpPr>
        <p:spPr>
          <a:xfrm>
            <a:off x="2309567" y="161429"/>
            <a:ext cx="8625526" cy="1077218"/>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3200" b="0" i="0" u="none" strike="noStrike" kern="1200" cap="none" spc="0" normalizeH="0" baseline="0" noProof="0" dirty="0">
                <a:ln>
                  <a:noFill/>
                </a:ln>
                <a:solidFill>
                  <a:srgbClr val="FF0000"/>
                </a:solidFill>
                <a:effectLst/>
                <a:uLnTx/>
                <a:uFillTx/>
                <a:latin typeface="華康儷粗宋" panose="02020709000000000000" pitchFamily="49" charset="-120"/>
                <a:ea typeface="華康儷粗宋" panose="02020709000000000000" pitchFamily="49" charset="-120"/>
                <a:cs typeface="+mn-cs"/>
              </a:rPr>
              <a:t>110</a:t>
            </a:r>
            <a:r>
              <a:rPr kumimoji="1" lang="zh-TW" altLang="en-US" sz="3200" b="0" i="0" u="none" strike="noStrike" kern="1200" cap="none" spc="0" normalizeH="0" baseline="0" noProof="0" dirty="0">
                <a:ln>
                  <a:noFill/>
                </a:ln>
                <a:solidFill>
                  <a:srgbClr val="FF0000"/>
                </a:solidFill>
                <a:effectLst/>
                <a:uLnTx/>
                <a:uFillTx/>
                <a:latin typeface="華康儷粗宋" panose="02020709000000000000" pitchFamily="49" charset="-120"/>
                <a:ea typeface="華康儷粗宋" panose="02020709000000000000" pitchFamily="49" charset="-120"/>
                <a:cs typeface="+mn-cs"/>
              </a:rPr>
              <a:t>學年度</a:t>
            </a:r>
            <a:r>
              <a:rPr kumimoji="1" lang="zh-TW" altLang="en-US" sz="32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高級中等學校特色招生</a:t>
            </a:r>
            <a:endParaRPr kumimoji="1" lang="en-US" altLang="zh-TW" sz="32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cs typeface="+mn-cs"/>
                <a:hlinkClick r:id="rId2">
                  <a:extLst>
                    <a:ext uri="{A12FA001-AC4F-418D-AE19-62706E023703}">
                      <ahyp:hlinkClr xmlns:ahyp="http://schemas.microsoft.com/office/drawing/2018/hyperlinkcolor" xmlns="" val="tx"/>
                    </a:ext>
                  </a:extLst>
                </a:hlinkClick>
              </a:rPr>
              <a:t>考試分發入學辦理學校招生名額等資訊一覽表</a:t>
            </a:r>
            <a:endParaRPr kumimoji="1" lang="zh-TW" altLang="en-US" sz="3200" b="0" i="0" u="none" strike="noStrike" kern="1200" cap="none" spc="0" normalizeH="0" baseline="0" noProof="0" dirty="0">
              <a:ln>
                <a:noFill/>
              </a:ln>
              <a:solidFill>
                <a:srgbClr val="7030A0"/>
              </a:solidFill>
              <a:effectLst/>
              <a:uLnTx/>
              <a:uFillTx/>
              <a:latin typeface="標楷體" panose="03000509000000000000" pitchFamily="65" charset="-120"/>
              <a:ea typeface="標楷體" panose="03000509000000000000" pitchFamily="65" charset="-120"/>
              <a:cs typeface="+mn-cs"/>
            </a:endParaRPr>
          </a:p>
        </p:txBody>
      </p:sp>
      <p:sp>
        <p:nvSpPr>
          <p:cNvPr id="4" name="矩形 3">
            <a:extLst>
              <a:ext uri="{FF2B5EF4-FFF2-40B4-BE49-F238E27FC236}">
                <a16:creationId xmlns:a16="http://schemas.microsoft.com/office/drawing/2014/main" id="{7E2F15FC-4498-4033-9D3C-A58689A0B6FC}"/>
              </a:ext>
            </a:extLst>
          </p:cNvPr>
          <p:cNvSpPr/>
          <p:nvPr/>
        </p:nvSpPr>
        <p:spPr>
          <a:xfrm>
            <a:off x="2139115" y="1152525"/>
            <a:ext cx="9521072" cy="5654561"/>
          </a:xfrm>
          <a:prstGeom prst="rect">
            <a:avLst/>
          </a:prstGeom>
        </p:spPr>
        <p:txBody>
          <a:bodyPr wrap="square">
            <a:spAutoFit/>
          </a:bodyPr>
          <a:lstStyle/>
          <a:p>
            <a:pPr marL="0" marR="0" lvl="0" indent="0" algn="l" defTabSz="914400" rtl="0" eaLnBrk="0" fontAlgn="base" latinLnBrk="0" hangingPunct="0">
              <a:lnSpc>
                <a:spcPts val="4000"/>
              </a:lnSpc>
              <a:spcBef>
                <a:spcPct val="0"/>
              </a:spcBef>
              <a:spcAft>
                <a:spcPct val="0"/>
              </a:spcAft>
              <a:buClrTx/>
              <a:buSzTx/>
              <a:buFontTx/>
              <a:buNone/>
              <a:tabLst/>
              <a:defRPr/>
            </a:pPr>
            <a:r>
              <a:rPr kumimoji="1" lang="zh-TW" altLang="en-US" sz="2800" b="0" i="0" u="none" strike="noStrike" kern="1200" cap="none" spc="0" normalizeH="0" baseline="0" noProof="0" dirty="0">
                <a:ln>
                  <a:noFill/>
                </a:ln>
                <a:solidFill>
                  <a:srgbClr val="C00000"/>
                </a:solidFill>
                <a:effectLst/>
                <a:uLnTx/>
                <a:uFillTx/>
                <a:latin typeface="華康儷粗宋" panose="02020709000000000000" pitchFamily="49" charset="-120"/>
                <a:ea typeface="華康儷粗宋" panose="02020709000000000000" pitchFamily="49" charset="-120"/>
                <a:cs typeface="+mn-cs"/>
              </a:rPr>
              <a:t>基北區</a:t>
            </a:r>
            <a:endParaRPr kumimoji="1" lang="en-US" altLang="zh-TW" sz="2800" b="0" i="0" u="none" strike="noStrike" kern="1200" cap="none" spc="0" normalizeH="0" baseline="0" noProof="0" dirty="0">
              <a:ln>
                <a:noFill/>
              </a:ln>
              <a:solidFill>
                <a:srgbClr val="C00000"/>
              </a:solidFill>
              <a:effectLst/>
              <a:uLnTx/>
              <a:uFillTx/>
              <a:latin typeface="華康儷粗宋" panose="02020709000000000000" pitchFamily="49" charset="-120"/>
              <a:ea typeface="華康儷粗宋" panose="02020709000000000000" pitchFamily="49" charset="-120"/>
              <a:cs typeface="+mn-cs"/>
            </a:endParaRPr>
          </a:p>
          <a:p>
            <a:pPr marL="0" marR="0" lvl="0" indent="0" algn="l" defTabSz="914400" rtl="0" eaLnBrk="0" fontAlgn="base" latinLnBrk="0" hangingPunct="0">
              <a:lnSpc>
                <a:spcPts val="36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國立政治大學附屬高級中學英語國際特色班</a:t>
            </a:r>
            <a:endParaRPr kumimoji="1" lang="en-US" altLang="zh-TW"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endParaRPr>
          </a:p>
          <a:p>
            <a:pPr marL="0" marR="0" lvl="0" indent="0" algn="l" defTabSz="914400" rtl="0" eaLnBrk="0" fontAlgn="base" latinLnBrk="0" hangingPunct="0">
              <a:lnSpc>
                <a:spcPts val="36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國立臺灣師範大學附屬高級中學資訊科學特色班</a:t>
            </a:r>
            <a:endParaRPr kumimoji="1" lang="en-US" altLang="zh-TW"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endParaRPr>
          </a:p>
          <a:p>
            <a:pPr marL="0" marR="0" lvl="0" indent="0" algn="l" defTabSz="914400" rtl="0" eaLnBrk="0" fontAlgn="base" latinLnBrk="0" hangingPunct="0">
              <a:lnSpc>
                <a:spcPts val="36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國立臺灣海洋大學附屬基隆海事高級中等學校海洋科技</a:t>
            </a:r>
          </a:p>
          <a:p>
            <a:pPr marL="0" marR="0" lvl="0" indent="0" algn="l" defTabSz="914400" rtl="0" eaLnBrk="0" fontAlgn="base" latinLnBrk="0" hangingPunct="0">
              <a:lnSpc>
                <a:spcPts val="36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人才培育實驗班</a:t>
            </a:r>
            <a:endParaRPr kumimoji="1" lang="en-US" altLang="zh-TW"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endParaRPr>
          </a:p>
          <a:p>
            <a:pPr marL="0" marR="0" lvl="0" indent="0" algn="l" defTabSz="914400" rtl="0" eaLnBrk="0" fontAlgn="base" latinLnBrk="0" hangingPunct="0">
              <a:lnSpc>
                <a:spcPts val="36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臺北市立西松高級中學國際文憑</a:t>
            </a:r>
            <a:r>
              <a:rPr kumimoji="1" lang="en-US" altLang="zh-TW"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IBDP</a:t>
            </a: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實驗班</a:t>
            </a:r>
            <a:endParaRPr kumimoji="1" lang="en-US" altLang="zh-TW"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endParaRPr>
          </a:p>
          <a:p>
            <a:pPr marL="0" marR="0" lvl="0" indent="0" algn="l" defTabSz="914400" rtl="0" eaLnBrk="0" fontAlgn="base" latinLnBrk="0" hangingPunct="0">
              <a:lnSpc>
                <a:spcPts val="4000"/>
              </a:lnSpc>
              <a:spcBef>
                <a:spcPct val="0"/>
              </a:spcBef>
              <a:spcAft>
                <a:spcPct val="0"/>
              </a:spcAft>
              <a:buClrTx/>
              <a:buSzTx/>
              <a:buFontTx/>
              <a:buNone/>
              <a:tabLst/>
              <a:defRPr/>
            </a:pPr>
            <a:r>
              <a:rPr kumimoji="1" lang="zh-TW" altLang="en-US" sz="2800" b="0" i="0" u="none" strike="noStrike" kern="1200" cap="none" spc="0" normalizeH="0" baseline="0" noProof="0" dirty="0">
                <a:ln>
                  <a:noFill/>
                </a:ln>
                <a:solidFill>
                  <a:srgbClr val="C00000"/>
                </a:solidFill>
                <a:effectLst/>
                <a:uLnTx/>
                <a:uFillTx/>
                <a:latin typeface="華康儷粗宋" panose="02020709000000000000" pitchFamily="49" charset="-120"/>
                <a:ea typeface="華康儷粗宋" panose="02020709000000000000" pitchFamily="49" charset="-120"/>
                <a:cs typeface="+mn-cs"/>
              </a:rPr>
              <a:t>桃連區</a:t>
            </a:r>
            <a:endParaRPr kumimoji="1" lang="en-US" altLang="zh-TW" sz="2800" b="0" i="0" u="none" strike="noStrike" kern="1200" cap="none" spc="0" normalizeH="0" baseline="0" noProof="0" dirty="0">
              <a:ln>
                <a:noFill/>
              </a:ln>
              <a:solidFill>
                <a:srgbClr val="C00000"/>
              </a:solidFill>
              <a:effectLst/>
              <a:uLnTx/>
              <a:uFillTx/>
              <a:latin typeface="華康儷粗宋" panose="02020709000000000000" pitchFamily="49" charset="-120"/>
              <a:ea typeface="華康儷粗宋" panose="02020709000000000000" pitchFamily="49" charset="-120"/>
              <a:cs typeface="+mn-cs"/>
            </a:endParaRPr>
          </a:p>
          <a:p>
            <a:pPr marL="0" marR="0" lvl="0" indent="0" algn="l" defTabSz="914400" rtl="0" eaLnBrk="0" fontAlgn="base" latinLnBrk="0" hangingPunct="0">
              <a:lnSpc>
                <a:spcPts val="40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桃園市立大園高級中等學校國際文憑課程</a:t>
            </a:r>
            <a:r>
              <a:rPr kumimoji="1" lang="en-US" altLang="zh-TW"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IBDP</a:t>
            </a: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專班</a:t>
            </a:r>
            <a:endParaRPr kumimoji="1" lang="en-US" altLang="zh-TW"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endParaRPr>
          </a:p>
          <a:p>
            <a:pPr marL="0" marR="0" lvl="0" indent="0" algn="l" defTabSz="914400" rtl="0" eaLnBrk="0" fontAlgn="base" latinLnBrk="0" hangingPunct="0">
              <a:lnSpc>
                <a:spcPts val="4000"/>
              </a:lnSpc>
              <a:spcBef>
                <a:spcPct val="0"/>
              </a:spcBef>
              <a:spcAft>
                <a:spcPct val="0"/>
              </a:spcAft>
              <a:buClrTx/>
              <a:buSzTx/>
              <a:buFontTx/>
              <a:buNone/>
              <a:tabLst/>
              <a:defRPr/>
            </a:pPr>
            <a:r>
              <a:rPr kumimoji="1" lang="zh-TW" altLang="en-US" sz="2800" b="0" i="0" u="none" strike="noStrike" kern="1200" cap="none" spc="0" normalizeH="0" baseline="0" noProof="0" dirty="0">
                <a:ln>
                  <a:noFill/>
                </a:ln>
                <a:solidFill>
                  <a:srgbClr val="C00000"/>
                </a:solidFill>
                <a:effectLst/>
                <a:uLnTx/>
                <a:uFillTx/>
                <a:latin typeface="華康儷粗宋" panose="02020709000000000000" pitchFamily="49" charset="-120"/>
                <a:ea typeface="華康儷粗宋" panose="02020709000000000000" pitchFamily="49" charset="-120"/>
                <a:cs typeface="+mn-cs"/>
              </a:rPr>
              <a:t>嘉義區</a:t>
            </a:r>
            <a:endParaRPr kumimoji="1" lang="en-US" altLang="zh-TW" sz="2800" b="0" i="0" u="none" strike="noStrike" kern="1200" cap="none" spc="0" normalizeH="0" baseline="0" noProof="0" dirty="0">
              <a:ln>
                <a:noFill/>
              </a:ln>
              <a:solidFill>
                <a:srgbClr val="C00000"/>
              </a:solidFill>
              <a:effectLst/>
              <a:uLnTx/>
              <a:uFillTx/>
              <a:latin typeface="華康儷粗宋" panose="02020709000000000000" pitchFamily="49" charset="-120"/>
              <a:ea typeface="華康儷粗宋" panose="02020709000000000000" pitchFamily="49" charset="-120"/>
              <a:cs typeface="+mn-cs"/>
            </a:endParaRPr>
          </a:p>
          <a:p>
            <a:pPr marL="0" marR="0" lvl="0" indent="0" algn="l" defTabSz="914400" rtl="0" eaLnBrk="0" fontAlgn="base" latinLnBrk="0" hangingPunct="0">
              <a:lnSpc>
                <a:spcPts val="32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國立新港藝術高級中學人文科學特色班</a:t>
            </a:r>
            <a:endParaRPr kumimoji="1" lang="en-US" altLang="zh-TW"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endParaRPr>
          </a:p>
          <a:p>
            <a:pPr marL="0" marR="0" lvl="0" indent="0" algn="l" defTabSz="914400" rtl="0" eaLnBrk="0" fontAlgn="base" latinLnBrk="0" hangingPunct="0">
              <a:lnSpc>
                <a:spcPts val="32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嘉義縣立永慶高級中學</a:t>
            </a:r>
            <a:r>
              <a:rPr kumimoji="1" lang="en-US" altLang="zh-TW"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AI</a:t>
            </a: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科技特色班</a:t>
            </a:r>
            <a:endParaRPr kumimoji="1" lang="en-US" altLang="zh-TW"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endParaRPr>
          </a:p>
          <a:p>
            <a:pPr marL="0" marR="0" lvl="0" indent="0" algn="l" defTabSz="914400" rtl="0" eaLnBrk="0" fontAlgn="base" latinLnBrk="0" hangingPunct="0">
              <a:lnSpc>
                <a:spcPts val="32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嘉義縣立竹崎高級中學</a:t>
            </a:r>
            <a:r>
              <a:rPr kumimoji="1" lang="en-US" altLang="zh-TW"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AI</a:t>
            </a:r>
            <a:r>
              <a:rPr kumimoji="1" lang="zh-TW" altLang="en-US" sz="24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rPr>
              <a:t>科技特色班</a:t>
            </a:r>
            <a:endParaRPr kumimoji="1" lang="zh-TW" altLang="en-US" sz="1600" b="0" i="0" u="none" strike="noStrike" kern="1200" cap="none" spc="0" normalizeH="0" baseline="0" noProof="0" dirty="0">
              <a:ln>
                <a:noFill/>
              </a:ln>
              <a:solidFill>
                <a:prstClr val="black"/>
              </a:solidFill>
              <a:effectLst/>
              <a:uLnTx/>
              <a:uFillTx/>
              <a:latin typeface="華康儷粗宋" panose="02020709000000000000" pitchFamily="49" charset="-120"/>
              <a:ea typeface="華康儷粗宋" panose="02020709000000000000" pitchFamily="49" charset="-120"/>
              <a:cs typeface="+mn-cs"/>
            </a:endParaRPr>
          </a:p>
        </p:txBody>
      </p:sp>
      <p:sp>
        <p:nvSpPr>
          <p:cNvPr id="5" name="橢圓 4"/>
          <p:cNvSpPr/>
          <p:nvPr/>
        </p:nvSpPr>
        <p:spPr>
          <a:xfrm>
            <a:off x="8923663" y="3295751"/>
            <a:ext cx="3106756" cy="139743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4000" dirty="0" smtClean="0">
                <a:solidFill>
                  <a:srgbClr val="FF0000"/>
                </a:solidFill>
              </a:rPr>
              <a:t>臺南區</a:t>
            </a:r>
            <a:endParaRPr lang="en-US" altLang="zh-TW" sz="4000" dirty="0" smtClean="0">
              <a:solidFill>
                <a:srgbClr val="FF0000"/>
              </a:solidFill>
            </a:endParaRPr>
          </a:p>
          <a:p>
            <a:pPr algn="ctr"/>
            <a:r>
              <a:rPr lang="zh-TW" altLang="en-US" sz="4000" dirty="0" smtClean="0">
                <a:solidFill>
                  <a:srgbClr val="FF0000"/>
                </a:solidFill>
              </a:rPr>
              <a:t>沒有</a:t>
            </a:r>
            <a:endParaRPr lang="zh-TW" altLang="en-US" sz="4000" dirty="0">
              <a:solidFill>
                <a:srgbClr val="FF0000"/>
              </a:solidFill>
            </a:endParaRPr>
          </a:p>
        </p:txBody>
      </p:sp>
      <p:sp>
        <p:nvSpPr>
          <p:cNvPr id="6" name="橢圓 5"/>
          <p:cNvSpPr/>
          <p:nvPr/>
        </p:nvSpPr>
        <p:spPr>
          <a:xfrm>
            <a:off x="8846545" y="4996397"/>
            <a:ext cx="3106756" cy="139743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3600" dirty="0" smtClean="0">
                <a:solidFill>
                  <a:srgbClr val="FF0000"/>
                </a:solidFill>
              </a:rPr>
              <a:t>可全國擇一報考</a:t>
            </a:r>
            <a:endParaRPr lang="zh-TW" altLang="en-US" sz="3600" dirty="0">
              <a:solidFill>
                <a:srgbClr val="FF0000"/>
              </a:solidFill>
            </a:endParaRPr>
          </a:p>
        </p:txBody>
      </p:sp>
    </p:spTree>
    <p:extLst>
      <p:ext uri="{BB962C8B-B14F-4D97-AF65-F5344CB8AC3E}">
        <p14:creationId xmlns:p14="http://schemas.microsoft.com/office/powerpoint/2010/main" val="2600101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794F057A-FC87-47AB-88C4-D11F4EFC8F5B}"/>
              </a:ext>
            </a:extLst>
          </p:cNvPr>
          <p:cNvGraphicFramePr/>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投影片編號版面配置區 11">
            <a:extLst>
              <a:ext uri="{FF2B5EF4-FFF2-40B4-BE49-F238E27FC236}">
                <a16:creationId xmlns:a16="http://schemas.microsoft.com/office/drawing/2014/main" id="{B384CDFD-539E-4399-A159-541B912C44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7" name="橢圓 6"/>
          <p:cNvSpPr/>
          <p:nvPr/>
        </p:nvSpPr>
        <p:spPr>
          <a:xfrm>
            <a:off x="9462227" y="4373696"/>
            <a:ext cx="2467779" cy="85931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400" dirty="0" smtClean="0">
                <a:solidFill>
                  <a:srgbClr val="FF0000"/>
                </a:solidFill>
              </a:rPr>
              <a:t>參加技藝學程的同學</a:t>
            </a:r>
            <a:endParaRPr lang="zh-TW" altLang="en-US" sz="2400" dirty="0">
              <a:solidFill>
                <a:srgbClr val="FF0000"/>
              </a:solidFill>
            </a:endParaRPr>
          </a:p>
        </p:txBody>
      </p:sp>
      <p:sp>
        <p:nvSpPr>
          <p:cNvPr id="8" name="橢圓 7"/>
          <p:cNvSpPr/>
          <p:nvPr/>
        </p:nvSpPr>
        <p:spPr>
          <a:xfrm>
            <a:off x="9670630" y="1684779"/>
            <a:ext cx="2050974" cy="85931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3200" dirty="0" smtClean="0">
                <a:solidFill>
                  <a:srgbClr val="FF0000"/>
                </a:solidFill>
              </a:rPr>
              <a:t>考術科</a:t>
            </a:r>
            <a:endParaRPr lang="zh-TW" altLang="en-US" sz="3200" dirty="0">
              <a:solidFill>
                <a:srgbClr val="FF0000"/>
              </a:solidFill>
            </a:endParaRPr>
          </a:p>
        </p:txBody>
      </p:sp>
      <p:sp>
        <p:nvSpPr>
          <p:cNvPr id="9" name="矩形 8"/>
          <p:cNvSpPr/>
          <p:nvPr/>
        </p:nvSpPr>
        <p:spPr>
          <a:xfrm>
            <a:off x="9403212" y="2571589"/>
            <a:ext cx="2788788" cy="825557"/>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t>新營高工、</a:t>
            </a:r>
            <a:r>
              <a:rPr lang="zh-TW" altLang="en-US" dirty="0" smtClean="0"/>
              <a:t>後壁、白河、新榮、明達、育德、慈幼、南英、長女、亞洲</a:t>
            </a:r>
            <a:endParaRPr lang="zh-TW"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20AB2225-3E26-4684-811B-B778E330A8AE}"/>
              </a:ext>
            </a:extLst>
          </p:cNvPr>
          <p:cNvGraphicFramePr/>
          <p:nvPr>
            <p:extLst>
              <p:ext uri="{D42A27DB-BD31-4B8C-83A1-F6EECF244321}">
                <p14:modId xmlns:p14="http://schemas.microsoft.com/office/powerpoint/2010/main" val="3835664163"/>
              </p:ext>
            </p:extLst>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投影片編號版面配置區 11">
            <a:extLst>
              <a:ext uri="{FF2B5EF4-FFF2-40B4-BE49-F238E27FC236}">
                <a16:creationId xmlns:a16="http://schemas.microsoft.com/office/drawing/2014/main" id="{25827D04-3A94-46BD-AD93-8FDEAB6D65BB}"/>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矩形 1"/>
          <p:cNvSpPr/>
          <p:nvPr/>
        </p:nvSpPr>
        <p:spPr>
          <a:xfrm>
            <a:off x="10049483" y="3476702"/>
            <a:ext cx="1850833" cy="7711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t>1.</a:t>
            </a:r>
            <a:r>
              <a:rPr lang="zh-TW" altLang="en-US" dirty="0" smtClean="0"/>
              <a:t>全國一區</a:t>
            </a:r>
            <a:endParaRPr lang="en-US" altLang="zh-TW" dirty="0" smtClean="0"/>
          </a:p>
          <a:p>
            <a:r>
              <a:rPr lang="en-US" altLang="zh-TW" dirty="0" smtClean="0"/>
              <a:t>2.</a:t>
            </a:r>
            <a:r>
              <a:rPr lang="zh-TW" altLang="en-US" dirty="0" smtClean="0"/>
              <a:t>可選</a:t>
            </a:r>
            <a:r>
              <a:rPr lang="en-US" altLang="zh-TW" dirty="0" smtClean="0"/>
              <a:t>30</a:t>
            </a:r>
            <a:r>
              <a:rPr lang="zh-TW" altLang="en-US" dirty="0" smtClean="0"/>
              <a:t>個志願</a:t>
            </a:r>
            <a:endParaRPr lang="en-US" altLang="zh-TW" dirty="0" smtClean="0"/>
          </a:p>
          <a:p>
            <a:r>
              <a:rPr lang="en-US" altLang="zh-TW" dirty="0" smtClean="0"/>
              <a:t>3.</a:t>
            </a:r>
            <a:r>
              <a:rPr lang="zh-TW" altLang="en-US" dirty="0" smtClean="0"/>
              <a:t>電腦統一分發</a:t>
            </a:r>
            <a:endParaRPr lang="zh-TW" altLang="en-US" dirty="0"/>
          </a:p>
        </p:txBody>
      </p:sp>
      <p:sp>
        <p:nvSpPr>
          <p:cNvPr id="7" name="矩形 6"/>
          <p:cNvSpPr/>
          <p:nvPr/>
        </p:nvSpPr>
        <p:spPr>
          <a:xfrm>
            <a:off x="10049483" y="4499087"/>
            <a:ext cx="2004389" cy="7711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t>1.</a:t>
            </a:r>
            <a:r>
              <a:rPr lang="zh-TW" altLang="en-US" dirty="0" smtClean="0"/>
              <a:t>北、中、南區</a:t>
            </a:r>
            <a:endParaRPr lang="en-US" altLang="zh-TW" dirty="0" smtClean="0"/>
          </a:p>
          <a:p>
            <a:r>
              <a:rPr lang="en-US" altLang="zh-TW" dirty="0" smtClean="0"/>
              <a:t>2.</a:t>
            </a:r>
            <a:r>
              <a:rPr lang="zh-TW" altLang="en-US" dirty="0" smtClean="0"/>
              <a:t>均可擇一校報名</a:t>
            </a:r>
            <a:endParaRPr lang="en-US" altLang="zh-TW" dirty="0" smtClean="0"/>
          </a:p>
          <a:p>
            <a:r>
              <a:rPr lang="en-US" altLang="zh-TW" dirty="0" smtClean="0"/>
              <a:t>3.</a:t>
            </a:r>
            <a:r>
              <a:rPr lang="zh-TW" altLang="en-US" dirty="0" smtClean="0"/>
              <a:t>擇一區現場登記</a:t>
            </a:r>
            <a:endParaRPr lang="zh-TW" altLang="en-US" dirty="0"/>
          </a:p>
        </p:txBody>
      </p:sp>
      <p:sp>
        <p:nvSpPr>
          <p:cNvPr id="8" name="矩形 7"/>
          <p:cNvSpPr/>
          <p:nvPr/>
        </p:nvSpPr>
        <p:spPr>
          <a:xfrm>
            <a:off x="10049481" y="2405743"/>
            <a:ext cx="2234325" cy="81975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t>1.</a:t>
            </a:r>
            <a:r>
              <a:rPr lang="zh-TW" altLang="en-US" dirty="0" smtClean="0"/>
              <a:t>南應大</a:t>
            </a:r>
            <a:r>
              <a:rPr lang="en-US" altLang="zh-TW" dirty="0" smtClean="0"/>
              <a:t>.</a:t>
            </a:r>
            <a:r>
              <a:rPr lang="zh-TW" altLang="en-US" dirty="0" smtClean="0"/>
              <a:t>東方設計</a:t>
            </a:r>
            <a:endParaRPr lang="en-US" altLang="zh-TW" dirty="0" smtClean="0"/>
          </a:p>
          <a:p>
            <a:r>
              <a:rPr lang="en-US" altLang="zh-TW" dirty="0" smtClean="0"/>
              <a:t>2.</a:t>
            </a:r>
            <a:r>
              <a:rPr lang="zh-TW" altLang="en-US" dirty="0" smtClean="0"/>
              <a:t>七年一貫制</a:t>
            </a:r>
            <a:endParaRPr lang="en-US" altLang="zh-TW" dirty="0" smtClean="0"/>
          </a:p>
          <a:p>
            <a:r>
              <a:rPr lang="en-US" altLang="zh-TW" dirty="0" smtClean="0"/>
              <a:t>3.</a:t>
            </a:r>
            <a:r>
              <a:rPr lang="zh-TW" altLang="en-US" sz="1400" dirty="0" smtClean="0"/>
              <a:t>美術音樂舞蹈美術工藝</a:t>
            </a:r>
            <a:endParaRPr lang="zh-TW" alt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a16="http://schemas.microsoft.com/office/drawing/2014/main"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a:extLst>
              <a:ext uri="{FF2B5EF4-FFF2-40B4-BE49-F238E27FC236}">
                <a16:creationId xmlns:a16="http://schemas.microsoft.com/office/drawing/2014/main"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a:extLst>
              <a:ext uri="{FF2B5EF4-FFF2-40B4-BE49-F238E27FC236}">
                <a16:creationId xmlns:a16="http://schemas.microsoft.com/office/drawing/2014/main"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695825" y="5338763"/>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425554" y="5321122"/>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425554" y="5800547"/>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a:extLst>
              <a:ext uri="{FF2B5EF4-FFF2-40B4-BE49-F238E27FC236}">
                <a16:creationId xmlns:a16="http://schemas.microsoft.com/office/drawing/2014/main" id="{66D67DAB-CFF2-4A9E-A91E-798432A99CB6}"/>
              </a:ext>
            </a:extLst>
          </p:cNvPr>
          <p:cNvSpPr/>
          <p:nvPr/>
        </p:nvSpPr>
        <p:spPr>
          <a:xfrm>
            <a:off x="7425554"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a:extLst>
              <a:ext uri="{FF2B5EF4-FFF2-40B4-BE49-F238E27FC236}">
                <a16:creationId xmlns:a16="http://schemas.microsoft.com/office/drawing/2014/main"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a16="http://schemas.microsoft.com/office/drawing/2014/main"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64928" y="786150"/>
            <a:ext cx="65754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dirty="0">
                <a:solidFill>
                  <a:srgbClr val="000000"/>
                </a:solidFill>
                <a:latin typeface="華康粗圓體" panose="020F0709000000000000" pitchFamily="49" charset="-120"/>
                <a:ea typeface="華康粗圓體" panose="020F0709000000000000" pitchFamily="49" charset="-120"/>
              </a:rPr>
              <a:t>1.</a:t>
            </a:r>
            <a:r>
              <a:rPr lang="zh-TW" altLang="en-US" sz="2000" dirty="0">
                <a:solidFill>
                  <a:srgbClr val="000000"/>
                </a:solidFill>
                <a:latin typeface="華康粗圓體" panose="020F0709000000000000" pitchFamily="49" charset="-120"/>
                <a:ea typeface="華康粗圓體" panose="020F0709000000000000" pitchFamily="49" charset="-120"/>
              </a:rPr>
              <a:t>藝術才能班、專業群科、體育班、科學</a:t>
            </a:r>
            <a:r>
              <a:rPr lang="zh-TW" altLang="en-US" sz="2000" dirty="0" smtClean="0">
                <a:solidFill>
                  <a:srgbClr val="000000"/>
                </a:solidFill>
                <a:latin typeface="華康粗圓體" panose="020F0709000000000000" pitchFamily="49" charset="-120"/>
                <a:ea typeface="華康粗圓體" panose="020F0709000000000000" pitchFamily="49" charset="-120"/>
              </a:rPr>
              <a:t>班</a:t>
            </a:r>
            <a:r>
              <a:rPr lang="en-US" altLang="zh-TW" sz="1600" dirty="0" smtClean="0">
                <a:solidFill>
                  <a:srgbClr val="FF0000"/>
                </a:solidFill>
                <a:latin typeface="華康粗圓體" panose="020F0709000000000000" pitchFamily="49" charset="-120"/>
                <a:ea typeface="華康粗圓體" panose="020F0709000000000000" pitchFamily="49" charset="-120"/>
              </a:rPr>
              <a:t>3/12.19.20</a:t>
            </a:r>
            <a:endParaRPr lang="en-US" altLang="zh-TW" sz="1600" dirty="0">
              <a:solidFill>
                <a:srgbClr val="FF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000" dirty="0">
                <a:solidFill>
                  <a:srgbClr val="000000"/>
                </a:solidFill>
                <a:latin typeface="華康粗圓體" panose="020F0709000000000000" pitchFamily="49" charset="-120"/>
                <a:ea typeface="華康粗圓體" panose="020F0709000000000000" pitchFamily="49" charset="-120"/>
              </a:rPr>
              <a:t>2.</a:t>
            </a:r>
            <a:r>
              <a:rPr lang="zh-TW" altLang="en-US" sz="2000" dirty="0">
                <a:solidFill>
                  <a:srgbClr val="000000"/>
                </a:solidFill>
                <a:latin typeface="華康粗圓體" panose="020F0709000000000000" pitchFamily="49" charset="-120"/>
                <a:ea typeface="華康粗圓體" panose="020F0709000000000000" pitchFamily="49" charset="-120"/>
              </a:rPr>
              <a:t>可跨區報考</a:t>
            </a:r>
            <a:endParaRPr lang="en-US" altLang="zh-TW" sz="20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000" dirty="0">
                <a:solidFill>
                  <a:srgbClr val="000000"/>
                </a:solidFill>
                <a:latin typeface="華康粗圓體" panose="020F0709000000000000" pitchFamily="49" charset="-120"/>
                <a:ea typeface="華康粗圓體" panose="020F0709000000000000" pitchFamily="49" charset="-120"/>
              </a:rPr>
              <a:t>3.</a:t>
            </a:r>
            <a:r>
              <a:rPr lang="zh-TW" altLang="en-US" sz="20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a:extLst>
              <a:ext uri="{FF2B5EF4-FFF2-40B4-BE49-F238E27FC236}">
                <a16:creationId xmlns:a16="http://schemas.microsoft.com/office/drawing/2014/main"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a:extLst>
              <a:ext uri="{FF2B5EF4-FFF2-40B4-BE49-F238E27FC236}">
                <a16:creationId xmlns:a16="http://schemas.microsoft.com/office/drawing/2014/main"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958161" y="3486494"/>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dirty="0">
                <a:solidFill>
                  <a:srgbClr val="000000"/>
                </a:solidFill>
                <a:latin typeface="華康粗圓體" panose="020F0709000000000000" pitchFamily="49" charset="-120"/>
                <a:ea typeface="華康粗圓體" panose="020F0709000000000000" pitchFamily="49" charset="-120"/>
              </a:rPr>
              <a:t>4</a:t>
            </a:r>
            <a:r>
              <a:rPr lang="zh-TW" altLang="en-US" sz="2000" dirty="0">
                <a:solidFill>
                  <a:srgbClr val="000000"/>
                </a:solidFill>
                <a:latin typeface="華康粗圓體" panose="020F0709000000000000" pitchFamily="49" charset="-120"/>
                <a:ea typeface="華康粗圓體" panose="020F0709000000000000" pitchFamily="49" charset="-120"/>
              </a:rPr>
              <a:t>、</a:t>
            </a:r>
            <a:r>
              <a:rPr lang="en-US" altLang="zh-TW" sz="2000" dirty="0">
                <a:solidFill>
                  <a:srgbClr val="000000"/>
                </a:solidFill>
                <a:latin typeface="華康粗圓體" panose="020F0709000000000000" pitchFamily="49" charset="-120"/>
                <a:ea typeface="華康粗圓體" panose="020F0709000000000000" pitchFamily="49" charset="-120"/>
              </a:rPr>
              <a:t>5</a:t>
            </a:r>
            <a:r>
              <a:rPr lang="zh-TW" altLang="en-US" sz="2000" dirty="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a:extLst>
              <a:ext uri="{FF2B5EF4-FFF2-40B4-BE49-F238E27FC236}">
                <a16:creationId xmlns:a16="http://schemas.microsoft.com/office/drawing/2014/main"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a16="http://schemas.microsoft.com/office/drawing/2014/main" id="{DE5F57E4-CCA1-40EB-A9D7-049FC06B2CF4}"/>
              </a:ext>
            </a:extLst>
          </p:cNvPr>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716088" y="841712"/>
            <a:ext cx="20447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dirty="0">
                <a:solidFill>
                  <a:srgbClr val="000000"/>
                </a:solidFill>
                <a:latin typeface="華康粗圓體" panose="020F0709000000000000" pitchFamily="49" charset="-120"/>
                <a:ea typeface="華康粗圓體" panose="020F0709000000000000" pitchFamily="49" charset="-120"/>
              </a:rPr>
              <a:t>1.</a:t>
            </a:r>
            <a:r>
              <a:rPr lang="zh-TW" altLang="en-US" sz="2000" dirty="0">
                <a:solidFill>
                  <a:srgbClr val="000000"/>
                </a:solidFill>
                <a:latin typeface="華康粗圓體" panose="020F0709000000000000" pitchFamily="49" charset="-120"/>
                <a:ea typeface="華康粗圓體" panose="020F0709000000000000" pitchFamily="49" charset="-120"/>
              </a:rPr>
              <a:t>藝術才能班</a:t>
            </a:r>
            <a:endParaRPr lang="en-US" altLang="zh-TW" sz="20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000" dirty="0">
                <a:solidFill>
                  <a:srgbClr val="000000"/>
                </a:solidFill>
                <a:latin typeface="華康粗圓體" panose="020F0709000000000000" pitchFamily="49" charset="-120"/>
                <a:ea typeface="華康粗圓體" panose="020F0709000000000000" pitchFamily="49" charset="-120"/>
              </a:rPr>
              <a:t>2.</a:t>
            </a:r>
            <a:r>
              <a:rPr lang="zh-TW" altLang="en-US" sz="2000" dirty="0">
                <a:solidFill>
                  <a:srgbClr val="000000"/>
                </a:solidFill>
                <a:latin typeface="華康粗圓體" panose="020F0709000000000000" pitchFamily="49" charset="-120"/>
                <a:ea typeface="華康粗圓體" panose="020F0709000000000000" pitchFamily="49" charset="-120"/>
              </a:rPr>
              <a:t>專業群科</a:t>
            </a:r>
            <a:endParaRPr lang="en-US" altLang="zh-TW" sz="20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000" dirty="0">
                <a:solidFill>
                  <a:srgbClr val="000000"/>
                </a:solidFill>
                <a:latin typeface="華康粗圓體" panose="020F0709000000000000" pitchFamily="49" charset="-120"/>
                <a:ea typeface="華康粗圓體" panose="020F0709000000000000" pitchFamily="49" charset="-120"/>
              </a:rPr>
              <a:t>3.</a:t>
            </a:r>
            <a:r>
              <a:rPr lang="zh-TW" altLang="en-US" sz="2000"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a:extLst>
              <a:ext uri="{FF2B5EF4-FFF2-40B4-BE49-F238E27FC236}">
                <a16:creationId xmlns:a16="http://schemas.microsoft.com/office/drawing/2014/main"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a16="http://schemas.microsoft.com/office/drawing/2014/main"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966270" y="3802856"/>
            <a:ext cx="21431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000" dirty="0">
                <a:solidFill>
                  <a:srgbClr val="000000"/>
                </a:solidFill>
                <a:latin typeface="華康粗圓體" panose="020F0709000000000000" pitchFamily="49" charset="-120"/>
                <a:ea typeface="華康粗圓體" panose="020F0709000000000000" pitchFamily="49" charset="-120"/>
              </a:rPr>
              <a:t>科學</a:t>
            </a:r>
            <a:r>
              <a:rPr lang="zh-TW" altLang="en-US" sz="2000" dirty="0" smtClean="0">
                <a:solidFill>
                  <a:srgbClr val="000000"/>
                </a:solidFill>
                <a:latin typeface="華康粗圓體" panose="020F0709000000000000" pitchFamily="49" charset="-120"/>
                <a:ea typeface="華康粗圓體" panose="020F0709000000000000" pitchFamily="49" charset="-120"/>
              </a:rPr>
              <a:t>班</a:t>
            </a:r>
            <a:r>
              <a:rPr lang="en-US" altLang="zh-TW" sz="1600" dirty="0" smtClean="0">
                <a:solidFill>
                  <a:srgbClr val="FF0000"/>
                </a:solidFill>
                <a:latin typeface="華康粗圓體" panose="020F0709000000000000" pitchFamily="49" charset="-120"/>
                <a:ea typeface="華康粗圓體" panose="020F0709000000000000" pitchFamily="49" charset="-120"/>
              </a:rPr>
              <a:t>2/21-3/4</a:t>
            </a:r>
            <a:endParaRPr lang="zh-TW" altLang="en-US" sz="1600" dirty="0">
              <a:solidFill>
                <a:srgbClr val="FF0000"/>
              </a:solidFill>
              <a:latin typeface="華康粗圓體" panose="020F0709000000000000" pitchFamily="49" charset="-120"/>
              <a:ea typeface="華康粗圓體" panose="020F0709000000000000" pitchFamily="49" charset="-120"/>
            </a:endParaRP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a16="http://schemas.microsoft.com/office/drawing/2014/main"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a16="http://schemas.microsoft.com/office/drawing/2014/main"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a:extLst>
              <a:ext uri="{FF2B5EF4-FFF2-40B4-BE49-F238E27FC236}">
                <a16:creationId xmlns:a16="http://schemas.microsoft.com/office/drawing/2014/main"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9089231" y="1376362"/>
            <a:ext cx="19937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dirty="0">
                <a:solidFill>
                  <a:srgbClr val="000000"/>
                </a:solidFill>
                <a:latin typeface="華康粗圓體" panose="020F0709000000000000" pitchFamily="49" charset="-120"/>
                <a:ea typeface="華康粗圓體" panose="020F0709000000000000" pitchFamily="49" charset="-120"/>
              </a:rPr>
              <a:t>7</a:t>
            </a:r>
            <a:r>
              <a:rPr lang="zh-TW" altLang="en-US" sz="2000" dirty="0">
                <a:solidFill>
                  <a:srgbClr val="000000"/>
                </a:solidFill>
                <a:latin typeface="華康粗圓體" panose="020F0709000000000000" pitchFamily="49" charset="-120"/>
                <a:ea typeface="華康粗圓體" panose="020F0709000000000000" pitchFamily="49" charset="-120"/>
              </a:rPr>
              <a:t>月放榜  報到</a:t>
            </a:r>
          </a:p>
        </p:txBody>
      </p:sp>
      <p:sp>
        <p:nvSpPr>
          <p:cNvPr id="2" name="矩形 1">
            <a:extLst>
              <a:ext uri="{FF2B5EF4-FFF2-40B4-BE49-F238E27FC236}">
                <a16:creationId xmlns:a16="http://schemas.microsoft.com/office/drawing/2014/main" id="{1C81915A-10A4-45BF-A293-135B584476E8}"/>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a:extLst>
              <a:ext uri="{FF2B5EF4-FFF2-40B4-BE49-F238E27FC236}">
                <a16:creationId xmlns:a16="http://schemas.microsoft.com/office/drawing/2014/main"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43" name="投影片編號版面配置區 11">
            <a:extLst>
              <a:ext uri="{FF2B5EF4-FFF2-40B4-BE49-F238E27FC236}">
                <a16:creationId xmlns:a16="http://schemas.microsoft.com/office/drawing/2014/main" id="{2484A867-7D58-4260-B03D-75A9A0A4A8D6}"/>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44" name="文字方塊 43">
            <a:extLst>
              <a:ext uri="{FF2B5EF4-FFF2-40B4-BE49-F238E27FC236}">
                <a16:creationId xmlns:a16="http://schemas.microsoft.com/office/drawing/2014/main" id="{34AA0B27-A4CD-4A09-B97C-F9551721D061}"/>
              </a:ext>
            </a:extLst>
          </p:cNvPr>
          <p:cNvSpPr txBox="1"/>
          <p:nvPr/>
        </p:nvSpPr>
        <p:spPr>
          <a:xfrm>
            <a:off x="7219000" y="6262509"/>
            <a:ext cx="2788007" cy="369332"/>
          </a:xfrm>
          <a:prstGeom prst="rect">
            <a:avLst/>
          </a:prstGeom>
          <a:noFill/>
        </p:spPr>
        <p:txBody>
          <a:bodyPr wrap="none" rtlCol="0">
            <a:spAutoFit/>
          </a:bodyPr>
          <a:lstStyle/>
          <a:p>
            <a:r>
              <a:rPr lang="en-US" altLang="zh-TW" b="1" dirty="0">
                <a:solidFill>
                  <a:srgbClr val="FF0000"/>
                </a:solidFill>
              </a:rPr>
              <a:t>(110</a:t>
            </a:r>
            <a:r>
              <a:rPr lang="zh-TW" altLang="en-US" b="1" dirty="0">
                <a:solidFill>
                  <a:srgbClr val="FF0000"/>
                </a:solidFill>
              </a:rPr>
              <a:t>學年度臺南區未辦理</a:t>
            </a:r>
            <a:r>
              <a:rPr lang="en-US" altLang="zh-TW" b="1" dirty="0">
                <a:solidFill>
                  <a:srgbClr val="FF0000"/>
                </a:solidFill>
              </a:rPr>
              <a:t>)</a:t>
            </a:r>
            <a:endParaRPr lang="zh-TW" altLang="en-US" b="1"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randombar(horizontal)">
                                      <p:cBhvr>
                                        <p:cTn id="135" dur="500"/>
                                        <p:tgtEl>
                                          <p:spTgt spid="32"/>
                                        </p:tgtEl>
                                      </p:cBhvr>
                                    </p:animEffect>
                                  </p:childTnLst>
                                </p:cTn>
                              </p:par>
                              <p:par>
                                <p:cTn id="136" presetID="42" presetClass="entr" presetSubtype="0"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1000"/>
                                        <p:tgtEl>
                                          <p:spTgt spid="26"/>
                                        </p:tgtEl>
                                      </p:cBhvr>
                                    </p:animEffect>
                                    <p:anim calcmode="lin" valueType="num">
                                      <p:cBhvr>
                                        <p:cTn id="139" dur="1000" fill="hold"/>
                                        <p:tgtEl>
                                          <p:spTgt spid="26"/>
                                        </p:tgtEl>
                                        <p:attrNameLst>
                                          <p:attrName>ppt_x</p:attrName>
                                        </p:attrNameLst>
                                      </p:cBhvr>
                                      <p:tavLst>
                                        <p:tav tm="0">
                                          <p:val>
                                            <p:strVal val="#ppt_x"/>
                                          </p:val>
                                        </p:tav>
                                        <p:tav tm="100000">
                                          <p:val>
                                            <p:strVal val="#ppt_x"/>
                                          </p:val>
                                        </p:tav>
                                      </p:tavLst>
                                    </p:anim>
                                    <p:anim calcmode="lin" valueType="num">
                                      <p:cBhvr>
                                        <p:cTn id="140" dur="1000" fill="hold"/>
                                        <p:tgtEl>
                                          <p:spTgt spid="26"/>
                                        </p:tgtEl>
                                        <p:attrNameLst>
                                          <p:attrName>ppt_y</p:attrName>
                                        </p:attrNameLst>
                                      </p:cBhvr>
                                      <p:tavLst>
                                        <p:tav tm="0">
                                          <p:val>
                                            <p:strVal val="#ppt_y+.1"/>
                                          </p:val>
                                        </p:tav>
                                        <p:tav tm="100000">
                                          <p:val>
                                            <p:strVal val="#ppt_y"/>
                                          </p:val>
                                        </p:tav>
                                      </p:tavLst>
                                    </p:anim>
                                  </p:childTnLst>
                                </p:cTn>
                              </p:par>
                            </p:childTnLst>
                          </p:cTn>
                        </p:par>
                        <p:par>
                          <p:cTn id="141" fill="hold" nodeType="afterGroup">
                            <p:stCondLst>
                              <p:cond delay="1000"/>
                            </p:stCondLst>
                            <p:childTnLst>
                              <p:par>
                                <p:cTn id="142" presetID="42" presetClass="entr" presetSubtype="0"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14" presetClass="entr" presetSubtype="1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randombar(horizontal)">
                                      <p:cBhvr>
                                        <p:cTn id="149" dur="500"/>
                                        <p:tgtEl>
                                          <p:spTgt spid="3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randombar(horizontal)">
                                      <p:cBhvr>
                                        <p:cTn id="154" dur="500"/>
                                        <p:tgtEl>
                                          <p:spTgt spid="47"/>
                                        </p:tgtEl>
                                      </p:cBhvr>
                                    </p:animEffect>
                                  </p:childTnLst>
                                </p:cTn>
                              </p:par>
                            </p:childTnLst>
                          </p:cTn>
                        </p:par>
                        <p:par>
                          <p:cTn id="155" fill="hold" nodeType="afterGroup">
                            <p:stCondLst>
                              <p:cond delay="500"/>
                            </p:stCondLst>
                            <p:childTnLst>
                              <p:par>
                                <p:cTn id="156" presetID="14" presetClass="entr" presetSubtype="1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randombar(horizontal)">
                                      <p:cBhvr>
                                        <p:cTn id="158" dur="500"/>
                                        <p:tgtEl>
                                          <p:spTgt spid="46"/>
                                        </p:tgtEl>
                                      </p:cBhvr>
                                    </p:animEffect>
                                  </p:childTnLst>
                                </p:cTn>
                              </p:par>
                              <p:par>
                                <p:cTn id="159" presetID="14" presetClass="entr" presetSubtype="1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randombar(horizontal)">
                                      <p:cBhvr>
                                        <p:cTn id="161" dur="500"/>
                                        <p:tgtEl>
                                          <p:spTgt spid="4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randombar(horizontal)">
                                      <p:cBhvr>
                                        <p:cTn id="164" dur="500"/>
                                        <p:tgtEl>
                                          <p:spTgt spid="50"/>
                                        </p:tgtEl>
                                      </p:cBhvr>
                                    </p:animEffect>
                                  </p:childTnLst>
                                </p:cTn>
                              </p:par>
                              <p:par>
                                <p:cTn id="165" presetID="14" presetClass="entr" presetSubtype="10" fill="hold"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randombar(horizontal)">
                                      <p:cBhvr>
                                        <p:cTn id="1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1"/>
          <p:cNvSpPr>
            <a:spLocks noGrp="1"/>
          </p:cNvSpPr>
          <p:nvPr>
            <p:ph type="sldNum" sz="quarter" idx="12"/>
          </p:nvPr>
        </p:nvSpPr>
        <p:spPr>
          <a:xfrm>
            <a:off x="8616000" y="6505200"/>
            <a:ext cx="2057400" cy="365125"/>
          </a:xfrm>
        </p:spPr>
        <p:txBody>
          <a:bodyPr/>
          <a:lstStyle/>
          <a:p>
            <a:pPr defTabSz="457189"/>
            <a:fld id="{7C4AC336-0E54-4593-986A-69D283B2598E}" type="slidenum">
              <a:rPr lang="zh-TW" altLang="en-US">
                <a:solidFill>
                  <a:prstClr val="black">
                    <a:lumMod val="50000"/>
                    <a:lumOff val="50000"/>
                  </a:prstClr>
                </a:solidFill>
                <a:latin typeface="Arial"/>
                <a:ea typeface="微軟正黑體" panose="020B0604030504040204" pitchFamily="34" charset="-120"/>
              </a:rPr>
              <a:pPr defTabSz="457189"/>
              <a:t>24</a:t>
            </a:fld>
            <a:endParaRPr lang="zh-TW" altLang="en-US" dirty="0">
              <a:solidFill>
                <a:prstClr val="black">
                  <a:lumMod val="50000"/>
                  <a:lumOff val="50000"/>
                </a:prstClr>
              </a:solidFill>
              <a:latin typeface="Arial"/>
              <a:ea typeface="微軟正黑體" panose="020B0604030504040204" pitchFamily="34" charset="-120"/>
            </a:endParaRPr>
          </a:p>
        </p:txBody>
      </p:sp>
      <p:sp>
        <p:nvSpPr>
          <p:cNvPr id="6" name="矩形 5"/>
          <p:cNvSpPr/>
          <p:nvPr/>
        </p:nvSpPr>
        <p:spPr>
          <a:xfrm>
            <a:off x="1380291" y="0"/>
            <a:ext cx="9527427" cy="748988"/>
          </a:xfrm>
          <a:prstGeom prst="rect">
            <a:avLst/>
          </a:prstGeom>
          <a:solidFill>
            <a:srgbClr val="0000FF"/>
          </a:solidFill>
        </p:spPr>
        <p:txBody>
          <a:bodyPr wrap="square">
            <a:spAutoFit/>
          </a:bodyPr>
          <a:lstStyle/>
          <a:p>
            <a:pPr algn="ctr" defTabSz="914377">
              <a:defRPr/>
            </a:pPr>
            <a:r>
              <a:rPr lang="zh-TW" altLang="en-US" sz="4267" dirty="0">
                <a:solidFill>
                  <a:prstClr val="white"/>
                </a:solidFill>
                <a:latin typeface="標楷體" panose="03000509000000000000" pitchFamily="65" charset="-120"/>
                <a:ea typeface="標楷體" panose="03000509000000000000" pitchFamily="65" charset="-120"/>
              </a:rPr>
              <a:t>多元入學期程整合</a:t>
            </a:r>
            <a:r>
              <a:rPr lang="zh-TW" altLang="en-US" sz="4267" dirty="0" smtClean="0">
                <a:solidFill>
                  <a:prstClr val="white"/>
                </a:solidFill>
                <a:latin typeface="標楷體" panose="03000509000000000000" pitchFamily="65" charset="-120"/>
                <a:ea typeface="標楷體" panose="03000509000000000000" pitchFamily="65" charset="-120"/>
              </a:rPr>
              <a:t>備忘錄</a:t>
            </a:r>
            <a:r>
              <a:rPr lang="en-US" altLang="zh-TW" sz="2800" dirty="0" smtClean="0">
                <a:solidFill>
                  <a:prstClr val="white"/>
                </a:solidFill>
                <a:latin typeface="標楷體" panose="03000509000000000000" pitchFamily="65" charset="-120"/>
                <a:ea typeface="標楷體" panose="03000509000000000000" pitchFamily="65" charset="-120"/>
              </a:rPr>
              <a:t>(</a:t>
            </a:r>
            <a:r>
              <a:rPr lang="zh-TW" altLang="en-US" sz="2800" dirty="0" smtClean="0">
                <a:solidFill>
                  <a:prstClr val="white"/>
                </a:solidFill>
                <a:latin typeface="標楷體" panose="03000509000000000000" pitchFamily="65" charset="-120"/>
                <a:ea typeface="標楷體" panose="03000509000000000000" pitchFamily="65" charset="-120"/>
              </a:rPr>
              <a:t>聽說新東做得更好）</a:t>
            </a:r>
            <a:endParaRPr lang="zh-TW" altLang="en-US" sz="2800" dirty="0">
              <a:solidFill>
                <a:prstClr val="white"/>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rotWithShape="1">
          <a:blip r:embed="rId3">
            <a:extLst>
              <a:ext uri="{28A0092B-C50C-407E-A947-70E740481C1C}">
                <a14:useLocalDpi xmlns:a14="http://schemas.microsoft.com/office/drawing/2010/main" val="0"/>
              </a:ext>
            </a:extLst>
          </a:blip>
          <a:srcRect l="3020" t="3387" r="1796" b="1179"/>
          <a:stretch/>
        </p:blipFill>
        <p:spPr>
          <a:xfrm>
            <a:off x="623392" y="714375"/>
            <a:ext cx="11041227" cy="6172200"/>
          </a:xfrm>
          <a:prstGeom prst="rect">
            <a:avLst/>
          </a:prstGeom>
        </p:spPr>
      </p:pic>
    </p:spTree>
    <p:extLst>
      <p:ext uri="{BB962C8B-B14F-4D97-AF65-F5344CB8AC3E}">
        <p14:creationId xmlns:p14="http://schemas.microsoft.com/office/powerpoint/2010/main" val="948573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4768740-6777-422B-8C15-B827C3ABF0DA}"/>
              </a:ext>
            </a:extLst>
          </p:cNvPr>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4691" name="標題 3"/>
          <p:cNvSpPr>
            <a:spLocks noGrp="1"/>
          </p:cNvSpPr>
          <p:nvPr>
            <p:ph type="title"/>
          </p:nvPr>
        </p:nvSpPr>
        <p:spPr>
          <a:xfrm>
            <a:off x="1722321" y="3159125"/>
            <a:ext cx="7213600" cy="1020763"/>
          </a:xfrm>
        </p:spPr>
        <p:txBody>
          <a:bodyPr/>
          <a:lstStyle/>
          <a:p>
            <a:pPr algn="ctr" eaLnBrk="1" hangingPunct="1"/>
            <a:r>
              <a:rPr lang="zh-TW" altLang="en-US" sz="4500" dirty="0">
                <a:solidFill>
                  <a:schemeClr val="bg1"/>
                </a:solidFill>
                <a:latin typeface="華康華綜體W5" panose="020B0509000000000000" pitchFamily="49" charset="-120"/>
                <a:ea typeface="華康華綜體W5" panose="020B0509000000000000" pitchFamily="49" charset="-120"/>
              </a:rPr>
              <a:t>臺南區免試入學</a:t>
            </a:r>
          </a:p>
        </p:txBody>
      </p:sp>
      <p:pic>
        <p:nvPicPr>
          <p:cNvPr id="114692"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投影片編號版面配置區 11">
            <a:extLst>
              <a:ext uri="{FF2B5EF4-FFF2-40B4-BE49-F238E27FC236}">
                <a16:creationId xmlns:a16="http://schemas.microsoft.com/office/drawing/2014/main" id="{94EE5794-8DC5-49C3-AF06-976DC6CE44BA}"/>
              </a:ext>
            </a:extLst>
          </p:cNvPr>
          <p:cNvSpPr>
            <a:spLocks noGrp="1"/>
          </p:cNvSpPr>
          <p:nvPr>
            <p:ph type="sldNum" sz="quarter" idx="12"/>
          </p:nvPr>
        </p:nvSpPr>
        <p:spPr>
          <a:xfrm>
            <a:off x="339308" y="3246437"/>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內容版面配置區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738" y="333375"/>
            <a:ext cx="81962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圖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8245"/>
          <a:stretch>
            <a:fillRect/>
          </a:stretch>
        </p:blipFill>
        <p:spPr bwMode="auto">
          <a:xfrm>
            <a:off x="2063750" y="2852738"/>
            <a:ext cx="514508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34A68414-18B8-442C-A6FA-722F019CA1C9}"/>
              </a:ext>
            </a:extLst>
          </p:cNvPr>
          <p:cNvSpPr/>
          <p:nvPr/>
        </p:nvSpPr>
        <p:spPr>
          <a:xfrm>
            <a:off x="6180763" y="46632"/>
            <a:ext cx="5647700"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嘉義區</a:t>
            </a:r>
          </a:p>
        </p:txBody>
      </p:sp>
      <p:sp>
        <p:nvSpPr>
          <p:cNvPr id="6" name="投影片編號版面配置區 11">
            <a:extLst>
              <a:ext uri="{FF2B5EF4-FFF2-40B4-BE49-F238E27FC236}">
                <a16:creationId xmlns:a16="http://schemas.microsoft.com/office/drawing/2014/main" id="{03A69D31-9B73-43C9-83CC-83F55C41A181}"/>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7" name="文字方塊 5"/>
          <p:cNvSpPr txBox="1">
            <a:spLocks noChangeArrowheads="1"/>
          </p:cNvSpPr>
          <p:nvPr/>
        </p:nvSpPr>
        <p:spPr bwMode="auto">
          <a:xfrm>
            <a:off x="4333206" y="5975678"/>
            <a:ext cx="74952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b="1" dirty="0" smtClean="0">
                <a:solidFill>
                  <a:srgbClr val="FF0000"/>
                </a:solidFill>
              </a:rPr>
              <a:t>變更就學區申請：</a:t>
            </a:r>
            <a:r>
              <a:rPr lang="en-US" altLang="zh-TW" sz="2800" b="1" dirty="0" smtClean="0">
                <a:solidFill>
                  <a:srgbClr val="FF0000"/>
                </a:solidFill>
              </a:rPr>
              <a:t>111</a:t>
            </a:r>
            <a:r>
              <a:rPr lang="zh-TW" altLang="en-US" sz="2800" b="1" dirty="0">
                <a:solidFill>
                  <a:srgbClr val="FF0000"/>
                </a:solidFill>
              </a:rPr>
              <a:t>年</a:t>
            </a:r>
            <a:r>
              <a:rPr lang="en-US" altLang="zh-TW" sz="2800" b="1" dirty="0">
                <a:solidFill>
                  <a:srgbClr val="FF0000"/>
                </a:solidFill>
              </a:rPr>
              <a:t>5</a:t>
            </a:r>
            <a:r>
              <a:rPr lang="zh-TW" altLang="en-US" sz="2800" b="1" dirty="0">
                <a:solidFill>
                  <a:srgbClr val="FF0000"/>
                </a:solidFill>
              </a:rPr>
              <a:t>月</a:t>
            </a:r>
            <a:r>
              <a:rPr lang="en-US" altLang="zh-TW" sz="2800" b="1" dirty="0">
                <a:solidFill>
                  <a:srgbClr val="FF0000"/>
                </a:solidFill>
              </a:rPr>
              <a:t>2</a:t>
            </a:r>
            <a:r>
              <a:rPr lang="zh-TW" altLang="en-US" sz="2800" b="1" dirty="0">
                <a:solidFill>
                  <a:srgbClr val="FF0000"/>
                </a:solidFill>
              </a:rPr>
              <a:t>日至</a:t>
            </a:r>
            <a:r>
              <a:rPr lang="en-US" altLang="zh-TW" sz="2800" b="1" dirty="0">
                <a:solidFill>
                  <a:srgbClr val="FF0000"/>
                </a:solidFill>
              </a:rPr>
              <a:t>111</a:t>
            </a:r>
            <a:r>
              <a:rPr lang="zh-TW" altLang="en-US" sz="2800" b="1" dirty="0">
                <a:solidFill>
                  <a:srgbClr val="FF0000"/>
                </a:solidFill>
              </a:rPr>
              <a:t>年</a:t>
            </a:r>
            <a:r>
              <a:rPr lang="en-US" altLang="zh-TW" sz="2800" b="1" dirty="0">
                <a:solidFill>
                  <a:srgbClr val="FF0000"/>
                </a:solidFill>
              </a:rPr>
              <a:t>5</a:t>
            </a:r>
            <a:r>
              <a:rPr lang="zh-TW" altLang="en-US" sz="2800" b="1" dirty="0">
                <a:solidFill>
                  <a:srgbClr val="FF0000"/>
                </a:solidFill>
              </a:rPr>
              <a:t>月</a:t>
            </a:r>
            <a:r>
              <a:rPr lang="en-US" altLang="zh-TW" sz="2800" b="1" dirty="0">
                <a:solidFill>
                  <a:srgbClr val="FF0000"/>
                </a:solidFill>
              </a:rPr>
              <a:t>6</a:t>
            </a:r>
            <a:r>
              <a:rPr lang="zh-TW" altLang="en-US" sz="2800" b="1" dirty="0">
                <a:solidFill>
                  <a:srgbClr val="FF0000"/>
                </a:solidFill>
              </a:rPr>
              <a:t>日</a:t>
            </a:r>
          </a:p>
        </p:txBody>
      </p:sp>
      <p:sp>
        <p:nvSpPr>
          <p:cNvPr id="8" name="標題 1"/>
          <p:cNvSpPr txBox="1">
            <a:spLocks noChangeArrowheads="1"/>
          </p:cNvSpPr>
          <p:nvPr/>
        </p:nvSpPr>
        <p:spPr>
          <a:xfrm>
            <a:off x="8611816" y="3572490"/>
            <a:ext cx="2779635" cy="522287"/>
          </a:xfrm>
          <a:prstGeom prst="rect">
            <a:avLst/>
          </a:prstGeom>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kumimoji="0" lang="zh-TW" altLang="en-US" sz="4000" b="1" dirty="0" smtClean="0">
                <a:solidFill>
                  <a:srgbClr val="FF0000"/>
                </a:solidFill>
                <a:latin typeface="微軟正黑體" panose="020B0604030504040204" pitchFamily="34" charset="-120"/>
              </a:rPr>
              <a:t>共同就學區</a:t>
            </a:r>
            <a:endParaRPr kumimoji="0" lang="zh-TW" altLang="en-US" sz="4000" dirty="0">
              <a:solidFill>
                <a:srgbClr val="FF0000"/>
              </a:solidFill>
            </a:endParaRPr>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a:extLst>
              <a:ext uri="{FF2B5EF4-FFF2-40B4-BE49-F238E27FC236}">
                <a16:creationId xmlns:a16="http://schemas.microsoft.com/office/drawing/2014/main" id="{F4B298EE-2954-44E5-B683-AE10BF773B02}"/>
              </a:ext>
            </a:extLst>
          </p:cNvPr>
          <p:cNvGraphicFramePr>
            <a:graphicFrameLocks noGrp="1"/>
          </p:cNvGraphicFramePr>
          <p:nvPr>
            <p:extLst>
              <p:ext uri="{D42A27DB-BD31-4B8C-83A1-F6EECF244321}">
                <p14:modId xmlns:p14="http://schemas.microsoft.com/office/powerpoint/2010/main" val="1221205800"/>
              </p:ext>
            </p:extLst>
          </p:nvPr>
        </p:nvGraphicFramePr>
        <p:xfrm>
          <a:off x="2046288" y="358775"/>
          <a:ext cx="9737725" cy="6240463"/>
        </p:xfrm>
        <a:graphic>
          <a:graphicData uri="http://schemas.openxmlformats.org/drawingml/2006/table">
            <a:tbl>
              <a:tblPr/>
              <a:tblGrid>
                <a:gridCol w="1619662">
                  <a:extLst>
                    <a:ext uri="{9D8B030D-6E8A-4147-A177-3AD203B41FA5}">
                      <a16:colId xmlns:a16="http://schemas.microsoft.com/office/drawing/2014/main" val="20000"/>
                    </a:ext>
                  </a:extLst>
                </a:gridCol>
                <a:gridCol w="4110386">
                  <a:extLst>
                    <a:ext uri="{9D8B030D-6E8A-4147-A177-3AD203B41FA5}">
                      <a16:colId xmlns:a16="http://schemas.microsoft.com/office/drawing/2014/main" val="20001"/>
                    </a:ext>
                  </a:extLst>
                </a:gridCol>
                <a:gridCol w="4007677">
                  <a:extLst>
                    <a:ext uri="{9D8B030D-6E8A-4147-A177-3AD203B41FA5}">
                      <a16:colId xmlns:a16="http://schemas.microsoft.com/office/drawing/2014/main" val="20002"/>
                    </a:ext>
                  </a:extLst>
                </a:gridCol>
              </a:tblGrid>
              <a:tr h="5208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8796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本區國中</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848781">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1832594">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a:t>
                      </a:r>
                      <a:r>
                        <a:rPr kumimoji="0" lang="zh-TW" altLang="en-US" sz="20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新營區</a:t>
                      </a: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、柳營區、東山區、</a:t>
                      </a:r>
                      <a:r>
                        <a:rPr kumimoji="0"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玉井區、楠西區</a:t>
                      </a:r>
                      <a:endParaRPr kumimoji="0" lang="zh-TW" altLang="en-US" sz="20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215860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楠西區、南化區、玉井區、左鎮區、新化區、龍崎區、永康區、歸仁區、關廟區、安南區、</a:t>
                      </a:r>
                      <a:r>
                        <a:rPr kumimoji="0" lang="zh-TW" altLang="zh-TW"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北區、中西區、東區、南區</a:t>
                      </a: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85725"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bl>
          </a:graphicData>
        </a:graphic>
      </p:graphicFrame>
      <p:sp>
        <p:nvSpPr>
          <p:cNvPr id="4" name="投影片編號版面配置區 11">
            <a:extLst>
              <a:ext uri="{FF2B5EF4-FFF2-40B4-BE49-F238E27FC236}">
                <a16:creationId xmlns:a16="http://schemas.microsoft.com/office/drawing/2014/main" id="{E0ABD95F-F0E7-4572-A126-937FFAA384C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2" name="矩形 1"/>
          <p:cNvSpPr/>
          <p:nvPr/>
        </p:nvSpPr>
        <p:spPr>
          <a:xfrm>
            <a:off x="7799942" y="2732183"/>
            <a:ext cx="3984071" cy="16304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val="20000"/>
                    </a:ext>
                  </a:extLst>
                </a:gridCol>
                <a:gridCol w="703025">
                  <a:extLst>
                    <a:ext uri="{9D8B030D-6E8A-4147-A177-3AD203B41FA5}">
                      <a16:colId xmlns:a16="http://schemas.microsoft.com/office/drawing/2014/main" val="20001"/>
                    </a:ext>
                  </a:extLst>
                </a:gridCol>
                <a:gridCol w="603850">
                  <a:extLst>
                    <a:ext uri="{9D8B030D-6E8A-4147-A177-3AD203B41FA5}">
                      <a16:colId xmlns:a16="http://schemas.microsoft.com/office/drawing/2014/main" val="20002"/>
                    </a:ext>
                  </a:extLst>
                </a:gridCol>
                <a:gridCol w="638439">
                  <a:extLst>
                    <a:ext uri="{9D8B030D-6E8A-4147-A177-3AD203B41FA5}">
                      <a16:colId xmlns:a16="http://schemas.microsoft.com/office/drawing/2014/main" val="20003"/>
                    </a:ext>
                  </a:extLst>
                </a:gridCol>
                <a:gridCol w="596231">
                  <a:extLst>
                    <a:ext uri="{9D8B030D-6E8A-4147-A177-3AD203B41FA5}">
                      <a16:colId xmlns:a16="http://schemas.microsoft.com/office/drawing/2014/main" val="20004"/>
                    </a:ext>
                  </a:extLst>
                </a:gridCol>
                <a:gridCol w="488900">
                  <a:extLst>
                    <a:ext uri="{9D8B030D-6E8A-4147-A177-3AD203B41FA5}">
                      <a16:colId xmlns:a16="http://schemas.microsoft.com/office/drawing/2014/main" val="20005"/>
                    </a:ext>
                  </a:extLst>
                </a:gridCol>
                <a:gridCol w="132634">
                  <a:extLst>
                    <a:ext uri="{9D8B030D-6E8A-4147-A177-3AD203B41FA5}">
                      <a16:colId xmlns:a16="http://schemas.microsoft.com/office/drawing/2014/main" val="20006"/>
                    </a:ext>
                  </a:extLst>
                </a:gridCol>
                <a:gridCol w="315657">
                  <a:extLst>
                    <a:ext uri="{9D8B030D-6E8A-4147-A177-3AD203B41FA5}">
                      <a16:colId xmlns:a16="http://schemas.microsoft.com/office/drawing/2014/main" val="20007"/>
                    </a:ext>
                  </a:extLst>
                </a:gridCol>
                <a:gridCol w="322782">
                  <a:extLst>
                    <a:ext uri="{9D8B030D-6E8A-4147-A177-3AD203B41FA5}">
                      <a16:colId xmlns:a16="http://schemas.microsoft.com/office/drawing/2014/main" val="20008"/>
                    </a:ext>
                  </a:extLst>
                </a:gridCol>
                <a:gridCol w="567501">
                  <a:extLst>
                    <a:ext uri="{9D8B030D-6E8A-4147-A177-3AD203B41FA5}">
                      <a16:colId xmlns:a16="http://schemas.microsoft.com/office/drawing/2014/main" val="20009"/>
                    </a:ext>
                  </a:extLst>
                </a:gridCol>
                <a:gridCol w="3038494">
                  <a:extLst>
                    <a:ext uri="{9D8B030D-6E8A-4147-A177-3AD203B41FA5}">
                      <a16:colId xmlns:a16="http://schemas.microsoft.com/office/drawing/2014/main"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8603">
                <a:tc vMerge="1">
                  <a:txBody>
                    <a:bodyPr/>
                    <a:lstStyle/>
                    <a:p>
                      <a:endParaRPr lang="zh-TW" altLang="en-US"/>
                    </a:p>
                  </a:txBody>
                  <a:tcPr/>
                </a:tc>
                <a:tc>
                  <a:txBody>
                    <a:bodyPr/>
                    <a:lstStyle/>
                    <a:p>
                      <a:pPr algn="just">
                        <a:lnSpc>
                          <a:spcPts val="1800"/>
                        </a:lnSpc>
                        <a:spcAft>
                          <a:spcPts val="0"/>
                        </a:spcAft>
                      </a:pPr>
                      <a:r>
                        <a:rPr lang="zh-TW" sz="1200" kern="0" dirty="0">
                          <a:effectLst/>
                        </a:rPr>
                        <a:t>服務學習</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8" name="內容版面配置區 4">
            <a:extLst>
              <a:ext uri="{FF2B5EF4-FFF2-40B4-BE49-F238E27FC236}">
                <a16:creationId xmlns:a16="http://schemas.microsoft.com/office/drawing/2014/main" id="{3A59C84D-1821-4C10-A665-6AF7B9353422}"/>
              </a:ext>
            </a:extLst>
          </p:cNvPr>
          <p:cNvGraphicFramePr>
            <a:graphicFrameLocks noGrp="1"/>
          </p:cNvGraphicFramePr>
          <p:nvPr>
            <p:ph idx="1"/>
            <p:extLst/>
          </p:nvPr>
        </p:nvGraphicFramePr>
        <p:xfrm>
          <a:off x="2150523" y="187919"/>
          <a:ext cx="9814560" cy="6577506"/>
        </p:xfrm>
        <a:graphic>
          <a:graphicData uri="http://schemas.openxmlformats.org/drawingml/2006/table">
            <a:tbl>
              <a:tblPr>
                <a:tableStyleId>{5C22544A-7EE6-4342-B048-85BDC9FD1C3A}</a:tableStyleId>
              </a:tblPr>
              <a:tblGrid>
                <a:gridCol w="780288">
                  <a:extLst>
                    <a:ext uri="{9D8B030D-6E8A-4147-A177-3AD203B41FA5}">
                      <a16:colId xmlns:a16="http://schemas.microsoft.com/office/drawing/2014/main" val="20000"/>
                    </a:ext>
                  </a:extLst>
                </a:gridCol>
                <a:gridCol w="816864">
                  <a:extLst>
                    <a:ext uri="{9D8B030D-6E8A-4147-A177-3AD203B41FA5}">
                      <a16:colId xmlns:a16="http://schemas.microsoft.com/office/drawing/2014/main" val="20001"/>
                    </a:ext>
                  </a:extLst>
                </a:gridCol>
                <a:gridCol w="816864">
                  <a:extLst>
                    <a:ext uri="{9D8B030D-6E8A-4147-A177-3AD203B41FA5}">
                      <a16:colId xmlns:a16="http://schemas.microsoft.com/office/drawing/2014/main" val="20002"/>
                    </a:ext>
                  </a:extLst>
                </a:gridCol>
                <a:gridCol w="477377">
                  <a:extLst>
                    <a:ext uri="{9D8B030D-6E8A-4147-A177-3AD203B41FA5}">
                      <a16:colId xmlns:a16="http://schemas.microsoft.com/office/drawing/2014/main" val="20003"/>
                    </a:ext>
                  </a:extLst>
                </a:gridCol>
                <a:gridCol w="315103">
                  <a:extLst>
                    <a:ext uri="{9D8B030D-6E8A-4147-A177-3AD203B41FA5}">
                      <a16:colId xmlns:a16="http://schemas.microsoft.com/office/drawing/2014/main" val="20004"/>
                    </a:ext>
                  </a:extLst>
                </a:gridCol>
                <a:gridCol w="707172">
                  <a:extLst>
                    <a:ext uri="{9D8B030D-6E8A-4147-A177-3AD203B41FA5}">
                      <a16:colId xmlns:a16="http://schemas.microsoft.com/office/drawing/2014/main" val="20005"/>
                    </a:ext>
                  </a:extLst>
                </a:gridCol>
                <a:gridCol w="97500">
                  <a:extLst>
                    <a:ext uri="{9D8B030D-6E8A-4147-A177-3AD203B41FA5}">
                      <a16:colId xmlns:a16="http://schemas.microsoft.com/office/drawing/2014/main" val="20006"/>
                    </a:ext>
                  </a:extLst>
                </a:gridCol>
                <a:gridCol w="780288">
                  <a:extLst>
                    <a:ext uri="{9D8B030D-6E8A-4147-A177-3AD203B41FA5}">
                      <a16:colId xmlns:a16="http://schemas.microsoft.com/office/drawing/2014/main" val="20007"/>
                    </a:ext>
                  </a:extLst>
                </a:gridCol>
                <a:gridCol w="694944">
                  <a:extLst>
                    <a:ext uri="{9D8B030D-6E8A-4147-A177-3AD203B41FA5}">
                      <a16:colId xmlns:a16="http://schemas.microsoft.com/office/drawing/2014/main" val="20008"/>
                    </a:ext>
                  </a:extLst>
                </a:gridCol>
                <a:gridCol w="390144">
                  <a:extLst>
                    <a:ext uri="{9D8B030D-6E8A-4147-A177-3AD203B41FA5}">
                      <a16:colId xmlns:a16="http://schemas.microsoft.com/office/drawing/2014/main" val="20009"/>
                    </a:ext>
                  </a:extLst>
                </a:gridCol>
                <a:gridCol w="3938016">
                  <a:extLst>
                    <a:ext uri="{9D8B030D-6E8A-4147-A177-3AD203B41FA5}">
                      <a16:colId xmlns:a16="http://schemas.microsoft.com/office/drawing/2014/main" val="20010"/>
                    </a:ext>
                  </a:extLst>
                </a:gridCol>
              </a:tblGrid>
              <a:tr h="473466">
                <a:tc gridSpan="2">
                  <a:txBody>
                    <a:bodyPr/>
                    <a:lstStyle/>
                    <a:p>
                      <a:pPr algn="ctr">
                        <a:lnSpc>
                          <a:spcPts val="1800"/>
                        </a:lnSpc>
                        <a:spcAft>
                          <a:spcPts val="0"/>
                        </a:spcAft>
                        <a:tabLst>
                          <a:tab pos="90170" algn="l"/>
                        </a:tabLst>
                      </a:pPr>
                      <a:r>
                        <a:rPr lang="zh-TW" sz="1200" b="0" kern="0" dirty="0">
                          <a:effectLst/>
                          <a:latin typeface="新細明體" panose="02020500000000000000" pitchFamily="18" charset="-120"/>
                          <a:ea typeface="新細明體" panose="02020500000000000000" pitchFamily="18" charset="-120"/>
                        </a:rPr>
                        <a:t>比序</a:t>
                      </a:r>
                      <a:r>
                        <a:rPr lang="zh-TW" sz="1200" b="0" kern="100" dirty="0">
                          <a:effectLst/>
                          <a:latin typeface="新細明體" panose="02020500000000000000" pitchFamily="18" charset="-120"/>
                          <a:ea typeface="新細明體" panose="02020500000000000000" pitchFamily="18" charset="-120"/>
                        </a:rPr>
                        <a:t>項目</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積分換算</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最高</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分數</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備註</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0"/>
                  </a:ext>
                </a:extLst>
              </a:tr>
              <a:tr h="1380948">
                <a:tc>
                  <a:txBody>
                    <a:bodyPr/>
                    <a:lstStyle/>
                    <a:p>
                      <a:pPr algn="ctr">
                        <a:lnSpc>
                          <a:spcPct val="150000"/>
                        </a:lnSpc>
                        <a:spcAft>
                          <a:spcPts val="0"/>
                        </a:spcAft>
                      </a:pPr>
                      <a:r>
                        <a:rPr lang="zh-TW" sz="1200" b="0" kern="0" dirty="0">
                          <a:effectLst/>
                          <a:latin typeface="新細明體" panose="02020500000000000000" pitchFamily="18" charset="-120"/>
                          <a:ea typeface="新細明體" panose="02020500000000000000" pitchFamily="18" charset="-120"/>
                        </a:rPr>
                        <a:t>1.志願序</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志願序</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第1志願序學校 </a:t>
                      </a:r>
                      <a:r>
                        <a:rPr lang="en-US" altLang="zh-TW" sz="1200" b="0" kern="0" dirty="0">
                          <a:solidFill>
                            <a:srgbClr val="FF0000"/>
                          </a:solidFill>
                          <a:effectLst/>
                          <a:latin typeface="新細明體" panose="02020500000000000000" pitchFamily="18" charset="-120"/>
                          <a:ea typeface="新細明體" panose="02020500000000000000" pitchFamily="18" charset="-120"/>
                        </a:rPr>
                        <a:t>12</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第2志願序學校</a:t>
                      </a:r>
                      <a:r>
                        <a:rPr lang="en-US" altLang="zh-TW" sz="1200" b="0" kern="0" dirty="0">
                          <a:solidFill>
                            <a:srgbClr val="FF0000"/>
                          </a:solidFill>
                          <a:effectLst/>
                          <a:latin typeface="新細明體" panose="02020500000000000000" pitchFamily="18" charset="-120"/>
                          <a:ea typeface="新細明體" panose="02020500000000000000" pitchFamily="18" charset="-120"/>
                        </a:rPr>
                        <a:t>11</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第3志願序學校</a:t>
                      </a:r>
                      <a:r>
                        <a:rPr lang="en-US" altLang="zh-TW" sz="1200" b="0" kern="0" dirty="0">
                          <a:solidFill>
                            <a:srgbClr val="FF0000"/>
                          </a:solidFill>
                          <a:effectLst/>
                          <a:latin typeface="新細明體" panose="02020500000000000000" pitchFamily="18" charset="-120"/>
                          <a:ea typeface="新細明體" panose="02020500000000000000" pitchFamily="18" charset="-120"/>
                        </a:rPr>
                        <a:t>10</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ctr">
                        <a:lnSpc>
                          <a:spcPct val="150000"/>
                        </a:lnSpc>
                        <a:spcBef>
                          <a:spcPts val="0"/>
                        </a:spcBef>
                        <a:spcAft>
                          <a:spcPts val="0"/>
                        </a:spcAft>
                      </a:pP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第4志願序學校</a:t>
                      </a:r>
                      <a:r>
                        <a:rPr lang="en-US" altLang="zh-TW" sz="1200" b="0" kern="0" dirty="0">
                          <a:solidFill>
                            <a:srgbClr val="FF0000"/>
                          </a:solidFill>
                          <a:effectLst/>
                          <a:latin typeface="新細明體" panose="02020500000000000000" pitchFamily="18" charset="-120"/>
                          <a:ea typeface="新細明體" panose="02020500000000000000" pitchFamily="18" charset="-120"/>
                        </a:rPr>
                        <a:t>9</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150000"/>
                        </a:lnSpc>
                        <a:spcBef>
                          <a:spcPts val="0"/>
                        </a:spcBef>
                        <a:spcAft>
                          <a:spcPts val="0"/>
                        </a:spcAft>
                      </a:pPr>
                      <a:r>
                        <a:rPr lang="zh-TW" sz="1200" b="0" kern="0" dirty="0">
                          <a:effectLst/>
                          <a:latin typeface="新細明體" panose="02020500000000000000" pitchFamily="18" charset="-120"/>
                          <a:ea typeface="新細明體" panose="02020500000000000000" pitchFamily="18" charset="-120"/>
                        </a:rPr>
                        <a:t>第5志願序學校</a:t>
                      </a:r>
                      <a:r>
                        <a:rPr lang="en-US" altLang="zh-TW" sz="1200" b="0" kern="0" dirty="0">
                          <a:solidFill>
                            <a:srgbClr val="FF0000"/>
                          </a:solidFill>
                          <a:effectLst/>
                          <a:latin typeface="新細明體" panose="02020500000000000000" pitchFamily="18" charset="-120"/>
                          <a:ea typeface="新細明體" panose="02020500000000000000" pitchFamily="18" charset="-120"/>
                        </a:rPr>
                        <a:t>8</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ct val="200000"/>
                        </a:lnSpc>
                        <a:spcAft>
                          <a:spcPts val="0"/>
                        </a:spcAft>
                      </a:pPr>
                      <a:r>
                        <a:rPr lang="zh-TW" sz="1200" b="0" kern="0" dirty="0">
                          <a:solidFill>
                            <a:srgbClr val="FF0000"/>
                          </a:solidFill>
                          <a:effectLst/>
                          <a:latin typeface="新細明體" panose="02020500000000000000" pitchFamily="18" charset="-120"/>
                          <a:ea typeface="新細明體" panose="02020500000000000000" pitchFamily="18" charset="-120"/>
                        </a:rPr>
                        <a:t>1</a:t>
                      </a:r>
                      <a:r>
                        <a:rPr lang="en-US" altLang="zh-TW" sz="1200" b="0" kern="0" dirty="0">
                          <a:solidFill>
                            <a:srgbClr val="FF0000"/>
                          </a:solidFill>
                          <a:effectLst/>
                          <a:latin typeface="新細明體" panose="02020500000000000000" pitchFamily="18" charset="-120"/>
                          <a:ea typeface="新細明體" panose="02020500000000000000" pitchFamily="18" charset="-120"/>
                        </a:rPr>
                        <a:t>2</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ct val="150000"/>
                        </a:lnSpc>
                        <a:spcAft>
                          <a:spcPts val="0"/>
                        </a:spcAft>
                      </a:pPr>
                      <a:r>
                        <a:rPr lang="zh-TW" sz="12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2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2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2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2400"/>
                        </a:spcAft>
                        <a:buFont typeface="+mj-lt"/>
                        <a:buAutoNum type="arabicPeriod"/>
                      </a:pP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2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2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2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altLang="zh-TW" sz="1200" b="0" u="none" strike="noStrike" kern="100" dirty="0">
                          <a:solidFill>
                            <a:srgbClr val="FF0000"/>
                          </a:solidFill>
                          <a:effectLst/>
                          <a:uFill>
                            <a:solidFill>
                              <a:srgbClr val="000000"/>
                            </a:solidFill>
                          </a:uFill>
                          <a:latin typeface="新細明體" panose="02020500000000000000" pitchFamily="18" charset="-120"/>
                          <a:ea typeface="新細明體" panose="02020500000000000000" pitchFamily="18" charset="-120"/>
                        </a:rPr>
                        <a:t>7</a:t>
                      </a:r>
                      <a:r>
                        <a:rPr lang="zh-TW" sz="12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en-US" altLang="zh-TW" sz="1200" b="0" u="none" strike="noStrike" kern="100" dirty="0">
                        <a:effectLst/>
                        <a:uFill>
                          <a:solidFill>
                            <a:srgbClr val="000000"/>
                          </a:solidFill>
                        </a:uFill>
                        <a:latin typeface="新細明體" panose="02020500000000000000" pitchFamily="18" charset="-120"/>
                        <a:ea typeface="新細明體" panose="02020500000000000000" pitchFamily="18" charset="-120"/>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473427">
                <a:tc rowSpan="8">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2.</a:t>
                      </a:r>
                      <a:endParaRPr lang="en-US" altLang="zh-TW" sz="1200" b="0" kern="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多</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元</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學</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習</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表</a:t>
                      </a:r>
                      <a:endParaRPr lang="zh-TW" sz="12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現</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ct val="150000"/>
                        </a:lnSpc>
                        <a:spcAft>
                          <a:spcPts val="0"/>
                        </a:spcAft>
                      </a:pPr>
                      <a:r>
                        <a:rPr lang="zh-TW" sz="1200" b="0" kern="0" dirty="0">
                          <a:effectLst/>
                          <a:latin typeface="新細明體" panose="02020500000000000000" pitchFamily="18" charset="-120"/>
                          <a:ea typeface="新細明體" panose="02020500000000000000" pitchFamily="18" charset="-120"/>
                        </a:rPr>
                        <a:t>競賽成績</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國際第一名</a:t>
                      </a:r>
                      <a:r>
                        <a:rPr lang="en-US" sz="1200" b="0" kern="100" dirty="0">
                          <a:effectLst/>
                          <a:latin typeface="新細明體" panose="02020500000000000000" pitchFamily="18" charset="-120"/>
                          <a:ea typeface="新細明體" panose="02020500000000000000" pitchFamily="18" charset="-120"/>
                        </a:rPr>
                        <a:t>10</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國際第二名</a:t>
                      </a:r>
                      <a:r>
                        <a:rPr lang="en-US" sz="1200" b="0" kern="100" dirty="0">
                          <a:effectLst/>
                          <a:latin typeface="新細明體" panose="02020500000000000000" pitchFamily="18" charset="-120"/>
                          <a:ea typeface="新細明體" panose="02020500000000000000" pitchFamily="18" charset="-120"/>
                        </a:rPr>
                        <a:t>9</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國際第三名</a:t>
                      </a:r>
                      <a:r>
                        <a:rPr lang="en-US" sz="1200" b="0" kern="100" dirty="0">
                          <a:effectLst/>
                          <a:latin typeface="新細明體" panose="02020500000000000000" pitchFamily="18" charset="-120"/>
                          <a:ea typeface="新細明體" panose="02020500000000000000" pitchFamily="18" charset="-120"/>
                        </a:rPr>
                        <a:t>8</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ctr">
                        <a:lnSpc>
                          <a:spcPct val="150000"/>
                        </a:lnSpc>
                        <a:spcAft>
                          <a:spcPts val="0"/>
                        </a:spcAft>
                      </a:pP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國際第四至八名</a:t>
                      </a:r>
                      <a:r>
                        <a:rPr lang="en-US" sz="1200" b="0" kern="100" dirty="0">
                          <a:effectLst/>
                          <a:latin typeface="新細明體" panose="02020500000000000000" pitchFamily="18" charset="-120"/>
                          <a:ea typeface="新細明體" panose="02020500000000000000" pitchFamily="18" charset="-120"/>
                        </a:rPr>
                        <a:t>7</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最</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高</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採</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計</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200" b="0" kern="0" dirty="0">
                          <a:effectLst/>
                          <a:latin typeface="新細明體" panose="02020500000000000000" pitchFamily="18" charset="-120"/>
                          <a:ea typeface="新細明體" panose="02020500000000000000" pitchFamily="18" charset="-120"/>
                        </a:rPr>
                        <a:t>50</a:t>
                      </a:r>
                      <a:endParaRPr lang="zh-TW" sz="12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ct val="150000"/>
                        </a:lnSpc>
                        <a:spcAft>
                          <a:spcPts val="0"/>
                        </a:spcAft>
                        <a:buFont typeface="+mj-lt"/>
                        <a:buAutoNum type="arabicPeriod"/>
                        <a:tabLst>
                          <a:tab pos="221615" algn="l"/>
                        </a:tabLst>
                      </a:pP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同一性質或同一項目之競賽，僅擇優計分一次。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2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12963">
                <a:tc vMerge="1">
                  <a:txBody>
                    <a:bodyPr/>
                    <a:lstStyle/>
                    <a:p>
                      <a:endParaRPr lang="zh-TW" altLang="en-US"/>
                    </a:p>
                  </a:txBody>
                  <a:tcPr/>
                </a:tc>
                <a:tc vMerge="1">
                  <a:txBody>
                    <a:bodyPr/>
                    <a:lstStyle/>
                    <a:p>
                      <a:endParaRPr lang="zh-TW" altLang="en-US"/>
                    </a:p>
                  </a:txBody>
                  <a:tcPr/>
                </a:tc>
                <a:tc>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全國第一名</a:t>
                      </a:r>
                      <a:r>
                        <a:rPr lang="en-US" sz="1200" b="0" kern="100" dirty="0">
                          <a:effectLst/>
                          <a:latin typeface="新細明體" panose="02020500000000000000" pitchFamily="18" charset="-120"/>
                          <a:ea typeface="新細明體" panose="02020500000000000000" pitchFamily="18" charset="-120"/>
                        </a:rPr>
                        <a:t>7</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全國第二名</a:t>
                      </a:r>
                      <a:r>
                        <a:rPr lang="en-US" sz="1200" b="0" kern="100" dirty="0">
                          <a:effectLst/>
                          <a:latin typeface="新細明體" panose="02020500000000000000" pitchFamily="18" charset="-120"/>
                          <a:ea typeface="新細明體" panose="02020500000000000000" pitchFamily="18" charset="-120"/>
                        </a:rPr>
                        <a:t>6</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全國第三名</a:t>
                      </a:r>
                      <a:r>
                        <a:rPr lang="en-US" sz="1200" b="0" kern="100" dirty="0">
                          <a:effectLst/>
                          <a:latin typeface="新細明體" panose="02020500000000000000" pitchFamily="18" charset="-120"/>
                          <a:ea typeface="新細明體" panose="02020500000000000000" pitchFamily="18" charset="-120"/>
                        </a:rPr>
                        <a:t>5</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ctr">
                        <a:lnSpc>
                          <a:spcPct val="150000"/>
                        </a:lnSpc>
                        <a:spcAft>
                          <a:spcPts val="0"/>
                        </a:spcAft>
                      </a:pP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全國第四至八名</a:t>
                      </a:r>
                      <a:r>
                        <a:rPr lang="en-US" sz="1200" b="0" kern="100" dirty="0">
                          <a:effectLst/>
                          <a:latin typeface="新細明體" panose="02020500000000000000" pitchFamily="18" charset="-120"/>
                          <a:ea typeface="新細明體" panose="02020500000000000000" pitchFamily="18" charset="-120"/>
                        </a:rPr>
                        <a:t>4</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394556">
                <a:tc vMerge="1">
                  <a:txBody>
                    <a:bodyPr/>
                    <a:lstStyle/>
                    <a:p>
                      <a:endParaRPr lang="zh-TW" altLang="en-US"/>
                    </a:p>
                  </a:txBody>
                  <a:tcPr/>
                </a:tc>
                <a:tc vMerge="1">
                  <a:txBody>
                    <a:bodyPr/>
                    <a:lstStyle/>
                    <a:p>
                      <a:endParaRPr lang="zh-TW" altLang="en-US"/>
                    </a:p>
                  </a:txBody>
                  <a:tcPr/>
                </a:tc>
                <a:tc>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縣市第一名</a:t>
                      </a:r>
                      <a:r>
                        <a:rPr lang="en-US" sz="1200" b="0" kern="100" dirty="0">
                          <a:effectLst/>
                          <a:latin typeface="新細明體" panose="02020500000000000000" pitchFamily="18" charset="-120"/>
                          <a:ea typeface="新細明體" panose="02020500000000000000" pitchFamily="18" charset="-120"/>
                        </a:rPr>
                        <a:t>4</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縣市第二名</a:t>
                      </a:r>
                      <a:r>
                        <a:rPr lang="en-US" sz="1200" b="0" kern="100" dirty="0">
                          <a:effectLst/>
                          <a:latin typeface="新細明體" panose="02020500000000000000" pitchFamily="18" charset="-120"/>
                          <a:ea typeface="新細明體" panose="02020500000000000000" pitchFamily="18" charset="-120"/>
                        </a:rPr>
                        <a:t>3</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縣市第三名</a:t>
                      </a:r>
                      <a:r>
                        <a:rPr lang="en-US" sz="1200" b="0" kern="100" dirty="0">
                          <a:effectLst/>
                          <a:latin typeface="新細明體" panose="02020500000000000000" pitchFamily="18" charset="-120"/>
                          <a:ea typeface="新細明體" panose="02020500000000000000" pitchFamily="18" charset="-120"/>
                        </a:rPr>
                        <a:t>2</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ctr">
                        <a:lnSpc>
                          <a:spcPct val="150000"/>
                        </a:lnSpc>
                        <a:spcAft>
                          <a:spcPts val="0"/>
                        </a:spcAft>
                      </a:pP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ct val="150000"/>
                        </a:lnSpc>
                        <a:spcAft>
                          <a:spcPts val="0"/>
                        </a:spcAft>
                      </a:pPr>
                      <a:r>
                        <a:rPr lang="zh-TW" sz="1200" b="0" kern="100" dirty="0">
                          <a:effectLst/>
                          <a:latin typeface="新細明體" panose="02020500000000000000" pitchFamily="18" charset="-120"/>
                          <a:ea typeface="新細明體" panose="02020500000000000000" pitchFamily="18" charset="-120"/>
                        </a:rPr>
                        <a:t>縣市第四至八名</a:t>
                      </a:r>
                      <a:r>
                        <a:rPr lang="en-US" sz="1200" b="0" kern="100" dirty="0">
                          <a:effectLst/>
                          <a:latin typeface="新細明體" panose="02020500000000000000" pitchFamily="18" charset="-120"/>
                          <a:ea typeface="新細明體" panose="02020500000000000000" pitchFamily="18" charset="-120"/>
                        </a:rPr>
                        <a:t>1</a:t>
                      </a:r>
                      <a:r>
                        <a:rPr lang="zh-TW" sz="1200" b="0" kern="10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ct val="150000"/>
                        </a:lnSpc>
                        <a:spcAft>
                          <a:spcPts val="0"/>
                        </a:spcAft>
                        <a:buFont typeface="+mj-lt"/>
                        <a:buAutoNum type="arabicPeriod"/>
                        <a:tabLst>
                          <a:tab pos="221615" algn="l"/>
                        </a:tabLst>
                      </a:pP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2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2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2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2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2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2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236734">
                <a:tc vMerge="1">
                  <a:txBody>
                    <a:bodyPr/>
                    <a:lstStyle/>
                    <a:p>
                      <a:endParaRPr lang="zh-TW" altLang="en-US"/>
                    </a:p>
                  </a:txBody>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獎勵紀錄</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6734">
                <a:tc vMerge="1">
                  <a:txBody>
                    <a:bodyPr/>
                    <a:lstStyle/>
                    <a:p>
                      <a:endParaRPr lang="zh-TW" altLang="en-US"/>
                    </a:p>
                  </a:txBody>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服務學習</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36734">
                <a:tc vMerge="1">
                  <a:txBody>
                    <a:bodyPr/>
                    <a:lstStyle/>
                    <a:p>
                      <a:endParaRPr lang="zh-TW" altLang="en-US"/>
                    </a:p>
                  </a:txBody>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社團參與</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91687">
                <a:tc vMerge="1">
                  <a:txBody>
                    <a:bodyPr/>
                    <a:lstStyle/>
                    <a:p>
                      <a:endParaRPr lang="zh-TW" altLang="en-US"/>
                    </a:p>
                  </a:txBody>
                  <a:tcPr/>
                </a:tc>
                <a:tc>
                  <a:txBody>
                    <a:bodyPr/>
                    <a:lstStyle/>
                    <a:p>
                      <a:pPr algn="ctr">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體適能</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255955">
                <a:tc vMerge="1">
                  <a:txBody>
                    <a:bodyPr/>
                    <a:lstStyle/>
                    <a:p>
                      <a:endParaRPr lang="zh-TW" altLang="en-US"/>
                    </a:p>
                  </a:txBody>
                  <a:tcPr/>
                </a:tc>
                <a:tc>
                  <a:txBody>
                    <a:bodyPr/>
                    <a:lstStyle/>
                    <a:p>
                      <a:pPr algn="ctr">
                        <a:lnSpc>
                          <a:spcPts val="1800"/>
                        </a:lnSpc>
                        <a:spcAft>
                          <a:spcPts val="0"/>
                        </a:spcAft>
                      </a:pPr>
                      <a:r>
                        <a:rPr lang="zh-TW" altLang="en-US" sz="1200" b="0" kern="100" dirty="0">
                          <a:effectLst/>
                          <a:latin typeface="新細明體" panose="02020500000000000000" pitchFamily="18" charset="-120"/>
                          <a:ea typeface="新細明體" panose="02020500000000000000" pitchFamily="18" charset="-120"/>
                          <a:cs typeface="Times New Roman"/>
                        </a:rPr>
                        <a:t>語言認證</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48666941"/>
                  </a:ext>
                </a:extLst>
              </a:tr>
              <a:tr h="406784">
                <a:tc gridSpan="2">
                  <a:txBody>
                    <a:bodyPr/>
                    <a:lstStyle/>
                    <a:p>
                      <a:pPr algn="l">
                        <a:lnSpc>
                          <a:spcPct val="150000"/>
                        </a:lnSpc>
                        <a:spcAft>
                          <a:spcPts val="0"/>
                        </a:spcAft>
                      </a:pPr>
                      <a:r>
                        <a:rPr lang="zh-TW" altLang="en-US" sz="1200" b="0" kern="0" dirty="0">
                          <a:effectLst/>
                          <a:latin typeface="新細明體" panose="02020500000000000000" pitchFamily="18" charset="-120"/>
                          <a:ea typeface="新細明體" panose="02020500000000000000" pitchFamily="18" charset="-120"/>
                        </a:rPr>
                        <a:t>  </a:t>
                      </a:r>
                      <a:r>
                        <a:rPr lang="zh-TW" sz="1200" b="0" kern="0" dirty="0">
                          <a:effectLst/>
                          <a:latin typeface="新細明體" panose="02020500000000000000" pitchFamily="18" charset="-120"/>
                          <a:ea typeface="新細明體" panose="02020500000000000000" pitchFamily="18" charset="-120"/>
                        </a:rPr>
                        <a:t>3.就近入學</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ct val="200000"/>
                        </a:lnSpc>
                        <a:spcBef>
                          <a:spcPts val="600"/>
                        </a:spcBef>
                        <a:spcAft>
                          <a:spcPts val="600"/>
                        </a:spcAft>
                      </a:pPr>
                      <a:r>
                        <a:rPr lang="zh-TW" sz="1200" b="0" kern="0" dirty="0">
                          <a:effectLst/>
                          <a:latin typeface="新細明體" panose="02020500000000000000" pitchFamily="18" charset="-120"/>
                          <a:ea typeface="新細明體" panose="02020500000000000000" pitchFamily="18" charset="-120"/>
                        </a:rPr>
                        <a:t>符合</a:t>
                      </a:r>
                      <a:r>
                        <a:rPr lang="en-US" sz="1200" b="0" kern="0" dirty="0">
                          <a:effectLst/>
                          <a:latin typeface="新細明體" panose="02020500000000000000" pitchFamily="18" charset="-120"/>
                          <a:ea typeface="新細明體" panose="02020500000000000000" pitchFamily="18" charset="-120"/>
                        </a:rPr>
                        <a:t>10</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ct val="200000"/>
                        </a:lnSpc>
                        <a:spcBef>
                          <a:spcPts val="600"/>
                        </a:spcBef>
                        <a:spcAft>
                          <a:spcPts val="600"/>
                        </a:spcAft>
                      </a:pPr>
                      <a:r>
                        <a:rPr lang="zh-TW" sz="1200" b="0" kern="0" dirty="0">
                          <a:effectLst/>
                          <a:latin typeface="新細明體" panose="02020500000000000000" pitchFamily="18" charset="-120"/>
                          <a:ea typeface="新細明體" panose="02020500000000000000" pitchFamily="18" charset="-120"/>
                        </a:rPr>
                        <a:t>不符</a:t>
                      </a:r>
                      <a:r>
                        <a:rPr lang="en-US" sz="1200" b="0" kern="0" dirty="0">
                          <a:effectLst/>
                          <a:latin typeface="新細明體" panose="02020500000000000000" pitchFamily="18" charset="-120"/>
                          <a:ea typeface="新細明體" panose="02020500000000000000" pitchFamily="18" charset="-120"/>
                        </a:rPr>
                        <a:t>0</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ct val="200000"/>
                        </a:lnSpc>
                        <a:spcBef>
                          <a:spcPts val="600"/>
                        </a:spcBef>
                        <a:spcAft>
                          <a:spcPts val="600"/>
                        </a:spcAft>
                      </a:pPr>
                      <a:r>
                        <a:rPr lang="zh-TW"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ct val="200000"/>
                        </a:lnSpc>
                        <a:spcBef>
                          <a:spcPts val="600"/>
                        </a:spcBef>
                        <a:spcAft>
                          <a:spcPts val="600"/>
                        </a:spcAft>
                      </a:pPr>
                      <a:r>
                        <a:rPr lang="zh-TW" sz="1200" b="0" kern="0" dirty="0">
                          <a:effectLst/>
                          <a:latin typeface="新細明體" panose="02020500000000000000" pitchFamily="18" charset="-120"/>
                          <a:ea typeface="新細明體" panose="02020500000000000000" pitchFamily="18" charset="-120"/>
                        </a:rPr>
                        <a:t>10分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9"/>
                  </a:ext>
                </a:extLst>
              </a:tr>
              <a:tr h="946936">
                <a:tc gridSpan="2">
                  <a:txBody>
                    <a:bodyPr/>
                    <a:lstStyle/>
                    <a:p>
                      <a:pPr algn="just">
                        <a:lnSpc>
                          <a:spcPct val="150000"/>
                        </a:lnSpc>
                        <a:spcAft>
                          <a:spcPts val="0"/>
                        </a:spcAft>
                      </a:pPr>
                      <a:r>
                        <a:rPr lang="zh-TW" altLang="en-US" sz="1200" b="0" kern="0" dirty="0">
                          <a:effectLst/>
                          <a:latin typeface="新細明體" panose="02020500000000000000" pitchFamily="18" charset="-120"/>
                          <a:ea typeface="新細明體" panose="02020500000000000000" pitchFamily="18" charset="-120"/>
                        </a:rPr>
                        <a:t>  </a:t>
                      </a:r>
                      <a:r>
                        <a:rPr lang="zh-TW" sz="1200" b="0" kern="0" dirty="0">
                          <a:effectLst/>
                          <a:latin typeface="新細明體" panose="02020500000000000000" pitchFamily="18" charset="-120"/>
                          <a:ea typeface="新細明體" panose="02020500000000000000" pitchFamily="18" charset="-120"/>
                        </a:rPr>
                        <a:t>4.</a:t>
                      </a:r>
                      <a:r>
                        <a:rPr lang="zh-TW" sz="1200" b="0" kern="100" dirty="0">
                          <a:effectLst/>
                          <a:latin typeface="新細明體" panose="02020500000000000000" pitchFamily="18" charset="-120"/>
                          <a:ea typeface="新細明體" panose="02020500000000000000" pitchFamily="18" charset="-120"/>
                        </a:rPr>
                        <a:t>國中</a:t>
                      </a:r>
                      <a:r>
                        <a:rPr lang="zh-TW" sz="1200" b="0" kern="0" dirty="0">
                          <a:effectLst/>
                          <a:latin typeface="新細明體" panose="02020500000000000000" pitchFamily="18" charset="-120"/>
                          <a:ea typeface="新細明體" panose="02020500000000000000" pitchFamily="18" charset="-120"/>
                        </a:rPr>
                        <a:t>教育會考</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7">
                  <a:txBody>
                    <a:bodyPr/>
                    <a:lstStyle/>
                    <a:p>
                      <a:r>
                        <a:rPr lang="zh-TW" altLang="en-US" sz="1200" b="0" i="0" u="none" strike="noStrike" kern="1200" baseline="0" dirty="0">
                          <a:solidFill>
                            <a:srgbClr val="FF0000"/>
                          </a:solidFill>
                          <a:latin typeface="+mn-lt"/>
                          <a:ea typeface="+mn-ea"/>
                          <a:cs typeface="+mn-cs"/>
                        </a:rPr>
                        <a:t>會考分數五科加上寫作測驗總積分為</a:t>
                      </a:r>
                      <a:r>
                        <a:rPr lang="en-US" altLang="zh-TW" sz="1200" b="0" i="0" u="none" strike="noStrike" kern="1200" baseline="0" dirty="0">
                          <a:solidFill>
                            <a:srgbClr val="FF0000"/>
                          </a:solidFill>
                          <a:latin typeface="+mn-lt"/>
                          <a:ea typeface="+mn-ea"/>
                          <a:cs typeface="+mn-cs"/>
                        </a:rPr>
                        <a:t>36</a:t>
                      </a:r>
                      <a:r>
                        <a:rPr lang="zh-TW" altLang="en-US" sz="1200" b="0" i="0" u="none" strike="noStrike" kern="1200" baseline="0" dirty="0">
                          <a:solidFill>
                            <a:srgbClr val="FF0000"/>
                          </a:solidFill>
                          <a:latin typeface="+mn-lt"/>
                          <a:ea typeface="+mn-ea"/>
                          <a:cs typeface="+mn-cs"/>
                        </a:rPr>
                        <a:t>分，每一科</a:t>
                      </a:r>
                      <a:r>
                        <a:rPr lang="en-US" altLang="zh-TW" sz="1200" b="0" i="0" u="none" strike="noStrike" kern="1200" baseline="0" dirty="0">
                          <a:solidFill>
                            <a:srgbClr val="FF0000"/>
                          </a:solidFill>
                          <a:latin typeface="+mn-lt"/>
                          <a:ea typeface="+mn-ea"/>
                          <a:cs typeface="+mn-cs"/>
                        </a:rPr>
                        <a:t>A++(7</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A+(6</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A(5</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B++(4</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B+(3</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B(2</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a:t>
                      </a:r>
                      <a:r>
                        <a:rPr lang="en-US" altLang="zh-TW" sz="1200" b="0" i="0" u="none" strike="noStrike" kern="1200" baseline="0" dirty="0">
                          <a:solidFill>
                            <a:srgbClr val="FF0000"/>
                          </a:solidFill>
                          <a:latin typeface="+mn-lt"/>
                          <a:ea typeface="+mn-ea"/>
                          <a:cs typeface="+mn-cs"/>
                        </a:rPr>
                        <a:t>C(1</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a:t>
                      </a:r>
                      <a:r>
                        <a:rPr lang="zh-TW" altLang="en-US" sz="1200" b="0" i="0" u="none" strike="noStrike" kern="1200" baseline="0" dirty="0">
                          <a:solidFill>
                            <a:srgbClr val="FF0000"/>
                          </a:solidFill>
                          <a:latin typeface="+mn-lt"/>
                          <a:ea typeface="+mn-ea"/>
                          <a:cs typeface="+mn-cs"/>
                        </a:rPr>
                        <a:t>。 </a:t>
                      </a:r>
                    </a:p>
                    <a:p>
                      <a:r>
                        <a:rPr lang="zh-TW" altLang="en-US" sz="1200" b="0" i="0" u="none" strike="noStrike" kern="1200" baseline="0" dirty="0">
                          <a:solidFill>
                            <a:srgbClr val="FF0000"/>
                          </a:solidFill>
                          <a:latin typeface="+mn-lt"/>
                          <a:ea typeface="+mn-ea"/>
                          <a:cs typeface="+mn-cs"/>
                        </a:rPr>
                        <a:t>寫作測驗</a:t>
                      </a:r>
                      <a:r>
                        <a:rPr lang="en-US" altLang="zh-TW" sz="1200" b="0" i="0" u="none" strike="noStrike" kern="1200" baseline="0" dirty="0">
                          <a:solidFill>
                            <a:srgbClr val="FF0000"/>
                          </a:solidFill>
                          <a:latin typeface="+mn-lt"/>
                          <a:ea typeface="+mn-ea"/>
                          <a:cs typeface="+mn-cs"/>
                        </a:rPr>
                        <a:t>6</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1</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5</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0.8</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4</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0.6</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3</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0.4</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2</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0.2</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1</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0.1</a:t>
                      </a:r>
                      <a:r>
                        <a:rPr lang="zh-TW" altLang="en-US" sz="1200" b="0" i="0" u="none" strike="noStrike" kern="1200" baseline="0" dirty="0">
                          <a:solidFill>
                            <a:srgbClr val="FF0000"/>
                          </a:solidFill>
                          <a:latin typeface="+mn-lt"/>
                          <a:ea typeface="+mn-ea"/>
                          <a:cs typeface="+mn-cs"/>
                        </a:rPr>
                        <a:t>分、</a:t>
                      </a:r>
                      <a:r>
                        <a:rPr lang="en-US" altLang="zh-TW" sz="1200" b="0" i="0" u="none" strike="noStrike" kern="1200" baseline="0" dirty="0">
                          <a:solidFill>
                            <a:srgbClr val="FF0000"/>
                          </a:solidFill>
                          <a:latin typeface="+mn-lt"/>
                          <a:ea typeface="+mn-ea"/>
                          <a:cs typeface="+mn-cs"/>
                        </a:rPr>
                        <a:t>0</a:t>
                      </a:r>
                      <a:r>
                        <a:rPr lang="zh-TW" altLang="en-US" sz="1200" b="0" i="0" u="none" strike="noStrike" kern="1200" baseline="0" dirty="0">
                          <a:solidFill>
                            <a:srgbClr val="FF0000"/>
                          </a:solidFill>
                          <a:latin typeface="+mn-lt"/>
                          <a:ea typeface="+mn-ea"/>
                          <a:cs typeface="+mn-cs"/>
                        </a:rPr>
                        <a:t>級分</a:t>
                      </a:r>
                      <a:r>
                        <a:rPr lang="en-US" altLang="zh-TW" sz="1200" b="0" i="0" u="none" strike="noStrike" kern="1200" baseline="0" dirty="0">
                          <a:solidFill>
                            <a:srgbClr val="FF0000"/>
                          </a:solidFill>
                          <a:latin typeface="+mn-lt"/>
                          <a:ea typeface="+mn-ea"/>
                          <a:cs typeface="+mn-cs"/>
                        </a:rPr>
                        <a:t>0</a:t>
                      </a:r>
                      <a:r>
                        <a:rPr lang="zh-TW" altLang="en-US" sz="1200" b="0" i="0" u="none" strike="noStrike" kern="1200" baseline="0" dirty="0">
                          <a:solidFill>
                            <a:srgbClr val="FF0000"/>
                          </a:solidFill>
                          <a:latin typeface="+mn-lt"/>
                          <a:ea typeface="+mn-ea"/>
                          <a:cs typeface="+mn-cs"/>
                        </a:rPr>
                        <a:t>分</a:t>
                      </a:r>
                      <a:r>
                        <a:rPr lang="zh-TW" altLang="en-US" sz="1200" b="0" i="0" u="none" strike="noStrike" kern="1200" baseline="0" dirty="0">
                          <a:solidFill>
                            <a:schemeClr val="dk1"/>
                          </a:solidFill>
                          <a:latin typeface="+mn-lt"/>
                          <a:ea typeface="+mn-ea"/>
                          <a:cs typeface="+mn-cs"/>
                        </a:rPr>
                        <a:t>。</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ctr">
                        <a:lnSpc>
                          <a:spcPts val="1800"/>
                        </a:lnSpc>
                        <a:spcAft>
                          <a:spcPts val="0"/>
                        </a:spcAft>
                      </a:pP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ctr">
                        <a:lnSpc>
                          <a:spcPts val="1800"/>
                        </a:lnSpc>
                        <a:spcAft>
                          <a:spcPts val="0"/>
                        </a:spcAft>
                      </a:pP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50000"/>
                        </a:lnSpc>
                        <a:spcAft>
                          <a:spcPts val="0"/>
                        </a:spcAft>
                      </a:pPr>
                      <a:r>
                        <a:rPr lang="zh-TW" sz="1200" b="0" kern="0" dirty="0">
                          <a:solidFill>
                            <a:srgbClr val="FF0000"/>
                          </a:solidFill>
                          <a:effectLst/>
                          <a:latin typeface="新細明體" panose="02020500000000000000" pitchFamily="18" charset="-120"/>
                          <a:ea typeface="新細明體" panose="02020500000000000000" pitchFamily="18" charset="-120"/>
                        </a:rPr>
                        <a:t>3</a:t>
                      </a:r>
                      <a:r>
                        <a:rPr lang="en-US" altLang="zh-TW" sz="1200" b="0" kern="0" dirty="0">
                          <a:solidFill>
                            <a:srgbClr val="FF0000"/>
                          </a:solidFill>
                          <a:effectLst/>
                          <a:latin typeface="新細明體" panose="02020500000000000000" pitchFamily="18" charset="-120"/>
                          <a:ea typeface="新細明體" panose="02020500000000000000" pitchFamily="18" charset="-120"/>
                        </a:rPr>
                        <a:t>6</a:t>
                      </a:r>
                      <a:r>
                        <a:rPr lang="zh-TW" sz="1200" b="0" kern="0" dirty="0">
                          <a:effectLst/>
                          <a:latin typeface="新細明體" panose="02020500000000000000" pitchFamily="18" charset="-120"/>
                          <a:ea typeface="新細明體" panose="02020500000000000000" pitchFamily="18" charset="-120"/>
                        </a:rPr>
                        <a:t>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345416">
                <a:tc gridSpan="9">
                  <a:txBody>
                    <a:bodyPr/>
                    <a:lstStyle/>
                    <a:p>
                      <a:pPr algn="ctr">
                        <a:lnSpc>
                          <a:spcPct val="150000"/>
                        </a:lnSpc>
                        <a:spcAft>
                          <a:spcPts val="0"/>
                        </a:spcAft>
                      </a:pPr>
                      <a:r>
                        <a:rPr lang="zh-TW" sz="1200" b="0" kern="0" dirty="0">
                          <a:effectLst/>
                          <a:latin typeface="新細明體" panose="02020500000000000000" pitchFamily="18" charset="-120"/>
                          <a:ea typeface="新細明體" panose="02020500000000000000" pitchFamily="18" charset="-120"/>
                        </a:rPr>
                        <a:t>參考總分</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ct val="150000"/>
                        </a:lnSpc>
                        <a:spcAft>
                          <a:spcPts val="0"/>
                        </a:spcAft>
                      </a:pPr>
                      <a:r>
                        <a:rPr lang="zh-TW" sz="1200" b="0" kern="0" dirty="0">
                          <a:solidFill>
                            <a:srgbClr val="FF0000"/>
                          </a:solidFill>
                          <a:effectLst/>
                          <a:latin typeface="新細明體" panose="02020500000000000000" pitchFamily="18" charset="-120"/>
                          <a:ea typeface="新細明體" panose="02020500000000000000" pitchFamily="18" charset="-120"/>
                        </a:rPr>
                        <a:t>10</a:t>
                      </a:r>
                      <a:r>
                        <a:rPr lang="en-US" altLang="zh-TW" sz="1200" b="0" kern="0" dirty="0">
                          <a:solidFill>
                            <a:srgbClr val="FF0000"/>
                          </a:solidFill>
                          <a:effectLst/>
                          <a:latin typeface="新細明體" panose="02020500000000000000" pitchFamily="18" charset="-120"/>
                          <a:ea typeface="新細明體" panose="02020500000000000000" pitchFamily="18" charset="-120"/>
                        </a:rPr>
                        <a:t>8</a:t>
                      </a:r>
                      <a:endParaRPr lang="zh-TW" sz="1200" b="0" kern="100" dirty="0">
                        <a:solidFill>
                          <a:srgbClr val="FF0000"/>
                        </a:solidFill>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200" b="0" kern="0" dirty="0">
                          <a:effectLst/>
                          <a:latin typeface="新細明體" panose="02020500000000000000" pitchFamily="18" charset="-120"/>
                          <a:ea typeface="新細明體" panose="02020500000000000000" pitchFamily="18" charset="-120"/>
                        </a:rPr>
                        <a:t> </a:t>
                      </a:r>
                      <a:endParaRPr lang="zh-TW" sz="12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bl>
          </a:graphicData>
        </a:graphic>
      </p:graphicFrame>
      <p:sp>
        <p:nvSpPr>
          <p:cNvPr id="125089" name="矩形 1"/>
          <p:cNvSpPr>
            <a:spLocks noChangeArrowheads="1"/>
          </p:cNvSpPr>
          <p:nvPr/>
        </p:nvSpPr>
        <p:spPr bwMode="auto">
          <a:xfrm>
            <a:off x="1269832" y="187919"/>
            <a:ext cx="833918" cy="6186309"/>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600" b="1" i="0" u="sng" strike="noStrike" kern="1200" cap="none" spc="0" normalizeH="0" baseline="0" noProof="0" dirty="0" smtClean="0">
                <a:ln>
                  <a:noFill/>
                </a:ln>
                <a:solidFill>
                  <a:prstClr val="white"/>
                </a:solidFill>
                <a:effectLst/>
                <a:uLnTx/>
                <a:uFillTx/>
                <a:latin typeface="標楷體" panose="03000509000000000000" pitchFamily="65" charset="-120"/>
                <a:ea typeface="標楷體" panose="03000509000000000000" pitchFamily="65" charset="-120"/>
                <a:cs typeface="+mn-cs"/>
                <a:hlinkClick r:id="rId3" action="ppaction://hlinkfile"/>
              </a:rPr>
              <a:t>免試</a:t>
            </a:r>
            <a:r>
              <a:rPr kumimoji="1" lang="zh-TW" altLang="en-US" sz="3600" b="1" i="0" u="sng"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hlinkClick r:id="rId3" action="ppaction://hlinkfile"/>
              </a:rPr>
              <a:t>入學超額比序項</a:t>
            </a:r>
            <a:r>
              <a:rPr kumimoji="1" lang="zh-TW" altLang="zh-TW" sz="3600" b="1" i="0" u="sng"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hlinkClick r:id="rId3" action="ppaction://hlinkfile"/>
              </a:rPr>
              <a:t>目</a:t>
            </a:r>
            <a:r>
              <a:rPr kumimoji="1" lang="zh-TW" altLang="en-US" sz="3600" b="1" i="0" u="sng"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hlinkClick r:id="rId3" action="ppaction://hlinkfile"/>
              </a:rPr>
              <a:t>表</a:t>
            </a:r>
            <a:endParaRPr kumimoji="1" lang="zh-TW" altLang="en-US" sz="3600" b="1" i="0" u="sng"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mn-cs"/>
            </a:endParaRPr>
          </a:p>
        </p:txBody>
      </p:sp>
      <p:sp>
        <p:nvSpPr>
          <p:cNvPr id="9" name="內容版面配置區 2">
            <a:extLst>
              <a:ext uri="{FF2B5EF4-FFF2-40B4-BE49-F238E27FC236}">
                <a16:creationId xmlns:a16="http://schemas.microsoft.com/office/drawing/2014/main" id="{9AEB8080-C951-47EC-9FF8-BDC45C71A37E}"/>
              </a:ext>
            </a:extLst>
          </p:cNvPr>
          <p:cNvSpPr txBox="1">
            <a:spLocks/>
          </p:cNvSpPr>
          <p:nvPr/>
        </p:nvSpPr>
        <p:spPr bwMode="auto">
          <a:xfrm>
            <a:off x="7943183" y="4093274"/>
            <a:ext cx="4068673"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
                <a:srgbClr val="647252"/>
              </a:buClr>
              <a:buSzPct val="70000"/>
              <a:buFont typeface="Wingdings" pitchFamily="2" charset="2"/>
              <a:buNone/>
              <a:tabLst/>
              <a:defRPr/>
            </a:pPr>
            <a:r>
              <a:rPr kumimoji="1" lang="zh-TW" altLang="en-US" sz="24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多元學習表現採計前五學期，七上至九下開學前一日。</a:t>
            </a:r>
            <a:endParaRPr kumimoji="1" lang="en-US" altLang="zh-TW" sz="2400" b="1" i="0" u="none" strike="noStrike" kern="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endParaRPr>
          </a:p>
        </p:txBody>
      </p:sp>
      <p:sp>
        <p:nvSpPr>
          <p:cNvPr id="10" name="投影片編號版面配置區 11">
            <a:extLst>
              <a:ext uri="{FF2B5EF4-FFF2-40B4-BE49-F238E27FC236}">
                <a16:creationId xmlns:a16="http://schemas.microsoft.com/office/drawing/2014/main" id="{2B0347A8-7F14-4003-A85B-948A1B132E6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942414967"/>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id="{50339AD8-8ACC-46AE-AE46-AB7DC398C934}"/>
              </a:ext>
            </a:extLst>
          </p:cNvPr>
          <p:cNvSpPr>
            <a:spLocks noGrp="1"/>
          </p:cNvSpPr>
          <p:nvPr>
            <p:ph type="body" sz="half" idx="4294967295"/>
          </p:nvPr>
        </p:nvSpPr>
        <p:spPr>
          <a:xfrm>
            <a:off x="1751013" y="955675"/>
            <a:ext cx="10125075" cy="5405438"/>
          </a:xfrm>
        </p:spPr>
        <p:txBody>
          <a:bodyPr/>
          <a:lstStyle/>
          <a:p>
            <a:r>
              <a:rPr lang="zh-TW" altLang="en-US" sz="3600"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600" dirty="0">
              <a:solidFill>
                <a:srgbClr val="000066"/>
              </a:solidFill>
              <a:latin typeface="標楷體" panose="03000509000000000000" pitchFamily="65" charset="-120"/>
              <a:ea typeface="標楷體" panose="03000509000000000000" pitchFamily="65" charset="-120"/>
            </a:endParaRPr>
          </a:p>
          <a:p>
            <a:pPr marL="0" indent="0">
              <a:buNone/>
            </a:pPr>
            <a:r>
              <a:rPr lang="en-US" altLang="zh-TW" sz="3600" dirty="0">
                <a:solidFill>
                  <a:srgbClr val="000066"/>
                </a:solidFill>
                <a:latin typeface="標楷體" panose="03000509000000000000" pitchFamily="65" charset="-120"/>
                <a:ea typeface="標楷體" panose="03000509000000000000" pitchFamily="65" charset="-120"/>
              </a:rPr>
              <a:t>  </a:t>
            </a:r>
            <a:r>
              <a:rPr lang="en-US" altLang="zh-TW" sz="3600" dirty="0">
                <a:solidFill>
                  <a:srgbClr val="C00000"/>
                </a:solidFill>
                <a:latin typeface="標楷體" panose="03000509000000000000" pitchFamily="65" charset="-120"/>
                <a:ea typeface="標楷體" panose="03000509000000000000" pitchFamily="65" charset="-120"/>
              </a:rPr>
              <a:t>1/06(</a:t>
            </a:r>
            <a:r>
              <a:rPr lang="zh-TW" altLang="en-US" sz="3600" dirty="0">
                <a:solidFill>
                  <a:srgbClr val="C00000"/>
                </a:solidFill>
                <a:latin typeface="標楷體" panose="03000509000000000000" pitchFamily="65" charset="-120"/>
                <a:ea typeface="標楷體" panose="03000509000000000000" pitchFamily="65" charset="-120"/>
              </a:rPr>
              <a:t>四</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上午</a:t>
            </a:r>
            <a:r>
              <a:rPr lang="en-US" altLang="zh-TW" sz="3600" dirty="0">
                <a:solidFill>
                  <a:srgbClr val="C00000"/>
                </a:solidFill>
                <a:latin typeface="標楷體" panose="03000509000000000000" pitchFamily="65" charset="-120"/>
                <a:ea typeface="標楷體" panose="03000509000000000000" pitchFamily="65" charset="-120"/>
              </a:rPr>
              <a:t>9</a:t>
            </a:r>
            <a:r>
              <a:rPr lang="zh-TW" altLang="en-US" sz="3600" dirty="0">
                <a:solidFill>
                  <a:srgbClr val="C00000"/>
                </a:solidFill>
                <a:latin typeface="標楷體" panose="03000509000000000000" pitchFamily="65" charset="-120"/>
                <a:ea typeface="標楷體" panose="03000509000000000000" pitchFamily="65" charset="-120"/>
              </a:rPr>
              <a:t>時</a:t>
            </a:r>
            <a:r>
              <a:rPr lang="en-US" altLang="zh-TW" sz="3600" dirty="0">
                <a:solidFill>
                  <a:srgbClr val="C00000"/>
                </a:solidFill>
                <a:latin typeface="標楷體" panose="03000509000000000000" pitchFamily="65" charset="-120"/>
                <a:ea typeface="標楷體" panose="03000509000000000000" pitchFamily="65" charset="-120"/>
              </a:rPr>
              <a:t>-1/09(</a:t>
            </a:r>
            <a:r>
              <a:rPr lang="zh-TW" altLang="en-US" sz="3600" dirty="0">
                <a:solidFill>
                  <a:srgbClr val="C00000"/>
                </a:solidFill>
                <a:latin typeface="標楷體" panose="03000509000000000000" pitchFamily="65" charset="-120"/>
                <a:ea typeface="標楷體" panose="03000509000000000000" pitchFamily="65" charset="-120"/>
              </a:rPr>
              <a:t>日</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下午</a:t>
            </a:r>
            <a:r>
              <a:rPr lang="en-US" altLang="zh-TW" sz="3600" dirty="0">
                <a:solidFill>
                  <a:srgbClr val="C00000"/>
                </a:solidFill>
                <a:latin typeface="標楷體" panose="03000509000000000000" pitchFamily="65" charset="-120"/>
                <a:ea typeface="標楷體" panose="03000509000000000000" pitchFamily="65" charset="-120"/>
              </a:rPr>
              <a:t>5</a:t>
            </a:r>
            <a:r>
              <a:rPr lang="zh-TW" altLang="en-US" sz="3600" dirty="0">
                <a:solidFill>
                  <a:srgbClr val="C00000"/>
                </a:solidFill>
                <a:latin typeface="標楷體" panose="03000509000000000000" pitchFamily="65" charset="-120"/>
                <a:ea typeface="標楷體" panose="03000509000000000000" pitchFamily="65" charset="-120"/>
              </a:rPr>
              <a:t>時前</a:t>
            </a:r>
            <a:r>
              <a:rPr lang="zh-TW" altLang="en-US" sz="3600" dirty="0">
                <a:solidFill>
                  <a:srgbClr val="000066"/>
                </a:solidFill>
                <a:latin typeface="標楷體" panose="03000509000000000000" pitchFamily="65" charset="-120"/>
                <a:ea typeface="標楷體" panose="03000509000000000000" pitchFamily="65" charset="-120"/>
              </a:rPr>
              <a:t>。</a:t>
            </a:r>
            <a:endParaRPr lang="en-US" altLang="zh-TW" sz="3600" dirty="0">
              <a:solidFill>
                <a:srgbClr val="000066"/>
              </a:solidFill>
              <a:latin typeface="標楷體" panose="03000509000000000000" pitchFamily="65" charset="-120"/>
              <a:ea typeface="標楷體" panose="03000509000000000000" pitchFamily="65" charset="-120"/>
            </a:endParaRPr>
          </a:p>
          <a:p>
            <a:r>
              <a:rPr lang="zh-TW" altLang="en-US" sz="3600"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600" dirty="0">
              <a:solidFill>
                <a:srgbClr val="000066"/>
              </a:solidFill>
              <a:latin typeface="標楷體" panose="03000509000000000000" pitchFamily="65" charset="-120"/>
              <a:ea typeface="標楷體" panose="03000509000000000000" pitchFamily="65" charset="-120"/>
            </a:endParaRPr>
          </a:p>
          <a:p>
            <a:pPr marL="0" indent="0">
              <a:buNone/>
            </a:pPr>
            <a:r>
              <a:rPr lang="zh-TW" altLang="en-US" sz="3600" dirty="0">
                <a:solidFill>
                  <a:srgbClr val="000066"/>
                </a:solidFill>
                <a:latin typeface="標楷體" panose="03000509000000000000" pitchFamily="65" charset="-120"/>
                <a:ea typeface="標楷體" panose="03000509000000000000" pitchFamily="65" charset="-120"/>
              </a:rPr>
              <a:t>  </a:t>
            </a:r>
            <a:r>
              <a:rPr lang="en-US" altLang="zh-TW" sz="3600" dirty="0">
                <a:solidFill>
                  <a:srgbClr val="C00000"/>
                </a:solidFill>
                <a:latin typeface="標楷體" panose="03000509000000000000" pitchFamily="65" charset="-120"/>
                <a:ea typeface="標楷體" panose="03000509000000000000" pitchFamily="65" charset="-120"/>
              </a:rPr>
              <a:t>4/07(</a:t>
            </a:r>
            <a:r>
              <a:rPr lang="zh-TW" altLang="en-US" sz="3600" dirty="0">
                <a:solidFill>
                  <a:srgbClr val="C00000"/>
                </a:solidFill>
                <a:latin typeface="標楷體" panose="03000509000000000000" pitchFamily="65" charset="-120"/>
                <a:ea typeface="標楷體" panose="03000509000000000000" pitchFamily="65" charset="-120"/>
              </a:rPr>
              <a:t>四</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上午</a:t>
            </a:r>
            <a:r>
              <a:rPr lang="en-US" altLang="zh-TW" sz="3600" dirty="0">
                <a:solidFill>
                  <a:srgbClr val="C00000"/>
                </a:solidFill>
                <a:latin typeface="標楷體" panose="03000509000000000000" pitchFamily="65" charset="-120"/>
                <a:ea typeface="標楷體" panose="03000509000000000000" pitchFamily="65" charset="-120"/>
              </a:rPr>
              <a:t>9</a:t>
            </a:r>
            <a:r>
              <a:rPr lang="zh-TW" altLang="en-US" sz="3600" dirty="0">
                <a:solidFill>
                  <a:srgbClr val="C00000"/>
                </a:solidFill>
                <a:latin typeface="標楷體" panose="03000509000000000000" pitchFamily="65" charset="-120"/>
                <a:ea typeface="標楷體" panose="03000509000000000000" pitchFamily="65" charset="-120"/>
              </a:rPr>
              <a:t>時</a:t>
            </a:r>
            <a:r>
              <a:rPr lang="en-US" altLang="zh-TW" sz="3600" dirty="0">
                <a:solidFill>
                  <a:srgbClr val="C00000"/>
                </a:solidFill>
                <a:latin typeface="標楷體" panose="03000509000000000000" pitchFamily="65" charset="-120"/>
                <a:ea typeface="標楷體" panose="03000509000000000000" pitchFamily="65" charset="-120"/>
              </a:rPr>
              <a:t>-4/10(</a:t>
            </a:r>
            <a:r>
              <a:rPr lang="zh-TW" altLang="en-US" sz="3600" dirty="0">
                <a:solidFill>
                  <a:srgbClr val="C00000"/>
                </a:solidFill>
                <a:latin typeface="標楷體" panose="03000509000000000000" pitchFamily="65" charset="-120"/>
                <a:ea typeface="標楷體" panose="03000509000000000000" pitchFamily="65" charset="-120"/>
              </a:rPr>
              <a:t>日</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下午</a:t>
            </a:r>
            <a:r>
              <a:rPr lang="en-US" altLang="zh-TW" sz="3600" dirty="0">
                <a:solidFill>
                  <a:srgbClr val="C00000"/>
                </a:solidFill>
                <a:latin typeface="標楷體" panose="03000509000000000000" pitchFamily="65" charset="-120"/>
                <a:ea typeface="標楷體" panose="03000509000000000000" pitchFamily="65" charset="-120"/>
              </a:rPr>
              <a:t>5</a:t>
            </a:r>
            <a:r>
              <a:rPr lang="zh-TW" altLang="en-US" sz="3600" dirty="0">
                <a:solidFill>
                  <a:srgbClr val="C00000"/>
                </a:solidFill>
                <a:latin typeface="標楷體" panose="03000509000000000000" pitchFamily="65" charset="-120"/>
                <a:ea typeface="標楷體" panose="03000509000000000000" pitchFamily="65" charset="-120"/>
              </a:rPr>
              <a:t>時前</a:t>
            </a:r>
            <a:r>
              <a:rPr lang="zh-TW" altLang="en-US" sz="3600" dirty="0">
                <a:solidFill>
                  <a:srgbClr val="000066"/>
                </a:solidFill>
                <a:latin typeface="標楷體" panose="03000509000000000000" pitchFamily="65" charset="-120"/>
                <a:ea typeface="標楷體" panose="03000509000000000000" pitchFamily="65" charset="-120"/>
              </a:rPr>
              <a:t>。</a:t>
            </a:r>
            <a:endParaRPr lang="en-US" altLang="zh-TW" sz="3600" dirty="0">
              <a:solidFill>
                <a:srgbClr val="000066"/>
              </a:solidFill>
              <a:latin typeface="標楷體" panose="03000509000000000000" pitchFamily="65" charset="-120"/>
              <a:ea typeface="標楷體" panose="03000509000000000000" pitchFamily="65" charset="-120"/>
            </a:endParaRPr>
          </a:p>
          <a:p>
            <a:r>
              <a:rPr lang="zh-TW" altLang="en-US" sz="3600" dirty="0">
                <a:solidFill>
                  <a:srgbClr val="000066"/>
                </a:solidFill>
                <a:latin typeface="標楷體" panose="03000509000000000000" pitchFamily="65" charset="-120"/>
                <a:ea typeface="標楷體" panose="03000509000000000000" pitchFamily="65" charset="-120"/>
              </a:rPr>
              <a:t>正式志願選填日：</a:t>
            </a:r>
            <a:endParaRPr lang="en-US" altLang="zh-TW" sz="3600" dirty="0">
              <a:solidFill>
                <a:srgbClr val="000066"/>
              </a:solidFill>
              <a:latin typeface="標楷體" panose="03000509000000000000" pitchFamily="65" charset="-120"/>
              <a:ea typeface="標楷體" panose="03000509000000000000" pitchFamily="65" charset="-120"/>
            </a:endParaRPr>
          </a:p>
          <a:p>
            <a:pPr marL="0" indent="0">
              <a:buNone/>
            </a:pPr>
            <a:r>
              <a:rPr lang="zh-TW" altLang="en-US" sz="3600" dirty="0">
                <a:solidFill>
                  <a:srgbClr val="000066"/>
                </a:solidFill>
                <a:latin typeface="標楷體" panose="03000509000000000000" pitchFamily="65" charset="-120"/>
                <a:ea typeface="標楷體" panose="03000509000000000000" pitchFamily="65" charset="-120"/>
              </a:rPr>
              <a:t>  </a:t>
            </a:r>
            <a:r>
              <a:rPr lang="en-US" altLang="zh-TW" sz="3600" dirty="0">
                <a:solidFill>
                  <a:srgbClr val="C00000"/>
                </a:solidFill>
                <a:latin typeface="標楷體" panose="03000509000000000000" pitchFamily="65" charset="-120"/>
                <a:ea typeface="標楷體" panose="03000509000000000000" pitchFamily="65" charset="-120"/>
              </a:rPr>
              <a:t>6/23(</a:t>
            </a:r>
            <a:r>
              <a:rPr lang="zh-TW" altLang="en-US" sz="3600" dirty="0">
                <a:solidFill>
                  <a:srgbClr val="C00000"/>
                </a:solidFill>
                <a:latin typeface="標楷體" panose="03000509000000000000" pitchFamily="65" charset="-120"/>
                <a:ea typeface="標楷體" panose="03000509000000000000" pitchFamily="65" charset="-120"/>
              </a:rPr>
              <a:t>四</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上午</a:t>
            </a:r>
            <a:r>
              <a:rPr lang="en-US" altLang="zh-TW" sz="3600" dirty="0">
                <a:solidFill>
                  <a:srgbClr val="C00000"/>
                </a:solidFill>
                <a:latin typeface="標楷體" panose="03000509000000000000" pitchFamily="65" charset="-120"/>
                <a:ea typeface="標楷體" panose="03000509000000000000" pitchFamily="65" charset="-120"/>
              </a:rPr>
              <a:t>9</a:t>
            </a:r>
            <a:r>
              <a:rPr lang="zh-TW" altLang="en-US" sz="3600" dirty="0">
                <a:solidFill>
                  <a:srgbClr val="C00000"/>
                </a:solidFill>
                <a:latin typeface="標楷體" panose="03000509000000000000" pitchFamily="65" charset="-120"/>
                <a:ea typeface="標楷體" panose="03000509000000000000" pitchFamily="65" charset="-120"/>
              </a:rPr>
              <a:t>時</a:t>
            </a:r>
            <a:r>
              <a:rPr lang="en-US" altLang="zh-TW" sz="3600" dirty="0">
                <a:solidFill>
                  <a:srgbClr val="C00000"/>
                </a:solidFill>
                <a:latin typeface="標楷體" panose="03000509000000000000" pitchFamily="65" charset="-120"/>
                <a:ea typeface="標楷體" panose="03000509000000000000" pitchFamily="65" charset="-120"/>
              </a:rPr>
              <a:t>-6/26(</a:t>
            </a:r>
            <a:r>
              <a:rPr lang="zh-TW" altLang="en-US" sz="3600" dirty="0">
                <a:solidFill>
                  <a:srgbClr val="C00000"/>
                </a:solidFill>
                <a:latin typeface="標楷體" panose="03000509000000000000" pitchFamily="65" charset="-120"/>
                <a:ea typeface="標楷體" panose="03000509000000000000" pitchFamily="65" charset="-120"/>
              </a:rPr>
              <a:t>日</a:t>
            </a:r>
            <a:r>
              <a:rPr lang="en-US" altLang="zh-TW" sz="3600" dirty="0">
                <a:solidFill>
                  <a:srgbClr val="C00000"/>
                </a:solidFill>
                <a:latin typeface="標楷體" panose="03000509000000000000" pitchFamily="65" charset="-120"/>
                <a:ea typeface="標楷體" panose="03000509000000000000" pitchFamily="65" charset="-120"/>
              </a:rPr>
              <a:t>)</a:t>
            </a:r>
            <a:r>
              <a:rPr lang="zh-TW" altLang="en-US" sz="3600" dirty="0">
                <a:solidFill>
                  <a:srgbClr val="C00000"/>
                </a:solidFill>
                <a:latin typeface="標楷體" panose="03000509000000000000" pitchFamily="65" charset="-120"/>
                <a:ea typeface="標楷體" panose="03000509000000000000" pitchFamily="65" charset="-120"/>
              </a:rPr>
              <a:t>下午</a:t>
            </a:r>
            <a:r>
              <a:rPr lang="en-US" altLang="zh-TW" sz="3600" dirty="0">
                <a:solidFill>
                  <a:srgbClr val="C00000"/>
                </a:solidFill>
                <a:latin typeface="標楷體" panose="03000509000000000000" pitchFamily="65" charset="-120"/>
                <a:ea typeface="標楷體" panose="03000509000000000000" pitchFamily="65" charset="-120"/>
              </a:rPr>
              <a:t>5</a:t>
            </a:r>
            <a:r>
              <a:rPr lang="zh-TW" altLang="en-US" sz="3600" dirty="0">
                <a:solidFill>
                  <a:srgbClr val="C00000"/>
                </a:solidFill>
                <a:latin typeface="標楷體" panose="03000509000000000000" pitchFamily="65" charset="-120"/>
                <a:ea typeface="標楷體" panose="03000509000000000000" pitchFamily="65" charset="-120"/>
              </a:rPr>
              <a:t>時前</a:t>
            </a:r>
            <a:r>
              <a:rPr lang="zh-TW" altLang="en-US" sz="3600" dirty="0">
                <a:solidFill>
                  <a:srgbClr val="000066"/>
                </a:solidFill>
                <a:latin typeface="標楷體" panose="03000509000000000000" pitchFamily="65" charset="-120"/>
                <a:ea typeface="標楷體" panose="03000509000000000000" pitchFamily="65" charset="-120"/>
              </a:rPr>
              <a:t>。</a:t>
            </a:r>
            <a:endParaRPr lang="en-US" altLang="zh-TW" sz="3600" dirty="0">
              <a:solidFill>
                <a:srgbClr val="000066"/>
              </a:solidFill>
              <a:latin typeface="標楷體" panose="03000509000000000000" pitchFamily="65" charset="-120"/>
              <a:ea typeface="標楷體" panose="03000509000000000000" pitchFamily="65" charset="-120"/>
            </a:endParaRPr>
          </a:p>
          <a:p>
            <a:r>
              <a:rPr lang="zh-TW" altLang="en-US" sz="3600"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r>
              <a:rPr lang="zh-TW" altLang="en-US" sz="3467" dirty="0">
                <a:solidFill>
                  <a:srgbClr val="000066"/>
                </a:solidFill>
                <a:latin typeface="標楷體" panose="03000509000000000000" pitchFamily="65" charset="-120"/>
                <a:ea typeface="標楷體" panose="03000509000000000000" pitchFamily="65" charset="-120"/>
              </a:rPr>
              <a:t>。</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選</a:t>
            </a:r>
            <a:r>
              <a:rPr kumimoji="1" lang="zh-TW" altLang="zh-TW"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填志願</a:t>
            </a:r>
            <a:r>
              <a:rPr kumimoji="1" lang="zh-TW" altLang="zh-TW"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rPr>
              <a:t>注意事項</a:t>
            </a:r>
            <a:endParaRPr kumimoji="1"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5" name="投影片編號版面配置區 11">
            <a:extLst>
              <a:ext uri="{FF2B5EF4-FFF2-40B4-BE49-F238E27FC236}">
                <a16:creationId xmlns:a16="http://schemas.microsoft.com/office/drawing/2014/main" id="{B7B83CD0-9E97-4B7E-949D-0852FF82E1D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29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44282962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5516834" y="2564905"/>
            <a:ext cx="3877985" cy="830997"/>
          </a:xfrm>
          <a:prstGeom prst="rect">
            <a:avLst/>
          </a:prstGeom>
          <a:noFill/>
        </p:spPr>
        <p:txBody>
          <a:bodyPr wrap="none" rtlCol="0">
            <a:spAutoFit/>
          </a:bodyPr>
          <a:lstStyle/>
          <a:p>
            <a:pPr defTabSz="1219170" eaLnBrk="1" fontAlgn="auto" hangingPunct="1">
              <a:spcBef>
                <a:spcPts val="0"/>
              </a:spcBef>
              <a:spcAft>
                <a:spcPts val="0"/>
              </a:spcAft>
              <a:defRPr/>
            </a:pPr>
            <a:r>
              <a:rPr kumimoji="0" lang="zh-TW" altLang="en-US" sz="4800" dirty="0">
                <a:solidFill>
                  <a:srgbClr val="000000">
                    <a:lumMod val="75000"/>
                    <a:lumOff val="25000"/>
                  </a:srgbClr>
                </a:solidFill>
                <a:latin typeface="Arial"/>
                <a:ea typeface="Microsoft YaHei"/>
                <a:cs typeface="+mn-ea"/>
                <a:sym typeface="+mn-lt"/>
              </a:rPr>
              <a:t>適性入學宣導</a:t>
            </a:r>
            <a:endParaRPr kumimoji="0" lang="zh-CN" altLang="en-US" sz="4800" dirty="0">
              <a:solidFill>
                <a:srgbClr val="000000">
                  <a:lumMod val="75000"/>
                  <a:lumOff val="25000"/>
                </a:srgbClr>
              </a:solidFill>
              <a:latin typeface="Arial"/>
              <a:ea typeface="Microsoft YaHei"/>
              <a:cs typeface="+mn-ea"/>
              <a:sym typeface="+mn-lt"/>
            </a:endParaRPr>
          </a:p>
        </p:txBody>
      </p:sp>
      <p:grpSp>
        <p:nvGrpSpPr>
          <p:cNvPr id="2" name="组合 1">
            <a:extLst>
              <a:ext uri="{FF2B5EF4-FFF2-40B4-BE49-F238E27FC236}">
                <a16:creationId xmlns:a16="http://schemas.microsoft.com/office/drawing/2014/main" id="{9851FC04-4BFB-4454-80EB-631B7FD93E33}"/>
              </a:ext>
            </a:extLst>
          </p:cNvPr>
          <p:cNvGrpSpPr/>
          <p:nvPr/>
        </p:nvGrpSpPr>
        <p:grpSpPr>
          <a:xfrm>
            <a:off x="719403" y="1842502"/>
            <a:ext cx="4526217" cy="3168353"/>
            <a:chOff x="55613" y="1159675"/>
            <a:chExt cx="3868884" cy="2708220"/>
          </a:xfrm>
        </p:grpSpPr>
        <p:pic>
          <p:nvPicPr>
            <p:cNvPr id="15" name="图片 14">
              <a:extLst>
                <a:ext uri="{FF2B5EF4-FFF2-40B4-BE49-F238E27FC236}">
                  <a16:creationId xmlns:a16="http://schemas.microsoft.com/office/drawing/2014/main" id="{162C605E-DA88-4350-9FA9-D7916761C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13" y="1159675"/>
              <a:ext cx="3868884" cy="2708220"/>
            </a:xfrm>
            <a:prstGeom prst="rect">
              <a:avLst/>
            </a:prstGeom>
          </p:spPr>
        </p:pic>
        <p:sp>
          <p:nvSpPr>
            <p:cNvPr id="19" name="文本框 18">
              <a:extLst>
                <a:ext uri="{FF2B5EF4-FFF2-40B4-BE49-F238E27FC236}">
                  <a16:creationId xmlns:a16="http://schemas.microsoft.com/office/drawing/2014/main" id="{939F5A18-3FB1-4360-8BF7-2F9330E54352}"/>
                </a:ext>
              </a:extLst>
            </p:cNvPr>
            <p:cNvSpPr txBox="1"/>
            <p:nvPr/>
          </p:nvSpPr>
          <p:spPr>
            <a:xfrm>
              <a:off x="958353" y="2109007"/>
              <a:ext cx="2283689" cy="710313"/>
            </a:xfrm>
            <a:prstGeom prst="rect">
              <a:avLst/>
            </a:prstGeom>
            <a:noFill/>
          </p:spPr>
          <p:txBody>
            <a:bodyPr wrap="none" rtlCol="0">
              <a:spAutoFit/>
            </a:bodyPr>
            <a:lstStyle/>
            <a:p>
              <a:pPr defTabSz="1219170" eaLnBrk="1" fontAlgn="auto" hangingPunct="1">
                <a:spcBef>
                  <a:spcPts val="0"/>
                </a:spcBef>
                <a:spcAft>
                  <a:spcPts val="0"/>
                </a:spcAft>
                <a:defRPr/>
              </a:pPr>
              <a:r>
                <a:rPr kumimoji="0" lang="en-US" altLang="zh-CN" sz="4800" b="1" dirty="0">
                  <a:solidFill>
                    <a:srgbClr val="FFFFFF"/>
                  </a:solidFill>
                  <a:latin typeface="Arial"/>
                  <a:ea typeface="Microsoft YaHei"/>
                  <a:cs typeface="+mn-ea"/>
                  <a:sym typeface="+mn-lt"/>
                </a:rPr>
                <a:t>PART 01</a:t>
              </a:r>
              <a:endParaRPr kumimoji="0" lang="zh-CN" altLang="en-US" sz="4800" b="1" dirty="0">
                <a:solidFill>
                  <a:srgbClr val="FFFFFF"/>
                </a:solidFill>
                <a:latin typeface="Arial"/>
                <a:ea typeface="Microsoft YaHei"/>
                <a:cs typeface="+mn-ea"/>
                <a:sym typeface="+mn-lt"/>
              </a:endParaRPr>
            </a:p>
          </p:txBody>
        </p:sp>
      </p:grpSp>
      <p:sp>
        <p:nvSpPr>
          <p:cNvPr id="7" name="文本框 15">
            <a:extLst>
              <a:ext uri="{FF2B5EF4-FFF2-40B4-BE49-F238E27FC236}">
                <a16:creationId xmlns:a16="http://schemas.microsoft.com/office/drawing/2014/main" id="{1A609D97-E73E-4F4D-92E7-35BB601B36DD}"/>
              </a:ext>
            </a:extLst>
          </p:cNvPr>
          <p:cNvSpPr txBox="1"/>
          <p:nvPr/>
        </p:nvSpPr>
        <p:spPr>
          <a:xfrm>
            <a:off x="5516833" y="3465277"/>
            <a:ext cx="2574744" cy="502766"/>
          </a:xfrm>
          <a:prstGeom prst="rect">
            <a:avLst/>
          </a:prstGeom>
          <a:noFill/>
        </p:spPr>
        <p:txBody>
          <a:bodyPr wrap="none" rtlCol="0">
            <a:spAutoFit/>
          </a:bodyPr>
          <a:lstStyle/>
          <a:p>
            <a:pPr defTabSz="1219170" eaLnBrk="1" fontAlgn="auto" hangingPunct="1">
              <a:spcBef>
                <a:spcPts val="0"/>
              </a:spcBef>
              <a:spcAft>
                <a:spcPts val="0"/>
              </a:spcAft>
              <a:defRPr/>
            </a:pPr>
            <a:r>
              <a:rPr kumimoji="0" lang="zh-TW" altLang="en-US" sz="2667" dirty="0">
                <a:solidFill>
                  <a:srgbClr val="000000">
                    <a:lumMod val="75000"/>
                    <a:lumOff val="25000"/>
                  </a:srgbClr>
                </a:solidFill>
                <a:latin typeface="Arial"/>
                <a:ea typeface="Microsoft YaHei"/>
                <a:cs typeface="+mn-ea"/>
                <a:sym typeface="+mn-lt"/>
              </a:rPr>
              <a:t>每個人都是天才</a:t>
            </a:r>
            <a:endParaRPr kumimoji="0" lang="zh-CN" altLang="en-US" sz="2667" dirty="0">
              <a:solidFill>
                <a:srgbClr val="000000">
                  <a:lumMod val="75000"/>
                  <a:lumOff val="25000"/>
                </a:srgbClr>
              </a:solidFill>
              <a:latin typeface="Arial"/>
              <a:ea typeface="Microsoft YaHei"/>
              <a:cs typeface="+mn-ea"/>
              <a:sym typeface="+mn-lt"/>
            </a:endParaRPr>
          </a:p>
        </p:txBody>
      </p:sp>
      <p:sp>
        <p:nvSpPr>
          <p:cNvPr id="8" name="Shape 285">
            <a:extLst>
              <a:ext uri="{FF2B5EF4-FFF2-40B4-BE49-F238E27FC236}">
                <a16:creationId xmlns:a16="http://schemas.microsoft.com/office/drawing/2014/main" id="{2ABCC901-D18A-4560-836D-4C86FDA2C3BF}"/>
              </a:ext>
            </a:extLst>
          </p:cNvPr>
          <p:cNvSpPr txBox="1"/>
          <p:nvPr/>
        </p:nvSpPr>
        <p:spPr>
          <a:xfrm>
            <a:off x="5587498" y="3998757"/>
            <a:ext cx="3877985" cy="398731"/>
          </a:xfrm>
          <a:prstGeom prst="rect">
            <a:avLst/>
          </a:prstGeom>
          <a:noFill/>
          <a:ln>
            <a:noFill/>
          </a:ln>
        </p:spPr>
        <p:txBody>
          <a:bodyPr lIns="91413" tIns="45700" rIns="91413" bIns="45700" anchor="t" anchorCtr="0">
            <a:noAutofit/>
          </a:bodyPr>
          <a:lstStyle/>
          <a:p>
            <a:pPr defTabSz="1219170" eaLnBrk="1" fontAlgn="auto" hangingPunct="1">
              <a:lnSpc>
                <a:spcPct val="130000"/>
              </a:lnSpc>
              <a:spcBef>
                <a:spcPts val="0"/>
              </a:spcBef>
              <a:spcAft>
                <a:spcPts val="0"/>
              </a:spcAft>
              <a:defRPr/>
            </a:pPr>
            <a:r>
              <a:rPr kumimoji="0" lang="en-US" altLang="zh-TW" sz="2133" dirty="0">
                <a:solidFill>
                  <a:srgbClr val="000000">
                    <a:lumMod val="75000"/>
                    <a:lumOff val="25000"/>
                  </a:srgbClr>
                </a:solidFill>
                <a:latin typeface="Arial"/>
                <a:ea typeface="Microsoft YaHei"/>
                <a:cs typeface="+mn-ea"/>
                <a:sym typeface="+mn-lt"/>
              </a:rPr>
              <a:t>Everybody is a genius</a:t>
            </a:r>
          </a:p>
        </p:txBody>
      </p:sp>
    </p:spTree>
    <p:extLst>
      <p:ext uri="{BB962C8B-B14F-4D97-AF65-F5344CB8AC3E}">
        <p14:creationId xmlns:p14="http://schemas.microsoft.com/office/powerpoint/2010/main" val="1977698950"/>
      </p:ext>
    </p:extLst>
  </p:cSld>
  <p:clrMapOvr>
    <a:masterClrMapping/>
  </p:clrMapOvr>
  <mc:AlternateContent xmlns:mc="http://schemas.openxmlformats.org/markup-compatibility/2006" xmlns:p15="http://schemas.microsoft.com/office/powerpoint/2012/main">
    <mc:Choice Requires="p15">
      <p:transition>
        <p15:prstTrans prst="drap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內容版面配置區 2"/>
          <p:cNvSpPr>
            <a:spLocks noGrp="1"/>
          </p:cNvSpPr>
          <p:nvPr>
            <p:ph idx="1"/>
          </p:nvPr>
        </p:nvSpPr>
        <p:spPr>
          <a:xfrm>
            <a:off x="1757363" y="1536700"/>
            <a:ext cx="9701212" cy="2681288"/>
          </a:xfrm>
        </p:spPr>
        <p:txBody>
          <a:bodyPr/>
          <a:lstStyle/>
          <a:p>
            <a:pPr marL="0" indent="0" eaLnBrk="1" hangingPunct="1"/>
            <a:endParaRPr lang="en-US" altLang="zh-TW" dirty="0">
              <a:ea typeface="標楷體" panose="03000509000000000000" pitchFamily="65" charset="-120"/>
              <a:cs typeface="超研澤粗魏碑"/>
            </a:endParaRPr>
          </a:p>
          <a:p>
            <a:pPr marL="0" indent="0" eaLnBrk="1" hangingPunct="1"/>
            <a:endParaRPr lang="zh-TW" altLang="en-US" dirty="0">
              <a:ea typeface="標楷體" panose="03000509000000000000" pitchFamily="65" charset="-120"/>
              <a:cs typeface="超研澤粗魏碑"/>
            </a:endParaRPr>
          </a:p>
          <a:p>
            <a:pPr marL="0" indent="0" eaLnBrk="1" hangingPunct="1"/>
            <a:endParaRPr lang="en-US" altLang="zh-TW" dirty="0">
              <a:ea typeface="標楷體" panose="03000509000000000000" pitchFamily="65" charset="-120"/>
              <a:cs typeface="超研澤粗魏碑"/>
            </a:endParaRPr>
          </a:p>
        </p:txBody>
      </p:sp>
      <p:sp>
        <p:nvSpPr>
          <p:cNvPr id="149507" name="標題 1"/>
          <p:cNvSpPr txBox="1">
            <a:spLocks/>
          </p:cNvSpPr>
          <p:nvPr/>
        </p:nvSpPr>
        <p:spPr bwMode="auto">
          <a:xfrm>
            <a:off x="2050763" y="586000"/>
            <a:ext cx="8874243"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257175"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多元學習表現  分數計算</a:t>
            </a:r>
          </a:p>
        </p:txBody>
      </p:sp>
      <p:sp>
        <p:nvSpPr>
          <p:cNvPr id="5" name="投影片編號版面配置區 11">
            <a:extLst>
              <a:ext uri="{FF2B5EF4-FFF2-40B4-BE49-F238E27FC236}">
                <a16:creationId xmlns:a16="http://schemas.microsoft.com/office/drawing/2014/main" id="{91921078-4681-4EE7-A23C-6C862EEF1FD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aphicFrame>
        <p:nvGraphicFramePr>
          <p:cNvPr id="6" name="表格 5">
            <a:extLst>
              <a:ext uri="{FF2B5EF4-FFF2-40B4-BE49-F238E27FC236}">
                <a16:creationId xmlns:a16="http://schemas.microsoft.com/office/drawing/2014/main" id="{95A3B84D-8A4F-413E-AC64-5C24CA117716}"/>
              </a:ext>
            </a:extLst>
          </p:cNvPr>
          <p:cNvGraphicFramePr>
            <a:graphicFrameLocks noGrp="1"/>
          </p:cNvGraphicFramePr>
          <p:nvPr>
            <p:extLst/>
          </p:nvPr>
        </p:nvGraphicFramePr>
        <p:xfrm>
          <a:off x="2874963" y="1672762"/>
          <a:ext cx="6984777" cy="4653425"/>
        </p:xfrm>
        <a:graphic>
          <a:graphicData uri="http://schemas.openxmlformats.org/drawingml/2006/table">
            <a:tbl>
              <a:tblPr>
                <a:tableStyleId>{22838BEF-8BB2-4498-84A7-C5851F593DF1}</a:tableStyleId>
              </a:tblPr>
              <a:tblGrid>
                <a:gridCol w="2402407">
                  <a:extLst>
                    <a:ext uri="{9D8B030D-6E8A-4147-A177-3AD203B41FA5}">
                      <a16:colId xmlns:a16="http://schemas.microsoft.com/office/drawing/2014/main" val="523012523"/>
                    </a:ext>
                  </a:extLst>
                </a:gridCol>
                <a:gridCol w="2402407">
                  <a:extLst>
                    <a:ext uri="{9D8B030D-6E8A-4147-A177-3AD203B41FA5}">
                      <a16:colId xmlns:a16="http://schemas.microsoft.com/office/drawing/2014/main" val="3449192225"/>
                    </a:ext>
                  </a:extLst>
                </a:gridCol>
                <a:gridCol w="2179963">
                  <a:extLst>
                    <a:ext uri="{9D8B030D-6E8A-4147-A177-3AD203B41FA5}">
                      <a16:colId xmlns:a16="http://schemas.microsoft.com/office/drawing/2014/main" val="3337706387"/>
                    </a:ext>
                  </a:extLst>
                </a:gridCol>
              </a:tblGrid>
              <a:tr h="664775">
                <a:tc>
                  <a:txBody>
                    <a:bodyPr/>
                    <a:lstStyle/>
                    <a:p>
                      <a:pPr algn="ctr" fontAlgn="ctr"/>
                      <a:r>
                        <a:rPr lang="zh-TW" altLang="en-US" sz="3200" u="none" strike="noStrike" dirty="0">
                          <a:effectLst/>
                        </a:rPr>
                        <a:t>比序項目</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tc>
                  <a:txBody>
                    <a:bodyPr/>
                    <a:lstStyle/>
                    <a:p>
                      <a:pPr algn="ctr" fontAlgn="ctr"/>
                      <a:r>
                        <a:rPr lang="zh-TW" altLang="en-US" sz="3200" u="none" strike="noStrike" dirty="0">
                          <a:effectLst/>
                        </a:rPr>
                        <a:t>積分</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tc>
                  <a:txBody>
                    <a:bodyPr/>
                    <a:lstStyle/>
                    <a:p>
                      <a:pPr algn="ctr" fontAlgn="ctr"/>
                      <a:r>
                        <a:rPr lang="zh-TW" altLang="en-US" sz="3200" u="none" strike="noStrike" dirty="0">
                          <a:effectLst/>
                        </a:rPr>
                        <a:t>備註</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FFF0A0"/>
                    </a:solidFill>
                  </a:tcPr>
                </a:tc>
                <a:extLst>
                  <a:ext uri="{0D108BD9-81ED-4DB2-BD59-A6C34878D82A}">
                    <a16:rowId xmlns:a16="http://schemas.microsoft.com/office/drawing/2014/main" val="2654517439"/>
                  </a:ext>
                </a:extLst>
              </a:tr>
              <a:tr h="664775">
                <a:tc>
                  <a:txBody>
                    <a:bodyPr/>
                    <a:lstStyle/>
                    <a:p>
                      <a:pPr algn="ctr" fontAlgn="ctr"/>
                      <a:r>
                        <a:rPr lang="zh-TW" altLang="en-US" sz="3200" u="none" strike="noStrike" dirty="0">
                          <a:effectLst/>
                        </a:rPr>
                        <a:t>競賽成績</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10</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rowSpan="6">
                  <a:txBody>
                    <a:bodyPr/>
                    <a:lstStyle/>
                    <a:p>
                      <a:pPr algn="ctr" fontAlgn="ctr"/>
                      <a:r>
                        <a:rPr lang="en-US" altLang="zh-TW" sz="3200" b="1" u="none" strike="noStrike" dirty="0">
                          <a:solidFill>
                            <a:schemeClr val="tx1"/>
                          </a:solidFill>
                          <a:effectLst/>
                        </a:rPr>
                        <a:t>50/70</a:t>
                      </a:r>
                    </a:p>
                    <a:p>
                      <a:pPr algn="ctr" fontAlgn="ctr"/>
                      <a:r>
                        <a:rPr lang="zh-TW" altLang="en-US" sz="3200" b="1" u="none" strike="noStrike" dirty="0">
                          <a:solidFill>
                            <a:srgbClr val="FF0000"/>
                          </a:solidFill>
                          <a:effectLst/>
                        </a:rPr>
                        <a:t>總分</a:t>
                      </a:r>
                      <a:r>
                        <a:rPr lang="en-US" altLang="zh-TW" sz="3200" b="1" u="none" strike="noStrike" dirty="0">
                          <a:solidFill>
                            <a:srgbClr val="FF0000"/>
                          </a:solidFill>
                          <a:effectLst/>
                        </a:rPr>
                        <a:t>70</a:t>
                      </a:r>
                      <a:r>
                        <a:rPr lang="zh-TW" altLang="en-US" sz="3200" b="1" u="none" strike="noStrike" dirty="0">
                          <a:solidFill>
                            <a:srgbClr val="FF0000"/>
                          </a:solidFill>
                          <a:effectLst/>
                        </a:rPr>
                        <a:t>分</a:t>
                      </a:r>
                      <a:endParaRPr lang="en-US" altLang="zh-TW" sz="3200" b="1" u="none" strike="noStrike" dirty="0">
                        <a:solidFill>
                          <a:srgbClr val="FF0000"/>
                        </a:solidFill>
                        <a:effectLst/>
                      </a:endParaRPr>
                    </a:p>
                    <a:p>
                      <a:pPr algn="ctr" fontAlgn="ctr"/>
                      <a:r>
                        <a:rPr lang="zh-TW" altLang="en-US" sz="3200" b="1" u="none" strike="noStrike" dirty="0">
                          <a:solidFill>
                            <a:srgbClr val="FF0000"/>
                          </a:solidFill>
                          <a:effectLst/>
                        </a:rPr>
                        <a:t>最高取</a:t>
                      </a:r>
                      <a:r>
                        <a:rPr lang="en-US" altLang="zh-TW" sz="3200" b="1" u="none" strike="noStrike" dirty="0">
                          <a:solidFill>
                            <a:srgbClr val="FF0000"/>
                          </a:solidFill>
                          <a:effectLst/>
                        </a:rPr>
                        <a:t>50</a:t>
                      </a:r>
                      <a:r>
                        <a:rPr lang="zh-TW" altLang="en-US" sz="3200" b="1" u="none" strike="noStrike" dirty="0">
                          <a:solidFill>
                            <a:srgbClr val="FF0000"/>
                          </a:solidFill>
                          <a:effectLst/>
                        </a:rPr>
                        <a:t>分</a:t>
                      </a:r>
                      <a:r>
                        <a:rPr lang="zh-TW" altLang="en-US" sz="3200" u="none" strike="noStrike" dirty="0">
                          <a:effectLst/>
                        </a:rPr>
                        <a:t>　</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125253446"/>
                  </a:ext>
                </a:extLst>
              </a:tr>
              <a:tr h="664775">
                <a:tc>
                  <a:txBody>
                    <a:bodyPr/>
                    <a:lstStyle/>
                    <a:p>
                      <a:pPr algn="ctr" fontAlgn="ctr"/>
                      <a:r>
                        <a:rPr lang="zh-TW" altLang="en-US" sz="3200" u="none" strike="noStrike" dirty="0">
                          <a:effectLst/>
                        </a:rPr>
                        <a:t>獎勵紀錄</a:t>
                      </a:r>
                      <a:endParaRPr lang="zh-TW" altLang="en-US"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052168655"/>
                  </a:ext>
                </a:extLst>
              </a:tr>
              <a:tr h="664775">
                <a:tc>
                  <a:txBody>
                    <a:bodyPr/>
                    <a:lstStyle/>
                    <a:p>
                      <a:pPr algn="ctr" fontAlgn="ctr"/>
                      <a:r>
                        <a:rPr lang="zh-TW" altLang="en-US" sz="3200" u="none" strike="noStrike">
                          <a:effectLst/>
                        </a:rPr>
                        <a:t>服務學習</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4278625777"/>
                  </a:ext>
                </a:extLst>
              </a:tr>
              <a:tr h="664775">
                <a:tc>
                  <a:txBody>
                    <a:bodyPr/>
                    <a:lstStyle/>
                    <a:p>
                      <a:pPr algn="ctr" fontAlgn="ctr"/>
                      <a:r>
                        <a:rPr lang="zh-TW" altLang="en-US" sz="3200" u="none" strike="noStrike">
                          <a:effectLst/>
                        </a:rPr>
                        <a:t>社團參與</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162388987"/>
                  </a:ext>
                </a:extLst>
              </a:tr>
              <a:tr h="664775">
                <a:tc>
                  <a:txBody>
                    <a:bodyPr/>
                    <a:lstStyle/>
                    <a:p>
                      <a:pPr algn="ctr" fontAlgn="ctr"/>
                      <a:r>
                        <a:rPr lang="zh-TW" altLang="en-US" sz="3200" u="none" strike="noStrike">
                          <a:effectLst/>
                        </a:rPr>
                        <a:t>體適能</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10</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461919189"/>
                  </a:ext>
                </a:extLst>
              </a:tr>
              <a:tr h="664775">
                <a:tc>
                  <a:txBody>
                    <a:bodyPr/>
                    <a:lstStyle/>
                    <a:p>
                      <a:pPr algn="ctr" fontAlgn="ctr"/>
                      <a:r>
                        <a:rPr lang="zh-TW" altLang="en-US" sz="3200" u="none" strike="noStrike">
                          <a:effectLst/>
                        </a:rPr>
                        <a:t>語言認證</a:t>
                      </a:r>
                      <a:endParaRPr lang="zh-TW" altLang="en-US" sz="3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altLang="zh-TW" sz="3200" u="none" strike="noStrike" dirty="0">
                          <a:effectLst/>
                        </a:rPr>
                        <a:t>5</a:t>
                      </a:r>
                      <a:endParaRPr lang="en-US" altLang="zh-TW" sz="3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743854714"/>
                  </a:ext>
                </a:extLst>
              </a:tr>
            </a:tbl>
          </a:graphicData>
        </a:graphic>
      </p:graphicFrame>
      <p:sp>
        <p:nvSpPr>
          <p:cNvPr id="2" name="橢圓 1"/>
          <p:cNvSpPr/>
          <p:nvPr/>
        </p:nvSpPr>
        <p:spPr>
          <a:xfrm>
            <a:off x="6150428" y="2982686"/>
            <a:ext cx="674914" cy="6966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
        <p:nvSpPr>
          <p:cNvPr id="7" name="橢圓 6"/>
          <p:cNvSpPr/>
          <p:nvPr/>
        </p:nvSpPr>
        <p:spPr>
          <a:xfrm>
            <a:off x="6150428" y="3600337"/>
            <a:ext cx="674914" cy="6966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
        <p:nvSpPr>
          <p:cNvPr id="8" name="橢圓 7"/>
          <p:cNvSpPr/>
          <p:nvPr/>
        </p:nvSpPr>
        <p:spPr>
          <a:xfrm>
            <a:off x="6150428" y="4326339"/>
            <a:ext cx="674914" cy="6966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
        <p:nvSpPr>
          <p:cNvPr id="9" name="橢圓 8"/>
          <p:cNvSpPr/>
          <p:nvPr/>
        </p:nvSpPr>
        <p:spPr>
          <a:xfrm>
            <a:off x="6150428" y="4983507"/>
            <a:ext cx="674914" cy="69668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val="974092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extLst/>
          </p:nvPr>
        </p:nvGraphicFramePr>
        <p:xfrm>
          <a:off x="2800350" y="1284288"/>
          <a:ext cx="6540501" cy="2791431"/>
        </p:xfrm>
        <a:graphic>
          <a:graphicData uri="http://schemas.openxmlformats.org/drawingml/2006/table">
            <a:tbl>
              <a:tblPr>
                <a:tableStyleId>{5C22544A-7EE6-4342-B048-85BDC9FD1C3A}</a:tableStyleId>
              </a:tblPr>
              <a:tblGrid>
                <a:gridCol w="1543186">
                  <a:extLst>
                    <a:ext uri="{9D8B030D-6E8A-4147-A177-3AD203B41FA5}">
                      <a16:colId xmlns:a16="http://schemas.microsoft.com/office/drawing/2014/main" val="20000"/>
                    </a:ext>
                  </a:extLst>
                </a:gridCol>
                <a:gridCol w="622724">
                  <a:extLst>
                    <a:ext uri="{9D8B030D-6E8A-4147-A177-3AD203B41FA5}">
                      <a16:colId xmlns:a16="http://schemas.microsoft.com/office/drawing/2014/main" val="20001"/>
                    </a:ext>
                  </a:extLst>
                </a:gridCol>
                <a:gridCol w="622724">
                  <a:extLst>
                    <a:ext uri="{9D8B030D-6E8A-4147-A177-3AD203B41FA5}">
                      <a16:colId xmlns:a16="http://schemas.microsoft.com/office/drawing/2014/main" val="1047505374"/>
                    </a:ext>
                  </a:extLst>
                </a:gridCol>
                <a:gridCol w="622724">
                  <a:extLst>
                    <a:ext uri="{9D8B030D-6E8A-4147-A177-3AD203B41FA5}">
                      <a16:colId xmlns:a16="http://schemas.microsoft.com/office/drawing/2014/main" val="1697171055"/>
                    </a:ext>
                  </a:extLst>
                </a:gridCol>
                <a:gridCol w="622724">
                  <a:extLst>
                    <a:ext uri="{9D8B030D-6E8A-4147-A177-3AD203B41FA5}">
                      <a16:colId xmlns:a16="http://schemas.microsoft.com/office/drawing/2014/main" val="20002"/>
                    </a:ext>
                  </a:extLst>
                </a:gridCol>
                <a:gridCol w="622724">
                  <a:extLst>
                    <a:ext uri="{9D8B030D-6E8A-4147-A177-3AD203B41FA5}">
                      <a16:colId xmlns:a16="http://schemas.microsoft.com/office/drawing/2014/main" val="4213801140"/>
                    </a:ext>
                  </a:extLst>
                </a:gridCol>
                <a:gridCol w="622724">
                  <a:extLst>
                    <a:ext uri="{9D8B030D-6E8A-4147-A177-3AD203B41FA5}">
                      <a16:colId xmlns:a16="http://schemas.microsoft.com/office/drawing/2014/main" val="3548984853"/>
                    </a:ext>
                  </a:extLst>
                </a:gridCol>
                <a:gridCol w="1260971">
                  <a:extLst>
                    <a:ext uri="{9D8B030D-6E8A-4147-A177-3AD203B41FA5}">
                      <a16:colId xmlns:a16="http://schemas.microsoft.com/office/drawing/2014/main" val="20003"/>
                    </a:ext>
                  </a:extLst>
                </a:gridCol>
              </a:tblGrid>
              <a:tr h="640689">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0"/>
                  </a:ext>
                </a:extLst>
              </a:tr>
              <a:tr h="58968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1"/>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345719"/>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分數</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641145964"/>
                  </a:ext>
                </a:extLst>
              </a:tr>
            </a:tbl>
          </a:graphicData>
        </a:graphic>
      </p:graphicFrame>
      <p:graphicFrame>
        <p:nvGraphicFramePr>
          <p:cNvPr id="2" name="表格 1">
            <a:extLst>
              <a:ext uri="{FF2B5EF4-FFF2-40B4-BE49-F238E27FC236}">
                <a16:creationId xmlns:a16="http://schemas.microsoft.com/office/drawing/2014/main" id="{9292F493-FDFE-4FA1-8F1E-225A9A84B0D2}"/>
              </a:ext>
            </a:extLst>
          </p:cNvPr>
          <p:cNvGraphicFramePr>
            <a:graphicFrameLocks noGrp="1"/>
          </p:cNvGraphicFramePr>
          <p:nvPr>
            <p:extLst/>
          </p:nvPr>
        </p:nvGraphicFramePr>
        <p:xfrm>
          <a:off x="2800350" y="5008563"/>
          <a:ext cx="6540501" cy="1560512"/>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val="523914258"/>
                    </a:ext>
                  </a:extLst>
                </a:gridCol>
                <a:gridCol w="713902">
                  <a:extLst>
                    <a:ext uri="{9D8B030D-6E8A-4147-A177-3AD203B41FA5}">
                      <a16:colId xmlns:a16="http://schemas.microsoft.com/office/drawing/2014/main" val="651610285"/>
                    </a:ext>
                  </a:extLst>
                </a:gridCol>
                <a:gridCol w="713902">
                  <a:extLst>
                    <a:ext uri="{9D8B030D-6E8A-4147-A177-3AD203B41FA5}">
                      <a16:colId xmlns:a16="http://schemas.microsoft.com/office/drawing/2014/main" val="1888766754"/>
                    </a:ext>
                  </a:extLst>
                </a:gridCol>
                <a:gridCol w="713902">
                  <a:extLst>
                    <a:ext uri="{9D8B030D-6E8A-4147-A177-3AD203B41FA5}">
                      <a16:colId xmlns:a16="http://schemas.microsoft.com/office/drawing/2014/main" val="3543000124"/>
                    </a:ext>
                  </a:extLst>
                </a:gridCol>
                <a:gridCol w="713902">
                  <a:extLst>
                    <a:ext uri="{9D8B030D-6E8A-4147-A177-3AD203B41FA5}">
                      <a16:colId xmlns:a16="http://schemas.microsoft.com/office/drawing/2014/main" val="4007140634"/>
                    </a:ext>
                  </a:extLst>
                </a:gridCol>
                <a:gridCol w="713902">
                  <a:extLst>
                    <a:ext uri="{9D8B030D-6E8A-4147-A177-3AD203B41FA5}">
                      <a16:colId xmlns:a16="http://schemas.microsoft.com/office/drawing/2014/main" val="3441389201"/>
                    </a:ext>
                  </a:extLst>
                </a:gridCol>
                <a:gridCol w="713902">
                  <a:extLst>
                    <a:ext uri="{9D8B030D-6E8A-4147-A177-3AD203B41FA5}">
                      <a16:colId xmlns:a16="http://schemas.microsoft.com/office/drawing/2014/main" val="2391163664"/>
                    </a:ext>
                  </a:extLst>
                </a:gridCol>
                <a:gridCol w="713902">
                  <a:extLst>
                    <a:ext uri="{9D8B030D-6E8A-4147-A177-3AD203B41FA5}">
                      <a16:colId xmlns:a16="http://schemas.microsoft.com/office/drawing/2014/main" val="3444163180"/>
                    </a:ext>
                  </a:extLst>
                </a:gridCol>
              </a:tblGrid>
              <a:tr h="780256">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276836"/>
                  </a:ext>
                </a:extLst>
              </a:tr>
              <a:tr h="780256">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544701107"/>
                  </a:ext>
                </a:extLst>
              </a:tr>
            </a:tbl>
          </a:graphicData>
        </a:graphic>
      </p:graphicFrame>
      <p:sp>
        <p:nvSpPr>
          <p:cNvPr id="3" name="矩形 2">
            <a:extLst>
              <a:ext uri="{FF2B5EF4-FFF2-40B4-BE49-F238E27FC236}">
                <a16:creationId xmlns:a16="http://schemas.microsoft.com/office/drawing/2014/main" id="{632BB0F0-72FE-455D-B6ED-E2ED77437456}"/>
              </a:ext>
            </a:extLst>
          </p:cNvPr>
          <p:cNvSpPr/>
          <p:nvPr/>
        </p:nvSpPr>
        <p:spPr>
          <a:xfrm>
            <a:off x="2800350" y="1284288"/>
            <a:ext cx="6540500" cy="117175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
        <p:nvSpPr>
          <p:cNvPr id="8" name="矩形 7">
            <a:extLst>
              <a:ext uri="{FF2B5EF4-FFF2-40B4-BE49-F238E27FC236}">
                <a16:creationId xmlns:a16="http://schemas.microsoft.com/office/drawing/2014/main" id="{B685CF2E-B2DB-427E-A191-9C2E4DFEA9EC}"/>
              </a:ext>
            </a:extLst>
          </p:cNvPr>
          <p:cNvSpPr/>
          <p:nvPr/>
        </p:nvSpPr>
        <p:spPr>
          <a:xfrm>
            <a:off x="2800350" y="2518913"/>
            <a:ext cx="6540500" cy="4039051"/>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srgbClr val="3939FF"/>
              </a:solidFill>
              <a:effectLst/>
              <a:uLnTx/>
              <a:uFillTx/>
              <a:latin typeface="Century Gothic"/>
              <a:ea typeface="微軟正黑體" panose="020B0604030504040204" pitchFamily="34" charset="-120"/>
              <a:cs typeface="+mn-cs"/>
            </a:endParaRPr>
          </a:p>
        </p:txBody>
      </p:sp>
      <p:sp>
        <p:nvSpPr>
          <p:cNvPr id="110672" name="文字方塊 8"/>
          <p:cNvSpPr txBox="1">
            <a:spLocks noChangeArrowheads="1"/>
          </p:cNvSpPr>
          <p:nvPr/>
        </p:nvSpPr>
        <p:spPr bwMode="auto">
          <a:xfrm>
            <a:off x="9340850" y="3863347"/>
            <a:ext cx="2851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會考積分換算</a:t>
            </a:r>
            <a:endPar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a:t>
            </a:r>
            <a:r>
              <a:rPr kumimoji="1" lang="zh-TW" altLang="en-US"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最高</a:t>
            </a:r>
            <a:r>
              <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36</a:t>
            </a:r>
            <a:r>
              <a:rPr kumimoji="1" lang="zh-TW" altLang="en-US"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分</a:t>
            </a:r>
            <a:r>
              <a:rPr kumimoji="1" lang="en-US" altLang="zh-TW" sz="3200" b="0" i="0" u="none" strike="noStrike" kern="1200" cap="none" spc="0" normalizeH="0" baseline="0" noProof="0" dirty="0">
                <a:ln>
                  <a:noFill/>
                </a:ln>
                <a:solidFill>
                  <a:srgbClr val="FF0000"/>
                </a:solidFill>
                <a:effectLst/>
                <a:uLnTx/>
                <a:uFillTx/>
                <a:latin typeface="Arial" panose="020B0604020202020204" pitchFamily="34" charset="0"/>
                <a:ea typeface="微軟正黑體" panose="020B0604030504040204" pitchFamily="34" charset="-120"/>
                <a:cs typeface="+mn-cs"/>
              </a:rPr>
              <a:t>)</a:t>
            </a:r>
          </a:p>
        </p:txBody>
      </p:sp>
      <p:sp>
        <p:nvSpPr>
          <p:cNvPr id="10" name="投影片編號版面配置區 11">
            <a:extLst>
              <a:ext uri="{FF2B5EF4-FFF2-40B4-BE49-F238E27FC236}">
                <a16:creationId xmlns:a16="http://schemas.microsoft.com/office/drawing/2014/main" id="{64D11317-D0FF-4CA2-AEBB-A105FE2AE24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9" name="標題 1"/>
          <p:cNvSpPr txBox="1">
            <a:spLocks/>
          </p:cNvSpPr>
          <p:nvPr/>
        </p:nvSpPr>
        <p:spPr bwMode="auto">
          <a:xfrm>
            <a:off x="1832398" y="194661"/>
            <a:ext cx="8874243"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0" lang="zh-TW" altLang="en-US" sz="4000" b="1"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教育會考</a:t>
            </a:r>
            <a:r>
              <a:rPr kumimoji="0" lang="en-US" altLang="zh-TW" sz="4000" b="1"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a:t>
            </a:r>
            <a:r>
              <a:rPr kumimoji="0" lang="zh-TW" altLang="en-US" sz="4000" b="1"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臺南區採計方式</a:t>
            </a:r>
            <a:endPar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endParaRPr>
          </a:p>
        </p:txBody>
      </p:sp>
    </p:spTree>
    <p:extLst>
      <p:ext uri="{BB962C8B-B14F-4D97-AF65-F5344CB8AC3E}">
        <p14:creationId xmlns:p14="http://schemas.microsoft.com/office/powerpoint/2010/main" val="3433637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內容版面配置區 4">
            <a:extLst>
              <a:ext uri="{FF2B5EF4-FFF2-40B4-BE49-F238E27FC236}">
                <a16:creationId xmlns:a16="http://schemas.microsoft.com/office/drawing/2014/main" id="{F2B34E83-B43A-408C-BC53-C1A1E8C82A71}"/>
              </a:ext>
            </a:extLst>
          </p:cNvPr>
          <p:cNvGraphicFramePr>
            <a:graphicFrameLocks/>
          </p:cNvGraphicFramePr>
          <p:nvPr>
            <p:extLst/>
          </p:nvPr>
        </p:nvGraphicFramePr>
        <p:xfrm>
          <a:off x="1981200" y="1391509"/>
          <a:ext cx="8229600" cy="5197477"/>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111</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21</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111</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22</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標題 1">
            <a:extLst>
              <a:ext uri="{FF2B5EF4-FFF2-40B4-BE49-F238E27FC236}">
                <a16:creationId xmlns:a16="http://schemas.microsoft.com/office/drawing/2014/main" id="{B4E0A9E4-EA9F-406F-920B-5D9F070B17F3}"/>
              </a:ext>
            </a:extLst>
          </p:cNvPr>
          <p:cNvSpPr txBox="1">
            <a:spLocks noChangeArrowheads="1"/>
          </p:cNvSpPr>
          <p:nvPr/>
        </p:nvSpPr>
        <p:spPr>
          <a:xfrm>
            <a:off x="4306699" y="355600"/>
            <a:ext cx="419585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j-cs"/>
              </a:rPr>
              <a:t>國中</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j-cs"/>
              </a:rPr>
              <a:t>教育會考</a:t>
            </a:r>
          </a:p>
        </p:txBody>
      </p:sp>
      <p:sp>
        <p:nvSpPr>
          <p:cNvPr id="5" name="投影片編號版面配置區 11">
            <a:extLst>
              <a:ext uri="{FF2B5EF4-FFF2-40B4-BE49-F238E27FC236}">
                <a16:creationId xmlns:a16="http://schemas.microsoft.com/office/drawing/2014/main" id="{A7F74648-38D0-4737-B2C6-EABA9DC67A9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6412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99C0E0-F326-44AD-AB2C-404775AFBFD3}"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5" name="標題 1"/>
          <p:cNvSpPr>
            <a:spLocks noGrp="1"/>
          </p:cNvSpPr>
          <p:nvPr>
            <p:ph type="title"/>
          </p:nvPr>
        </p:nvSpPr>
        <p:spPr>
          <a:xfrm>
            <a:off x="1775521" y="525145"/>
            <a:ext cx="7349430" cy="650715"/>
          </a:xfrm>
        </p:spPr>
        <p:txBody>
          <a:bodyPr/>
          <a:lstStyle/>
          <a:p>
            <a:r>
              <a:rPr kumimoji="1" lang="zh-TW" altLang="zh-TW" sz="3600" b="1" kern="0" dirty="0">
                <a:solidFill>
                  <a:schemeClr val="tx1"/>
                </a:solidFill>
                <a:latin typeface="標楷體" pitchFamily="65" charset="-120"/>
                <a:ea typeface="標楷體" pitchFamily="65" charset="-120"/>
                <a:cs typeface="+mj-cs"/>
              </a:rPr>
              <a:t>英語科整體</a:t>
            </a:r>
            <a:r>
              <a:rPr kumimoji="1" lang="zh-TW" altLang="en-US" sz="3600" b="1" kern="0" dirty="0">
                <a:solidFill>
                  <a:schemeClr val="tx1"/>
                </a:solidFill>
                <a:latin typeface="標楷體" pitchFamily="65" charset="-120"/>
                <a:ea typeface="標楷體" pitchFamily="65" charset="-120"/>
                <a:cs typeface="+mj-cs"/>
              </a:rPr>
              <a:t>能力等級如何計算？</a:t>
            </a:r>
          </a:p>
        </p:txBody>
      </p:sp>
      <p:sp>
        <p:nvSpPr>
          <p:cNvPr id="6" name="內容版面配置區 2"/>
          <p:cNvSpPr>
            <a:spLocks noGrp="1"/>
          </p:cNvSpPr>
          <p:nvPr>
            <p:ph idx="1"/>
          </p:nvPr>
        </p:nvSpPr>
        <p:spPr>
          <a:xfrm>
            <a:off x="1775520" y="1167730"/>
            <a:ext cx="9039964" cy="4781550"/>
          </a:xfrm>
        </p:spPr>
        <p:txBody>
          <a:bodyPr/>
          <a:lstStyle/>
          <a:p>
            <a:endParaRPr lang="en-US" altLang="zh-TW" sz="800" dirty="0">
              <a:latin typeface="+mn-ea"/>
            </a:endParaRPr>
          </a:p>
          <a:p>
            <a:pPr>
              <a:buFont typeface="Wingdings" pitchFamily="2" charset="2"/>
              <a:buChar char="u"/>
            </a:pPr>
            <a:r>
              <a:rPr lang="zh-TW" altLang="zh-TW" sz="2400" dirty="0">
                <a:latin typeface="標楷體" panose="03000509000000000000" pitchFamily="65" charset="-120"/>
                <a:ea typeface="標楷體" panose="03000509000000000000" pitchFamily="65" charset="-120"/>
              </a:rPr>
              <a:t>加權比重</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cs typeface="Times New Roman" pitchFamily="18" charset="0"/>
              </a:rPr>
              <a:t>聽力占</a:t>
            </a:r>
            <a:r>
              <a:rPr lang="en-US" altLang="zh-TW" sz="2400" dirty="0">
                <a:latin typeface="標楷體" panose="03000509000000000000" pitchFamily="65" charset="-120"/>
                <a:ea typeface="標楷體" panose="03000509000000000000" pitchFamily="65" charset="-120"/>
                <a:cs typeface="Times New Roman" pitchFamily="18" charset="0"/>
              </a:rPr>
              <a:t>20</a:t>
            </a:r>
            <a:r>
              <a:rPr lang="zh-TW" altLang="zh-TW" sz="2400" dirty="0">
                <a:latin typeface="標楷體" panose="03000509000000000000" pitchFamily="65" charset="-120"/>
                <a:ea typeface="標楷體" panose="03000509000000000000" pitchFamily="65" charset="-120"/>
                <a:cs typeface="Times New Roman" pitchFamily="18" charset="0"/>
              </a:rPr>
              <a:t>％，閱讀占</a:t>
            </a:r>
            <a:r>
              <a:rPr lang="en-US" altLang="zh-TW" sz="2400" dirty="0">
                <a:latin typeface="標楷體" panose="03000509000000000000" pitchFamily="65" charset="-120"/>
                <a:ea typeface="標楷體" panose="03000509000000000000" pitchFamily="65" charset="-120"/>
                <a:cs typeface="Times New Roman" pitchFamily="18" charset="0"/>
              </a:rPr>
              <a:t>80</a:t>
            </a:r>
            <a:r>
              <a:rPr lang="zh-TW" altLang="zh-TW" sz="2400" dirty="0">
                <a:latin typeface="標楷體" panose="03000509000000000000" pitchFamily="65" charset="-120"/>
                <a:ea typeface="標楷體" panose="03000509000000000000" pitchFamily="65" charset="-120"/>
                <a:cs typeface="Times New Roman" pitchFamily="18" charset="0"/>
              </a:rPr>
              <a:t>％</a:t>
            </a:r>
            <a:endParaRPr lang="en-US" altLang="zh-TW" sz="2400" dirty="0">
              <a:latin typeface="標楷體" panose="03000509000000000000" pitchFamily="65" charset="-120"/>
              <a:ea typeface="標楷體" panose="03000509000000000000" pitchFamily="65" charset="-120"/>
              <a:cs typeface="Times New Roman" pitchFamily="18" charset="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dirty="0">
              <a:latin typeface="+mn-ea"/>
              <a:ea typeface="+mn-ea"/>
            </a:endParaRPr>
          </a:p>
          <a:p>
            <a:pPr>
              <a:buFontTx/>
              <a:buNone/>
            </a:pPr>
            <a:endParaRPr lang="en-US" altLang="zh-TW" dirty="0">
              <a:latin typeface="+mn-ea"/>
              <a:ea typeface="+mn-ea"/>
            </a:endParaRPr>
          </a:p>
          <a:p>
            <a:pPr>
              <a:buFontTx/>
              <a:buNone/>
            </a:pPr>
            <a:endParaRPr lang="en-US" altLang="zh-TW" sz="1200" dirty="0">
              <a:latin typeface="+mn-ea"/>
            </a:endParaRPr>
          </a:p>
          <a:p>
            <a:pPr>
              <a:buFontTx/>
              <a:buNone/>
            </a:pPr>
            <a:endParaRPr lang="zh-TW" altLang="en-US" sz="2000" dirty="0">
              <a:latin typeface="+mn-ea"/>
            </a:endParaRPr>
          </a:p>
        </p:txBody>
      </p:sp>
      <p:graphicFrame>
        <p:nvGraphicFramePr>
          <p:cNvPr id="7" name="Object 2"/>
          <p:cNvGraphicFramePr>
            <a:graphicFrameLocks noChangeAspect="1"/>
          </p:cNvGraphicFramePr>
          <p:nvPr>
            <p:extLst/>
          </p:nvPr>
        </p:nvGraphicFramePr>
        <p:xfrm>
          <a:off x="2216150" y="2127250"/>
          <a:ext cx="7994650" cy="1517650"/>
        </p:xfrm>
        <a:graphic>
          <a:graphicData uri="http://schemas.openxmlformats.org/presentationml/2006/ole">
            <mc:AlternateContent xmlns:mc="http://schemas.openxmlformats.org/markup-compatibility/2006">
              <mc:Choice xmlns:v="urn:schemas-microsoft-com:vml" Requires="v">
                <p:oleObj spid="_x0000_s4110" name="方程式" r:id="rId3" imgW="3340100" imgH="635000" progId="Equation.3">
                  <p:embed/>
                </p:oleObj>
              </mc:Choice>
              <mc:Fallback>
                <p:oleObj name="方程式" r:id="rId3" imgW="3340100" imgH="635000" progId="Equation.3">
                  <p:embed/>
                  <p:pic>
                    <p:nvPicPr>
                      <p:cNvPr id="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6150" y="2127250"/>
                        <a:ext cx="7994650" cy="1517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extLst/>
          </p:nvPr>
        </p:nvGraphicFramePr>
        <p:xfrm>
          <a:off x="2172396" y="3379316"/>
          <a:ext cx="8326437" cy="1993900"/>
        </p:xfrm>
        <a:graphic>
          <a:graphicData uri="http://schemas.openxmlformats.org/presentationml/2006/ole">
            <mc:AlternateContent xmlns:mc="http://schemas.openxmlformats.org/markup-compatibility/2006">
              <mc:Choice xmlns:v="urn:schemas-microsoft-com:vml" Requires="v">
                <p:oleObj spid="_x0000_s4111" name="方程式" r:id="rId5" imgW="3479760" imgH="850680" progId="Equation.3">
                  <p:embed/>
                </p:oleObj>
              </mc:Choice>
              <mc:Fallback>
                <p:oleObj name="方程式" r:id="rId5" imgW="3479760" imgH="850680" progId="Equation.3">
                  <p:embed/>
                  <p:pic>
                    <p:nvPicPr>
                      <p:cNvPr id="8" name="Object 3"/>
                      <p:cNvPicPr>
                        <a:picLocks noChangeAspect="1" noChangeArrowheads="1"/>
                      </p:cNvPicPr>
                      <p:nvPr/>
                    </p:nvPicPr>
                    <p:blipFill>
                      <a:blip r:embed="rId6"/>
                      <a:srcRect/>
                      <a:stretch>
                        <a:fillRect/>
                      </a:stretch>
                    </p:blipFill>
                    <p:spPr bwMode="auto">
                      <a:xfrm>
                        <a:off x="2172396" y="3379316"/>
                        <a:ext cx="8326437" cy="199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9" name="群組 8"/>
          <p:cNvGrpSpPr/>
          <p:nvPr/>
        </p:nvGrpSpPr>
        <p:grpSpPr>
          <a:xfrm>
            <a:off x="2423592" y="4941168"/>
            <a:ext cx="6264696" cy="1506686"/>
            <a:chOff x="755576" y="4919608"/>
            <a:chExt cx="6264696" cy="1653338"/>
          </a:xfrm>
        </p:grpSpPr>
        <p:sp>
          <p:nvSpPr>
            <p:cNvPr id="10" name="橢圓形圖說文字 9"/>
            <p:cNvSpPr/>
            <p:nvPr/>
          </p:nvSpPr>
          <p:spPr>
            <a:xfrm>
              <a:off x="755576" y="4919608"/>
              <a:ext cx="6228692" cy="1653338"/>
            </a:xfrm>
            <a:prstGeom prst="wedgeEllipseCallout">
              <a:avLst>
                <a:gd name="adj1" fmla="val 29977"/>
                <a:gd name="adj2" fmla="val -71420"/>
              </a:avLst>
            </a:prstGeom>
            <a:solidFill>
              <a:srgbClr val="FFFF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3200" b="0" i="0" u="none" strike="noStrike" kern="1200" cap="none" spc="0" normalizeH="0" baseline="0" noProof="0" dirty="0">
                <a:ln>
                  <a:noFill/>
                </a:ln>
                <a:solidFill>
                  <a:srgbClr val="0000FF"/>
                </a:solidFill>
                <a:effectLst/>
                <a:uLnTx/>
                <a:uFillTx/>
                <a:latin typeface="微軟正黑體" panose="020B0604030504040204" pitchFamily="34" charset="-120"/>
                <a:ea typeface="微軟正黑體" panose="020B0604030504040204" pitchFamily="34" charset="-120"/>
                <a:cs typeface="Times New Roman" pitchFamily="18" charset="0"/>
              </a:endParaRPr>
            </a:p>
          </p:txBody>
        </p:sp>
        <p:sp>
          <p:nvSpPr>
            <p:cNvPr id="11" name="矩形 10"/>
            <p:cNvSpPr/>
            <p:nvPr/>
          </p:nvSpPr>
          <p:spPr>
            <a:xfrm>
              <a:off x="1043608" y="5156659"/>
              <a:ext cx="5976664" cy="1053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defRPr/>
              </a:pPr>
              <a:r>
                <a:rPr kumimoji="1" lang="zh-TW" altLang="en-US" sz="26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mn-cs"/>
                </a:rPr>
                <a:t>是精熟、基礎還是待加強</a:t>
              </a:r>
              <a:r>
                <a:rPr kumimoji="1" lang="en-US" altLang="zh-TW" sz="26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mn-cs"/>
                </a:rPr>
                <a:t>?</a:t>
              </a:r>
            </a:p>
            <a:p>
              <a:pPr marL="355600" marR="0" lvl="0" indent="-355600" algn="l" defTabSz="914400" rtl="0" eaLnBrk="0" fontAlgn="base" latinLnBrk="0" hangingPunct="0">
                <a:lnSpc>
                  <a:spcPct val="100000"/>
                </a:lnSpc>
                <a:spcBef>
                  <a:spcPct val="0"/>
                </a:spcBef>
                <a:spcAft>
                  <a:spcPct val="0"/>
                </a:spcAft>
                <a:buClrTx/>
                <a:buSzTx/>
                <a:buFont typeface="Arial" pitchFamily="34" charset="0"/>
                <a:buChar char="•"/>
                <a:tabLst/>
                <a:defRPr/>
              </a:pPr>
              <a:r>
                <a:rPr kumimoji="1" lang="zh-TW" altLang="en-US" sz="26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mn-cs"/>
                </a:rPr>
                <a:t>如果是精熟或基礎，又是哪個標示</a:t>
              </a:r>
              <a:r>
                <a:rPr kumimoji="1" lang="en-US" altLang="zh-TW" sz="28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mn-cs"/>
                </a:rPr>
                <a:t>?</a:t>
              </a:r>
              <a:endParaRPr kumimoji="1" lang="zh-TW" altLang="en-US" sz="28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cs typeface="+mn-cs"/>
              </a:endParaRPr>
            </a:p>
          </p:txBody>
        </p:sp>
      </p:grpSp>
    </p:spTree>
    <p:extLst>
      <p:ext uri="{BB962C8B-B14F-4D97-AF65-F5344CB8AC3E}">
        <p14:creationId xmlns:p14="http://schemas.microsoft.com/office/powerpoint/2010/main" val="338388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99C0E0-F326-44AD-AB2C-404775AFBFD3}"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5" name="標題 1"/>
          <p:cNvSpPr>
            <a:spLocks noGrp="1"/>
          </p:cNvSpPr>
          <p:nvPr>
            <p:ph type="title"/>
          </p:nvPr>
        </p:nvSpPr>
        <p:spPr>
          <a:xfrm>
            <a:off x="1820193" y="688505"/>
            <a:ext cx="7019007" cy="91169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zh-TW" altLang="en-US" sz="3600" b="1" kern="0" dirty="0">
                <a:solidFill>
                  <a:schemeClr val="tx1"/>
                </a:solidFill>
                <a:latin typeface="標楷體" pitchFamily="65" charset="-120"/>
                <a:ea typeface="標楷體" pitchFamily="65" charset="-120"/>
                <a:cs typeface="+mj-cs"/>
              </a:rPr>
              <a:t>數學科</a:t>
            </a:r>
            <a:r>
              <a:rPr kumimoji="1" lang="zh-TW" altLang="zh-TW" sz="3600" b="1" kern="0" dirty="0">
                <a:solidFill>
                  <a:schemeClr val="tx1"/>
                </a:solidFill>
                <a:latin typeface="標楷體" pitchFamily="65" charset="-120"/>
                <a:ea typeface="標楷體" pitchFamily="65" charset="-120"/>
                <a:cs typeface="+mj-cs"/>
              </a:rPr>
              <a:t>整體</a:t>
            </a:r>
            <a:r>
              <a:rPr kumimoji="1" lang="zh-TW" altLang="en-US" sz="3600" b="1" kern="0" dirty="0">
                <a:solidFill>
                  <a:schemeClr val="tx1"/>
                </a:solidFill>
                <a:latin typeface="標楷體" pitchFamily="65" charset="-120"/>
                <a:ea typeface="標楷體" pitchFamily="65" charset="-120"/>
                <a:cs typeface="+mj-cs"/>
              </a:rPr>
              <a:t>能力等級如何計算？</a:t>
            </a:r>
          </a:p>
        </p:txBody>
      </p:sp>
      <p:sp>
        <p:nvSpPr>
          <p:cNvPr id="6" name="內容版面配置區 2"/>
          <p:cNvSpPr>
            <a:spLocks noGrp="1"/>
          </p:cNvSpPr>
          <p:nvPr>
            <p:ph idx="1"/>
          </p:nvPr>
        </p:nvSpPr>
        <p:spPr>
          <a:xfrm>
            <a:off x="1631504" y="1600200"/>
            <a:ext cx="8568630" cy="4781550"/>
          </a:xfrm>
        </p:spPr>
        <p:txBody>
          <a:bodyPr/>
          <a:lstStyle/>
          <a:p>
            <a:endParaRPr lang="en-US" altLang="zh-TW" sz="1000" dirty="0">
              <a:latin typeface="標楷體" panose="03000509000000000000" pitchFamily="65" charset="-120"/>
              <a:ea typeface="標楷體" panose="03000509000000000000" pitchFamily="65" charset="-120"/>
            </a:endParaRPr>
          </a:p>
          <a:p>
            <a:pPr>
              <a:buFont typeface="Wingdings" pitchFamily="2" charset="2"/>
              <a:buChar char="u"/>
            </a:pPr>
            <a:r>
              <a:rPr lang="zh-TW" altLang="zh-TW" sz="2400" dirty="0">
                <a:latin typeface="標楷體" panose="03000509000000000000" pitchFamily="65" charset="-120"/>
                <a:ea typeface="標楷體" panose="03000509000000000000" pitchFamily="65" charset="-120"/>
              </a:rPr>
              <a:t>加權比重</a:t>
            </a:r>
            <a:r>
              <a:rPr lang="zh-TW" altLang="en-US"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cs typeface="Times New Roman" pitchFamily="18" charset="0"/>
              </a:rPr>
              <a:t>選擇題佔</a:t>
            </a:r>
            <a:r>
              <a:rPr lang="en-US" altLang="zh-TW" sz="2400" dirty="0">
                <a:latin typeface="標楷體" panose="03000509000000000000" pitchFamily="65" charset="-120"/>
                <a:ea typeface="標楷體" panose="03000509000000000000" pitchFamily="65" charset="-120"/>
                <a:cs typeface="Times New Roman" pitchFamily="18" charset="0"/>
              </a:rPr>
              <a:t>85</a:t>
            </a:r>
            <a:r>
              <a:rPr lang="zh-TW" altLang="zh-TW" sz="2400" dirty="0">
                <a:latin typeface="標楷體" panose="03000509000000000000" pitchFamily="65" charset="-120"/>
                <a:ea typeface="標楷體" panose="03000509000000000000" pitchFamily="65" charset="-120"/>
                <a:cs typeface="Times New Roman" pitchFamily="18" charset="0"/>
              </a:rPr>
              <a:t>％，非選擇題佔</a:t>
            </a:r>
            <a:r>
              <a:rPr lang="en-US" altLang="zh-TW" sz="2400" dirty="0">
                <a:latin typeface="標楷體" panose="03000509000000000000" pitchFamily="65" charset="-120"/>
                <a:ea typeface="標楷體" panose="03000509000000000000" pitchFamily="65" charset="-120"/>
                <a:cs typeface="Times New Roman" pitchFamily="18" charset="0"/>
              </a:rPr>
              <a:t>15</a:t>
            </a:r>
            <a:r>
              <a:rPr lang="zh-TW" altLang="zh-TW" sz="2400" dirty="0">
                <a:latin typeface="標楷體" panose="03000509000000000000" pitchFamily="65" charset="-120"/>
                <a:ea typeface="標楷體" panose="03000509000000000000" pitchFamily="65" charset="-120"/>
                <a:cs typeface="Times New Roman" pitchFamily="18" charset="0"/>
              </a:rPr>
              <a:t>％</a:t>
            </a:r>
            <a:endParaRPr lang="en-US" altLang="zh-TW" sz="2400" dirty="0">
              <a:latin typeface="標楷體" panose="03000509000000000000" pitchFamily="65" charset="-120"/>
              <a:ea typeface="標楷體" panose="03000509000000000000" pitchFamily="65" charset="-120"/>
              <a:cs typeface="Times New Roman" pitchFamily="18" charset="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dirty="0">
              <a:latin typeface="標楷體" panose="03000509000000000000" pitchFamily="65" charset="-120"/>
              <a:ea typeface="標楷體" panose="03000509000000000000" pitchFamily="65" charset="-120"/>
            </a:endParaRPr>
          </a:p>
          <a:p>
            <a:pPr>
              <a:buFontTx/>
              <a:buNone/>
            </a:pPr>
            <a:endParaRPr lang="en-US" altLang="zh-TW" sz="1200" dirty="0">
              <a:latin typeface="標楷體" panose="03000509000000000000" pitchFamily="65" charset="-120"/>
              <a:ea typeface="標楷體" panose="03000509000000000000" pitchFamily="65" charset="-120"/>
            </a:endParaRPr>
          </a:p>
          <a:p>
            <a:pPr>
              <a:buFontTx/>
              <a:buNone/>
            </a:pPr>
            <a:endParaRPr lang="zh-TW" altLang="en-US" sz="2000" dirty="0">
              <a:latin typeface="標楷體" panose="03000509000000000000" pitchFamily="65" charset="-120"/>
              <a:ea typeface="標楷體" panose="03000509000000000000" pitchFamily="65" charset="-120"/>
            </a:endParaRPr>
          </a:p>
        </p:txBody>
      </p:sp>
      <p:graphicFrame>
        <p:nvGraphicFramePr>
          <p:cNvPr id="7" name="Object 2"/>
          <p:cNvGraphicFramePr>
            <a:graphicFrameLocks noChangeAspect="1"/>
          </p:cNvGraphicFramePr>
          <p:nvPr>
            <p:extLst/>
          </p:nvPr>
        </p:nvGraphicFramePr>
        <p:xfrm>
          <a:off x="2047876" y="2997200"/>
          <a:ext cx="8296275" cy="1511300"/>
        </p:xfrm>
        <a:graphic>
          <a:graphicData uri="http://schemas.openxmlformats.org/presentationml/2006/ole">
            <mc:AlternateContent xmlns:mc="http://schemas.openxmlformats.org/markup-compatibility/2006">
              <mc:Choice xmlns:v="urn:schemas-microsoft-com:vml" Requires="v">
                <p:oleObj spid="_x0000_s5134" name="方程式" r:id="rId3" imgW="3467100" imgH="635000" progId="Equation.3">
                  <p:embed/>
                </p:oleObj>
              </mc:Choice>
              <mc:Fallback>
                <p:oleObj name="方程式" r:id="rId3" imgW="3467100" imgH="635000" progId="Equation.3">
                  <p:embed/>
                  <p:pic>
                    <p:nvPicPr>
                      <p:cNvPr id="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6" y="2997200"/>
                        <a:ext cx="8296275"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p:cNvGraphicFramePr>
            <a:graphicFrameLocks noChangeAspect="1"/>
          </p:cNvGraphicFramePr>
          <p:nvPr>
            <p:extLst/>
          </p:nvPr>
        </p:nvGraphicFramePr>
        <p:xfrm>
          <a:off x="1991545" y="4509120"/>
          <a:ext cx="8410575" cy="2032000"/>
        </p:xfrm>
        <a:graphic>
          <a:graphicData uri="http://schemas.openxmlformats.org/presentationml/2006/ole">
            <mc:AlternateContent xmlns:mc="http://schemas.openxmlformats.org/markup-compatibility/2006">
              <mc:Choice xmlns:v="urn:schemas-microsoft-com:vml" Requires="v">
                <p:oleObj spid="_x0000_s5135" name="方程式" r:id="rId5" imgW="3517900" imgH="850900" progId="Equation.3">
                  <p:embed/>
                </p:oleObj>
              </mc:Choice>
              <mc:Fallback>
                <p:oleObj name="方程式" r:id="rId5" imgW="3517900" imgH="850900" progId="Equation.3">
                  <p:embed/>
                  <p:pic>
                    <p:nvPicPr>
                      <p:cNvPr id="8"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545" y="4509120"/>
                        <a:ext cx="8410575" cy="203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2464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bwMode="auto">
          <a:xfrm>
            <a:off x="1646734" y="398462"/>
            <a:ext cx="74888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3600" b="1"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微軟正黑體"/>
              </a:rPr>
              <a:t>110</a:t>
            </a:r>
            <a:r>
              <a:rPr kumimoji="1" lang="zh-TW" altLang="en-US" sz="3600" b="1"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微軟正黑體"/>
              </a:rPr>
              <a:t>年教育會考各科標準設定結果</a:t>
            </a:r>
          </a:p>
        </p:txBody>
      </p:sp>
      <p:sp>
        <p:nvSpPr>
          <p:cNvPr id="5" name="投影片編號版面配置區 4"/>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6E4CFB-D5C7-44F8-8B47-D3E0F5D904E7}"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pic>
        <p:nvPicPr>
          <p:cNvPr id="3" name="圖片 2">
            <a:extLst>
              <a:ext uri="{FF2B5EF4-FFF2-40B4-BE49-F238E27FC236}">
                <a16:creationId xmlns:a16="http://schemas.microsoft.com/office/drawing/2014/main" id="{B9ADEA07-5ED2-4093-83F7-83B5A741DA3F}"/>
              </a:ext>
            </a:extLst>
          </p:cNvPr>
          <p:cNvPicPr>
            <a:picLocks noChangeAspect="1"/>
          </p:cNvPicPr>
          <p:nvPr/>
        </p:nvPicPr>
        <p:blipFill rotWithShape="1">
          <a:blip r:embed="rId2">
            <a:extLst>
              <a:ext uri="{28A0092B-C50C-407E-A947-70E740481C1C}">
                <a14:useLocalDpi xmlns:a14="http://schemas.microsoft.com/office/drawing/2010/main" val="0"/>
              </a:ext>
            </a:extLst>
          </a:blip>
          <a:srcRect l="3800"/>
          <a:stretch/>
        </p:blipFill>
        <p:spPr>
          <a:xfrm>
            <a:off x="869893" y="2004932"/>
            <a:ext cx="5665569" cy="3060682"/>
          </a:xfrm>
          <a:prstGeom prst="rect">
            <a:avLst/>
          </a:prstGeom>
        </p:spPr>
      </p:pic>
      <p:pic>
        <p:nvPicPr>
          <p:cNvPr id="10" name="圖片 9">
            <a:extLst>
              <a:ext uri="{FF2B5EF4-FFF2-40B4-BE49-F238E27FC236}">
                <a16:creationId xmlns:a16="http://schemas.microsoft.com/office/drawing/2014/main" id="{DF58DB83-E0D0-4416-B19D-DE65B92059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625" y="1460612"/>
            <a:ext cx="5311399" cy="1683143"/>
          </a:xfrm>
          <a:prstGeom prst="rect">
            <a:avLst/>
          </a:prstGeom>
        </p:spPr>
      </p:pic>
      <p:pic>
        <p:nvPicPr>
          <p:cNvPr id="12" name="圖片 11">
            <a:extLst>
              <a:ext uri="{FF2B5EF4-FFF2-40B4-BE49-F238E27FC236}">
                <a16:creationId xmlns:a16="http://schemas.microsoft.com/office/drawing/2014/main" id="{C2892CC3-8068-46C4-806C-888AABA1C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6625" y="3257894"/>
            <a:ext cx="5302378" cy="2811133"/>
          </a:xfrm>
          <a:prstGeom prst="rect">
            <a:avLst/>
          </a:prstGeom>
        </p:spPr>
      </p:pic>
    </p:spTree>
    <p:extLst>
      <p:ext uri="{BB962C8B-B14F-4D97-AF65-F5344CB8AC3E}">
        <p14:creationId xmlns:p14="http://schemas.microsoft.com/office/powerpoint/2010/main" val="1199278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94D80522-922D-4A3E-A5EC-258F2C66B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4"/>
            <a:ext cx="12192000" cy="6849431"/>
          </a:xfrm>
          <a:prstGeom prst="rect">
            <a:avLst/>
          </a:prstGeom>
        </p:spPr>
      </p:pic>
    </p:spTree>
    <p:extLst>
      <p:ext uri="{BB962C8B-B14F-4D97-AF65-F5344CB8AC3E}">
        <p14:creationId xmlns:p14="http://schemas.microsoft.com/office/powerpoint/2010/main" val="833412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標題 1"/>
          <p:cNvSpPr txBox="1">
            <a:spLocks/>
          </p:cNvSpPr>
          <p:nvPr/>
        </p:nvSpPr>
        <p:spPr bwMode="auto">
          <a:xfrm>
            <a:off x="2517515" y="538162"/>
            <a:ext cx="72009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0" fontAlgn="base" latinLnBrk="0" hangingPunct="0">
              <a:lnSpc>
                <a:spcPct val="100000"/>
              </a:lnSpc>
              <a:spcBef>
                <a:spcPct val="0"/>
              </a:spcBef>
              <a:spcAft>
                <a:spcPct val="0"/>
              </a:spcAft>
              <a:buClrTx/>
              <a:buSzTx/>
              <a:buFont typeface="Wingdings 3" panose="05040102010807070707" pitchFamily="18" charset="2"/>
              <a:buNone/>
              <a:tabLst/>
              <a:defRPr/>
            </a:pPr>
            <a:r>
              <a:rPr kumimoji="0" lang="zh-TW" altLang="en-US" sz="4000" b="0" i="0" u="none" strike="noStrike" kern="1200" cap="none" spc="0" normalizeH="0" baseline="0" noProof="0" dirty="0" smtClean="0">
                <a:ln>
                  <a:noFill/>
                </a:ln>
                <a:solidFill>
                  <a:srgbClr val="FFFF00"/>
                </a:solidFill>
                <a:effectLst/>
                <a:uLnTx/>
                <a:uFillTx/>
                <a:latin typeface="標楷體" panose="03000509000000000000" pitchFamily="65" charset="-120"/>
                <a:ea typeface="標楷體" panose="03000509000000000000" pitchFamily="65" charset="-120"/>
                <a:cs typeface="+mn-cs"/>
              </a:rPr>
              <a:t>試辦</a:t>
            </a:r>
            <a:r>
              <a:rPr kumimoji="0" lang="zh-TW" altLang="en-US" sz="4000" b="0"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mn-cs"/>
              </a:rPr>
              <a:t>學習區完全免試</a:t>
            </a:r>
          </a:p>
        </p:txBody>
      </p:sp>
      <p:sp>
        <p:nvSpPr>
          <p:cNvPr id="6" name="內容版面配置區 5">
            <a:extLst>
              <a:ext uri="{FF2B5EF4-FFF2-40B4-BE49-F238E27FC236}">
                <a16:creationId xmlns:a16="http://schemas.microsoft.com/office/drawing/2014/main" id="{68A5928D-D87D-4E24-A46F-E5CABF0ECC77}"/>
              </a:ext>
            </a:extLst>
          </p:cNvPr>
          <p:cNvSpPr>
            <a:spLocks noGrp="1"/>
          </p:cNvSpPr>
          <p:nvPr>
            <p:ph idx="1"/>
          </p:nvPr>
        </p:nvSpPr>
        <p:spPr>
          <a:xfrm>
            <a:off x="1765300" y="1689100"/>
            <a:ext cx="9874250" cy="4633913"/>
          </a:xfrm>
        </p:spPr>
        <p:txBody>
          <a:bodyPr/>
          <a:lstStyle/>
          <a:p>
            <a:pPr marL="257168" indent="-257168" defTabSz="342891">
              <a:spcBef>
                <a:spcPts val="751"/>
              </a:spcBef>
              <a:defRPr/>
            </a:pPr>
            <a:r>
              <a:rPr lang="zh-TW" altLang="en-US" sz="3200" dirty="0">
                <a:solidFill>
                  <a:srgbClr val="FF0000"/>
                </a:solidFill>
                <a:latin typeface="標楷體" panose="03000509000000000000" pitchFamily="65" charset="-120"/>
                <a:ea typeface="標楷體" panose="03000509000000000000" pitchFamily="65" charset="-120"/>
              </a:rPr>
              <a:t>不採計會考成績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latin typeface="標楷體" panose="03000509000000000000" pitchFamily="65" charset="-120"/>
                <a:ea typeface="標楷體" panose="03000509000000000000" pitchFamily="65" charset="-120"/>
              </a:rPr>
              <a:t>報名人數未超過招生人數，則全部錄取。若有超額，則依臺南市免試入學超額比序表中之</a:t>
            </a:r>
            <a:r>
              <a:rPr lang="zh-TW" altLang="en-US" sz="3200" b="1" dirty="0">
                <a:solidFill>
                  <a:srgbClr val="FF0000"/>
                </a:solidFill>
                <a:latin typeface="標楷體" panose="03000509000000000000" pitchFamily="65" charset="-120"/>
                <a:ea typeface="標楷體" panose="03000509000000000000" pitchFamily="65" charset="-120"/>
              </a:rPr>
              <a:t>多元學習表現</a:t>
            </a:r>
            <a:r>
              <a:rPr lang="zh-TW" altLang="en-US" sz="3200" dirty="0">
                <a:latin typeface="標楷體" panose="03000509000000000000" pitchFamily="65" charset="-120"/>
                <a:ea typeface="標楷體" panose="03000509000000000000" pitchFamily="65" charset="-120"/>
              </a:rPr>
              <a:t>之分數進行超額比序。</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多元學習表現總積分相同者，則依照以下順序來進行比序：</a:t>
            </a:r>
            <a:endParaRPr lang="en-US" altLang="zh-TW" sz="32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經濟弱勢</a:t>
            </a:r>
            <a:r>
              <a:rPr lang="en-US" altLang="zh-TW" sz="3200" dirty="0">
                <a:solidFill>
                  <a:srgbClr val="FF0000"/>
                </a:solidFill>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低收入戶子女</a:t>
            </a:r>
            <a:r>
              <a:rPr lang="en-US" altLang="zh-TW" sz="3200" dirty="0">
                <a:solidFill>
                  <a:srgbClr val="FF0000"/>
                </a:solidFill>
                <a:latin typeface="標楷體" panose="03000509000000000000" pitchFamily="65" charset="-120"/>
                <a:ea typeface="標楷體" panose="03000509000000000000" pitchFamily="65" charset="-120"/>
              </a:rPr>
              <a:t>)</a:t>
            </a: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體 適 能、</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社團參與、</a:t>
            </a:r>
            <a:r>
              <a:rPr lang="en-US" altLang="zh-TW" sz="3200" dirty="0">
                <a:solidFill>
                  <a:srgbClr val="FF0000"/>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獎勵紀錄、 </a:t>
            </a:r>
            <a:r>
              <a:rPr lang="en-US" altLang="zh-TW" sz="3200" dirty="0">
                <a:solidFill>
                  <a:srgbClr val="FF0000"/>
                </a:solidFill>
                <a:latin typeface="標楷體" panose="03000509000000000000" pitchFamily="65" charset="-120"/>
                <a:ea typeface="標楷體" panose="03000509000000000000" pitchFamily="65" charset="-120"/>
              </a:rPr>
              <a:t>5.</a:t>
            </a:r>
            <a:r>
              <a:rPr lang="zh-TW" altLang="en-US" sz="3200" dirty="0">
                <a:solidFill>
                  <a:srgbClr val="FF0000"/>
                </a:solidFill>
                <a:latin typeface="標楷體" panose="03000509000000000000" pitchFamily="65" charset="-120"/>
                <a:ea typeface="標楷體" panose="03000509000000000000" pitchFamily="65" charset="-120"/>
              </a:rPr>
              <a:t>服務學習、</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6.</a:t>
            </a:r>
            <a:r>
              <a:rPr lang="zh-TW" altLang="en-US" sz="3200" dirty="0">
                <a:solidFill>
                  <a:srgbClr val="FF0000"/>
                </a:solidFill>
                <a:latin typeface="標楷體" panose="03000509000000000000" pitchFamily="65" charset="-120"/>
                <a:ea typeface="標楷體" panose="03000509000000000000" pitchFamily="65" charset="-120"/>
              </a:rPr>
              <a:t>競賽成績、</a:t>
            </a:r>
            <a:r>
              <a:rPr lang="en-US" altLang="zh-TW" sz="3200" dirty="0">
                <a:solidFill>
                  <a:srgbClr val="FF0000"/>
                </a:solidFill>
                <a:latin typeface="標楷體" panose="03000509000000000000" pitchFamily="65" charset="-120"/>
                <a:ea typeface="標楷體" panose="03000509000000000000" pitchFamily="65" charset="-120"/>
              </a:rPr>
              <a:t>7.</a:t>
            </a:r>
            <a:r>
              <a:rPr lang="zh-TW" altLang="en-US" sz="3200" dirty="0">
                <a:solidFill>
                  <a:srgbClr val="FF0000"/>
                </a:solidFill>
                <a:latin typeface="標楷體" panose="03000509000000000000" pitchFamily="65" charset="-120"/>
                <a:ea typeface="標楷體" panose="03000509000000000000" pitchFamily="65" charset="-120"/>
              </a:rPr>
              <a:t>語言認證</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solidFill>
                  <a:schemeClr val="tx1"/>
                </a:solidFill>
                <a:latin typeface="標楷體" panose="03000509000000000000" pitchFamily="65" charset="-120"/>
                <a:ea typeface="標楷體" panose="03000509000000000000" pitchFamily="65" charset="-120"/>
              </a:rPr>
              <a:t>選填方式採</a:t>
            </a:r>
            <a:r>
              <a:rPr lang="zh-TW" altLang="en-US" sz="3200" dirty="0">
                <a:solidFill>
                  <a:srgbClr val="FF0000"/>
                </a:solidFill>
                <a:latin typeface="標楷體" panose="03000509000000000000" pitchFamily="65" charset="-120"/>
                <a:ea typeface="標楷體" panose="03000509000000000000" pitchFamily="65" charset="-120"/>
              </a:rPr>
              <a:t>一校一科</a:t>
            </a:r>
            <a:r>
              <a:rPr lang="zh-TW" altLang="en-US" sz="3200" dirty="0">
                <a:solidFill>
                  <a:schemeClr val="tx1"/>
                </a:solidFill>
                <a:latin typeface="標楷體" panose="03000509000000000000" pitchFamily="65" charset="-120"/>
                <a:ea typeface="標楷體" panose="03000509000000000000" pitchFamily="65" charset="-120"/>
              </a:rPr>
              <a:t>方式辦理</a:t>
            </a:r>
            <a:r>
              <a:rPr lang="zh-TW" altLang="en-US" sz="3200" dirty="0">
                <a:solidFill>
                  <a:srgbClr val="FF0000"/>
                </a:solidFill>
                <a:latin typeface="標楷體" panose="03000509000000000000" pitchFamily="65" charset="-120"/>
                <a:ea typeface="標楷體" panose="03000509000000000000" pitchFamily="65" charset="-120"/>
              </a:rPr>
              <a:t>。</a:t>
            </a:r>
          </a:p>
          <a:p>
            <a:pPr marL="257168" indent="-257168" defTabSz="342891">
              <a:spcBef>
                <a:spcPts val="751"/>
              </a:spcBef>
              <a:defRPr/>
            </a:pPr>
            <a:endParaRPr lang="en-US" altLang="zh-TW" sz="28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endParaRPr lang="zh-TW" altLang="en-US" sz="2800" dirty="0">
              <a:latin typeface="標楷體" panose="03000509000000000000" pitchFamily="65" charset="-120"/>
              <a:ea typeface="標楷體" panose="03000509000000000000" pitchFamily="65" charset="-120"/>
            </a:endParaRPr>
          </a:p>
        </p:txBody>
      </p:sp>
      <p:sp>
        <p:nvSpPr>
          <p:cNvPr id="5" name="投影片編號版面配置區 11">
            <a:extLst>
              <a:ext uri="{FF2B5EF4-FFF2-40B4-BE49-F238E27FC236}">
                <a16:creationId xmlns:a16="http://schemas.microsoft.com/office/drawing/2014/main" id="{AEB672A4-0C11-447E-8D65-1FDCCF99CD41}"/>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900425852"/>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EB7F6F-89F8-433F-861D-9FC0A2744C4E}"/>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333"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
        <p:nvSpPr>
          <p:cNvPr id="176131" name="標題 3"/>
          <p:cNvSpPr>
            <a:spLocks noGrp="1"/>
          </p:cNvSpPr>
          <p:nvPr>
            <p:ph type="title"/>
          </p:nvPr>
        </p:nvSpPr>
        <p:spPr>
          <a:xfrm>
            <a:off x="2667000" y="2790825"/>
            <a:ext cx="6858000" cy="950913"/>
          </a:xfrm>
          <a:solidFill>
            <a:srgbClr val="0000FF"/>
          </a:solidFill>
        </p:spPr>
        <p:txBody>
          <a:bodyPr/>
          <a:lstStyle/>
          <a:p>
            <a:pPr algn="ctr" eaLnBrk="1" hangingPunct="1"/>
            <a:r>
              <a:rPr lang="zh-TW" altLang="en-US" sz="4800" dirty="0" smtClean="0">
                <a:solidFill>
                  <a:schemeClr val="bg1"/>
                </a:solidFill>
                <a:latin typeface="標楷體" panose="03000509000000000000" pitchFamily="65" charset="-120"/>
                <a:ea typeface="標楷體" panose="03000509000000000000" pitchFamily="65" charset="-120"/>
              </a:rPr>
              <a:t>特色</a:t>
            </a:r>
            <a:r>
              <a:rPr lang="zh-TW" altLang="en-US" sz="4800" dirty="0">
                <a:solidFill>
                  <a:schemeClr val="bg1"/>
                </a:solidFill>
                <a:latin typeface="標楷體" panose="03000509000000000000" pitchFamily="65" charset="-120"/>
                <a:ea typeface="標楷體" panose="03000509000000000000" pitchFamily="65" charset="-120"/>
              </a:rPr>
              <a:t>招生甄選入學</a:t>
            </a:r>
          </a:p>
        </p:txBody>
      </p:sp>
      <p:pic>
        <p:nvPicPr>
          <p:cNvPr id="176132" name="圖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版面配置區 1">
            <a:extLst>
              <a:ext uri="{FF2B5EF4-FFF2-40B4-BE49-F238E27FC236}">
                <a16:creationId xmlns:a16="http://schemas.microsoft.com/office/drawing/2014/main" id="{B5F78066-51B0-4E4A-9B31-7580D59A5CDD}"/>
              </a:ext>
            </a:extLst>
          </p:cNvPr>
          <p:cNvSpPr>
            <a:spLocks noGrp="1"/>
          </p:cNvSpPr>
          <p:nvPr>
            <p:ph type="body" idx="1"/>
          </p:nvPr>
        </p:nvSpPr>
        <p:spPr>
          <a:xfrm>
            <a:off x="2763216" y="3913188"/>
            <a:ext cx="9428783" cy="2419350"/>
          </a:xfrm>
        </p:spPr>
        <p:txBody>
          <a:bodyPr/>
          <a:lstStyle/>
          <a:p>
            <a:pPr marL="571500" indent="-571500" eaLnBrk="1" hangingPunct="1">
              <a:buFont typeface="Wingdings" panose="05000000000000000000" pitchFamily="2" charset="2"/>
              <a:buChar char="u"/>
              <a:defRPr/>
            </a:pPr>
            <a:r>
              <a:rPr lang="zh-TW" altLang="en-US" sz="3600" b="1" dirty="0">
                <a:solidFill>
                  <a:srgbClr val="FF0000"/>
                </a:solidFill>
                <a:latin typeface="標楷體" panose="03000509000000000000" pitchFamily="65" charset="-120"/>
                <a:ea typeface="標楷體" panose="03000509000000000000" pitchFamily="65" charset="-120"/>
              </a:rPr>
              <a:t>藝術才能</a:t>
            </a:r>
            <a:r>
              <a:rPr lang="zh-TW" altLang="en-US" sz="3600" b="1" dirty="0" smtClean="0">
                <a:solidFill>
                  <a:srgbClr val="FF0000"/>
                </a:solidFill>
                <a:latin typeface="標楷體" panose="03000509000000000000" pitchFamily="65" charset="-120"/>
                <a:ea typeface="標楷體" panose="03000509000000000000" pitchFamily="65" charset="-120"/>
              </a:rPr>
              <a:t>班：</a:t>
            </a:r>
            <a:endParaRPr lang="en-US" altLang="zh-TW" sz="3600" b="1" dirty="0" smtClean="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600" b="1" dirty="0" smtClean="0">
                <a:solidFill>
                  <a:srgbClr val="FF0000"/>
                </a:solidFill>
                <a:latin typeface="標楷體" panose="03000509000000000000" pitchFamily="65" charset="-120"/>
                <a:ea typeface="標楷體" panose="03000509000000000000" pitchFamily="65" charset="-120"/>
              </a:rPr>
              <a:t>  </a:t>
            </a:r>
            <a:r>
              <a:rPr lang="zh-TW" altLang="en-US" sz="3200" b="1" dirty="0" smtClean="0">
                <a:solidFill>
                  <a:srgbClr val="3939FF"/>
                </a:solidFill>
                <a:latin typeface="標楷體" panose="03000509000000000000" pitchFamily="65" charset="-120"/>
                <a:ea typeface="標楷體" panose="03000509000000000000" pitchFamily="65" charset="-120"/>
              </a:rPr>
              <a:t>音樂</a:t>
            </a:r>
            <a:r>
              <a:rPr lang="zh-TW" altLang="en-US" sz="3200" b="1" dirty="0">
                <a:solidFill>
                  <a:srgbClr val="3939FF"/>
                </a:solidFill>
                <a:latin typeface="標楷體" panose="03000509000000000000" pitchFamily="65" charset="-120"/>
                <a:ea typeface="標楷體" panose="03000509000000000000" pitchFamily="65" charset="-120"/>
              </a:rPr>
              <a:t>、美術、舞蹈、</a:t>
            </a:r>
            <a:r>
              <a:rPr lang="zh-TW" altLang="en-US" sz="3200" b="1" dirty="0" smtClean="0">
                <a:solidFill>
                  <a:srgbClr val="3939FF"/>
                </a:solidFill>
                <a:latin typeface="標楷體" panose="03000509000000000000" pitchFamily="65" charset="-120"/>
                <a:ea typeface="標楷體" panose="03000509000000000000" pitchFamily="65" charset="-120"/>
              </a:rPr>
              <a:t>戲劇、體育</a:t>
            </a:r>
            <a:r>
              <a:rPr lang="zh-TW" altLang="en-US" sz="3200" b="1" dirty="0">
                <a:solidFill>
                  <a:srgbClr val="3939FF"/>
                </a:solidFill>
                <a:latin typeface="標楷體" panose="03000509000000000000" pitchFamily="65" charset="-120"/>
                <a:ea typeface="標楷體" panose="03000509000000000000" pitchFamily="65" charset="-120"/>
              </a:rPr>
              <a:t>班、科學</a:t>
            </a:r>
            <a:r>
              <a:rPr lang="zh-TW" altLang="en-US" sz="3200" b="1" dirty="0" smtClean="0">
                <a:solidFill>
                  <a:srgbClr val="3939FF"/>
                </a:solidFill>
                <a:latin typeface="標楷體" panose="03000509000000000000" pitchFamily="65" charset="-120"/>
                <a:ea typeface="標楷體" panose="03000509000000000000" pitchFamily="65" charset="-120"/>
              </a:rPr>
              <a:t>班</a:t>
            </a:r>
            <a:endParaRPr lang="en-US" altLang="zh-TW" sz="3200" b="1" dirty="0" smtClean="0">
              <a:solidFill>
                <a:srgbClr val="3939FF"/>
              </a:solidFill>
              <a:latin typeface="標楷體" panose="03000509000000000000" pitchFamily="65" charset="-120"/>
              <a:ea typeface="標楷體" panose="03000509000000000000" pitchFamily="65" charset="-120"/>
            </a:endParaRPr>
          </a:p>
          <a:p>
            <a:pPr marL="571500" indent="-571500" eaLnBrk="1" hangingPunct="1">
              <a:buFont typeface="Wingdings" panose="05000000000000000000" pitchFamily="2" charset="2"/>
              <a:buChar char="u"/>
              <a:defRPr/>
            </a:pPr>
            <a:r>
              <a:rPr lang="zh-TW" altLang="en-US" sz="3600" b="1" dirty="0" smtClean="0">
                <a:solidFill>
                  <a:srgbClr val="FF0000"/>
                </a:solidFill>
                <a:latin typeface="標楷體" panose="03000509000000000000" pitchFamily="65" charset="-120"/>
                <a:ea typeface="標楷體" panose="03000509000000000000" pitchFamily="65" charset="-120"/>
              </a:rPr>
              <a:t>專業</a:t>
            </a:r>
            <a:r>
              <a:rPr lang="zh-TW" altLang="en-US" sz="3600" b="1" dirty="0">
                <a:solidFill>
                  <a:srgbClr val="FF0000"/>
                </a:solidFill>
                <a:latin typeface="標楷體" panose="03000509000000000000" pitchFamily="65" charset="-120"/>
                <a:ea typeface="標楷體" panose="03000509000000000000" pitchFamily="65" charset="-120"/>
              </a:rPr>
              <a:t>群</a:t>
            </a:r>
            <a:r>
              <a:rPr lang="zh-TW" altLang="en-US" sz="3600" b="1" dirty="0" smtClean="0">
                <a:solidFill>
                  <a:srgbClr val="FF0000"/>
                </a:solidFill>
                <a:latin typeface="標楷體" panose="03000509000000000000" pitchFamily="65" charset="-120"/>
                <a:ea typeface="標楷體" panose="03000509000000000000" pitchFamily="65" charset="-120"/>
              </a:rPr>
              <a:t>科（技術型高中）</a:t>
            </a:r>
            <a:endParaRPr lang="en-US" altLang="zh-TW" sz="3600" b="1"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7" name="投影片編號版面配置區 11">
            <a:extLst>
              <a:ext uri="{FF2B5EF4-FFF2-40B4-BE49-F238E27FC236}">
                <a16:creationId xmlns:a16="http://schemas.microsoft.com/office/drawing/2014/main" id="{49034C36-C281-47F6-ADBA-ECC549EB92A5}"/>
              </a:ext>
            </a:extLst>
          </p:cNvPr>
          <p:cNvSpPr>
            <a:spLocks noGrp="1"/>
          </p:cNvSpPr>
          <p:nvPr>
            <p:ph type="sldNum" sz="quarter" idx="12"/>
          </p:nvPr>
        </p:nvSpPr>
        <p:spPr>
          <a:xfrm>
            <a:off x="377809" y="3266281"/>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881376082"/>
      </p:ext>
    </p:extLst>
  </p:cSld>
  <p:clrMapOvr>
    <a:masterClrMapping/>
  </p:clrMapOvr>
  <p:transition spd="slow">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標題 1"/>
          <p:cNvSpPr>
            <a:spLocks noGrp="1"/>
          </p:cNvSpPr>
          <p:nvPr>
            <p:ph type="title"/>
          </p:nvPr>
        </p:nvSpPr>
        <p:spPr>
          <a:xfrm>
            <a:off x="1943100" y="681038"/>
            <a:ext cx="8912225" cy="863600"/>
          </a:xfrm>
          <a:solidFill>
            <a:srgbClr val="66FF66"/>
          </a:solidFill>
        </p:spPr>
        <p:txBody>
          <a:bodyPr/>
          <a:lstStyle/>
          <a:p>
            <a:pPr algn="ctr"/>
            <a:r>
              <a:rPr lang="zh-TW" altLang="en-US" sz="4000" dirty="0" smtClean="0">
                <a:solidFill>
                  <a:srgbClr val="C00000"/>
                </a:solidFill>
                <a:latin typeface="標楷體" panose="03000509000000000000" pitchFamily="65" charset="-120"/>
                <a:ea typeface="標楷體" panose="03000509000000000000" pitchFamily="65" charset="-120"/>
              </a:rPr>
              <a:t>特色</a:t>
            </a:r>
            <a:r>
              <a:rPr lang="zh-TW" altLang="en-US" sz="4000" dirty="0">
                <a:solidFill>
                  <a:srgbClr val="C00000"/>
                </a:solidFill>
                <a:latin typeface="標楷體" panose="03000509000000000000" pitchFamily="65" charset="-120"/>
                <a:ea typeface="標楷體" panose="03000509000000000000" pitchFamily="65" charset="-120"/>
              </a:rPr>
              <a:t>招生甄選入學</a:t>
            </a:r>
            <a:r>
              <a:rPr lang="en-US" altLang="zh-TW" sz="4000" dirty="0">
                <a:solidFill>
                  <a:srgbClr val="C00000"/>
                </a:solidFill>
                <a:latin typeface="標楷體" panose="03000509000000000000" pitchFamily="65" charset="-120"/>
                <a:ea typeface="標楷體" panose="03000509000000000000" pitchFamily="65" charset="-120"/>
              </a:rPr>
              <a:t>---</a:t>
            </a:r>
            <a:r>
              <a:rPr lang="zh-TW" altLang="en-US" sz="4000" dirty="0">
                <a:solidFill>
                  <a:srgbClr val="C00000"/>
                </a:solidFill>
                <a:latin typeface="標楷體" panose="03000509000000000000" pitchFamily="65" charset="-120"/>
                <a:ea typeface="標楷體" panose="03000509000000000000" pitchFamily="65" charset="-120"/>
              </a:rPr>
              <a:t>藝術才能班</a:t>
            </a:r>
            <a:r>
              <a:rPr lang="en-US" altLang="zh-TW" sz="4000" dirty="0">
                <a:solidFill>
                  <a:srgbClr val="C00000"/>
                </a:solidFill>
                <a:latin typeface="標楷體" panose="03000509000000000000" pitchFamily="65" charset="-120"/>
                <a:ea typeface="標楷體" panose="03000509000000000000" pitchFamily="65" charset="-120"/>
              </a:rPr>
              <a:t>1</a:t>
            </a:r>
            <a:endParaRPr lang="zh-TW" altLang="en-US" sz="4000" dirty="0">
              <a:solidFill>
                <a:srgbClr val="C00000"/>
              </a:solidFill>
              <a:latin typeface="標楷體" panose="03000509000000000000" pitchFamily="65" charset="-120"/>
              <a:ea typeface="標楷體" panose="03000509000000000000" pitchFamily="65" charset="-120"/>
            </a:endParaRPr>
          </a:p>
        </p:txBody>
      </p:sp>
      <p:sp>
        <p:nvSpPr>
          <p:cNvPr id="178179" name="內容版面配置區 2"/>
          <p:cNvSpPr>
            <a:spLocks noGrp="1"/>
          </p:cNvSpPr>
          <p:nvPr>
            <p:ph idx="1"/>
          </p:nvPr>
        </p:nvSpPr>
        <p:spPr>
          <a:xfrm>
            <a:off x="2319338" y="2133600"/>
            <a:ext cx="9185275" cy="3778250"/>
          </a:xfrm>
        </p:spPr>
        <p:txBody>
          <a:bodyPr/>
          <a:lstStyle/>
          <a:p>
            <a:r>
              <a:rPr lang="zh-TW" altLang="en-US" sz="3200" dirty="0">
                <a:solidFill>
                  <a:srgbClr val="000000"/>
                </a:solidFill>
                <a:latin typeface="標楷體" panose="03000509000000000000" pitchFamily="65" charset="-120"/>
                <a:ea typeface="標楷體" panose="03000509000000000000" pitchFamily="65" charset="-120"/>
              </a:rPr>
              <a:t>分為</a:t>
            </a:r>
            <a:r>
              <a:rPr lang="zh-TW" altLang="en-US" sz="3200" b="1" dirty="0">
                <a:solidFill>
                  <a:srgbClr val="FF0000"/>
                </a:solidFill>
                <a:latin typeface="標楷體" panose="03000509000000000000" pitchFamily="65" charset="-120"/>
                <a:ea typeface="標楷體" panose="03000509000000000000" pitchFamily="65" charset="-120"/>
              </a:rPr>
              <a:t>音樂班、美術班、舞蹈班、戲劇班</a:t>
            </a:r>
            <a:r>
              <a:rPr lang="zh-TW" altLang="en-US" sz="3200" dirty="0">
                <a:solidFill>
                  <a:srgbClr val="000000"/>
                </a:solidFill>
                <a:latin typeface="標楷體" panose="03000509000000000000" pitchFamily="65" charset="-120"/>
                <a:ea typeface="標楷體" panose="03000509000000000000" pitchFamily="65" charset="-120"/>
              </a:rPr>
              <a:t>等四類。</a:t>
            </a:r>
            <a:endParaRPr lang="en-US" altLang="zh-TW" sz="3200" dirty="0">
              <a:solidFill>
                <a:srgbClr val="000000"/>
              </a:solidFill>
              <a:latin typeface="標楷體" panose="03000509000000000000" pitchFamily="65" charset="-120"/>
              <a:ea typeface="標楷體" panose="03000509000000000000" pitchFamily="65" charset="-120"/>
            </a:endParaRPr>
          </a:p>
          <a:p>
            <a:r>
              <a:rPr lang="zh-TW" altLang="en-US" sz="3200" dirty="0">
                <a:solidFill>
                  <a:srgbClr val="000000"/>
                </a:solidFill>
                <a:latin typeface="標楷體" panose="03000509000000000000" pitchFamily="65" charset="-120"/>
                <a:ea typeface="標楷體" panose="03000509000000000000" pitchFamily="65" charset="-120"/>
              </a:rPr>
              <a:t>藝術才能班甄選入學以聯合辦理為原則。國</a:t>
            </a:r>
            <a:r>
              <a:rPr lang="zh-TW" altLang="en-US" sz="3200" dirty="0">
                <a:solidFill>
                  <a:schemeClr val="tx1"/>
                </a:solidFill>
                <a:latin typeface="標楷體" panose="03000509000000000000" pitchFamily="65" charset="-120"/>
                <a:ea typeface="標楷體" panose="03000509000000000000" pitchFamily="65" charset="-120"/>
              </a:rPr>
              <a:t>中</a:t>
            </a:r>
            <a:r>
              <a:rPr lang="zh-TW" altLang="en-US" sz="3200" b="1" dirty="0">
                <a:solidFill>
                  <a:srgbClr val="3939FF"/>
                </a:solidFill>
                <a:latin typeface="標楷體" panose="03000509000000000000" pitchFamily="65" charset="-120"/>
                <a:ea typeface="標楷體" panose="03000509000000000000" pitchFamily="65" charset="-120"/>
              </a:rPr>
              <a:t>非藝術才能班學生亦可報考</a:t>
            </a:r>
            <a:r>
              <a:rPr lang="zh-TW" altLang="en-US" sz="3200" dirty="0">
                <a:solidFill>
                  <a:srgbClr val="000000"/>
                </a:solidFill>
                <a:latin typeface="標楷體" panose="03000509000000000000" pitchFamily="65" charset="-120"/>
                <a:ea typeface="標楷體" panose="03000509000000000000" pitchFamily="65" charset="-120"/>
              </a:rPr>
              <a:t>，</a:t>
            </a:r>
            <a:r>
              <a:rPr lang="zh-TW" altLang="en-US" sz="3200" u="dbl" dirty="0">
                <a:solidFill>
                  <a:srgbClr val="FF0000"/>
                </a:solidFill>
                <a:uFill>
                  <a:solidFill>
                    <a:srgbClr val="FF0000"/>
                  </a:solidFill>
                </a:uFill>
                <a:latin typeface="標楷體" panose="03000509000000000000" pitchFamily="65" charset="-120"/>
                <a:ea typeface="標楷體" panose="03000509000000000000" pitchFamily="65" charset="-120"/>
              </a:rPr>
              <a:t>且</a:t>
            </a:r>
            <a:r>
              <a:rPr lang="zh-TW" altLang="en-US" sz="3200" b="1" u="dbl" dirty="0">
                <a:solidFill>
                  <a:srgbClr val="FF0000"/>
                </a:solidFill>
                <a:uFill>
                  <a:solidFill>
                    <a:srgbClr val="FF0000"/>
                  </a:solidFill>
                </a:uFill>
                <a:latin typeface="標楷體" panose="03000509000000000000" pitchFamily="65" charset="-120"/>
                <a:ea typeface="標楷體" panose="03000509000000000000" pitchFamily="65" charset="-120"/>
              </a:rPr>
              <a:t>不受免試就學區之限制</a:t>
            </a:r>
            <a:r>
              <a:rPr lang="zh-TW" altLang="en-US" sz="3200" u="dbl" dirty="0">
                <a:solidFill>
                  <a:srgbClr val="FF0000"/>
                </a:solidFill>
                <a:uFill>
                  <a:solidFill>
                    <a:srgbClr val="FF0000"/>
                  </a:solidFill>
                </a:uFill>
                <a:latin typeface="標楷體" panose="03000509000000000000" pitchFamily="65" charset="-120"/>
                <a:ea typeface="標楷體" panose="03000509000000000000" pitchFamily="65" charset="-120"/>
              </a:rPr>
              <a:t>，</a:t>
            </a:r>
            <a:r>
              <a:rPr lang="zh-TW" altLang="en-US" sz="3200" dirty="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5" name="投影片編號版面配置區 11">
            <a:extLst>
              <a:ext uri="{FF2B5EF4-FFF2-40B4-BE49-F238E27FC236}">
                <a16:creationId xmlns:a16="http://schemas.microsoft.com/office/drawing/2014/main" id="{E59D6CA7-4BDA-45CD-AB94-606690F55D7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39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6552266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愛因斯坦：「我沒有特殊的天賦，只是擁有熱切的好奇心...|親子天下">
            <a:extLst>
              <a:ext uri="{FF2B5EF4-FFF2-40B4-BE49-F238E27FC236}">
                <a16:creationId xmlns:a16="http://schemas.microsoft.com/office/drawing/2014/main" id="{091B2ACC-7AFD-4308-9377-238378CB0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574" y="212309"/>
            <a:ext cx="8152341" cy="4585692"/>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5D2244DE-6FCA-44B5-9D29-4D8E90686AD1}"/>
              </a:ext>
            </a:extLst>
          </p:cNvPr>
          <p:cNvSpPr/>
          <p:nvPr/>
        </p:nvSpPr>
        <p:spPr>
          <a:xfrm>
            <a:off x="2772014" y="5061182"/>
            <a:ext cx="6647974" cy="1200329"/>
          </a:xfrm>
          <a:prstGeom prst="rect">
            <a:avLst/>
          </a:prstGeom>
        </p:spPr>
        <p:txBody>
          <a:bodyPr wrap="none">
            <a:spAutoFit/>
          </a:bodyPr>
          <a:lstStyle/>
          <a:p>
            <a:pPr algn="ctr" defTabSz="1219140" eaLnBrk="1" fontAlgn="auto" hangingPunct="1">
              <a:spcBef>
                <a:spcPts val="0"/>
              </a:spcBef>
              <a:spcAft>
                <a:spcPts val="0"/>
              </a:spcAft>
            </a:pPr>
            <a:r>
              <a:rPr kumimoji="0" lang="zh-TW" altLang="en-US" sz="7200" b="1" dirty="0">
                <a:solidFill>
                  <a:srgbClr val="000000">
                    <a:lumMod val="75000"/>
                    <a:lumOff val="25000"/>
                  </a:srgbClr>
                </a:solidFill>
                <a:latin typeface="Arial"/>
                <a:ea typeface="Microsoft YaHei"/>
                <a:cs typeface="+mn-ea"/>
                <a:sym typeface="+mn-lt"/>
              </a:rPr>
              <a:t>每個人都是天才</a:t>
            </a:r>
            <a:endParaRPr kumimoji="0" lang="en-US" altLang="zh-TW" sz="7200" b="1" dirty="0">
              <a:solidFill>
                <a:srgbClr val="000000">
                  <a:lumMod val="75000"/>
                  <a:lumOff val="25000"/>
                </a:srgbClr>
              </a:solidFill>
              <a:latin typeface="Arial"/>
              <a:ea typeface="Microsoft YaHei"/>
              <a:cs typeface="+mn-ea"/>
              <a:sym typeface="+mn-lt"/>
            </a:endParaRPr>
          </a:p>
        </p:txBody>
      </p:sp>
    </p:spTree>
    <p:extLst>
      <p:ext uri="{BB962C8B-B14F-4D97-AF65-F5344CB8AC3E}">
        <p14:creationId xmlns:p14="http://schemas.microsoft.com/office/powerpoint/2010/main" val="3403477732"/>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內容版面配置區 2"/>
          <p:cNvSpPr>
            <a:spLocks noGrp="1"/>
          </p:cNvSpPr>
          <p:nvPr>
            <p:ph idx="1"/>
          </p:nvPr>
        </p:nvSpPr>
        <p:spPr>
          <a:xfrm>
            <a:off x="2571750" y="1544638"/>
            <a:ext cx="8283575"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111</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2</a:t>
            </a:r>
            <a:r>
              <a:rPr lang="zh-TW" altLang="zh-TW" sz="3200" dirty="0">
                <a:latin typeface="標楷體" panose="03000509000000000000" pitchFamily="65" charset="-120"/>
                <a:ea typeface="標楷體" panose="03000509000000000000" pitchFamily="65" charset="-120"/>
                <a:cs typeface="超研澤粗魏碑"/>
              </a:rPr>
              <a:t>月</a:t>
            </a:r>
            <a:r>
              <a:rPr lang="zh-TW" altLang="en-US" sz="3200" dirty="0">
                <a:latin typeface="標楷體" panose="03000509000000000000" pitchFamily="65" charset="-120"/>
                <a:ea typeface="標楷體" panose="03000509000000000000" pitchFamily="65" charset="-120"/>
                <a:cs typeface="超研澤粗魏碑"/>
              </a:rPr>
              <a:t>底</a:t>
            </a:r>
            <a:r>
              <a:rPr lang="en-US" altLang="zh-TW" sz="3200" dirty="0">
                <a:latin typeface="標楷體" panose="03000509000000000000" pitchFamily="65" charset="-120"/>
                <a:ea typeface="標楷體" panose="03000509000000000000" pitchFamily="65" charset="-120"/>
                <a:cs typeface="超研澤粗魏碑"/>
              </a:rPr>
              <a:t>~3</a:t>
            </a:r>
            <a:r>
              <a:rPr lang="zh-TW" altLang="en-US" sz="3200" dirty="0">
                <a:latin typeface="標楷體" panose="03000509000000000000" pitchFamily="65" charset="-120"/>
                <a:ea typeface="標楷體" panose="03000509000000000000" pitchFamily="65" charset="-120"/>
                <a:cs typeface="超研澤粗魏碑"/>
              </a:rPr>
              <a:t>月初</a:t>
            </a:r>
            <a:r>
              <a:rPr lang="zh-TW" altLang="zh-TW" sz="3200" dirty="0">
                <a:latin typeface="標楷體" panose="03000509000000000000" pitchFamily="65" charset="-120"/>
                <a:ea typeface="標楷體" panose="03000509000000000000" pitchFamily="65" charset="-120"/>
                <a:cs typeface="超研澤粗魏碑"/>
              </a:rPr>
              <a:t>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smtClean="0">
                <a:latin typeface="標楷體" panose="03000509000000000000" pitchFamily="65" charset="-120"/>
                <a:ea typeface="標楷體" panose="03000509000000000000" pitchFamily="65" charset="-120"/>
                <a:cs typeface="超研澤粗魏碑"/>
              </a:rPr>
              <a:t>月進行</a:t>
            </a:r>
            <a:r>
              <a:rPr lang="zh-TW" altLang="zh-TW" sz="3200" dirty="0">
                <a:latin typeface="標楷體" panose="03000509000000000000" pitchFamily="65" charset="-120"/>
                <a:ea typeface="標楷體" panose="03000509000000000000" pitchFamily="65" charset="-120"/>
                <a:cs typeface="超研澤粗魏碑"/>
              </a:rPr>
              <a:t>術科</a:t>
            </a:r>
            <a:r>
              <a:rPr lang="zh-TW" altLang="zh-TW" sz="3200" dirty="0" smtClean="0">
                <a:latin typeface="標楷體" panose="03000509000000000000" pitchFamily="65" charset="-120"/>
                <a:ea typeface="標楷體" panose="03000509000000000000" pitchFamily="65" charset="-120"/>
                <a:cs typeface="超研澤粗魏碑"/>
              </a:rPr>
              <a:t>測驗</a:t>
            </a:r>
            <a:r>
              <a:rPr lang="zh-TW" altLang="en-US" sz="2400" dirty="0" smtClean="0">
                <a:solidFill>
                  <a:srgbClr val="FF0000"/>
                </a:solidFill>
                <a:latin typeface="標楷體" panose="03000509000000000000" pitchFamily="65" charset="-120"/>
                <a:ea typeface="標楷體" panose="03000509000000000000" pitchFamily="65" charset="-120"/>
                <a:cs typeface="超研澤粗魏碑"/>
              </a:rPr>
              <a:t>（例如：南區舞蹈</a:t>
            </a:r>
            <a:r>
              <a:rPr lang="en-US" altLang="zh-TW" sz="2400" dirty="0" smtClean="0">
                <a:solidFill>
                  <a:srgbClr val="FF0000"/>
                </a:solidFill>
                <a:latin typeface="標楷體" panose="03000509000000000000" pitchFamily="65" charset="-120"/>
                <a:ea typeface="標楷體" panose="03000509000000000000" pitchFamily="65" charset="-120"/>
                <a:cs typeface="超研澤粗魏碑"/>
              </a:rPr>
              <a:t>4/16-4/17</a:t>
            </a:r>
            <a:r>
              <a:rPr lang="en-US" altLang="zh-TW" sz="2400" dirty="0">
                <a:solidFill>
                  <a:srgbClr val="FF0000"/>
                </a:solidFill>
                <a:latin typeface="標楷體" panose="03000509000000000000" pitchFamily="65" charset="-120"/>
                <a:ea typeface="標楷體" panose="03000509000000000000" pitchFamily="65" charset="-120"/>
                <a:cs typeface="超研澤粗魏碑"/>
              </a:rPr>
              <a:t>)</a:t>
            </a:r>
          </a:p>
          <a:p>
            <a:pPr eaLnBrk="1" hangingPunct="1"/>
            <a:r>
              <a:rPr lang="zh-TW" altLang="en-US" sz="3200" dirty="0">
                <a:latin typeface="標楷體" panose="03000509000000000000" pitchFamily="65" charset="-120"/>
                <a:ea typeface="標楷體" panose="03000509000000000000" pitchFamily="65" charset="-120"/>
                <a:cs typeface="超研澤粗魏碑"/>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a:extLst>
              <a:ext uri="{FF2B5EF4-FFF2-40B4-BE49-F238E27FC236}">
                <a16:creationId xmlns:a16="http://schemas.microsoft.com/office/drawing/2014/main" id="{BCD6FB7C-B533-410C-BC5C-DF85AA4FDFAF}"/>
              </a:ext>
            </a:extLst>
          </p:cNvPr>
          <p:cNvGraphicFramePr>
            <a:graphicFrameLocks noGrp="1"/>
          </p:cNvGraphicFramePr>
          <p:nvPr>
            <p:extLst/>
          </p:nvPr>
        </p:nvGraphicFramePr>
        <p:xfrm>
          <a:off x="2306638" y="2986089"/>
          <a:ext cx="7450138" cy="2336799"/>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val="20000"/>
                    </a:ext>
                  </a:extLst>
                </a:gridCol>
                <a:gridCol w="3248574">
                  <a:extLst>
                    <a:ext uri="{9D8B030D-6E8A-4147-A177-3AD203B41FA5}">
                      <a16:colId xmlns:a16="http://schemas.microsoft.com/office/drawing/2014/main" val="20001"/>
                    </a:ext>
                  </a:extLst>
                </a:gridCol>
                <a:gridCol w="1073055">
                  <a:extLst>
                    <a:ext uri="{9D8B030D-6E8A-4147-A177-3AD203B41FA5}">
                      <a16:colId xmlns:a16="http://schemas.microsoft.com/office/drawing/2014/main" val="20002"/>
                    </a:ext>
                  </a:extLst>
                </a:gridCol>
                <a:gridCol w="1073055">
                  <a:extLst>
                    <a:ext uri="{9D8B030D-6E8A-4147-A177-3AD203B41FA5}">
                      <a16:colId xmlns:a16="http://schemas.microsoft.com/office/drawing/2014/main" val="20003"/>
                    </a:ext>
                  </a:extLst>
                </a:gridCol>
                <a:gridCol w="658419">
                  <a:extLst>
                    <a:ext uri="{9D8B030D-6E8A-4147-A177-3AD203B41FA5}">
                      <a16:colId xmlns:a16="http://schemas.microsoft.com/office/drawing/2014/main" val="20004"/>
                    </a:ext>
                  </a:extLst>
                </a:gridCol>
              </a:tblGrid>
              <a:tr h="731055">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zh-TW" sz="2400" kern="0" dirty="0">
                          <a:effectLst/>
                          <a:latin typeface="標楷體" panose="03000509000000000000" pitchFamily="65" charset="-120"/>
                          <a:ea typeface="標楷體" panose="03000509000000000000" pitchFamily="65" charset="-120"/>
                        </a:rPr>
                        <a:t>26</a:t>
                      </a:r>
                      <a:endPar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8026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特色</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招生甄選入學</a:t>
            </a:r>
            <a:r>
              <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藝術才能班</a:t>
            </a:r>
            <a:r>
              <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2</a:t>
            </a:r>
            <a:endPar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p:txBody>
      </p:sp>
      <p:sp>
        <p:nvSpPr>
          <p:cNvPr id="8" name="文字方塊 1">
            <a:extLst>
              <a:ext uri="{FF2B5EF4-FFF2-40B4-BE49-F238E27FC236}">
                <a16:creationId xmlns:a16="http://schemas.microsoft.com/office/drawing/2014/main" id="{EEC00699-9900-46FD-81F6-D0DD0814CA20}"/>
              </a:ext>
            </a:extLst>
          </p:cNvPr>
          <p:cNvSpPr txBox="1">
            <a:spLocks noChangeArrowheads="1"/>
          </p:cNvSpPr>
          <p:nvPr/>
        </p:nvSpPr>
        <p:spPr bwMode="auto">
          <a:xfrm>
            <a:off x="2201863" y="5322889"/>
            <a:ext cx="8867775" cy="13239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超研澤超圓"/>
              </a:rPr>
              <a:t>有意報考者，請家長務必提醒孩子注意教務處公布之報名相關期程</a:t>
            </a:r>
          </a:p>
        </p:txBody>
      </p:sp>
      <p:sp>
        <p:nvSpPr>
          <p:cNvPr id="7" name="投影片編號版面配置區 11">
            <a:extLst>
              <a:ext uri="{FF2B5EF4-FFF2-40B4-BE49-F238E27FC236}">
                <a16:creationId xmlns:a16="http://schemas.microsoft.com/office/drawing/2014/main" id="{88219AEE-08B0-48BB-88C2-4BC015FEFB06}"/>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09237378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a:extLst>
              <a:ext uri="{FF2B5EF4-FFF2-40B4-BE49-F238E27FC236}">
                <a16:creationId xmlns:a16="http://schemas.microsoft.com/office/drawing/2014/main" id="{839880C6-6710-4412-B0EF-C87F5DA3A5BD}"/>
              </a:ext>
            </a:extLst>
          </p:cNvPr>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FF0000"/>
                </a:solidFill>
                <a:latin typeface="標楷體" panose="03000509000000000000" pitchFamily="65" charset="-120"/>
                <a:ea typeface="標楷體" panose="03000509000000000000" pitchFamily="65" charset="-120"/>
              </a:rPr>
              <a:t>111</a:t>
            </a:r>
            <a:r>
              <a:rPr lang="zh-TW" altLang="en-US" sz="3067" dirty="0">
                <a:solidFill>
                  <a:srgbClr val="FF0000"/>
                </a:solidFill>
                <a:latin typeface="標楷體" panose="03000509000000000000" pitchFamily="65" charset="-120"/>
                <a:ea typeface="標楷體" panose="03000509000000000000" pitchFamily="65" charset="-120"/>
              </a:rPr>
              <a:t>年</a:t>
            </a:r>
            <a:r>
              <a:rPr lang="en-US" altLang="zh-TW" sz="3067" dirty="0">
                <a:solidFill>
                  <a:srgbClr val="FF0000"/>
                </a:solidFill>
                <a:latin typeface="標楷體" panose="03000509000000000000" pitchFamily="65" charset="-120"/>
                <a:ea typeface="標楷體" panose="03000509000000000000" pitchFamily="65" charset="-120"/>
              </a:rPr>
              <a:t>5/2-5/4</a:t>
            </a:r>
            <a:r>
              <a:rPr lang="zh-TW" altLang="en-US" sz="3067" dirty="0">
                <a:solidFill>
                  <a:srgbClr val="FF0000"/>
                </a:solidFill>
                <a:latin typeface="標楷體" panose="03000509000000000000" pitchFamily="65" charset="-120"/>
                <a:ea typeface="標楷體" panose="03000509000000000000" pitchFamily="65" charset="-120"/>
              </a:rPr>
              <a:t>報名，</a:t>
            </a:r>
            <a:r>
              <a:rPr lang="en-US" altLang="zh-TW" sz="3067" dirty="0">
                <a:solidFill>
                  <a:srgbClr val="FF0000"/>
                </a:solidFill>
                <a:latin typeface="標楷體" panose="03000509000000000000" pitchFamily="65" charset="-120"/>
                <a:ea typeface="標楷體" panose="03000509000000000000" pitchFamily="65" charset="-120"/>
              </a:rPr>
              <a:t>5</a:t>
            </a:r>
            <a:r>
              <a:rPr lang="zh-TW" altLang="en-US" sz="3067" dirty="0">
                <a:solidFill>
                  <a:srgbClr val="FF0000"/>
                </a:solidFill>
                <a:latin typeface="標楷體" panose="03000509000000000000" pitchFamily="65" charset="-120"/>
                <a:ea typeface="標楷體" panose="03000509000000000000" pitchFamily="65" charset="-120"/>
              </a:rPr>
              <a:t>月</a:t>
            </a:r>
            <a:r>
              <a:rPr lang="en-US" altLang="zh-TW" sz="3067" dirty="0">
                <a:solidFill>
                  <a:srgbClr val="FF0000"/>
                </a:solidFill>
                <a:latin typeface="標楷體" panose="03000509000000000000" pitchFamily="65" charset="-120"/>
                <a:ea typeface="標楷體" panose="03000509000000000000" pitchFamily="65" charset="-120"/>
              </a:rPr>
              <a:t>7</a:t>
            </a:r>
            <a:r>
              <a:rPr lang="zh-TW" altLang="en-US" sz="3067" dirty="0">
                <a:solidFill>
                  <a:srgbClr val="FF0000"/>
                </a:solidFill>
                <a:latin typeface="標楷體" panose="03000509000000000000" pitchFamily="65" charset="-120"/>
                <a:ea typeface="標楷體" panose="03000509000000000000" pitchFamily="65" charset="-120"/>
              </a:rPr>
              <a:t>日</a:t>
            </a:r>
            <a:r>
              <a:rPr lang="zh-TW" altLang="en-US" sz="3067" dirty="0">
                <a:solidFill>
                  <a:srgbClr val="000000"/>
                </a:solidFill>
                <a:latin typeface="標楷體" panose="03000509000000000000" pitchFamily="65" charset="-120"/>
                <a:ea typeface="標楷體" panose="03000509000000000000" pitchFamily="65" charset="-120"/>
              </a:rPr>
              <a:t>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18227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特色</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招生甄選入學</a:t>
            </a:r>
            <a:r>
              <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體育班</a:t>
            </a:r>
            <a:r>
              <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1</a:t>
            </a:r>
            <a:endPar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p:txBody>
      </p:sp>
      <p:sp>
        <p:nvSpPr>
          <p:cNvPr id="1822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CEFD199-5799-440A-BF36-90456FAA9DE5}"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3146978611"/>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3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
        <p:nvSpPr>
          <p:cNvPr id="183299"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3200" b="0" i="0" u="none" strike="noStrike" kern="1200" cap="none" spc="0" normalizeH="0" baseline="0" noProof="0">
              <a:ln>
                <a:noFill/>
              </a:ln>
              <a:solidFill>
                <a:prstClr val="black"/>
              </a:solidFill>
              <a:effectLst/>
              <a:uLnTx/>
              <a:uFillTx/>
              <a:latin typeface="Times New Roman" panose="02020603050405020304" pitchFamily="18" charset="0"/>
              <a:ea typeface="新細明體" panose="02020500000000000000" pitchFamily="18" charset="-120"/>
              <a:cs typeface="+mn-cs"/>
            </a:endParaRPr>
          </a:p>
        </p:txBody>
      </p:sp>
      <p:sp>
        <p:nvSpPr>
          <p:cNvPr id="39" name="手繪多邊形 38">
            <a:extLst>
              <a:ext uri="{FF2B5EF4-FFF2-40B4-BE49-F238E27FC236}">
                <a16:creationId xmlns:a16="http://schemas.microsoft.com/office/drawing/2014/main" id="{F86FA10F-F30C-4443-A588-25595E720713}"/>
              </a:ext>
            </a:extLst>
          </p:cNvPr>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marL="0" marR="0" lvl="0" indent="0" algn="ctr" defTabSz="914400" rtl="0" eaLnBrk="0" fontAlgn="base" latinLnBrk="0" hangingPunct="0">
              <a:lnSpc>
                <a:spcPts val="3700"/>
              </a:lnSpc>
              <a:spcBef>
                <a:spcPct val="0"/>
              </a:spcBef>
              <a:spcAft>
                <a:spcPct val="0"/>
              </a:spcAft>
              <a:buClrTx/>
              <a:buSzTx/>
              <a:buFontTx/>
              <a:buNone/>
              <a:tabLst/>
              <a:defRPr/>
            </a:pPr>
            <a:r>
              <a:rPr kumimoji="1" lang="zh-TW" altLang="en-US" sz="2800" b="1" i="0" u="none" strike="noStrike" kern="1200" cap="none" spc="0" normalizeH="0" baseline="0" noProof="0" dirty="0">
                <a:ln>
                  <a:noFill/>
                </a:ln>
                <a:solidFill>
                  <a:prstClr val="white"/>
                </a:solidFill>
                <a:effectLst/>
                <a:uLnTx/>
                <a:uFillTx/>
                <a:latin typeface="Century Gothic"/>
                <a:ea typeface="微軟正黑體" panose="020B0604030504040204" pitchFamily="34" charset="-120"/>
                <a:cs typeface="+mn-cs"/>
              </a:rPr>
              <a:t>甄審</a:t>
            </a:r>
            <a:endParaRPr kumimoji="1" lang="en-US" altLang="zh-TW" sz="2800" b="1" i="0" u="none" strike="noStrike" kern="1200" cap="none" spc="0" normalizeH="0" baseline="0" noProof="0" dirty="0">
              <a:ln>
                <a:noFill/>
              </a:ln>
              <a:solidFill>
                <a:prstClr val="white"/>
              </a:solidFill>
              <a:effectLst/>
              <a:uLnTx/>
              <a:uFillTx/>
              <a:latin typeface="Century Gothic"/>
              <a:ea typeface="微軟正黑體" panose="020B0604030504040204" pitchFamily="34" charset="-120"/>
              <a:cs typeface="+mn-cs"/>
            </a:endParaRPr>
          </a:p>
        </p:txBody>
      </p:sp>
      <p:sp>
        <p:nvSpPr>
          <p:cNvPr id="40" name="手繪多邊形 39">
            <a:extLst>
              <a:ext uri="{FF2B5EF4-FFF2-40B4-BE49-F238E27FC236}">
                <a16:creationId xmlns:a16="http://schemas.microsoft.com/office/drawing/2014/main" id="{4F6F3673-95B2-4275-95E5-B3E6CFC50CFF}"/>
              </a:ext>
            </a:extLst>
          </p:cNvPr>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marR="0" lvl="1" indent="0" algn="l" defTabSz="1289018" rtl="0" eaLnBrk="0" fontAlgn="base" latinLnBrk="0" hangingPunct="0">
              <a:lnSpc>
                <a:spcPts val="3000"/>
              </a:lnSpc>
              <a:spcBef>
                <a:spcPct val="0"/>
              </a:spcBef>
              <a:spcAft>
                <a:spcPts val="0"/>
              </a:spcAft>
              <a:buClrTx/>
              <a:buSzTx/>
              <a:buFontTx/>
              <a:buNone/>
              <a:tabLst/>
              <a:defRPr/>
            </a:pPr>
            <a:r>
              <a:rPr kumimoji="1" lang="zh-TW" altLang="en-US"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甄審係以國際運動競賽成就為報名門檻，作為分發之標準，為外加招生名額。</a:t>
            </a:r>
          </a:p>
        </p:txBody>
      </p:sp>
      <p:grpSp>
        <p:nvGrpSpPr>
          <p:cNvPr id="183302" name="群組 3"/>
          <p:cNvGrpSpPr>
            <a:grpSpLocks/>
          </p:cNvGrpSpPr>
          <p:nvPr/>
        </p:nvGrpSpPr>
        <p:grpSpPr bwMode="auto">
          <a:xfrm>
            <a:off x="5232400" y="1412875"/>
            <a:ext cx="5661025" cy="4322763"/>
            <a:chOff x="1613324" y="2376765"/>
            <a:chExt cx="2108325" cy="3077303"/>
          </a:xfrm>
        </p:grpSpPr>
        <p:sp>
          <p:nvSpPr>
            <p:cNvPr id="42" name="手繪多邊形 41">
              <a:extLst>
                <a:ext uri="{FF2B5EF4-FFF2-40B4-BE49-F238E27FC236}">
                  <a16:creationId xmlns:a16="http://schemas.microsoft.com/office/drawing/2014/main" id="{6A3A18F1-3C1C-4105-90D0-503A885CCC50}"/>
                </a:ext>
              </a:extLst>
            </p:cNvPr>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marL="0" marR="0" lvl="0" indent="0" algn="ctr" defTabSz="1289018" rtl="0" eaLnBrk="0" fontAlgn="base" latinLnBrk="0" hangingPunct="0">
                <a:lnSpc>
                  <a:spcPct val="90000"/>
                </a:lnSpc>
                <a:spcBef>
                  <a:spcPct val="0"/>
                </a:spcBef>
                <a:spcAft>
                  <a:spcPct val="35000"/>
                </a:spcAft>
                <a:buClrTx/>
                <a:buSzTx/>
                <a:buFontTx/>
                <a:buNone/>
                <a:tabLst/>
                <a:defRPr/>
              </a:pPr>
              <a:endParaRPr kumimoji="1" lang="zh-TW" altLang="en-US" sz="2933" b="0" i="0" u="none" strike="noStrike" kern="1200" cap="none" spc="0" normalizeH="0" baseline="0" noProof="0">
                <a:ln>
                  <a:noFill/>
                </a:ln>
                <a:solidFill>
                  <a:prstClr val="black"/>
                </a:solidFill>
                <a:effectLst/>
                <a:uLnTx/>
                <a:uFillTx/>
                <a:latin typeface="Century Gothic"/>
                <a:ea typeface="微軟正黑體" panose="020B0604030504040204" pitchFamily="34" charset="-120"/>
                <a:cs typeface="+mn-cs"/>
              </a:endParaRPr>
            </a:p>
          </p:txBody>
        </p:sp>
        <p:sp>
          <p:nvSpPr>
            <p:cNvPr id="43" name="手繪多邊形 42">
              <a:extLst>
                <a:ext uri="{FF2B5EF4-FFF2-40B4-BE49-F238E27FC236}">
                  <a16:creationId xmlns:a16="http://schemas.microsoft.com/office/drawing/2014/main" id="{26B14A9F-9FC9-44A8-BA74-A900A4486564}"/>
                </a:ext>
              </a:extLst>
            </p:cNvPr>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marR="0" lvl="1" indent="0" algn="l" defTabSz="1289018" rtl="0" eaLnBrk="0" fontAlgn="base" latinLnBrk="0" hangingPunct="0">
                <a:lnSpc>
                  <a:spcPts val="3000"/>
                </a:lnSpc>
                <a:spcBef>
                  <a:spcPct val="0"/>
                </a:spcBef>
                <a:spcAft>
                  <a:spcPts val="0"/>
                </a:spcAft>
                <a:buClrTx/>
                <a:buSzTx/>
                <a:buFontTx/>
                <a:buNone/>
                <a:tabLst/>
                <a:defRPr/>
              </a:pPr>
              <a:r>
                <a:rPr kumimoji="1" lang="zh-TW" altLang="zh-TW" sz="2267"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以</a:t>
              </a:r>
              <a:r>
                <a:rPr kumimoji="1" lang="zh-TW" altLang="zh-TW" sz="2267" b="0"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運動競賽成就</a:t>
              </a:r>
              <a:r>
                <a:rPr kumimoji="1" lang="zh-TW" altLang="zh-TW" sz="2267"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為報名門檻，並加考</a:t>
              </a:r>
              <a:r>
                <a:rPr kumimoji="1" lang="zh-TW" altLang="zh-TW" sz="2267" b="0"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學科</a:t>
              </a:r>
              <a:r>
                <a:rPr kumimoji="1" lang="en-US" altLang="zh-TW" sz="2267"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a:t>
              </a:r>
              <a:r>
                <a:rPr kumimoji="1" lang="zh-TW" altLang="zh-TW" sz="2267"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國、英、數、自然及社會</a:t>
              </a:r>
              <a:r>
                <a:rPr kumimoji="1" lang="en-US" altLang="zh-TW" sz="2267"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a:t>
              </a:r>
              <a:r>
                <a:rPr kumimoji="1" lang="zh-TW" altLang="zh-TW" sz="2267"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及部分專長須參加</a:t>
              </a:r>
              <a:r>
                <a:rPr kumimoji="1" lang="zh-TW" altLang="zh-TW" sz="2267" b="0"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術科</a:t>
              </a:r>
              <a:r>
                <a:rPr kumimoji="1" lang="zh-TW" altLang="zh-TW" sz="2267"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檢定，為內含之招生名額。</a:t>
              </a:r>
            </a:p>
            <a:p>
              <a:pPr marL="0" marR="0" lvl="1" indent="0" algn="l" defTabSz="1289018" rtl="0" eaLnBrk="0" fontAlgn="base" latinLnBrk="0" hangingPunct="0">
                <a:lnSpc>
                  <a:spcPts val="3500"/>
                </a:lnSpc>
                <a:spcBef>
                  <a:spcPct val="0"/>
                </a:spcBef>
                <a:spcAft>
                  <a:spcPts val="0"/>
                </a:spcAft>
                <a:buClrTx/>
                <a:buSzTx/>
                <a:buFontTx/>
                <a:buNone/>
                <a:tabLst/>
                <a:defRPr/>
              </a:pPr>
              <a:endParaRPr kumimoji="1" lang="en-US" altLang="zh-TW" sz="2267" b="0" i="0" u="none" strike="noStrike" kern="1200" cap="none" spc="0" normalizeH="0" baseline="0" noProof="0" dirty="0">
                <a:ln>
                  <a:noFill/>
                </a:ln>
                <a:solidFill>
                  <a:prstClr val="black">
                    <a:hueOff val="0"/>
                    <a:satOff val="0"/>
                    <a:lumOff val="0"/>
                    <a:alphaOff val="0"/>
                  </a:prstClr>
                </a:solidFill>
                <a:effectLst/>
                <a:uLnTx/>
                <a:uFillTx/>
                <a:latin typeface="微軟正黑體" panose="020B0604030504040204" pitchFamily="34" charset="-120"/>
                <a:ea typeface="微軟正黑體" panose="020B0604030504040204" pitchFamily="34" charset="-120"/>
                <a:cs typeface="+mn-cs"/>
              </a:endParaRPr>
            </a:p>
          </p:txBody>
        </p:sp>
        <p:sp>
          <p:nvSpPr>
            <p:cNvPr id="44" name="手繪多邊形 43">
              <a:extLst>
                <a:ext uri="{FF2B5EF4-FFF2-40B4-BE49-F238E27FC236}">
                  <a16:creationId xmlns:a16="http://schemas.microsoft.com/office/drawing/2014/main" id="{7BCBB05A-D2E1-41FA-91C5-BADFA610EC56}"/>
                </a:ext>
              </a:extLst>
            </p:cNvPr>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marL="0" marR="0" lvl="0" indent="0" algn="ctr" defTabSz="1289018" rtl="0" eaLnBrk="0" fontAlgn="base" latinLnBrk="0" hangingPunct="0">
                <a:lnSpc>
                  <a:spcPct val="90000"/>
                </a:lnSpc>
                <a:spcBef>
                  <a:spcPct val="0"/>
                </a:spcBef>
                <a:spcAft>
                  <a:spcPct val="35000"/>
                </a:spcAft>
                <a:buClrTx/>
                <a:buSzTx/>
                <a:buFontTx/>
                <a:buNone/>
                <a:tabLst/>
                <a:defRPr/>
              </a:pPr>
              <a:endParaRPr kumimoji="1" lang="zh-TW" altLang="en-US" sz="2933" b="0" i="0" u="none" strike="noStrike" kern="1200" cap="none" spc="0" normalizeH="0" baseline="0" noProof="0">
                <a:ln>
                  <a:noFill/>
                </a:ln>
                <a:solidFill>
                  <a:prstClr val="black"/>
                </a:solidFill>
                <a:effectLst/>
                <a:uLnTx/>
                <a:uFillTx/>
                <a:latin typeface="Century Gothic"/>
                <a:ea typeface="微軟正黑體" panose="020B0604030504040204" pitchFamily="34" charset="-120"/>
                <a:cs typeface="+mn-cs"/>
              </a:endParaRPr>
            </a:p>
          </p:txBody>
        </p:sp>
        <p:sp>
          <p:nvSpPr>
            <p:cNvPr id="45" name="手繪多邊形 44">
              <a:extLst>
                <a:ext uri="{FF2B5EF4-FFF2-40B4-BE49-F238E27FC236}">
                  <a16:creationId xmlns:a16="http://schemas.microsoft.com/office/drawing/2014/main" id="{5AF07BA0-C718-4593-BDD7-C820FC450C02}"/>
                </a:ext>
              </a:extLst>
            </p:cNvPr>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marR="0" lvl="1" indent="0" algn="l" defTabSz="1289018" rtl="0" eaLnBrk="0" fontAlgn="base" latinLnBrk="0" hangingPunct="0">
                <a:lnSpc>
                  <a:spcPts val="2500"/>
                </a:lnSpc>
                <a:spcBef>
                  <a:spcPct val="0"/>
                </a:spcBef>
                <a:spcAft>
                  <a:spcPts val="0"/>
                </a:spcAft>
                <a:buClrTx/>
                <a:buSzTx/>
                <a:buFontTx/>
                <a:buNone/>
                <a:tabLst/>
                <a:defRPr/>
              </a:pPr>
              <a:r>
                <a:rPr kumimoji="1" lang="zh-TW" altLang="zh-TW"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其招生規定由各校擬訂，報主管機關核定；除依</a:t>
              </a:r>
              <a:r>
                <a:rPr kumimoji="1" lang="zh-TW" altLang="en-US"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中等以上學校運動成績優良學生升學輔導辦法</a:t>
              </a:r>
              <a:r>
                <a:rPr kumimoji="1" lang="zh-TW" altLang="zh-TW"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第</a:t>
              </a:r>
              <a:r>
                <a:rPr kumimoji="1" lang="en-US" altLang="zh-TW"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19</a:t>
              </a:r>
              <a:r>
                <a:rPr kumimoji="1" lang="zh-TW" altLang="zh-TW"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條第</a:t>
              </a:r>
              <a:r>
                <a:rPr kumimoji="1" lang="en-US" altLang="zh-TW"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2</a:t>
              </a:r>
              <a:r>
                <a:rPr kumimoji="1" lang="zh-TW" altLang="zh-TW"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項規定條件，並</a:t>
              </a:r>
              <a:r>
                <a:rPr kumimoji="1" lang="zh-TW" altLang="en-US"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由</a:t>
              </a:r>
              <a:r>
                <a:rPr kumimoji="1" lang="zh-TW" altLang="zh-TW"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主管教育行政機關核准，</a:t>
              </a:r>
              <a:r>
                <a:rPr kumimoji="1" lang="zh-TW" altLang="zh-TW" sz="1800" b="0"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得採外加</a:t>
              </a:r>
              <a:r>
                <a:rPr kumimoji="1" lang="en-US" altLang="zh-TW" sz="1800" b="0"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3%</a:t>
              </a:r>
              <a:r>
                <a:rPr kumimoji="1" lang="zh-TW" altLang="zh-TW" sz="1800" b="0"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名額方式辦理</a:t>
              </a:r>
              <a:r>
                <a:rPr kumimoji="1" lang="zh-TW" altLang="zh-TW"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外，其名額為</a:t>
              </a:r>
              <a:r>
                <a:rPr kumimoji="1" lang="zh-TW" altLang="zh-TW" sz="1800" b="0"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rPr>
                <a:t>內含之招生名額</a:t>
              </a:r>
              <a:r>
                <a:rPr kumimoji="1" lang="zh-TW" altLang="zh-TW"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rPr>
                <a:t>。</a:t>
              </a:r>
              <a:endParaRPr kumimoji="1" lang="en-US" altLang="zh-TW" sz="1800" b="0" i="0" u="none" strike="noStrike" kern="1200" cap="none" spc="0" normalizeH="0" baseline="0" noProof="0" dirty="0">
                <a:ln>
                  <a:noFill/>
                </a:ln>
                <a:solidFill>
                  <a:prstClr val="black">
                    <a:hueOff val="0"/>
                    <a:satOff val="0"/>
                    <a:lumOff val="0"/>
                    <a:alphaOff val="0"/>
                  </a:prstClr>
                </a:solidFill>
                <a:effectLst/>
                <a:uLnTx/>
                <a:uFillTx/>
                <a:latin typeface="Century Gothic"/>
                <a:ea typeface="微軟正黑體" panose="020B0604030504040204" pitchFamily="34" charset="-120"/>
                <a:cs typeface="+mn-cs"/>
              </a:endParaRPr>
            </a:p>
          </p:txBody>
        </p:sp>
      </p:grpSp>
      <p:sp>
        <p:nvSpPr>
          <p:cNvPr id="46" name="矩形 45">
            <a:extLst>
              <a:ext uri="{FF2B5EF4-FFF2-40B4-BE49-F238E27FC236}">
                <a16:creationId xmlns:a16="http://schemas.microsoft.com/office/drawing/2014/main" id="{D9D8BB25-202E-4C55-813D-F09213C3F982}"/>
              </a:ext>
            </a:extLst>
          </p:cNvPr>
          <p:cNvSpPr/>
          <p:nvPr/>
        </p:nvSpPr>
        <p:spPr>
          <a:xfrm>
            <a:off x="5183188" y="1484313"/>
            <a:ext cx="2208212" cy="566737"/>
          </a:xfrm>
          <a:prstGeom prst="rect">
            <a:avLst/>
          </a:prstGeom>
        </p:spPr>
        <p:txBody>
          <a:bodyPr>
            <a:spAutoFit/>
          </a:bodyPr>
          <a:lstStyle/>
          <a:p>
            <a:pPr marL="0" marR="0" lvl="0" indent="0" algn="ctr" defTabSz="914400" rtl="0" eaLnBrk="0" fontAlgn="base" latinLnBrk="0" hangingPunct="0">
              <a:lnSpc>
                <a:spcPts val="3700"/>
              </a:lnSpc>
              <a:spcBef>
                <a:spcPct val="0"/>
              </a:spcBef>
              <a:spcAft>
                <a:spcPct val="0"/>
              </a:spcAft>
              <a:buClrTx/>
              <a:buSzTx/>
              <a:buFontTx/>
              <a:buNone/>
              <a:tabLst/>
              <a:defRPr/>
            </a:pPr>
            <a:r>
              <a:rPr kumimoji="1"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甄試</a:t>
            </a:r>
          </a:p>
        </p:txBody>
      </p:sp>
      <p:sp>
        <p:nvSpPr>
          <p:cNvPr id="16" name="矩形 15">
            <a:extLst>
              <a:ext uri="{FF2B5EF4-FFF2-40B4-BE49-F238E27FC236}">
                <a16:creationId xmlns:a16="http://schemas.microsoft.com/office/drawing/2014/main" id="{6AD6F8AA-6991-40A7-B939-0EC3F27D7ED4}"/>
              </a:ext>
            </a:extLst>
          </p:cNvPr>
          <p:cNvSpPr/>
          <p:nvPr/>
        </p:nvSpPr>
        <p:spPr>
          <a:xfrm>
            <a:off x="7535863" y="1493838"/>
            <a:ext cx="2281237" cy="566737"/>
          </a:xfrm>
          <a:prstGeom prst="rect">
            <a:avLst/>
          </a:prstGeom>
        </p:spPr>
        <p:txBody>
          <a:bodyPr>
            <a:spAutoFit/>
          </a:bodyPr>
          <a:lstStyle/>
          <a:p>
            <a:pPr marL="0" marR="0" lvl="0" indent="0" algn="ctr" defTabSz="914400" rtl="0" eaLnBrk="0" fontAlgn="base" latinLnBrk="0" hangingPunct="0">
              <a:lnSpc>
                <a:spcPts val="3700"/>
              </a:lnSpc>
              <a:spcBef>
                <a:spcPct val="0"/>
              </a:spcBef>
              <a:spcAft>
                <a:spcPct val="0"/>
              </a:spcAft>
              <a:buClrTx/>
              <a:buSzTx/>
              <a:buFontTx/>
              <a:buNone/>
              <a:tabLst/>
              <a:defRPr/>
            </a:pPr>
            <a:r>
              <a:rPr kumimoji="1" lang="zh-TW" altLang="en-US" sz="2800" b="1" i="0" u="none" strike="noStrike" kern="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單獨招生</a:t>
            </a:r>
          </a:p>
        </p:txBody>
      </p:sp>
      <p:sp>
        <p:nvSpPr>
          <p:cNvPr id="183305"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000" b="1" i="0" u="none" strike="noStrike" kern="1200" cap="none" spc="0" normalizeH="0" baseline="0" noProof="0">
                <a:ln>
                  <a:noFill/>
                </a:ln>
                <a:solidFill>
                  <a:srgbClr val="0000CC"/>
                </a:solidFill>
                <a:effectLst/>
                <a:uLnTx/>
                <a:uFillTx/>
                <a:latin typeface="標楷體" panose="03000509000000000000" pitchFamily="65" charset="-120"/>
                <a:ea typeface="標楷體" panose="03000509000000000000" pitchFamily="65" charset="-120"/>
                <a:cs typeface="+mn-cs"/>
              </a:rPr>
              <a:t>運動績優生升學管道 </a:t>
            </a:r>
            <a:endParaRPr kumimoji="1" lang="zh-TW" altLang="en-US" sz="3200" b="1" i="0" u="none" strike="noStrike" kern="1200" cap="none" spc="0" normalizeH="0" baseline="0" noProof="0">
              <a:ln>
                <a:noFill/>
              </a:ln>
              <a:solidFill>
                <a:srgbClr val="FF00FF"/>
              </a:solidFill>
              <a:effectLst/>
              <a:uLnTx/>
              <a:uFillTx/>
              <a:latin typeface="標楷體" panose="03000509000000000000" pitchFamily="65" charset="-120"/>
              <a:ea typeface="標楷體" panose="03000509000000000000" pitchFamily="65" charset="-120"/>
              <a:cs typeface="+mn-cs"/>
            </a:endParaRPr>
          </a:p>
        </p:txBody>
      </p:sp>
      <p:sp>
        <p:nvSpPr>
          <p:cNvPr id="18" name="向下箭號 17">
            <a:extLst>
              <a:ext uri="{FF2B5EF4-FFF2-40B4-BE49-F238E27FC236}">
                <a16:creationId xmlns:a16="http://schemas.microsoft.com/office/drawing/2014/main" id="{5D360323-1DFB-457E-BAFD-8DC80871B9C6}"/>
              </a:ext>
            </a:extLst>
          </p:cNvPr>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
        <p:nvSpPr>
          <p:cNvPr id="183307"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ts val="3500"/>
              </a:lnSpc>
              <a:spcBef>
                <a:spcPct val="0"/>
              </a:spcBef>
              <a:spcAft>
                <a:spcPct val="0"/>
              </a:spcAft>
              <a:buClrTx/>
              <a:buSzTx/>
              <a:buFont typeface="Arial" panose="020B0604020202020204" pitchFamily="34" charset="0"/>
              <a:buNone/>
              <a:tabLst/>
              <a:defRPr/>
            </a:pPr>
            <a:r>
              <a:rPr kumimoji="1" lang="zh-TW" altLang="en-US" sz="3200" b="1"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83308"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特色</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招生甄選入學</a:t>
            </a:r>
            <a:r>
              <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體育班</a:t>
            </a:r>
            <a:r>
              <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2</a:t>
            </a:r>
            <a:endPar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p:txBody>
      </p:sp>
      <p:sp>
        <p:nvSpPr>
          <p:cNvPr id="19" name="投影片編號版面配置區 11">
            <a:extLst>
              <a:ext uri="{FF2B5EF4-FFF2-40B4-BE49-F238E27FC236}">
                <a16:creationId xmlns:a16="http://schemas.microsoft.com/office/drawing/2014/main" id="{F67755AC-6258-4565-9844-40B7787F585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46182324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01635954-80DF-4E27-A1E6-5E5CC9DC3AA2}"/>
              </a:ext>
            </a:extLst>
          </p:cNvPr>
          <p:cNvGraphicFramePr>
            <a:graphicFrameLocks noGrp="1"/>
          </p:cNvGraphicFramePr>
          <p:nvPr>
            <p:extLst/>
          </p:nvPr>
        </p:nvGraphicFramePr>
        <p:xfrm>
          <a:off x="710293" y="1370306"/>
          <a:ext cx="11166701" cy="5146675"/>
        </p:xfrm>
        <a:graphic>
          <a:graphicData uri="http://schemas.openxmlformats.org/drawingml/2006/table">
            <a:tbl>
              <a:tblPr/>
              <a:tblGrid>
                <a:gridCol w="2003669">
                  <a:extLst>
                    <a:ext uri="{9D8B030D-6E8A-4147-A177-3AD203B41FA5}">
                      <a16:colId xmlns:a16="http://schemas.microsoft.com/office/drawing/2014/main" val="20000"/>
                    </a:ext>
                  </a:extLst>
                </a:gridCol>
                <a:gridCol w="6497142">
                  <a:extLst>
                    <a:ext uri="{9D8B030D-6E8A-4147-A177-3AD203B41FA5}">
                      <a16:colId xmlns:a16="http://schemas.microsoft.com/office/drawing/2014/main" val="20001"/>
                    </a:ext>
                  </a:extLst>
                </a:gridCol>
                <a:gridCol w="1105184">
                  <a:extLst>
                    <a:ext uri="{9D8B030D-6E8A-4147-A177-3AD203B41FA5}">
                      <a16:colId xmlns:a16="http://schemas.microsoft.com/office/drawing/2014/main" val="20002"/>
                    </a:ext>
                  </a:extLst>
                </a:gridCol>
                <a:gridCol w="1560706">
                  <a:extLst>
                    <a:ext uri="{9D8B030D-6E8A-4147-A177-3AD203B41FA5}">
                      <a16:colId xmlns:a16="http://schemas.microsoft.com/office/drawing/2014/main" val="20003"/>
                    </a:ext>
                  </a:extLst>
                </a:gridCol>
              </a:tblGrid>
              <a:tr h="525634">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(15)</a:t>
                      </a:r>
                      <a:endPar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、划船</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、壘球</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(14)</a:t>
                      </a:r>
                      <a:r>
                        <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endParaRPr kumimoji="0" lang="zh-TW" altLang="en-US" sz="2400" b="0" i="0" u="none" strike="noStrike" kern="1200"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、桌球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5"/>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6"/>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、武術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7"/>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(15)</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、帆船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8"/>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、橄欖球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、柔道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、韻律體操</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2829516703"/>
                  </a:ext>
                </a:extLst>
              </a:tr>
            </a:tbl>
          </a:graphicData>
        </a:graphic>
      </p:graphicFrame>
      <p:sp>
        <p:nvSpPr>
          <p:cNvPr id="184379" name="標題 1"/>
          <p:cNvSpPr txBox="1">
            <a:spLocks/>
          </p:cNvSpPr>
          <p:nvPr/>
        </p:nvSpPr>
        <p:spPr bwMode="auto">
          <a:xfrm>
            <a:off x="2217057" y="42863"/>
            <a:ext cx="7905750" cy="744537"/>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特色</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招生甄選入學</a:t>
            </a:r>
            <a:r>
              <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體育班</a:t>
            </a:r>
            <a:r>
              <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3</a:t>
            </a:r>
            <a:endPar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p:txBody>
      </p:sp>
      <p:sp>
        <p:nvSpPr>
          <p:cNvPr id="184381" name="標題 1"/>
          <p:cNvSpPr>
            <a:spLocks noGrp="1"/>
          </p:cNvSpPr>
          <p:nvPr>
            <p:ph type="title"/>
          </p:nvPr>
        </p:nvSpPr>
        <p:spPr>
          <a:xfrm>
            <a:off x="1616075" y="777875"/>
            <a:ext cx="9355138" cy="1281113"/>
          </a:xfrm>
        </p:spPr>
        <p:txBody>
          <a:bodyPr/>
          <a:lstStyle/>
          <a:p>
            <a:pPr eaLnBrk="1" hangingPunct="1"/>
            <a:r>
              <a:rPr kumimoji="1" lang="zh-TW" altLang="en-US" sz="3200" b="1" dirty="0">
                <a:solidFill>
                  <a:srgbClr val="C00000"/>
                </a:solidFill>
                <a:latin typeface="標楷體" panose="03000509000000000000" pitchFamily="65" charset="-120"/>
                <a:ea typeface="標楷體" panose="03000509000000000000" pitchFamily="65" charset="-120"/>
              </a:rPr>
              <a:t>臺南區體育班甄選入學學校</a:t>
            </a:r>
          </a:p>
        </p:txBody>
      </p:sp>
      <p:sp>
        <p:nvSpPr>
          <p:cNvPr id="6" name="投影片編號版面配置區 11">
            <a:extLst>
              <a:ext uri="{FF2B5EF4-FFF2-40B4-BE49-F238E27FC236}">
                <a16:creationId xmlns:a16="http://schemas.microsoft.com/office/drawing/2014/main" id="{9FE27FEE-F540-4F20-860F-D1AEB0A549B8}"/>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212552673"/>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內容版面配置區 2"/>
          <p:cNvSpPr>
            <a:spLocks noGrp="1"/>
          </p:cNvSpPr>
          <p:nvPr>
            <p:ph idx="1"/>
          </p:nvPr>
        </p:nvSpPr>
        <p:spPr>
          <a:xfrm>
            <a:off x="2074863" y="1825625"/>
            <a:ext cx="8915400" cy="3778250"/>
          </a:xfrm>
        </p:spPr>
        <p:txBody>
          <a:bodyPr/>
          <a:lstStyle/>
          <a:p>
            <a:pPr eaLnBrk="1" fontAlgn="ctr" hangingPunct="1"/>
            <a:r>
              <a:rPr lang="en-US" altLang="zh-TW" sz="3200" dirty="0">
                <a:solidFill>
                  <a:schemeClr val="tx1"/>
                </a:solidFill>
                <a:latin typeface="標楷體" panose="03000509000000000000" pitchFamily="65" charset="-120"/>
                <a:ea typeface="標楷體" panose="03000509000000000000" pitchFamily="65" charset="-120"/>
                <a:cs typeface="超研澤粗魏碑"/>
              </a:rPr>
              <a:t>111</a:t>
            </a:r>
            <a:r>
              <a:rPr lang="zh-TW" altLang="en-US" sz="32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200" dirty="0">
                <a:solidFill>
                  <a:schemeClr val="tx1"/>
                </a:solidFill>
                <a:latin typeface="標楷體" panose="03000509000000000000" pitchFamily="65" charset="-120"/>
                <a:ea typeface="標楷體" panose="03000509000000000000" pitchFamily="65" charset="-120"/>
                <a:cs typeface="超研澤粗魏碑"/>
              </a:rPr>
              <a:t>3</a:t>
            </a:r>
            <a:r>
              <a:rPr lang="zh-TW" altLang="zh-TW" sz="3200" dirty="0">
                <a:solidFill>
                  <a:schemeClr val="tx1"/>
                </a:solidFill>
                <a:latin typeface="標楷體" panose="03000509000000000000" pitchFamily="65" charset="-120"/>
                <a:ea typeface="標楷體" panose="03000509000000000000" pitchFamily="65" charset="-120"/>
                <a:cs typeface="超研澤粗魏碑"/>
              </a:rPr>
              <a:t>月</a:t>
            </a:r>
            <a:r>
              <a:rPr lang="en-US" altLang="zh-TW" sz="3200" dirty="0">
                <a:solidFill>
                  <a:schemeClr val="tx1"/>
                </a:solidFill>
                <a:latin typeface="標楷體" panose="03000509000000000000" pitchFamily="65" charset="-120"/>
                <a:ea typeface="標楷體" panose="03000509000000000000" pitchFamily="65" charset="-120"/>
                <a:cs typeface="超研澤粗魏碑"/>
              </a:rPr>
              <a:t>12</a:t>
            </a:r>
            <a:r>
              <a:rPr lang="zh-TW" altLang="en-US" sz="3200" dirty="0">
                <a:solidFill>
                  <a:schemeClr val="tx1"/>
                </a:solidFill>
                <a:latin typeface="標楷體" panose="03000509000000000000" pitchFamily="65" charset="-120"/>
                <a:ea typeface="標楷體" panose="03000509000000000000" pitchFamily="65" charset="-120"/>
                <a:cs typeface="超研澤粗魏碑"/>
              </a:rPr>
              <a:t>日進行科學班科學能力檢定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以科學營的方式辦理考試，測驗科目為科學實驗。準備方式除了學校課業學習之外，特別需要著重實驗原理、設計及操作。</a:t>
            </a:r>
          </a:p>
        </p:txBody>
      </p:sp>
      <p:graphicFrame>
        <p:nvGraphicFramePr>
          <p:cNvPr id="6" name="表格 5">
            <a:extLst>
              <a:ext uri="{FF2B5EF4-FFF2-40B4-BE49-F238E27FC236}">
                <a16:creationId xmlns:a16="http://schemas.microsoft.com/office/drawing/2014/main" id="{F68B4C97-21AB-4754-87BB-021F26AD2F72}"/>
              </a:ext>
            </a:extLst>
          </p:cNvPr>
          <p:cNvGraphicFramePr>
            <a:graphicFrameLocks noGrp="1"/>
          </p:cNvGraphicFramePr>
          <p:nvPr>
            <p:extLst/>
          </p:nvPr>
        </p:nvGraphicFramePr>
        <p:xfrm>
          <a:off x="2225675" y="4140200"/>
          <a:ext cx="6461126" cy="1463676"/>
        </p:xfrm>
        <a:graphic>
          <a:graphicData uri="http://schemas.openxmlformats.org/drawingml/2006/table">
            <a:tbl>
              <a:tblPr/>
              <a:tblGrid>
                <a:gridCol w="1314019">
                  <a:extLst>
                    <a:ext uri="{9D8B030D-6E8A-4147-A177-3AD203B41FA5}">
                      <a16:colId xmlns:a16="http://schemas.microsoft.com/office/drawing/2014/main" val="20000"/>
                    </a:ext>
                  </a:extLst>
                </a:gridCol>
                <a:gridCol w="2858674">
                  <a:extLst>
                    <a:ext uri="{9D8B030D-6E8A-4147-A177-3AD203B41FA5}">
                      <a16:colId xmlns:a16="http://schemas.microsoft.com/office/drawing/2014/main" val="20001"/>
                    </a:ext>
                  </a:extLst>
                </a:gridCol>
                <a:gridCol w="854116">
                  <a:extLst>
                    <a:ext uri="{9D8B030D-6E8A-4147-A177-3AD203B41FA5}">
                      <a16:colId xmlns:a16="http://schemas.microsoft.com/office/drawing/2014/main" val="20002"/>
                    </a:ext>
                  </a:extLst>
                </a:gridCol>
                <a:gridCol w="855361">
                  <a:extLst>
                    <a:ext uri="{9D8B030D-6E8A-4147-A177-3AD203B41FA5}">
                      <a16:colId xmlns:a16="http://schemas.microsoft.com/office/drawing/2014/main" val="20003"/>
                    </a:ext>
                  </a:extLst>
                </a:gridCol>
                <a:gridCol w="578956">
                  <a:extLst>
                    <a:ext uri="{9D8B030D-6E8A-4147-A177-3AD203B41FA5}">
                      <a16:colId xmlns:a16="http://schemas.microsoft.com/office/drawing/2014/main"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男女兼收</a:t>
                      </a: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25</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rPr>
                        <a:t>25</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bl>
          </a:graphicData>
        </a:graphic>
      </p:graphicFrame>
      <p:sp>
        <p:nvSpPr>
          <p:cNvPr id="186391" name="標題 1"/>
          <p:cNvSpPr txBox="1">
            <a:spLocks/>
          </p:cNvSpPr>
          <p:nvPr/>
        </p:nvSpPr>
        <p:spPr bwMode="auto">
          <a:xfrm>
            <a:off x="1754188" y="684213"/>
            <a:ext cx="8137525" cy="7223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特色</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招生甄選入學</a:t>
            </a:r>
            <a:r>
              <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科學</a:t>
            </a:r>
            <a:r>
              <a:rPr kumimoji="0" lang="zh-TW" altLang="en-US" sz="40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班</a:t>
            </a:r>
            <a:endPar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p:txBody>
      </p:sp>
      <p:sp>
        <p:nvSpPr>
          <p:cNvPr id="7" name="投影片編號版面配置區 11">
            <a:extLst>
              <a:ext uri="{FF2B5EF4-FFF2-40B4-BE49-F238E27FC236}">
                <a16:creationId xmlns:a16="http://schemas.microsoft.com/office/drawing/2014/main" id="{0C2CE8F3-D5C6-4E7F-967D-59F100ECF04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8" name="內容版面配置區 2"/>
          <p:cNvSpPr txBox="1">
            <a:spLocks/>
          </p:cNvSpPr>
          <p:nvPr/>
        </p:nvSpPr>
        <p:spPr bwMode="auto">
          <a:xfrm>
            <a:off x="2225675" y="5603875"/>
            <a:ext cx="4653483" cy="137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a:lstStyle>
          <a:p>
            <a:pPr marL="257175" marR="0" lvl="0" indent="-257175" algn="l" defTabSz="342900" rtl="0" eaLnBrk="1" fontAlgn="ctr" latinLnBrk="0" hangingPunct="1">
              <a:lnSpc>
                <a:spcPct val="100000"/>
              </a:lnSpc>
              <a:spcBef>
                <a:spcPts val="750"/>
              </a:spcBef>
              <a:spcAft>
                <a:spcPct val="0"/>
              </a:spcAft>
              <a:buClr>
                <a:srgbClr val="E78712"/>
              </a:buClr>
              <a:buSzTx/>
              <a:buFont typeface="Wingdings 3" panose="05040102010807070707" pitchFamily="18" charset="2"/>
              <a:buChar char=""/>
              <a:tabLst/>
              <a:defRPr/>
            </a:pPr>
            <a:r>
              <a:rPr kumimoji="0" lang="zh-TW" altLang="en-US" sz="20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超研澤粗魏碑"/>
              </a:rPr>
              <a:t>報名：</a:t>
            </a:r>
            <a:r>
              <a:rPr kumimoji="0" lang="en-US" altLang="zh-TW" sz="20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超研澤粗魏碑"/>
              </a:rPr>
              <a:t>2/21-3/4</a:t>
            </a:r>
          </a:p>
          <a:p>
            <a:pPr marL="257175" marR="0" lvl="0" indent="-257175" algn="l" defTabSz="342900" rtl="0" eaLnBrk="1" fontAlgn="ctr" latinLnBrk="0" hangingPunct="1">
              <a:lnSpc>
                <a:spcPct val="100000"/>
              </a:lnSpc>
              <a:spcBef>
                <a:spcPts val="750"/>
              </a:spcBef>
              <a:spcAft>
                <a:spcPct val="0"/>
              </a:spcAft>
              <a:buClr>
                <a:srgbClr val="E78712"/>
              </a:buClr>
              <a:buSzTx/>
              <a:buFont typeface="Wingdings 3" panose="05040102010807070707" pitchFamily="18" charset="2"/>
              <a:buChar char=""/>
              <a:tabLst/>
              <a:defRPr/>
            </a:pPr>
            <a:r>
              <a:rPr kumimoji="0" lang="zh-TW" altLang="en-US" sz="20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超研澤粗魏碑"/>
              </a:rPr>
              <a:t>初試：科學能力檢定</a:t>
            </a:r>
            <a:r>
              <a:rPr kumimoji="0" lang="en-US" altLang="zh-TW" sz="20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超研澤粗魏碑"/>
              </a:rPr>
              <a:t>3/12</a:t>
            </a:r>
          </a:p>
          <a:p>
            <a:pPr marL="257175" marR="0" lvl="0" indent="-257175" algn="l" defTabSz="342900" rtl="0" eaLnBrk="1" fontAlgn="ctr" latinLnBrk="0" hangingPunct="1">
              <a:lnSpc>
                <a:spcPct val="100000"/>
              </a:lnSpc>
              <a:spcBef>
                <a:spcPts val="750"/>
              </a:spcBef>
              <a:spcAft>
                <a:spcPct val="0"/>
              </a:spcAft>
              <a:buClr>
                <a:srgbClr val="E78712"/>
              </a:buClr>
              <a:buSzTx/>
              <a:buFont typeface="Wingdings 3" panose="05040102010807070707" pitchFamily="18" charset="2"/>
              <a:buChar char=""/>
              <a:tabLst/>
              <a:defRPr/>
            </a:pPr>
            <a:r>
              <a:rPr kumimoji="0" lang="zh-TW" altLang="en-US" sz="20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超研澤粗魏碑"/>
              </a:rPr>
              <a:t>複試：實驗實作</a:t>
            </a:r>
            <a:r>
              <a:rPr kumimoji="0" lang="en-US" altLang="zh-TW" sz="20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超研澤粗魏碑"/>
              </a:rPr>
              <a:t>3/19  </a:t>
            </a:r>
            <a:r>
              <a:rPr kumimoji="0" lang="zh-TW" altLang="en-US" sz="20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超研澤粗魏碑"/>
              </a:rPr>
              <a:t>面談</a:t>
            </a:r>
            <a:r>
              <a:rPr kumimoji="0" lang="en-US" altLang="zh-TW" sz="20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超研澤粗魏碑"/>
              </a:rPr>
              <a:t>3/20</a:t>
            </a:r>
            <a:endParaRPr kumimoji="0" lang="zh-TW" altLang="en-US" sz="20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超研澤粗魏碑"/>
            </a:endParaRPr>
          </a:p>
        </p:txBody>
      </p:sp>
    </p:spTree>
    <p:extLst>
      <p:ext uri="{BB962C8B-B14F-4D97-AF65-F5344CB8AC3E}">
        <p14:creationId xmlns:p14="http://schemas.microsoft.com/office/powerpoint/2010/main" val="19702183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a:extLst>
              <a:ext uri="{FF2B5EF4-FFF2-40B4-BE49-F238E27FC236}">
                <a16:creationId xmlns:a16="http://schemas.microsoft.com/office/drawing/2014/main" id="{D576ACD3-1F3B-483F-9A58-F9B777A25FB3}"/>
              </a:ext>
            </a:extLst>
          </p:cNvPr>
          <p:cNvSpPr txBox="1">
            <a:spLocks/>
          </p:cNvSpPr>
          <p:nvPr/>
        </p:nvSpPr>
        <p:spPr bwMode="gray">
          <a:xfrm>
            <a:off x="1784350" y="1412875"/>
            <a:ext cx="8623300" cy="1171575"/>
          </a:xfrm>
          <a:prstGeom prst="rect">
            <a:avLst/>
          </a:prstGeom>
          <a:noFill/>
          <a:ln>
            <a:noFill/>
          </a:ln>
          <a:effectLs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marR="0" lvl="0" indent="0" algn="l" defTabSz="914400" rtl="0" eaLnBrk="0" fontAlgn="base" latinLnBrk="0" hangingPunct="0">
              <a:lnSpc>
                <a:spcPct val="100000"/>
              </a:lnSpc>
              <a:spcBef>
                <a:spcPct val="20000"/>
              </a:spcBef>
              <a:spcAft>
                <a:spcPct val="0"/>
              </a:spcAft>
              <a:buClr>
                <a:srgbClr val="FDAB2A"/>
              </a:buClr>
              <a:buSzTx/>
              <a:buFont typeface="Wingdings" pitchFamily="2" charset="2"/>
              <a:buNone/>
              <a:tabLst/>
              <a:defRPr/>
            </a:pPr>
            <a:endParaRPr kumimoji="1" lang="zh-TW" altLang="en-US" sz="3067" b="1" i="0" u="none" strike="noStrike" kern="0" cap="none" spc="0" normalizeH="0" baseline="0" noProof="0" dirty="0">
              <a:ln>
                <a:noFill/>
              </a:ln>
              <a:solidFill>
                <a:srgbClr val="002060"/>
              </a:solidFill>
              <a:effectLst/>
              <a:uLnTx/>
              <a:uFillTx/>
              <a:latin typeface="微軟正黑體" panose="020B0604030504040204" pitchFamily="34" charset="-120"/>
              <a:ea typeface="微軟正黑體" panose="020B0604030504040204" pitchFamily="34" charset="-120"/>
              <a:cs typeface="+mn-cs"/>
            </a:endParaRPr>
          </a:p>
        </p:txBody>
      </p:sp>
      <p:sp>
        <p:nvSpPr>
          <p:cNvPr id="188419"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特色</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招生甄選入學</a:t>
            </a:r>
            <a:r>
              <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科學班辦理學校</a:t>
            </a:r>
          </a:p>
        </p:txBody>
      </p:sp>
      <p:graphicFrame>
        <p:nvGraphicFramePr>
          <p:cNvPr id="7" name="表格 6">
            <a:extLst>
              <a:ext uri="{FF2B5EF4-FFF2-40B4-BE49-F238E27FC236}">
                <a16:creationId xmlns:a16="http://schemas.microsoft.com/office/drawing/2014/main" id="{CAD4BAD7-2F99-491A-B785-7CF5582D8227}"/>
              </a:ext>
            </a:extLst>
          </p:cNvPr>
          <p:cNvGraphicFramePr>
            <a:graphicFrameLocks noGrp="1"/>
          </p:cNvGraphicFramePr>
          <p:nvPr>
            <p:extLst/>
          </p:nvPr>
        </p:nvGraphicFramePr>
        <p:xfrm>
          <a:off x="1627188" y="860504"/>
          <a:ext cx="9821861" cy="5675310"/>
        </p:xfrm>
        <a:graphic>
          <a:graphicData uri="http://schemas.openxmlformats.org/drawingml/2006/table">
            <a:tbl>
              <a:tblPr firstRow="1" bandRow="1">
                <a:tableStyleId>{5C22544A-7EE6-4342-B048-85BDC9FD1C3A}</a:tableStyleId>
              </a:tblPr>
              <a:tblGrid>
                <a:gridCol w="1430358">
                  <a:extLst>
                    <a:ext uri="{9D8B030D-6E8A-4147-A177-3AD203B41FA5}">
                      <a16:colId xmlns:a16="http://schemas.microsoft.com/office/drawing/2014/main" val="20000"/>
                    </a:ext>
                  </a:extLst>
                </a:gridCol>
                <a:gridCol w="3319452">
                  <a:extLst>
                    <a:ext uri="{9D8B030D-6E8A-4147-A177-3AD203B41FA5}">
                      <a16:colId xmlns:a16="http://schemas.microsoft.com/office/drawing/2014/main" val="20001"/>
                    </a:ext>
                  </a:extLst>
                </a:gridCol>
                <a:gridCol w="3430417">
                  <a:extLst>
                    <a:ext uri="{9D8B030D-6E8A-4147-A177-3AD203B41FA5}">
                      <a16:colId xmlns:a16="http://schemas.microsoft.com/office/drawing/2014/main" val="20002"/>
                    </a:ext>
                  </a:extLst>
                </a:gridCol>
                <a:gridCol w="1641634">
                  <a:extLst>
                    <a:ext uri="{9D8B030D-6E8A-4147-A177-3AD203B41FA5}">
                      <a16:colId xmlns:a16="http://schemas.microsoft.com/office/drawing/2014/main" val="20003"/>
                    </a:ext>
                  </a:extLst>
                </a:gridCol>
              </a:tblGrid>
              <a:tr h="432083">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marL="91438" marR="91438" marT="45724" marB="45724"/>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marL="91438" marR="91438" marT="45724" marB="45724"/>
                </a:tc>
                <a:extLst>
                  <a:ext uri="{0D108BD9-81ED-4DB2-BD59-A6C34878D82A}">
                    <a16:rowId xmlns:a16="http://schemas.microsoft.com/office/drawing/2014/main" val="10000"/>
                  </a:ext>
                </a:extLst>
              </a:tr>
              <a:tr h="440181">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marL="91438" marR="91438" marT="45724" marB="45724"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1"/>
                  </a:ext>
                </a:extLst>
              </a:tr>
              <a:tr h="701098">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marL="91438" marR="91438" marT="45724" marB="45724">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marL="91438" marR="91438" marT="45724" marB="45724">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70109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marL="91438" marR="91438" marT="45724" marB="45724">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marL="91438" marR="91438" marT="45724" marB="45724">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T w="12700" cap="flat" cmpd="sng" algn="ctr">
                      <a:noFill/>
                      <a:prstDash val="solid"/>
                      <a:round/>
                      <a:headEnd type="none" w="med" len="med"/>
                      <a:tailEnd type="none" w="med" len="med"/>
                    </a:lnT>
                  </a:tcPr>
                </a:tc>
                <a:extLst>
                  <a:ext uri="{0D108BD9-81ED-4DB2-BD59-A6C34878D82A}">
                    <a16:rowId xmlns:a16="http://schemas.microsoft.com/office/drawing/2014/main" val="1534315997"/>
                  </a:ext>
                </a:extLst>
              </a:tr>
              <a:tr h="440181">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3"/>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4"/>
                  </a:ext>
                </a:extLst>
              </a:tr>
              <a:tr h="440181">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marL="91438" marR="91438" marT="45724" marB="45724"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5"/>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23</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6"/>
                  </a:ext>
                </a:extLst>
              </a:tr>
              <a:tr h="759764">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marL="91438" marR="91438" marT="45724" marB="45724"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7"/>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8"/>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9"/>
                  </a:ext>
                </a:extLst>
              </a:tr>
            </a:tbl>
          </a:graphicData>
        </a:graphic>
      </p:graphicFrame>
      <p:sp>
        <p:nvSpPr>
          <p:cNvPr id="6" name="投影片編號版面配置區 11">
            <a:extLst>
              <a:ext uri="{FF2B5EF4-FFF2-40B4-BE49-F238E27FC236}">
                <a16:creationId xmlns:a16="http://schemas.microsoft.com/office/drawing/2014/main" id="{44DF700B-06CC-473B-B3D7-C76F35F00E5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40874082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a:extLst>
              <a:ext uri="{FF2B5EF4-FFF2-40B4-BE49-F238E27FC236}">
                <a16:creationId xmlns:a16="http://schemas.microsoft.com/office/drawing/2014/main" id="{33DDB538-E1D3-4D6B-9979-912C52D4DE7C}"/>
              </a:ext>
            </a:extLst>
          </p:cNvPr>
          <p:cNvSpPr>
            <a:spLocks noGrp="1"/>
          </p:cNvSpPr>
          <p:nvPr>
            <p:ph idx="1"/>
          </p:nvPr>
        </p:nvSpPr>
        <p:spPr>
          <a:xfrm>
            <a:off x="1158543" y="1600199"/>
            <a:ext cx="8897257" cy="4983163"/>
          </a:xfrm>
        </p:spPr>
        <p:txBody>
          <a:bodyPr/>
          <a:lstStyle/>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111</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3</a:t>
            </a:r>
            <a:r>
              <a:rPr lang="zh-TW" altLang="en-US" sz="3600" dirty="0">
                <a:solidFill>
                  <a:schemeClr val="tx1"/>
                </a:solidFill>
                <a:latin typeface="標楷體" panose="03000509000000000000" pitchFamily="65" charset="-120"/>
                <a:ea typeface="標楷體" panose="03000509000000000000" pitchFamily="65" charset="-120"/>
                <a:cs typeface="超研澤粗魏碑"/>
              </a:rPr>
              <a:t>月</a:t>
            </a:r>
            <a:r>
              <a:rPr lang="en-US" altLang="zh-TW" sz="3600" dirty="0">
                <a:solidFill>
                  <a:schemeClr val="tx1"/>
                </a:solidFill>
                <a:latin typeface="標楷體" panose="03000509000000000000" pitchFamily="65" charset="-120"/>
                <a:ea typeface="標楷體" panose="03000509000000000000" pitchFamily="65" charset="-120"/>
                <a:cs typeface="超研澤粗魏碑"/>
              </a:rPr>
              <a:t>14</a:t>
            </a:r>
            <a:r>
              <a:rPr lang="zh-TW" altLang="en-US" sz="3600" dirty="0">
                <a:solidFill>
                  <a:schemeClr val="tx1"/>
                </a:solidFill>
                <a:latin typeface="標楷體" panose="03000509000000000000" pitchFamily="65" charset="-120"/>
                <a:ea typeface="標楷體" panose="03000509000000000000" pitchFamily="65" charset="-120"/>
                <a:cs typeface="超研澤粗魏碑"/>
              </a:rPr>
              <a:t>日</a:t>
            </a:r>
            <a:r>
              <a:rPr lang="en-US" altLang="zh-TW" sz="3600" dirty="0">
                <a:solidFill>
                  <a:schemeClr val="tx1"/>
                </a:solidFill>
                <a:latin typeface="標楷體" panose="03000509000000000000" pitchFamily="65" charset="-120"/>
                <a:ea typeface="標楷體" panose="03000509000000000000" pitchFamily="65" charset="-120"/>
                <a:cs typeface="超研澤粗魏碑"/>
              </a:rPr>
              <a:t>-18</a:t>
            </a:r>
            <a:r>
              <a:rPr lang="zh-TW" altLang="en-US" sz="3600" dirty="0">
                <a:solidFill>
                  <a:schemeClr val="tx1"/>
                </a:solidFill>
                <a:latin typeface="標楷體" panose="03000509000000000000" pitchFamily="65" charset="-120"/>
                <a:ea typeface="標楷體" panose="03000509000000000000" pitchFamily="65" charset="-120"/>
                <a:cs typeface="超研澤粗魏碑"/>
              </a:rPr>
              <a:t>日報名</a:t>
            </a:r>
            <a:r>
              <a:rPr lang="en-US" altLang="zh-TW" sz="3600" dirty="0">
                <a:solidFill>
                  <a:schemeClr val="tx1"/>
                </a:solidFill>
                <a:latin typeface="標楷體" panose="03000509000000000000" pitchFamily="65" charset="-120"/>
                <a:ea typeface="標楷體" panose="03000509000000000000" pitchFamily="65" charset="-120"/>
                <a:cs typeface="超研澤粗魏碑"/>
              </a:rPr>
              <a:t>(</a:t>
            </a:r>
            <a:r>
              <a:rPr lang="zh-TW" altLang="en-US" sz="3600" dirty="0">
                <a:solidFill>
                  <a:schemeClr val="tx1"/>
                </a:solidFill>
                <a:latin typeface="標楷體" panose="03000509000000000000" pitchFamily="65" charset="-120"/>
                <a:ea typeface="標楷體" panose="03000509000000000000" pitchFamily="65" charset="-120"/>
                <a:cs typeface="超研澤粗魏碑"/>
              </a:rPr>
              <a:t>北市、新北除外</a:t>
            </a:r>
            <a:r>
              <a:rPr lang="en-US" altLang="zh-TW" sz="3600" dirty="0">
                <a:solidFill>
                  <a:schemeClr val="tx1"/>
                </a:solidFill>
                <a:latin typeface="標楷體" panose="03000509000000000000" pitchFamily="65" charset="-120"/>
                <a:ea typeface="標楷體" panose="03000509000000000000" pitchFamily="65" charset="-120"/>
                <a:cs typeface="超研澤粗魏碑"/>
              </a:rPr>
              <a:t>)</a:t>
            </a:r>
          </a:p>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111</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4</a:t>
            </a:r>
            <a:r>
              <a:rPr lang="zh-TW" altLang="zh-TW" sz="3600" dirty="0">
                <a:solidFill>
                  <a:schemeClr val="tx1"/>
                </a:solidFill>
                <a:latin typeface="標楷體" panose="03000509000000000000" pitchFamily="65" charset="-120"/>
                <a:ea typeface="標楷體" panose="03000509000000000000" pitchFamily="65" charset="-120"/>
                <a:cs typeface="超研澤粗魏碑"/>
              </a:rPr>
              <a:t>月</a:t>
            </a:r>
            <a:r>
              <a:rPr lang="en-US" altLang="zh-TW" sz="3600" dirty="0">
                <a:solidFill>
                  <a:schemeClr val="tx1"/>
                </a:solidFill>
                <a:latin typeface="標楷體" panose="03000509000000000000" pitchFamily="65" charset="-120"/>
                <a:ea typeface="標楷體" panose="03000509000000000000" pitchFamily="65" charset="-120"/>
                <a:cs typeface="超研澤粗魏碑"/>
              </a:rPr>
              <a:t>23</a:t>
            </a:r>
            <a:r>
              <a:rPr lang="zh-TW" altLang="en-US" sz="3600" dirty="0">
                <a:solidFill>
                  <a:schemeClr val="tx1"/>
                </a:solidFill>
                <a:latin typeface="標楷體" panose="03000509000000000000" pitchFamily="65" charset="-120"/>
                <a:ea typeface="標楷體" panose="03000509000000000000" pitchFamily="65" charset="-120"/>
                <a:cs typeface="超研澤粗魏碑"/>
              </a:rPr>
              <a:t>日、</a:t>
            </a:r>
            <a:r>
              <a:rPr lang="en-US" altLang="zh-TW" sz="3600" dirty="0">
                <a:solidFill>
                  <a:schemeClr val="tx1"/>
                </a:solidFill>
                <a:latin typeface="標楷體" panose="03000509000000000000" pitchFamily="65" charset="-120"/>
                <a:ea typeface="標楷體" panose="03000509000000000000" pitchFamily="65" charset="-120"/>
                <a:cs typeface="超研澤粗魏碑"/>
              </a:rPr>
              <a:t>24</a:t>
            </a:r>
            <a:r>
              <a:rPr lang="zh-TW" altLang="en-US" sz="3600" dirty="0">
                <a:solidFill>
                  <a:schemeClr val="tx1"/>
                </a:solidFill>
                <a:latin typeface="標楷體" panose="03000509000000000000" pitchFamily="65" charset="-120"/>
                <a:ea typeface="標楷體" panose="03000509000000000000" pitchFamily="65" charset="-120"/>
                <a:cs typeface="超研澤粗魏碑"/>
              </a:rPr>
              <a:t>日進行</a:t>
            </a:r>
            <a:r>
              <a:rPr lang="zh-TW" altLang="en-US" sz="3600" b="1" dirty="0">
                <a:solidFill>
                  <a:srgbClr val="FF0000"/>
                </a:solidFill>
                <a:latin typeface="標楷體" panose="03000509000000000000" pitchFamily="65" charset="-120"/>
                <a:ea typeface="標楷體" panose="03000509000000000000" pitchFamily="65" charset="-120"/>
                <a:cs typeface="超研澤粗魏碑"/>
              </a:rPr>
              <a:t>術科</a:t>
            </a:r>
            <a:r>
              <a:rPr lang="zh-TW" altLang="zh-TW" sz="3600" b="1" dirty="0">
                <a:solidFill>
                  <a:srgbClr val="FF0000"/>
                </a:solidFill>
                <a:latin typeface="標楷體" panose="03000509000000000000" pitchFamily="65" charset="-120"/>
                <a:ea typeface="標楷體" panose="03000509000000000000" pitchFamily="65" charset="-120"/>
                <a:cs typeface="超研澤粗魏碑"/>
              </a:rPr>
              <a:t>測驗</a:t>
            </a:r>
            <a:endParaRPr lang="en-US" altLang="zh-TW" sz="3600" b="1" dirty="0">
              <a:solidFill>
                <a:srgbClr val="FF0000"/>
              </a:solidFill>
              <a:latin typeface="標楷體" panose="03000509000000000000" pitchFamily="65" charset="-120"/>
              <a:ea typeface="標楷體" panose="03000509000000000000" pitchFamily="65" charset="-120"/>
              <a:cs typeface="超研澤粗魏碑"/>
            </a:endParaRPr>
          </a:p>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111</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5</a:t>
            </a:r>
            <a:r>
              <a:rPr lang="zh-TW" altLang="en-US" sz="3600" dirty="0">
                <a:solidFill>
                  <a:schemeClr val="tx1"/>
                </a:solidFill>
                <a:latin typeface="標楷體" panose="03000509000000000000" pitchFamily="65" charset="-120"/>
                <a:ea typeface="標楷體" panose="03000509000000000000" pitchFamily="65" charset="-120"/>
                <a:cs typeface="超研澤粗魏碑"/>
              </a:rPr>
              <a:t>月</a:t>
            </a:r>
            <a:r>
              <a:rPr lang="en-US" altLang="zh-TW" sz="3600" dirty="0">
                <a:solidFill>
                  <a:schemeClr val="tx1"/>
                </a:solidFill>
                <a:latin typeface="標楷體" panose="03000509000000000000" pitchFamily="65" charset="-120"/>
                <a:ea typeface="標楷體" panose="03000509000000000000" pitchFamily="65" charset="-120"/>
                <a:cs typeface="超研澤粗魏碑"/>
              </a:rPr>
              <a:t>23</a:t>
            </a:r>
            <a:r>
              <a:rPr lang="zh-TW" altLang="en-US" sz="3600" dirty="0">
                <a:solidFill>
                  <a:schemeClr val="tx1"/>
                </a:solidFill>
                <a:latin typeface="標楷體" panose="03000509000000000000" pitchFamily="65" charset="-120"/>
                <a:ea typeface="標楷體" panose="03000509000000000000" pitchFamily="65" charset="-120"/>
                <a:cs typeface="超研澤粗魏碑"/>
              </a:rPr>
              <a:t>日公布術科成績。</a:t>
            </a:r>
            <a:r>
              <a:rPr lang="en-US" altLang="zh-TW" sz="3600" dirty="0">
                <a:solidFill>
                  <a:schemeClr val="tx1"/>
                </a:solidFill>
                <a:latin typeface="標楷體" panose="03000509000000000000" pitchFamily="65" charset="-120"/>
                <a:ea typeface="標楷體" panose="03000509000000000000" pitchFamily="65" charset="-120"/>
                <a:cs typeface="超研澤粗魏碑"/>
              </a:rPr>
              <a:t>24</a:t>
            </a:r>
            <a:r>
              <a:rPr lang="zh-TW" altLang="en-US" sz="3600" dirty="0">
                <a:solidFill>
                  <a:schemeClr val="tx1"/>
                </a:solidFill>
                <a:latin typeface="標楷體" panose="03000509000000000000" pitchFamily="65" charset="-120"/>
                <a:ea typeface="標楷體" panose="03000509000000000000" pitchFamily="65" charset="-120"/>
                <a:cs typeface="超研澤粗魏碑"/>
              </a:rPr>
              <a:t>日複查。</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111</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6</a:t>
            </a:r>
            <a:r>
              <a:rPr lang="zh-TW" altLang="en-US" sz="3600" dirty="0">
                <a:solidFill>
                  <a:schemeClr val="tx1"/>
                </a:solidFill>
                <a:latin typeface="標楷體" panose="03000509000000000000" pitchFamily="65" charset="-120"/>
                <a:ea typeface="標楷體" panose="03000509000000000000" pitchFamily="65" charset="-120"/>
                <a:cs typeface="超研澤粗魏碑"/>
              </a:rPr>
              <a:t>月</a:t>
            </a:r>
            <a:r>
              <a:rPr lang="en-US" altLang="zh-TW" sz="3600" dirty="0">
                <a:solidFill>
                  <a:schemeClr val="tx1"/>
                </a:solidFill>
                <a:latin typeface="標楷體" panose="03000509000000000000" pitchFamily="65" charset="-120"/>
                <a:ea typeface="標楷體" panose="03000509000000000000" pitchFamily="65" charset="-120"/>
                <a:cs typeface="超研澤粗魏碑"/>
              </a:rPr>
              <a:t>15</a:t>
            </a:r>
            <a:r>
              <a:rPr lang="zh-TW" altLang="en-US" sz="3600" dirty="0">
                <a:solidFill>
                  <a:schemeClr val="tx1"/>
                </a:solidFill>
                <a:latin typeface="標楷體" panose="03000509000000000000" pitchFamily="65" charset="-120"/>
                <a:ea typeface="標楷體" panose="03000509000000000000" pitchFamily="65" charset="-120"/>
                <a:cs typeface="超研澤粗魏碑"/>
              </a:rPr>
              <a:t>日放榜、撕榜</a:t>
            </a:r>
            <a:r>
              <a:rPr lang="en-US" altLang="zh-TW" sz="3600" dirty="0">
                <a:solidFill>
                  <a:schemeClr val="tx1"/>
                </a:solidFill>
                <a:latin typeface="標楷體" panose="03000509000000000000" pitchFamily="65" charset="-120"/>
                <a:ea typeface="標楷體" panose="03000509000000000000" pitchFamily="65" charset="-120"/>
                <a:cs typeface="超研澤粗魏碑"/>
              </a:rPr>
              <a:t>(</a:t>
            </a:r>
            <a:r>
              <a:rPr lang="zh-TW" altLang="en-US" sz="3600" dirty="0">
                <a:solidFill>
                  <a:schemeClr val="tx1"/>
                </a:solidFill>
                <a:latin typeface="標楷體" panose="03000509000000000000" pitchFamily="65" charset="-120"/>
                <a:ea typeface="標楷體" panose="03000509000000000000" pitchFamily="65" charset="-120"/>
                <a:cs typeface="超研澤粗魏碑"/>
              </a:rPr>
              <a:t>依各校需求</a:t>
            </a:r>
            <a:r>
              <a:rPr lang="en-US" altLang="zh-TW" sz="3600" dirty="0">
                <a:solidFill>
                  <a:schemeClr val="tx1"/>
                </a:solidFill>
                <a:latin typeface="標楷體" panose="03000509000000000000" pitchFamily="65" charset="-120"/>
                <a:ea typeface="標楷體" panose="03000509000000000000" pitchFamily="65" charset="-120"/>
                <a:cs typeface="超研澤粗魏碑"/>
              </a:rPr>
              <a:t>)</a:t>
            </a:r>
          </a:p>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111</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6</a:t>
            </a:r>
            <a:r>
              <a:rPr lang="zh-TW" altLang="en-US" sz="3600" dirty="0">
                <a:solidFill>
                  <a:schemeClr val="tx1"/>
                </a:solidFill>
                <a:latin typeface="標楷體" panose="03000509000000000000" pitchFamily="65" charset="-120"/>
                <a:ea typeface="標楷體" panose="03000509000000000000" pitchFamily="65" charset="-120"/>
                <a:cs typeface="超研澤粗魏碑"/>
              </a:rPr>
              <a:t>月</a:t>
            </a:r>
            <a:r>
              <a:rPr lang="en-US" altLang="zh-TW" sz="3600" dirty="0">
                <a:solidFill>
                  <a:schemeClr val="tx1"/>
                </a:solidFill>
                <a:latin typeface="標楷體" panose="03000509000000000000" pitchFamily="65" charset="-120"/>
                <a:ea typeface="標楷體" panose="03000509000000000000" pitchFamily="65" charset="-120"/>
                <a:cs typeface="超研澤粗魏碑"/>
              </a:rPr>
              <a:t>16</a:t>
            </a:r>
            <a:r>
              <a:rPr lang="zh-TW" altLang="en-US" sz="3600" dirty="0">
                <a:solidFill>
                  <a:schemeClr val="tx1"/>
                </a:solidFill>
                <a:latin typeface="標楷體" panose="03000509000000000000" pitchFamily="65" charset="-120"/>
                <a:ea typeface="標楷體" panose="03000509000000000000" pitchFamily="65" charset="-120"/>
                <a:cs typeface="超研澤粗魏碑"/>
              </a:rPr>
              <a:t>日報到。</a:t>
            </a:r>
            <a:r>
              <a:rPr lang="en-US" altLang="zh-TW" sz="3600" dirty="0">
                <a:solidFill>
                  <a:schemeClr val="tx1"/>
                </a:solidFill>
                <a:latin typeface="標楷體" panose="03000509000000000000" pitchFamily="65" charset="-120"/>
                <a:ea typeface="標楷體" panose="03000509000000000000" pitchFamily="65" charset="-120"/>
                <a:cs typeface="超研澤粗魏碑"/>
              </a:rPr>
              <a:t>17</a:t>
            </a:r>
            <a:r>
              <a:rPr lang="zh-TW" altLang="en-US" sz="3600" dirty="0">
                <a:solidFill>
                  <a:schemeClr val="tx1"/>
                </a:solidFill>
                <a:latin typeface="標楷體" panose="03000509000000000000" pitchFamily="65" charset="-120"/>
                <a:ea typeface="標楷體" panose="03000509000000000000" pitchFamily="65" charset="-120"/>
                <a:cs typeface="超研澤粗魏碑"/>
              </a:rPr>
              <a:t>日放棄截止日</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defRPr/>
            </a:pPr>
            <a:r>
              <a:rPr lang="zh-TW" altLang="en-US" sz="3600" dirty="0">
                <a:solidFill>
                  <a:schemeClr val="tx1"/>
                </a:solidFill>
                <a:latin typeface="標楷體" panose="03000509000000000000" pitchFamily="65" charset="-120"/>
                <a:ea typeface="標楷體" panose="03000509000000000000" pitchFamily="65" charset="-120"/>
                <a:cs typeface="超研澤粗魏碑"/>
              </a:rPr>
              <a:t>各校依群科屬性，考量國中生學習基礎，規劃簡易操作測驗，或者依招生需求，以書面審查、口試等方式進行篩選。</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Font typeface="Wingdings 3" panose="05040102010807070707" pitchFamily="18" charset="2"/>
              <a:buNone/>
              <a:defRPr/>
            </a:pPr>
            <a:endParaRPr lang="zh-TW" altLang="en-US" sz="3600" dirty="0">
              <a:solidFill>
                <a:schemeClr val="tx1"/>
              </a:solidFill>
              <a:latin typeface="標楷體" panose="03000509000000000000" pitchFamily="65" charset="-120"/>
              <a:ea typeface="標楷體" panose="03000509000000000000" pitchFamily="65" charset="-120"/>
              <a:cs typeface="超研澤粗魏碑"/>
            </a:endParaRPr>
          </a:p>
        </p:txBody>
      </p:sp>
      <p:sp>
        <p:nvSpPr>
          <p:cNvPr id="189443"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特色</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招生甄選入學</a:t>
            </a:r>
            <a:r>
              <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專業群</a:t>
            </a:r>
            <a:r>
              <a:rPr kumimoji="0" lang="zh-TW" altLang="en-US" sz="40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科</a:t>
            </a:r>
            <a:endParaRPr kumimoji="0" lang="en-US" altLang="zh-TW"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a:p>
            <a:pPr marL="0" marR="0" lvl="0" indent="0" algn="l" defTabSz="342900" rtl="0" eaLnBrk="0" fontAlgn="base" latinLnBrk="0" hangingPunct="0">
              <a:lnSpc>
                <a:spcPct val="100000"/>
              </a:lnSpc>
              <a:spcBef>
                <a:spcPct val="0"/>
              </a:spcBef>
              <a:spcAft>
                <a:spcPct val="0"/>
              </a:spcAft>
              <a:buClrTx/>
              <a:buSzTx/>
              <a:buFontTx/>
              <a:buNone/>
              <a:tabLst/>
              <a:defRPr/>
            </a:pPr>
            <a:endPar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p:txBody>
      </p:sp>
      <p:sp>
        <p:nvSpPr>
          <p:cNvPr id="5" name="投影片編號版面配置區 11">
            <a:extLst>
              <a:ext uri="{FF2B5EF4-FFF2-40B4-BE49-F238E27FC236}">
                <a16:creationId xmlns:a16="http://schemas.microsoft.com/office/drawing/2014/main" id="{D55821D6-C250-4B76-81A4-25DFF516856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6" name="橢圓 5"/>
          <p:cNvSpPr/>
          <p:nvPr/>
        </p:nvSpPr>
        <p:spPr>
          <a:xfrm>
            <a:off x="9212240" y="1998311"/>
            <a:ext cx="2979760" cy="1290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2800" b="1" i="0" u="none" strike="noStrike" kern="1200" cap="none" spc="0" normalizeH="0" baseline="0" noProof="0" dirty="0" smtClean="0">
                <a:ln>
                  <a:noFill/>
                </a:ln>
                <a:solidFill>
                  <a:srgbClr val="FF0000"/>
                </a:solidFill>
                <a:effectLst/>
                <a:uLnTx/>
                <a:uFillTx/>
                <a:latin typeface="Century Gothic"/>
                <a:ea typeface="微軟正黑體" panose="020B0604030504040204" pitchFamily="34" charset="-120"/>
                <a:cs typeface="+mn-cs"/>
              </a:rPr>
              <a:t>術科題目方向各校公布</a:t>
            </a:r>
            <a:endParaRPr kumimoji="1" lang="zh-TW" altLang="en-US" sz="2800" b="1" i="0" u="none" strike="noStrike" kern="1200" cap="none" spc="0" normalizeH="0" baseline="0" noProof="0" dirty="0">
              <a:ln>
                <a:noFill/>
              </a:ln>
              <a:solidFill>
                <a:srgbClr val="FF0000"/>
              </a:solidFill>
              <a:effectLst/>
              <a:uLnTx/>
              <a:uFillTx/>
              <a:latin typeface="Century Gothic"/>
              <a:ea typeface="微軟正黑體" panose="020B0604030504040204" pitchFamily="34" charset="-120"/>
              <a:cs typeface="+mn-cs"/>
            </a:endParaRPr>
          </a:p>
        </p:txBody>
      </p:sp>
    </p:spTree>
    <p:extLst>
      <p:ext uri="{BB962C8B-B14F-4D97-AF65-F5344CB8AC3E}">
        <p14:creationId xmlns:p14="http://schemas.microsoft.com/office/powerpoint/2010/main" val="26036650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標題 1"/>
          <p:cNvSpPr txBox="1">
            <a:spLocks/>
          </p:cNvSpPr>
          <p:nvPr/>
        </p:nvSpPr>
        <p:spPr bwMode="auto">
          <a:xfrm>
            <a:off x="1649413" y="0"/>
            <a:ext cx="7377112" cy="5873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0" lang="zh-TW" altLang="en-US" sz="36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特色</a:t>
            </a:r>
            <a:r>
              <a:rPr kumimoji="0" lang="zh-TW" altLang="en-US"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招生甄選入學</a:t>
            </a:r>
            <a:r>
              <a:rPr kumimoji="0" lang="en-US" altLang="zh-TW"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專業群</a:t>
            </a:r>
            <a:r>
              <a:rPr kumimoji="0" lang="zh-TW" altLang="en-US" sz="36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科</a:t>
            </a:r>
            <a:endPar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p:txBody>
      </p:sp>
      <p:sp>
        <p:nvSpPr>
          <p:cNvPr id="190538" name="標題 1"/>
          <p:cNvSpPr>
            <a:spLocks noGrp="1"/>
          </p:cNvSpPr>
          <p:nvPr>
            <p:ph type="title"/>
          </p:nvPr>
        </p:nvSpPr>
        <p:spPr>
          <a:xfrm>
            <a:off x="1649413" y="656219"/>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sp>
        <p:nvSpPr>
          <p:cNvPr id="6" name="投影片編號版面配置區 11">
            <a:extLst>
              <a:ext uri="{FF2B5EF4-FFF2-40B4-BE49-F238E27FC236}">
                <a16:creationId xmlns:a16="http://schemas.microsoft.com/office/drawing/2014/main" id="{4B373F68-413D-470F-9941-EBFD4074A62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aphicFrame>
        <p:nvGraphicFramePr>
          <p:cNvPr id="8" name="表格 7">
            <a:extLst>
              <a:ext uri="{FF2B5EF4-FFF2-40B4-BE49-F238E27FC236}">
                <a16:creationId xmlns:a16="http://schemas.microsoft.com/office/drawing/2014/main" id="{550184E8-8500-49A1-A61D-FF19B2619793}"/>
              </a:ext>
            </a:extLst>
          </p:cNvPr>
          <p:cNvGraphicFramePr>
            <a:graphicFrameLocks noGrp="1"/>
          </p:cNvGraphicFramePr>
          <p:nvPr>
            <p:extLst/>
          </p:nvPr>
        </p:nvGraphicFramePr>
        <p:xfrm>
          <a:off x="1773830" y="1233063"/>
          <a:ext cx="8136904" cy="4949825"/>
        </p:xfrm>
        <a:graphic>
          <a:graphicData uri="http://schemas.openxmlformats.org/drawingml/2006/table">
            <a:tbl>
              <a:tblPr>
                <a:tableStyleId>{8799B23B-EC83-4686-B30A-512413B5E67A}</a:tableStyleId>
              </a:tblPr>
              <a:tblGrid>
                <a:gridCol w="1800200">
                  <a:extLst>
                    <a:ext uri="{9D8B030D-6E8A-4147-A177-3AD203B41FA5}">
                      <a16:colId xmlns:a16="http://schemas.microsoft.com/office/drawing/2014/main" val="421364283"/>
                    </a:ext>
                  </a:extLst>
                </a:gridCol>
                <a:gridCol w="4392488">
                  <a:extLst>
                    <a:ext uri="{9D8B030D-6E8A-4147-A177-3AD203B41FA5}">
                      <a16:colId xmlns:a16="http://schemas.microsoft.com/office/drawing/2014/main" val="3368926891"/>
                    </a:ext>
                  </a:extLst>
                </a:gridCol>
                <a:gridCol w="1151089">
                  <a:extLst>
                    <a:ext uri="{9D8B030D-6E8A-4147-A177-3AD203B41FA5}">
                      <a16:colId xmlns:a16="http://schemas.microsoft.com/office/drawing/2014/main" val="3108163630"/>
                    </a:ext>
                  </a:extLst>
                </a:gridCol>
                <a:gridCol w="793127">
                  <a:extLst>
                    <a:ext uri="{9D8B030D-6E8A-4147-A177-3AD203B41FA5}">
                      <a16:colId xmlns:a16="http://schemas.microsoft.com/office/drawing/2014/main" val="3457518085"/>
                    </a:ext>
                  </a:extLst>
                </a:gridCol>
              </a:tblGrid>
              <a:tr h="255270">
                <a:tc>
                  <a:txBody>
                    <a:bodyPr/>
                    <a:lstStyle/>
                    <a:p>
                      <a:pPr algn="ctr" fontAlgn="ctr">
                        <a:lnSpc>
                          <a:spcPts val="2500"/>
                        </a:lnSpc>
                      </a:pPr>
                      <a:r>
                        <a:rPr lang="zh-TW" altLang="en-US" sz="1800" u="none" strike="noStrike" dirty="0">
                          <a:effectLst/>
                        </a:rPr>
                        <a:t>學校</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a:effectLst/>
                        </a:rPr>
                        <a:t>特色班別名稱</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a:effectLst/>
                        </a:rPr>
                        <a:t>招生數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a:effectLst/>
                        </a:rPr>
                        <a:t>總數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976228538"/>
                  </a:ext>
                </a:extLst>
              </a:tr>
              <a:tr h="255270">
                <a:tc rowSpan="4">
                  <a:txBody>
                    <a:bodyPr/>
                    <a:lstStyle/>
                    <a:p>
                      <a:pPr algn="ctr" fontAlgn="ctr">
                        <a:lnSpc>
                          <a:spcPts val="2500"/>
                        </a:lnSpc>
                      </a:pPr>
                      <a:r>
                        <a:rPr lang="zh-TW" altLang="en-US" sz="1800" u="none" strike="noStrike" dirty="0">
                          <a:solidFill>
                            <a:schemeClr val="tx1"/>
                          </a:solidFill>
                          <a:effectLst/>
                        </a:rPr>
                        <a:t>臺南高商</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a:effectLst/>
                        </a:rPr>
                        <a:t>國際貿易科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4">
                  <a:txBody>
                    <a:bodyPr/>
                    <a:lstStyle/>
                    <a:p>
                      <a:pPr algn="ctr" fontAlgn="ctr">
                        <a:lnSpc>
                          <a:spcPts val="2500"/>
                        </a:lnSpc>
                      </a:pPr>
                      <a:r>
                        <a:rPr lang="en-US" altLang="zh-TW" sz="1800" u="none" strike="noStrike">
                          <a:effectLst/>
                        </a:rPr>
                        <a:t>140</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817437965"/>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觀光事業科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38791382"/>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廣告設計科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586394928"/>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應用英語科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920616002"/>
                  </a:ext>
                </a:extLst>
              </a:tr>
              <a:tr h="255270">
                <a:tc>
                  <a:txBody>
                    <a:bodyPr/>
                    <a:lstStyle/>
                    <a:p>
                      <a:pPr algn="ctr" fontAlgn="ctr">
                        <a:lnSpc>
                          <a:spcPts val="2500"/>
                        </a:lnSpc>
                      </a:pPr>
                      <a:r>
                        <a:rPr lang="zh-TW" altLang="en-US" sz="1800" u="none" strike="noStrike" dirty="0">
                          <a:solidFill>
                            <a:schemeClr val="tx1"/>
                          </a:solidFill>
                          <a:effectLst/>
                        </a:rPr>
                        <a:t>臺南高工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a:effectLst/>
                        </a:rPr>
                        <a:t>板金科</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20</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20</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568297607"/>
                  </a:ext>
                </a:extLst>
              </a:tr>
              <a:tr h="255270">
                <a:tc rowSpan="3">
                  <a:txBody>
                    <a:bodyPr/>
                    <a:lstStyle/>
                    <a:p>
                      <a:pPr algn="ctr" fontAlgn="ctr">
                        <a:lnSpc>
                          <a:spcPts val="2500"/>
                        </a:lnSpc>
                      </a:pPr>
                      <a:r>
                        <a:rPr lang="zh-TW" altLang="en-US" sz="1800" u="none" strike="noStrike" dirty="0">
                          <a:solidFill>
                            <a:schemeClr val="tx1"/>
                          </a:solidFill>
                          <a:effectLst/>
                        </a:rPr>
                        <a:t>家齊高中</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3">
                  <a:txBody>
                    <a:bodyPr/>
                    <a:lstStyle/>
                    <a:p>
                      <a:pPr algn="ctr" fontAlgn="ctr">
                        <a:lnSpc>
                          <a:spcPts val="2500"/>
                        </a:lnSpc>
                      </a:pPr>
                      <a:r>
                        <a:rPr lang="en-US" altLang="zh-TW" sz="1800" u="none" strike="noStrike">
                          <a:effectLst/>
                        </a:rPr>
                        <a:t>105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923459809"/>
                  </a:ext>
                </a:extLst>
              </a:tr>
              <a:tr h="247650">
                <a:tc vMerge="1">
                  <a:txBody>
                    <a:bodyPr/>
                    <a:lstStyle/>
                    <a:p>
                      <a:endParaRPr lang="zh-TW" altLang="en-US"/>
                    </a:p>
                  </a:txBody>
                  <a:tcPr/>
                </a:tc>
                <a:tc>
                  <a:txBody>
                    <a:bodyPr/>
                    <a:lstStyle/>
                    <a:p>
                      <a:pPr algn="ctr" fontAlgn="ctr">
                        <a:lnSpc>
                          <a:spcPts val="2500"/>
                        </a:lnSpc>
                      </a:pPr>
                      <a:r>
                        <a:rPr lang="zh-TW" altLang="en-US" sz="1800" u="none" strike="noStrike" dirty="0">
                          <a:effectLst/>
                        </a:rPr>
                        <a:t>流行服飾科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598031332"/>
                  </a:ext>
                </a:extLst>
              </a:tr>
              <a:tr h="371475">
                <a:tc vMerge="1">
                  <a:txBody>
                    <a:bodyPr/>
                    <a:lstStyle/>
                    <a:p>
                      <a:endParaRPr lang="zh-TW" altLang="en-US"/>
                    </a:p>
                  </a:txBody>
                  <a:tcPr/>
                </a:tc>
                <a:tc>
                  <a:txBody>
                    <a:bodyPr/>
                    <a:lstStyle/>
                    <a:p>
                      <a:pPr algn="ctr" fontAlgn="ctr">
                        <a:lnSpc>
                          <a:spcPts val="2500"/>
                        </a:lnSpc>
                      </a:pPr>
                      <a:r>
                        <a:rPr lang="zh-TW" altLang="en-US" sz="1800" u="none" strike="noStrike" dirty="0">
                          <a:effectLst/>
                        </a:rPr>
                        <a:t>流行服飾科</a:t>
                      </a:r>
                      <a:r>
                        <a:rPr lang="en-US" altLang="zh-TW" sz="1800" u="none" strike="noStrike" dirty="0">
                          <a:effectLst/>
                        </a:rPr>
                        <a:t>(</a:t>
                      </a:r>
                      <a:r>
                        <a:rPr lang="zh-TW" altLang="en-US" sz="1800" u="none" strike="noStrike" dirty="0">
                          <a:effectLst/>
                        </a:rPr>
                        <a:t>整體造型特色班</a:t>
                      </a:r>
                      <a:r>
                        <a:rPr lang="en-US" altLang="zh-TW" sz="1800" u="none" strike="noStrike" dirty="0">
                          <a:effectLst/>
                        </a:rPr>
                        <a:t>)</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991936927"/>
                  </a:ext>
                </a:extLst>
              </a:tr>
              <a:tr h="255270">
                <a:tc rowSpan="2">
                  <a:txBody>
                    <a:bodyPr/>
                    <a:lstStyle/>
                    <a:p>
                      <a:pPr algn="ctr" fontAlgn="ctr">
                        <a:lnSpc>
                          <a:spcPts val="2500"/>
                        </a:lnSpc>
                      </a:pPr>
                      <a:r>
                        <a:rPr lang="zh-TW" altLang="en-US" sz="1800" u="none" strike="noStrike" dirty="0">
                          <a:solidFill>
                            <a:schemeClr val="tx1"/>
                          </a:solidFill>
                          <a:effectLst/>
                        </a:rPr>
                        <a:t>臺南海事</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dirty="0">
                          <a:effectLst/>
                        </a:rPr>
                        <a:t>電子科</a:t>
                      </a:r>
                      <a:r>
                        <a:rPr lang="en-US" altLang="zh-TW" sz="1800" u="none" strike="noStrike" dirty="0">
                          <a:effectLst/>
                        </a:rPr>
                        <a:t>(AI</a:t>
                      </a:r>
                      <a:r>
                        <a:rPr lang="zh-TW" altLang="en-US" sz="1800" u="none" strike="noStrike" dirty="0">
                          <a:effectLst/>
                        </a:rPr>
                        <a:t>智慧型機器人特色菁英班</a:t>
                      </a:r>
                      <a:r>
                        <a:rPr lang="en-US" altLang="zh-TW" sz="1800" u="none" strike="noStrike" dirty="0">
                          <a:effectLst/>
                        </a:rPr>
                        <a:t>)</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2">
                  <a:txBody>
                    <a:bodyPr/>
                    <a:lstStyle/>
                    <a:p>
                      <a:pPr algn="ctr" fontAlgn="ctr">
                        <a:lnSpc>
                          <a:spcPts val="2500"/>
                        </a:lnSpc>
                      </a:pPr>
                      <a:r>
                        <a:rPr lang="en-US" altLang="zh-TW" sz="1800" u="none" strike="noStrike">
                          <a:effectLst/>
                        </a:rPr>
                        <a:t>47</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014855401"/>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水產養殖科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tc>
                <a:tc>
                  <a:txBody>
                    <a:bodyPr/>
                    <a:lstStyle/>
                    <a:p>
                      <a:pPr algn="ctr" fontAlgn="ctr">
                        <a:lnSpc>
                          <a:spcPts val="2500"/>
                        </a:lnSpc>
                      </a:pP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4279693019"/>
                  </a:ext>
                </a:extLst>
              </a:tr>
              <a:tr h="255270">
                <a:tc>
                  <a:txBody>
                    <a:bodyPr/>
                    <a:lstStyle/>
                    <a:p>
                      <a:pPr algn="ctr" fontAlgn="ctr">
                        <a:lnSpc>
                          <a:spcPts val="2500"/>
                        </a:lnSpc>
                      </a:pPr>
                      <a:r>
                        <a:rPr lang="zh-TW" altLang="en-US" sz="1800" u="none" strike="noStrike" dirty="0">
                          <a:solidFill>
                            <a:schemeClr val="tx1"/>
                          </a:solidFill>
                          <a:effectLst/>
                        </a:rPr>
                        <a:t>曾文家商</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a:effectLst/>
                        </a:rPr>
                        <a:t>35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075654211"/>
                  </a:ext>
                </a:extLst>
              </a:tr>
              <a:tr h="255270">
                <a:tc rowSpan="3">
                  <a:txBody>
                    <a:bodyPr/>
                    <a:lstStyle/>
                    <a:p>
                      <a:pPr algn="ctr" fontAlgn="ctr">
                        <a:lnSpc>
                          <a:spcPts val="2500"/>
                        </a:lnSpc>
                      </a:pPr>
                      <a:r>
                        <a:rPr lang="zh-TW" altLang="en-US" sz="1800" u="none" strike="noStrike" dirty="0">
                          <a:solidFill>
                            <a:schemeClr val="tx1"/>
                          </a:solidFill>
                          <a:effectLst/>
                        </a:rPr>
                        <a:t>曾文農工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500"/>
                        </a:lnSpc>
                      </a:pPr>
                      <a:r>
                        <a:rPr lang="zh-TW" altLang="en-US" sz="1800" u="none" strike="noStrike" dirty="0">
                          <a:effectLst/>
                        </a:rPr>
                        <a:t>化工科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18</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3">
                  <a:txBody>
                    <a:bodyPr/>
                    <a:lstStyle/>
                    <a:p>
                      <a:pPr algn="ctr" fontAlgn="ctr">
                        <a:lnSpc>
                          <a:spcPts val="2500"/>
                        </a:lnSpc>
                      </a:pPr>
                      <a:r>
                        <a:rPr lang="en-US" altLang="zh-TW" sz="1800" u="none" strike="noStrike" dirty="0">
                          <a:effectLst/>
                        </a:rPr>
                        <a:t>88</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03866803"/>
                  </a:ext>
                </a:extLst>
              </a:tr>
              <a:tr h="255270">
                <a:tc vMerge="1">
                  <a:txBody>
                    <a:bodyPr/>
                    <a:lstStyle/>
                    <a:p>
                      <a:endParaRPr lang="zh-TW" altLang="en-US"/>
                    </a:p>
                  </a:txBody>
                  <a:tcPr/>
                </a:tc>
                <a:tc>
                  <a:txBody>
                    <a:bodyPr/>
                    <a:lstStyle/>
                    <a:p>
                      <a:pPr algn="ctr" fontAlgn="ctr">
                        <a:lnSpc>
                          <a:spcPts val="2500"/>
                        </a:lnSpc>
                      </a:pPr>
                      <a:r>
                        <a:rPr lang="zh-TW" altLang="en-US" sz="1800" u="none" strike="noStrike" dirty="0">
                          <a:effectLst/>
                        </a:rPr>
                        <a:t>食品科</a:t>
                      </a:r>
                      <a:r>
                        <a:rPr lang="en-US" altLang="zh-TW" sz="1800" u="none" strike="noStrike" dirty="0">
                          <a:effectLst/>
                        </a:rPr>
                        <a:t>(</a:t>
                      </a:r>
                      <a:r>
                        <a:rPr lang="zh-TW" altLang="en-US" sz="1800" u="none" strike="noStrike" dirty="0">
                          <a:effectLst/>
                        </a:rPr>
                        <a:t>食品加工技術班</a:t>
                      </a:r>
                      <a:r>
                        <a:rPr lang="en-US" altLang="zh-TW" sz="1800" u="none" strike="noStrike" dirty="0">
                          <a:effectLst/>
                        </a:rPr>
                        <a:t>)</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24637283"/>
                  </a:ext>
                </a:extLst>
              </a:tr>
              <a:tr h="255270">
                <a:tc vMerge="1">
                  <a:txBody>
                    <a:bodyPr/>
                    <a:lstStyle/>
                    <a:p>
                      <a:endParaRPr lang="zh-TW" altLang="en-US"/>
                    </a:p>
                  </a:txBody>
                  <a:tcPr/>
                </a:tc>
                <a:tc>
                  <a:txBody>
                    <a:bodyPr/>
                    <a:lstStyle/>
                    <a:p>
                      <a:pPr algn="ctr" fontAlgn="ctr">
                        <a:lnSpc>
                          <a:spcPts val="2500"/>
                        </a:lnSpc>
                      </a:pPr>
                      <a:r>
                        <a:rPr lang="zh-TW" altLang="en-US" sz="1800" u="none" strike="noStrike">
                          <a:effectLst/>
                        </a:rPr>
                        <a:t>機械科</a:t>
                      </a:r>
                      <a:r>
                        <a:rPr lang="en-US" altLang="zh-TW" sz="1800" u="none" strike="noStrike">
                          <a:effectLst/>
                        </a:rPr>
                        <a:t>(</a:t>
                      </a:r>
                      <a:r>
                        <a:rPr lang="zh-TW" altLang="en-US" sz="1800" u="none" strike="noStrike">
                          <a:effectLst/>
                        </a:rPr>
                        <a:t>電腦控制機械加工班</a:t>
                      </a:r>
                      <a:r>
                        <a:rPr lang="en-US" altLang="zh-TW" sz="1800" u="none" strike="noStrike">
                          <a:effectLst/>
                        </a:rPr>
                        <a:t>)</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5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996314975"/>
                  </a:ext>
                </a:extLst>
              </a:tr>
            </a:tbl>
          </a:graphicData>
        </a:graphic>
      </p:graphicFrame>
    </p:spTree>
    <p:extLst>
      <p:ext uri="{BB962C8B-B14F-4D97-AF65-F5344CB8AC3E}">
        <p14:creationId xmlns:p14="http://schemas.microsoft.com/office/powerpoint/2010/main" val="185759836"/>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標題 1"/>
          <p:cNvSpPr txBox="1">
            <a:spLocks/>
          </p:cNvSpPr>
          <p:nvPr/>
        </p:nvSpPr>
        <p:spPr bwMode="auto">
          <a:xfrm>
            <a:off x="1628775" y="46038"/>
            <a:ext cx="7418388" cy="5699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r>
              <a:rPr kumimoji="0" lang="en-US" altLang="zh-TW"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四</a:t>
            </a:r>
            <a:r>
              <a:rPr kumimoji="0" lang="en-US" altLang="zh-TW"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特色招生甄選入學</a:t>
            </a:r>
            <a:r>
              <a:rPr kumimoji="0" lang="en-US" altLang="zh-TW"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專業群</a:t>
            </a:r>
            <a:r>
              <a:rPr kumimoji="0" lang="zh-TW" altLang="en-US" sz="36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科</a:t>
            </a:r>
            <a:endPar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p:txBody>
      </p:sp>
      <p:sp>
        <p:nvSpPr>
          <p:cNvPr id="6" name="投影片編號版面配置區 11">
            <a:extLst>
              <a:ext uri="{FF2B5EF4-FFF2-40B4-BE49-F238E27FC236}">
                <a16:creationId xmlns:a16="http://schemas.microsoft.com/office/drawing/2014/main" id="{179131D8-AAE7-4BB1-A0E7-84E01254CCA9}"/>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48</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aphicFrame>
        <p:nvGraphicFramePr>
          <p:cNvPr id="8" name="表格 7">
            <a:extLst>
              <a:ext uri="{FF2B5EF4-FFF2-40B4-BE49-F238E27FC236}">
                <a16:creationId xmlns:a16="http://schemas.microsoft.com/office/drawing/2014/main" id="{BB9DC3C6-7FCD-451F-892F-E6D939A49F5F}"/>
              </a:ext>
            </a:extLst>
          </p:cNvPr>
          <p:cNvGraphicFramePr>
            <a:graphicFrameLocks noGrp="1"/>
          </p:cNvGraphicFramePr>
          <p:nvPr>
            <p:extLst/>
          </p:nvPr>
        </p:nvGraphicFramePr>
        <p:xfrm>
          <a:off x="1773917" y="969962"/>
          <a:ext cx="8280920" cy="5343525"/>
        </p:xfrm>
        <a:graphic>
          <a:graphicData uri="http://schemas.openxmlformats.org/drawingml/2006/table">
            <a:tbl>
              <a:tblPr>
                <a:tableStyleId>{ED083AE6-46FA-4A59-8FB0-9F97EB10719F}</a:tableStyleId>
              </a:tblPr>
              <a:tblGrid>
                <a:gridCol w="1584176">
                  <a:extLst>
                    <a:ext uri="{9D8B030D-6E8A-4147-A177-3AD203B41FA5}">
                      <a16:colId xmlns:a16="http://schemas.microsoft.com/office/drawing/2014/main" val="251457912"/>
                    </a:ext>
                  </a:extLst>
                </a:gridCol>
                <a:gridCol w="4248472">
                  <a:extLst>
                    <a:ext uri="{9D8B030D-6E8A-4147-A177-3AD203B41FA5}">
                      <a16:colId xmlns:a16="http://schemas.microsoft.com/office/drawing/2014/main" val="1138159867"/>
                    </a:ext>
                  </a:extLst>
                </a:gridCol>
                <a:gridCol w="1440160">
                  <a:extLst>
                    <a:ext uri="{9D8B030D-6E8A-4147-A177-3AD203B41FA5}">
                      <a16:colId xmlns:a16="http://schemas.microsoft.com/office/drawing/2014/main" val="3237898927"/>
                    </a:ext>
                  </a:extLst>
                </a:gridCol>
                <a:gridCol w="1008112">
                  <a:extLst>
                    <a:ext uri="{9D8B030D-6E8A-4147-A177-3AD203B41FA5}">
                      <a16:colId xmlns:a16="http://schemas.microsoft.com/office/drawing/2014/main" val="2009649784"/>
                    </a:ext>
                  </a:extLst>
                </a:gridCol>
              </a:tblGrid>
              <a:tr h="255270">
                <a:tc>
                  <a:txBody>
                    <a:bodyPr/>
                    <a:lstStyle/>
                    <a:p>
                      <a:pPr algn="ctr" fontAlgn="ctr">
                        <a:lnSpc>
                          <a:spcPts val="2400"/>
                        </a:lnSpc>
                      </a:pPr>
                      <a:r>
                        <a:rPr lang="zh-TW" altLang="en-US" sz="1800" u="none" strike="noStrike" dirty="0">
                          <a:effectLst/>
                        </a:rPr>
                        <a:t>學校</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a:effectLst/>
                        </a:rPr>
                        <a:t>特色班別名稱</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a:effectLst/>
                        </a:rPr>
                        <a:t>招生數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a:effectLst/>
                        </a:rPr>
                        <a:t>總數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934361379"/>
                  </a:ext>
                </a:extLst>
              </a:tr>
              <a:tr h="255270">
                <a:tc rowSpan="8">
                  <a:txBody>
                    <a:bodyPr/>
                    <a:lstStyle/>
                    <a:p>
                      <a:pPr algn="ctr" fontAlgn="ctr">
                        <a:lnSpc>
                          <a:spcPts val="2400"/>
                        </a:lnSpc>
                      </a:pPr>
                      <a:r>
                        <a:rPr lang="zh-TW" altLang="en-US" sz="1800" u="none" strike="noStrike" dirty="0">
                          <a:solidFill>
                            <a:schemeClr val="tx1"/>
                          </a:solidFill>
                          <a:effectLst/>
                        </a:rPr>
                        <a:t>北門農工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dirty="0">
                          <a:effectLst/>
                        </a:rPr>
                        <a:t>電子科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8">
                  <a:txBody>
                    <a:bodyPr/>
                    <a:lstStyle/>
                    <a:p>
                      <a:pPr algn="ctr" fontAlgn="ctr">
                        <a:lnSpc>
                          <a:spcPts val="2400"/>
                        </a:lnSpc>
                      </a:pPr>
                      <a:r>
                        <a:rPr lang="en-US" altLang="zh-TW" sz="1800" u="none" strike="noStrike">
                          <a:effectLst/>
                        </a:rPr>
                        <a:t>125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970805732"/>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電機科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999313987"/>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土木科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398871758"/>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畜產保健科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857492103"/>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食品加工科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886432732"/>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造園科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546305473"/>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電子商務科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207278018"/>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機械科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686334337"/>
                  </a:ext>
                </a:extLst>
              </a:tr>
              <a:tr h="255270">
                <a:tc rowSpan="4">
                  <a:txBody>
                    <a:bodyPr/>
                    <a:lstStyle/>
                    <a:p>
                      <a:pPr algn="ctr" fontAlgn="ctr">
                        <a:lnSpc>
                          <a:spcPts val="2400"/>
                        </a:lnSpc>
                      </a:pPr>
                      <a:r>
                        <a:rPr lang="zh-TW" altLang="en-US" sz="1800" u="none" strike="noStrike" dirty="0">
                          <a:solidFill>
                            <a:schemeClr val="tx1"/>
                          </a:solidFill>
                          <a:effectLst/>
                        </a:rPr>
                        <a:t>新營高工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dirty="0">
                          <a:effectLst/>
                        </a:rPr>
                        <a:t>製圖科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tc>
                <a:tc>
                  <a:txBody>
                    <a:bodyPr/>
                    <a:lstStyle/>
                    <a:p>
                      <a:pPr algn="ctr" fontAlgn="ctr">
                        <a:lnSpc>
                          <a:spcPts val="2400"/>
                        </a:lnSpc>
                      </a:pPr>
                      <a:r>
                        <a:rPr lang="en-US" altLang="zh-TW" sz="1800" u="none" strike="noStrike">
                          <a:effectLst/>
                        </a:rPr>
                        <a:t>21</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4">
                  <a:txBody>
                    <a:bodyPr/>
                    <a:lstStyle/>
                    <a:p>
                      <a:pPr algn="ctr" fontAlgn="ctr">
                        <a:lnSpc>
                          <a:spcPts val="2400"/>
                        </a:lnSpc>
                      </a:pPr>
                      <a:r>
                        <a:rPr lang="en-US" altLang="zh-TW" sz="1800" u="none" strike="noStrike">
                          <a:effectLst/>
                        </a:rPr>
                        <a:t>108</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029862347"/>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資訊科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a:effectLst/>
                        </a:rPr>
                        <a:t>17</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776822945"/>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機械科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695893883"/>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模具科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35</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203653400"/>
                  </a:ext>
                </a:extLst>
              </a:tr>
              <a:tr h="255270">
                <a:tc rowSpan="4">
                  <a:txBody>
                    <a:bodyPr/>
                    <a:lstStyle/>
                    <a:p>
                      <a:pPr algn="ctr" fontAlgn="ctr">
                        <a:lnSpc>
                          <a:spcPts val="2400"/>
                        </a:lnSpc>
                      </a:pPr>
                      <a:r>
                        <a:rPr lang="zh-TW" altLang="en-US" sz="1800" u="none" strike="noStrike">
                          <a:effectLst/>
                        </a:rPr>
                        <a:t>光華高中</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lnSpc>
                          <a:spcPts val="2400"/>
                        </a:lnSpc>
                      </a:pPr>
                      <a:r>
                        <a:rPr lang="zh-TW" altLang="en-US" sz="1800" u="none" strike="noStrike" dirty="0">
                          <a:effectLst/>
                        </a:rPr>
                        <a:t>幼兒保育科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tc>
                <a:tc>
                  <a:txBody>
                    <a:bodyPr/>
                    <a:lstStyle/>
                    <a:p>
                      <a:pPr algn="ctr" fontAlgn="ctr">
                        <a:lnSpc>
                          <a:spcPts val="2400"/>
                        </a:lnSpc>
                      </a:pPr>
                      <a:r>
                        <a:rPr lang="en-US" altLang="zh-TW" sz="1800" u="none" strike="noStrike" dirty="0">
                          <a:effectLst/>
                        </a:rPr>
                        <a:t>20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4">
                  <a:txBody>
                    <a:bodyPr/>
                    <a:lstStyle/>
                    <a:p>
                      <a:pPr algn="ctr" fontAlgn="ctr">
                        <a:lnSpc>
                          <a:spcPts val="2400"/>
                        </a:lnSpc>
                      </a:pPr>
                      <a:r>
                        <a:rPr lang="en-US" altLang="zh-TW" sz="1800" u="none" strike="noStrike">
                          <a:effectLst/>
                        </a:rPr>
                        <a:t>122</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706096386"/>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多媒體設計科</a:t>
                      </a:r>
                      <a:r>
                        <a:rPr lang="en-US" altLang="zh-TW" sz="1800" u="none" strike="noStrike" dirty="0">
                          <a:effectLst/>
                        </a:rPr>
                        <a:t>(</a:t>
                      </a:r>
                      <a:r>
                        <a:rPr lang="zh-TW" altLang="en-US" sz="1800" u="none" strike="noStrike" dirty="0">
                          <a:effectLst/>
                        </a:rPr>
                        <a:t>動漫國際特色班</a:t>
                      </a:r>
                      <a:r>
                        <a:rPr lang="en-US" altLang="zh-TW" sz="1800" u="none" strike="noStrike" dirty="0">
                          <a:effectLst/>
                        </a:rPr>
                        <a:t>)</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46</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955741796"/>
                  </a:ext>
                </a:extLst>
              </a:tr>
              <a:tr h="255270">
                <a:tc vMerge="1">
                  <a:txBody>
                    <a:bodyPr/>
                    <a:lstStyle/>
                    <a:p>
                      <a:endParaRPr lang="zh-TW" altLang="en-US"/>
                    </a:p>
                  </a:txBody>
                  <a:tcPr/>
                </a:tc>
                <a:tc>
                  <a:txBody>
                    <a:bodyPr/>
                    <a:lstStyle/>
                    <a:p>
                      <a:pPr algn="ctr" fontAlgn="ctr">
                        <a:lnSpc>
                          <a:spcPts val="2400"/>
                        </a:lnSpc>
                      </a:pPr>
                      <a:r>
                        <a:rPr lang="zh-TW" altLang="en-US" sz="1800" u="none" strike="noStrike" dirty="0">
                          <a:effectLst/>
                        </a:rPr>
                        <a:t>流行服飾科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12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07085165"/>
                  </a:ext>
                </a:extLst>
              </a:tr>
              <a:tr h="139383">
                <a:tc vMerge="1">
                  <a:txBody>
                    <a:bodyPr/>
                    <a:lstStyle/>
                    <a:p>
                      <a:endParaRPr lang="zh-TW" altLang="en-US"/>
                    </a:p>
                  </a:txBody>
                  <a:tcPr/>
                </a:tc>
                <a:tc>
                  <a:txBody>
                    <a:bodyPr/>
                    <a:lstStyle/>
                    <a:p>
                      <a:pPr algn="ctr" fontAlgn="ctr">
                        <a:lnSpc>
                          <a:spcPts val="2400"/>
                        </a:lnSpc>
                      </a:pPr>
                      <a:r>
                        <a:rPr lang="zh-TW" altLang="en-US" sz="1800" u="none" strike="noStrike">
                          <a:effectLst/>
                        </a:rPr>
                        <a:t>餐飲管理科</a:t>
                      </a:r>
                      <a:r>
                        <a:rPr lang="en-US" altLang="zh-TW" sz="1800" u="none" strike="noStrike">
                          <a:effectLst/>
                        </a:rPr>
                        <a:t>(</a:t>
                      </a:r>
                      <a:r>
                        <a:rPr lang="zh-TW" altLang="en-US" sz="1800" u="none" strike="noStrike">
                          <a:effectLst/>
                        </a:rPr>
                        <a:t>美食文化特色班</a:t>
                      </a:r>
                      <a:r>
                        <a:rPr lang="en-US" altLang="zh-TW" sz="1800" u="none" strike="noStrike">
                          <a:effectLst/>
                        </a:rPr>
                        <a:t>)</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lnSpc>
                          <a:spcPts val="2400"/>
                        </a:lnSpc>
                      </a:pPr>
                      <a:r>
                        <a:rPr lang="en-US" altLang="zh-TW" sz="1800" u="none" strike="noStrike" dirty="0">
                          <a:effectLst/>
                        </a:rPr>
                        <a:t>47</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36295722"/>
                  </a:ext>
                </a:extLst>
              </a:tr>
            </a:tbl>
          </a:graphicData>
        </a:graphic>
      </p:graphicFrame>
    </p:spTree>
    <p:extLst>
      <p:ext uri="{BB962C8B-B14F-4D97-AF65-F5344CB8AC3E}">
        <p14:creationId xmlns:p14="http://schemas.microsoft.com/office/powerpoint/2010/main" val="3644326251"/>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標題 1"/>
          <p:cNvSpPr txBox="1">
            <a:spLocks/>
          </p:cNvSpPr>
          <p:nvPr/>
        </p:nvSpPr>
        <p:spPr bwMode="auto">
          <a:xfrm>
            <a:off x="1855788" y="4381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0" fontAlgn="base" latinLnBrk="0" hangingPunct="0">
              <a:lnSpc>
                <a:spcPct val="100000"/>
              </a:lnSpc>
              <a:spcBef>
                <a:spcPct val="0"/>
              </a:spcBef>
              <a:spcAft>
                <a:spcPct val="0"/>
              </a:spcAft>
              <a:buClrTx/>
              <a:buSzTx/>
              <a:buFontTx/>
              <a:buNone/>
              <a:tabLst/>
              <a:defRPr/>
            </a:pPr>
            <a:r>
              <a:rPr kumimoji="0" lang="en-US" altLang="zh-TW"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四</a:t>
            </a:r>
            <a:r>
              <a:rPr kumimoji="0" lang="en-US" altLang="zh-TW"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特色招生甄選入學</a:t>
            </a:r>
            <a:r>
              <a:rPr kumimoji="0" lang="en-US" altLang="zh-TW"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a:t>
            </a:r>
            <a:r>
              <a:rPr kumimoji="0" lang="zh-TW" altLang="en-US" sz="36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rPr>
              <a:t>專業群</a:t>
            </a:r>
            <a:r>
              <a:rPr kumimoji="0" lang="zh-TW" altLang="en-US" sz="3600" b="0" i="0" u="none" strike="noStrike" kern="1200" cap="none" spc="0" normalizeH="0" baseline="0" noProof="0" dirty="0" smtClean="0">
                <a:ln>
                  <a:noFill/>
                </a:ln>
                <a:solidFill>
                  <a:srgbClr val="C00000"/>
                </a:solidFill>
                <a:effectLst/>
                <a:uLnTx/>
                <a:uFillTx/>
                <a:latin typeface="標楷體" panose="03000509000000000000" pitchFamily="65" charset="-120"/>
                <a:ea typeface="標楷體" panose="03000509000000000000" pitchFamily="65" charset="-120"/>
                <a:cs typeface="+mn-cs"/>
              </a:rPr>
              <a:t>科</a:t>
            </a:r>
            <a:endParaRPr kumimoji="0" lang="zh-TW" altLang="en-US" sz="4000" b="0" i="0" u="none" strike="noStrike" kern="1200" cap="none" spc="0" normalizeH="0" baseline="0" noProof="0" dirty="0">
              <a:ln>
                <a:noFill/>
              </a:ln>
              <a:solidFill>
                <a:srgbClr val="C00000"/>
              </a:solidFill>
              <a:effectLst/>
              <a:uLnTx/>
              <a:uFillTx/>
              <a:latin typeface="標楷體" panose="03000509000000000000" pitchFamily="65" charset="-120"/>
              <a:ea typeface="標楷體" panose="03000509000000000000" pitchFamily="65" charset="-120"/>
              <a:cs typeface="+mn-cs"/>
            </a:endParaRPr>
          </a:p>
        </p:txBody>
      </p:sp>
      <p:sp>
        <p:nvSpPr>
          <p:cNvPr id="6" name="投影片編號版面配置區 11">
            <a:extLst>
              <a:ext uri="{FF2B5EF4-FFF2-40B4-BE49-F238E27FC236}">
                <a16:creationId xmlns:a16="http://schemas.microsoft.com/office/drawing/2014/main" id="{686D5084-3921-4CC5-ACD3-69772CD79AE2}"/>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49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aphicFrame>
        <p:nvGraphicFramePr>
          <p:cNvPr id="8" name="表格 7">
            <a:extLst>
              <a:ext uri="{FF2B5EF4-FFF2-40B4-BE49-F238E27FC236}">
                <a16:creationId xmlns:a16="http://schemas.microsoft.com/office/drawing/2014/main" id="{555B3AFF-859A-4FA8-BFDB-E7786F2B5317}"/>
              </a:ext>
            </a:extLst>
          </p:cNvPr>
          <p:cNvGraphicFramePr>
            <a:graphicFrameLocks noGrp="1"/>
          </p:cNvGraphicFramePr>
          <p:nvPr>
            <p:extLst/>
          </p:nvPr>
        </p:nvGraphicFramePr>
        <p:xfrm>
          <a:off x="1855788" y="1164649"/>
          <a:ext cx="8075240" cy="4825365"/>
        </p:xfrm>
        <a:graphic>
          <a:graphicData uri="http://schemas.openxmlformats.org/drawingml/2006/table">
            <a:tbl>
              <a:tblPr>
                <a:tableStyleId>{ED083AE6-46FA-4A59-8FB0-9F97EB10719F}</a:tableStyleId>
              </a:tblPr>
              <a:tblGrid>
                <a:gridCol w="1656184">
                  <a:extLst>
                    <a:ext uri="{9D8B030D-6E8A-4147-A177-3AD203B41FA5}">
                      <a16:colId xmlns:a16="http://schemas.microsoft.com/office/drawing/2014/main" val="3028945384"/>
                    </a:ext>
                  </a:extLst>
                </a:gridCol>
                <a:gridCol w="3888432">
                  <a:extLst>
                    <a:ext uri="{9D8B030D-6E8A-4147-A177-3AD203B41FA5}">
                      <a16:colId xmlns:a16="http://schemas.microsoft.com/office/drawing/2014/main" val="102551257"/>
                    </a:ext>
                  </a:extLst>
                </a:gridCol>
                <a:gridCol w="1368152">
                  <a:extLst>
                    <a:ext uri="{9D8B030D-6E8A-4147-A177-3AD203B41FA5}">
                      <a16:colId xmlns:a16="http://schemas.microsoft.com/office/drawing/2014/main" val="1117351614"/>
                    </a:ext>
                  </a:extLst>
                </a:gridCol>
                <a:gridCol w="1162472">
                  <a:extLst>
                    <a:ext uri="{9D8B030D-6E8A-4147-A177-3AD203B41FA5}">
                      <a16:colId xmlns:a16="http://schemas.microsoft.com/office/drawing/2014/main" val="1225500528"/>
                    </a:ext>
                  </a:extLst>
                </a:gridCol>
              </a:tblGrid>
              <a:tr h="255270">
                <a:tc>
                  <a:txBody>
                    <a:bodyPr/>
                    <a:lstStyle/>
                    <a:p>
                      <a:pPr algn="ctr" fontAlgn="ctr"/>
                      <a:r>
                        <a:rPr lang="zh-TW" altLang="en-US" sz="1800" u="none" strike="noStrike" dirty="0">
                          <a:effectLst/>
                        </a:rPr>
                        <a:t>學校</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特色班別名稱</a:t>
                      </a:r>
                      <a:endParaRPr lang="zh-TW" altLang="en-US"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a:effectLst/>
                        </a:rPr>
                        <a:t>招生數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a:effectLst/>
                        </a:rPr>
                        <a:t>總數</a:t>
                      </a:r>
                      <a:endParaRPr lang="zh-TW" altLang="en-US"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122151162"/>
                  </a:ext>
                </a:extLst>
              </a:tr>
              <a:tr h="255270">
                <a:tc rowSpan="3">
                  <a:txBody>
                    <a:bodyPr/>
                    <a:lstStyle/>
                    <a:p>
                      <a:pPr algn="ctr" fontAlgn="ctr"/>
                      <a:r>
                        <a:rPr lang="zh-TW" altLang="en-US" sz="1800" u="none" strike="noStrike" dirty="0">
                          <a:solidFill>
                            <a:schemeClr val="tx1"/>
                          </a:solidFill>
                          <a:effectLst/>
                        </a:rPr>
                        <a:t>長榮女中</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a:effectLst/>
                        </a:rPr>
                        <a:t>美容科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3">
                  <a:txBody>
                    <a:bodyPr/>
                    <a:lstStyle/>
                    <a:p>
                      <a:pPr algn="ctr" fontAlgn="ctr"/>
                      <a:r>
                        <a:rPr lang="en-US" altLang="zh-TW" sz="1800" u="none" strike="noStrike">
                          <a:effectLst/>
                        </a:rPr>
                        <a:t>135</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2899550888"/>
                  </a:ext>
                </a:extLst>
              </a:tr>
              <a:tr h="255270">
                <a:tc vMerge="1">
                  <a:txBody>
                    <a:bodyPr/>
                    <a:lstStyle/>
                    <a:p>
                      <a:endParaRPr lang="zh-TW" altLang="en-US"/>
                    </a:p>
                  </a:txBody>
                  <a:tcPr/>
                </a:tc>
                <a:tc>
                  <a:txBody>
                    <a:bodyPr/>
                    <a:lstStyle/>
                    <a:p>
                      <a:pPr algn="ctr" fontAlgn="ct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598310274"/>
                  </a:ext>
                </a:extLst>
              </a:tr>
              <a:tr h="255270">
                <a:tc vMerge="1">
                  <a:txBody>
                    <a:bodyPr/>
                    <a:lstStyle/>
                    <a:p>
                      <a:endParaRPr lang="zh-TW" altLang="en-US"/>
                    </a:p>
                  </a:txBody>
                  <a:tcPr/>
                </a:tc>
                <a:tc>
                  <a:txBody>
                    <a:bodyPr/>
                    <a:lstStyle/>
                    <a:p>
                      <a:pPr algn="ctr" fontAlgn="ctr"/>
                      <a:r>
                        <a:rPr lang="zh-TW" altLang="en-US" sz="1800" u="none" strike="noStrike">
                          <a:effectLst/>
                        </a:rPr>
                        <a:t>時尚造型科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522418239"/>
                  </a:ext>
                </a:extLst>
              </a:tr>
              <a:tr h="255270">
                <a:tc rowSpan="2">
                  <a:txBody>
                    <a:bodyPr/>
                    <a:lstStyle/>
                    <a:p>
                      <a:pPr algn="ctr" fontAlgn="ctr"/>
                      <a:r>
                        <a:rPr lang="zh-TW" altLang="en-US" sz="1800" u="none" strike="noStrike" dirty="0">
                          <a:solidFill>
                            <a:schemeClr val="tx1"/>
                          </a:solidFill>
                          <a:effectLst/>
                        </a:rPr>
                        <a:t>長榮高中</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廣告設計科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2">
                  <a:txBody>
                    <a:bodyPr/>
                    <a:lstStyle/>
                    <a:p>
                      <a:pPr algn="ctr" fontAlgn="ctr"/>
                      <a:r>
                        <a:rPr lang="en-US" altLang="zh-TW" sz="1800" u="none" strike="noStrike">
                          <a:effectLst/>
                        </a:rPr>
                        <a:t>24</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272092211"/>
                  </a:ext>
                </a:extLst>
              </a:tr>
              <a:tr h="255270">
                <a:tc vMerge="1">
                  <a:txBody>
                    <a:bodyPr/>
                    <a:lstStyle/>
                    <a:p>
                      <a:endParaRPr lang="zh-TW" altLang="en-US"/>
                    </a:p>
                  </a:txBody>
                  <a:tcPr/>
                </a:tc>
                <a:tc>
                  <a:txBody>
                    <a:bodyPr/>
                    <a:lstStyle/>
                    <a:p>
                      <a:pPr algn="ctr" fontAlgn="ctr"/>
                      <a:r>
                        <a:rPr lang="zh-TW" altLang="en-US" sz="1800" u="none" strike="noStrike" dirty="0">
                          <a:effectLst/>
                        </a:rPr>
                        <a:t>應用英語科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12</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381629140"/>
                  </a:ext>
                </a:extLst>
              </a:tr>
              <a:tr h="255270">
                <a:tc rowSpan="6">
                  <a:txBody>
                    <a:bodyPr/>
                    <a:lstStyle/>
                    <a:p>
                      <a:pPr algn="ctr" fontAlgn="ctr"/>
                      <a:r>
                        <a:rPr lang="zh-TW" altLang="en-US" sz="1800" u="none" strike="noStrike" dirty="0">
                          <a:solidFill>
                            <a:schemeClr val="tx1"/>
                          </a:solidFill>
                          <a:effectLst/>
                        </a:rPr>
                        <a:t>南英商工</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汽車科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6">
                  <a:txBody>
                    <a:bodyPr/>
                    <a:lstStyle/>
                    <a:p>
                      <a:pPr algn="ctr" fontAlgn="ctr"/>
                      <a:r>
                        <a:rPr lang="en-US" altLang="zh-TW" sz="1800" u="none" strike="noStrike">
                          <a:effectLst/>
                        </a:rPr>
                        <a:t>190</a:t>
                      </a:r>
                      <a:endParaRPr lang="en-US" altLang="zh-TW" sz="1800" b="1" i="0" u="none" strike="noStrike">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619466192"/>
                  </a:ext>
                </a:extLst>
              </a:tr>
              <a:tr h="255270">
                <a:tc vMerge="1">
                  <a:txBody>
                    <a:bodyPr/>
                    <a:lstStyle/>
                    <a:p>
                      <a:endParaRPr lang="zh-TW" altLang="en-US"/>
                    </a:p>
                  </a:txBody>
                  <a:tcPr/>
                </a:tc>
                <a:tc>
                  <a:txBody>
                    <a:bodyPr/>
                    <a:lstStyle/>
                    <a:p>
                      <a:pPr algn="ctr" fontAlgn="ctr"/>
                      <a:r>
                        <a:rPr lang="zh-TW" altLang="en-US" sz="1800" u="none" strike="noStrike" dirty="0">
                          <a:effectLst/>
                        </a:rPr>
                        <a:t>觀光事業科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117554032"/>
                  </a:ext>
                </a:extLst>
              </a:tr>
              <a:tr h="255270">
                <a:tc vMerge="1">
                  <a:txBody>
                    <a:bodyPr/>
                    <a:lstStyle/>
                    <a:p>
                      <a:endParaRPr lang="zh-TW" altLang="en-US"/>
                    </a:p>
                  </a:txBody>
                  <a:tcPr/>
                </a:tc>
                <a:tc>
                  <a:txBody>
                    <a:bodyPr/>
                    <a:lstStyle/>
                    <a:p>
                      <a:pPr algn="ctr" fontAlgn="ctr"/>
                      <a:r>
                        <a:rPr lang="zh-TW" altLang="en-US" sz="1800" u="none" strike="noStrike">
                          <a:effectLst/>
                        </a:rPr>
                        <a:t>多媒體動畫科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951158478"/>
                  </a:ext>
                </a:extLst>
              </a:tr>
              <a:tr h="255270">
                <a:tc vMerge="1">
                  <a:txBody>
                    <a:bodyPr/>
                    <a:lstStyle/>
                    <a:p>
                      <a:endParaRPr lang="zh-TW" altLang="en-US"/>
                    </a:p>
                  </a:txBody>
                  <a:tcPr/>
                </a:tc>
                <a:tc>
                  <a:txBody>
                    <a:bodyPr/>
                    <a:lstStyle/>
                    <a:p>
                      <a:pPr algn="ctr" fontAlgn="ctr"/>
                      <a:r>
                        <a:rPr lang="zh-TW" altLang="en-US" sz="1800" u="none" strike="noStrike" dirty="0">
                          <a:effectLst/>
                        </a:rPr>
                        <a:t>應用日語科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155041629"/>
                  </a:ext>
                </a:extLst>
              </a:tr>
              <a:tr h="255270">
                <a:tc vMerge="1">
                  <a:txBody>
                    <a:bodyPr/>
                    <a:lstStyle/>
                    <a:p>
                      <a:endParaRPr lang="zh-TW" altLang="en-US"/>
                    </a:p>
                  </a:txBody>
                  <a:tcPr/>
                </a:tc>
                <a:tc>
                  <a:txBody>
                    <a:bodyPr/>
                    <a:lstStyle/>
                    <a:p>
                      <a:pPr algn="ctr" fontAlgn="ctr"/>
                      <a:r>
                        <a:rPr lang="zh-TW" altLang="en-US" sz="1800" u="none" strike="noStrike" dirty="0">
                          <a:effectLst/>
                        </a:rPr>
                        <a:t>餐飲管理科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45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2620329915"/>
                  </a:ext>
                </a:extLst>
              </a:tr>
              <a:tr h="227452">
                <a:tc vMerge="1">
                  <a:txBody>
                    <a:bodyPr/>
                    <a:lstStyle/>
                    <a:p>
                      <a:endParaRPr lang="zh-TW" altLang="en-US"/>
                    </a:p>
                  </a:txBody>
                  <a:tcPr/>
                </a:tc>
                <a:tc>
                  <a:txBody>
                    <a:bodyPr/>
                    <a:lstStyle/>
                    <a:p>
                      <a:pPr algn="ctr" fontAlgn="ctr"/>
                      <a:r>
                        <a:rPr lang="zh-TW" altLang="en-US" sz="1800" u="none" strike="noStrike">
                          <a:effectLst/>
                        </a:rPr>
                        <a:t>電影電視科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a:effectLst/>
                        </a:rPr>
                        <a:t>25</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819842008"/>
                  </a:ext>
                </a:extLst>
              </a:tr>
              <a:tr h="255270">
                <a:tc rowSpan="2">
                  <a:txBody>
                    <a:bodyPr/>
                    <a:lstStyle/>
                    <a:p>
                      <a:pPr algn="ctr" fontAlgn="ctr"/>
                      <a:r>
                        <a:rPr lang="zh-TW" altLang="en-US" sz="1800" u="none" strike="noStrike" dirty="0">
                          <a:solidFill>
                            <a:schemeClr val="tx1"/>
                          </a:solidFill>
                          <a:effectLst/>
                        </a:rPr>
                        <a:t>育德工家</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飛機修護科</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42</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2">
                  <a:txBody>
                    <a:bodyPr/>
                    <a:lstStyle/>
                    <a:p>
                      <a:pPr algn="ctr" fontAlgn="ctr"/>
                      <a:r>
                        <a:rPr lang="en-US" altLang="zh-TW" sz="1800" u="none" strike="noStrike" dirty="0">
                          <a:effectLst/>
                        </a:rPr>
                        <a:t>52</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1417062547"/>
                  </a:ext>
                </a:extLst>
              </a:tr>
              <a:tr h="255270">
                <a:tc vMerge="1">
                  <a:txBody>
                    <a:bodyPr/>
                    <a:lstStyle/>
                    <a:p>
                      <a:endParaRPr lang="zh-TW" altLang="en-US"/>
                    </a:p>
                  </a:txBody>
                  <a:tcPr/>
                </a:tc>
                <a:tc>
                  <a:txBody>
                    <a:bodyPr/>
                    <a:lstStyle/>
                    <a:p>
                      <a:pPr algn="ctr" fontAlgn="ctr"/>
                      <a:r>
                        <a:rPr lang="zh-TW" altLang="en-US" sz="1800" u="none" strike="noStrike" dirty="0">
                          <a:effectLst/>
                        </a:rPr>
                        <a:t>餐飲管理科</a:t>
                      </a:r>
                      <a:endParaRPr lang="zh-TW" altLang="en-US" sz="1800" b="1" i="0" u="none" strike="noStrike" dirty="0">
                        <a:solidFill>
                          <a:srgbClr val="000000"/>
                        </a:solidFill>
                        <a:effectLst/>
                        <a:latin typeface="細明體" panose="02020509000000000000" pitchFamily="49" charset="-120"/>
                        <a:ea typeface="細明體" panose="02020509000000000000" pitchFamily="49" charset="-120"/>
                      </a:endParaRPr>
                    </a:p>
                  </a:txBody>
                  <a:tcPr marL="9525" marR="9525" marT="9525" marB="0" anchor="ctr"/>
                </a:tc>
                <a:tc>
                  <a:txBody>
                    <a:bodyPr/>
                    <a:lstStyle/>
                    <a:p>
                      <a:pPr algn="ctr" fontAlgn="ctr"/>
                      <a:r>
                        <a:rPr lang="en-US" altLang="zh-TW" sz="1800" u="none" strike="noStrike">
                          <a:effectLst/>
                        </a:rPr>
                        <a:t>10</a:t>
                      </a:r>
                      <a:endParaRPr lang="en-US" altLang="zh-TW"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1572335176"/>
                  </a:ext>
                </a:extLst>
              </a:tr>
              <a:tr h="255270">
                <a:tc rowSpan="3">
                  <a:txBody>
                    <a:bodyPr/>
                    <a:lstStyle/>
                    <a:p>
                      <a:pPr algn="ctr" fontAlgn="ctr"/>
                      <a:r>
                        <a:rPr lang="zh-TW" altLang="en-US" sz="1800" u="none" strike="noStrike" dirty="0">
                          <a:solidFill>
                            <a:schemeClr val="tx1"/>
                          </a:solidFill>
                          <a:effectLst/>
                        </a:rPr>
                        <a:t>陽明工商</a:t>
                      </a:r>
                      <a:endParaRPr lang="zh-TW" altLang="en-US" sz="1800" b="1" i="0" u="none" strike="noStrike" dirty="0">
                        <a:solidFill>
                          <a:schemeClr val="tx1"/>
                        </a:solidFill>
                        <a:effectLst/>
                        <a:latin typeface="Times New Roman" panose="02020603050405020304" pitchFamily="18" charset="0"/>
                        <a:ea typeface="新細明體" panose="02020500000000000000" pitchFamily="18" charset="-120"/>
                      </a:endParaRPr>
                    </a:p>
                  </a:txBody>
                  <a:tcPr marL="9525" marR="9525" marT="9525" marB="0" anchor="ctr"/>
                </a:tc>
                <a:tc>
                  <a:txBody>
                    <a:bodyPr/>
                    <a:lstStyle/>
                    <a:p>
                      <a:pPr algn="ctr" fontAlgn="ctr"/>
                      <a:r>
                        <a:rPr lang="zh-TW" altLang="en-US" sz="1800" u="none" strike="noStrike" dirty="0">
                          <a:effectLst/>
                        </a:rPr>
                        <a:t>商業經營科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20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rowSpan="3">
                  <a:txBody>
                    <a:bodyPr/>
                    <a:lstStyle/>
                    <a:p>
                      <a:pPr algn="ctr" fontAlgn="ctr"/>
                      <a:r>
                        <a:rPr lang="en-US" altLang="zh-TW" sz="1800" u="none" strike="noStrike" dirty="0">
                          <a:effectLst/>
                        </a:rPr>
                        <a:t>80</a:t>
                      </a:r>
                      <a:endParaRPr lang="en-US" altLang="zh-TW" sz="1800" b="1" i="0" u="none" strike="noStrike" dirty="0">
                        <a:solidFill>
                          <a:srgbClr val="000000"/>
                        </a:solidFill>
                        <a:effectLst/>
                        <a:latin typeface="Times New Roman" panose="02020603050405020304" pitchFamily="18" charset="0"/>
                        <a:ea typeface="新細明體" panose="02020500000000000000" pitchFamily="18" charset="-120"/>
                      </a:endParaRPr>
                    </a:p>
                  </a:txBody>
                  <a:tcPr marL="9525" marR="9525" marT="9525" marB="0" anchor="ctr"/>
                </a:tc>
                <a:extLst>
                  <a:ext uri="{0D108BD9-81ED-4DB2-BD59-A6C34878D82A}">
                    <a16:rowId xmlns:a16="http://schemas.microsoft.com/office/drawing/2014/main" val="3802504633"/>
                  </a:ext>
                </a:extLst>
              </a:tr>
              <a:tr h="255270">
                <a:tc vMerge="1">
                  <a:txBody>
                    <a:bodyPr/>
                    <a:lstStyle/>
                    <a:p>
                      <a:endParaRPr lang="zh-TW" altLang="en-US"/>
                    </a:p>
                  </a:txBody>
                  <a:tcPr/>
                </a:tc>
                <a:tc>
                  <a:txBody>
                    <a:bodyPr/>
                    <a:lstStyle/>
                    <a:p>
                      <a:pPr algn="ctr" fontAlgn="ctr"/>
                      <a:r>
                        <a:rPr lang="zh-TW" altLang="en-US" sz="1800" u="none" strike="noStrike">
                          <a:effectLst/>
                        </a:rPr>
                        <a:t>家具木工科</a:t>
                      </a:r>
                      <a:endParaRPr lang="zh-TW" altLang="en-US" sz="1800" b="1" i="0" u="none" strike="noStrike">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20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3543104439"/>
                  </a:ext>
                </a:extLst>
              </a:tr>
              <a:tr h="255270">
                <a:tc vMerge="1">
                  <a:txBody>
                    <a:bodyPr/>
                    <a:lstStyle/>
                    <a:p>
                      <a:endParaRPr lang="zh-TW" altLang="en-US"/>
                    </a:p>
                  </a:txBody>
                  <a:tcPr/>
                </a:tc>
                <a:tc>
                  <a:txBody>
                    <a:bodyPr/>
                    <a:lstStyle/>
                    <a:p>
                      <a:pPr algn="ctr" fontAlgn="ctr"/>
                      <a:r>
                        <a:rPr lang="zh-TW" altLang="en-US" sz="1800" u="none" strike="noStrike" dirty="0">
                          <a:effectLst/>
                        </a:rPr>
                        <a:t>汽車科</a:t>
                      </a:r>
                      <a:endParaRPr lang="zh-TW" altLang="en-US"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a:txBody>
                    <a:bodyPr/>
                    <a:lstStyle/>
                    <a:p>
                      <a:pPr algn="ctr" fontAlgn="ctr"/>
                      <a:r>
                        <a:rPr lang="en-US" altLang="zh-TW" sz="1800" u="none" strike="noStrike" dirty="0">
                          <a:effectLst/>
                        </a:rPr>
                        <a:t>40</a:t>
                      </a:r>
                      <a:endParaRPr lang="en-US" altLang="zh-TW" sz="1800" b="1" i="0" u="none" strike="noStrike" dirty="0">
                        <a:solidFill>
                          <a:srgbClr val="000000"/>
                        </a:solidFill>
                        <a:effectLst/>
                        <a:latin typeface="Calibri" panose="020F0502020204030204" pitchFamily="34" charset="0"/>
                        <a:ea typeface="新細明體" panose="02020500000000000000" pitchFamily="18" charset="-120"/>
                      </a:endParaRPr>
                    </a:p>
                  </a:txBody>
                  <a:tcPr marL="9525" marR="9525" marT="9525" marB="0" anchor="ctr"/>
                </a:tc>
                <a:tc vMerge="1">
                  <a:txBody>
                    <a:bodyPr/>
                    <a:lstStyle/>
                    <a:p>
                      <a:endParaRPr lang="zh-TW" altLang="en-US"/>
                    </a:p>
                  </a:txBody>
                  <a:tcPr/>
                </a:tc>
                <a:extLst>
                  <a:ext uri="{0D108BD9-81ED-4DB2-BD59-A6C34878D82A}">
                    <a16:rowId xmlns:a16="http://schemas.microsoft.com/office/drawing/2014/main" val="4230512451"/>
                  </a:ext>
                </a:extLst>
              </a:tr>
            </a:tbl>
          </a:graphicData>
        </a:graphic>
      </p:graphicFrame>
    </p:spTree>
    <p:extLst>
      <p:ext uri="{BB962C8B-B14F-4D97-AF65-F5344CB8AC3E}">
        <p14:creationId xmlns:p14="http://schemas.microsoft.com/office/powerpoint/2010/main" val="391519988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每个人都是天才：不要强迫一条鱼去爬树">
            <a:extLst>
              <a:ext uri="{FF2B5EF4-FFF2-40B4-BE49-F238E27FC236}">
                <a16:creationId xmlns:a16="http://schemas.microsoft.com/office/drawing/2014/main" id="{CA9D8938-B202-4650-902B-A932EB7F5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64962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333"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algn="ctr" defTabSz="455613" eaLnBrk="1" hangingPunct="1"/>
            <a:r>
              <a:rPr kumimoji="1" lang="zh-TW" altLang="en-US" sz="4800" dirty="0" smtClean="0">
                <a:solidFill>
                  <a:schemeClr val="bg1"/>
                </a:solidFill>
                <a:latin typeface="標楷體" panose="03000509000000000000" pitchFamily="65" charset="-120"/>
                <a:ea typeface="標楷體" panose="03000509000000000000" pitchFamily="65" charset="-120"/>
              </a:rPr>
              <a:t>五專</a:t>
            </a:r>
            <a:r>
              <a:rPr kumimoji="1" lang="zh-TW" altLang="en-US" sz="4800" dirty="0">
                <a:solidFill>
                  <a:schemeClr val="bg1"/>
                </a:solidFill>
                <a:latin typeface="標楷體" panose="03000509000000000000" pitchFamily="65" charset="-120"/>
                <a:ea typeface="標楷體" panose="03000509000000000000" pitchFamily="65" charset="-120"/>
              </a:rPr>
              <a:t>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1">
            <a:extLst>
              <a:ext uri="{FF2B5EF4-FFF2-40B4-BE49-F238E27FC236}">
                <a16:creationId xmlns:a16="http://schemas.microsoft.com/office/drawing/2014/main" id="{5346C3FD-6947-4B4D-BA6E-15CE2F177436}"/>
              </a:ext>
            </a:extLst>
          </p:cNvPr>
          <p:cNvSpPr txBox="1">
            <a:spLocks noChangeArrowheads="1"/>
          </p:cNvSpPr>
          <p:nvPr/>
        </p:nvSpPr>
        <p:spPr bwMode="auto">
          <a:xfrm>
            <a:off x="1938125" y="4446652"/>
            <a:ext cx="8816264" cy="1323439"/>
          </a:xfrm>
          <a:prstGeom prst="rect">
            <a:avLst/>
          </a:prstGeom>
          <a:solidFill>
            <a:srgbClr val="FFFF00"/>
          </a:solidFill>
          <a:extLst/>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4000" b="1" i="0" u="none" strike="noStrike" kern="1200" cap="none" spc="0" normalizeH="0" baseline="0" noProof="0" dirty="0">
                <a:ln w="24500" cmpd="dbl">
                  <a:solidFill>
                    <a:srgbClr val="B73C26">
                      <a:shade val="85000"/>
                      <a:satMod val="155000"/>
                    </a:srgbClr>
                  </a:solidFill>
                  <a:prstDash val="solid"/>
                  <a:miter lim="800000"/>
                </a:ln>
                <a:gradFill>
                  <a:gsLst>
                    <a:gs pos="10000">
                      <a:srgbClr val="B73C26">
                        <a:tint val="10000"/>
                        <a:satMod val="155000"/>
                      </a:srgbClr>
                    </a:gs>
                    <a:gs pos="60000">
                      <a:srgbClr val="B73C26">
                        <a:tint val="30000"/>
                        <a:satMod val="155000"/>
                      </a:srgbClr>
                    </a:gs>
                    <a:gs pos="100000">
                      <a:srgbClr val="B73C26">
                        <a:tint val="73000"/>
                        <a:satMod val="155000"/>
                      </a:srgbClr>
                    </a:gs>
                  </a:gsLst>
                  <a:lin ang="5400000"/>
                </a:gradFill>
                <a:effectLst/>
                <a:uLnTx/>
                <a:uFillTx/>
                <a:latin typeface="Arial" panose="020B0604020202020204" pitchFamily="34" charset="0"/>
                <a:ea typeface="微軟正黑體" panose="020B0604030504040204" pitchFamily="34" charset="-120"/>
                <a:cs typeface="+mn-cs"/>
              </a:rPr>
              <a:t>有意報考者，請家長務必提醒孩子注意教務處公布之報名相關訊息及期程</a:t>
            </a:r>
          </a:p>
        </p:txBody>
      </p:sp>
      <p:sp>
        <p:nvSpPr>
          <p:cNvPr id="7" name="投影片編號版面配置區 11">
            <a:extLst>
              <a:ext uri="{FF2B5EF4-FFF2-40B4-BE49-F238E27FC236}">
                <a16:creationId xmlns:a16="http://schemas.microsoft.com/office/drawing/2014/main" id="{36AD24E3-744C-4612-9BB1-AE983C700218}"/>
              </a:ext>
            </a:extLst>
          </p:cNvPr>
          <p:cNvSpPr>
            <a:spLocks noGrp="1"/>
          </p:cNvSpPr>
          <p:nvPr>
            <p:ph type="sldNum" sz="quarter" idx="12"/>
          </p:nvPr>
        </p:nvSpPr>
        <p:spPr>
          <a:xfrm>
            <a:off x="329683" y="3246437"/>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811589897"/>
      </p:ext>
    </p:extLst>
  </p:cSld>
  <p:clrMapOvr>
    <a:masterClrMapping/>
  </p:clrMapOvr>
  <p:transition spd="slow">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圖片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67459">
            <a:off x="6278505" y="4502120"/>
            <a:ext cx="2389281" cy="1670114"/>
          </a:xfrm>
          <a:prstGeom prst="rect">
            <a:avLst/>
          </a:prstGeom>
        </p:spPr>
      </p:pic>
      <p:pic>
        <p:nvPicPr>
          <p:cNvPr id="32" name="圖片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04" y="3533383"/>
            <a:ext cx="2389281" cy="1670114"/>
          </a:xfrm>
          <a:prstGeom prst="rect">
            <a:avLst/>
          </a:prstGeom>
        </p:spPr>
      </p:pic>
      <p:pic>
        <p:nvPicPr>
          <p:cNvPr id="31" name="圖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04552">
            <a:off x="6288542" y="2631901"/>
            <a:ext cx="2389281" cy="1670114"/>
          </a:xfrm>
          <a:prstGeom prst="rect">
            <a:avLst/>
          </a:prstGeom>
        </p:spPr>
      </p:pic>
      <p:sp>
        <p:nvSpPr>
          <p:cNvPr id="23554" name="標題 1"/>
          <p:cNvSpPr>
            <a:spLocks noGrp="1"/>
          </p:cNvSpPr>
          <p:nvPr>
            <p:ph type="title"/>
          </p:nvPr>
        </p:nvSpPr>
        <p:spPr/>
        <p:txBody>
          <a:bodyPr/>
          <a:lstStyle/>
          <a:p>
            <a:pPr eaLnBrk="1" hangingPunct="1"/>
            <a:r>
              <a:rPr lang="zh-TW" altLang="en-US" sz="4000" b="1" dirty="0">
                <a:latin typeface="標楷體" panose="03000509000000000000" pitchFamily="65" charset="-120"/>
                <a:cs typeface="Arial Unicode MS" panose="020B0604020202020204" pitchFamily="34" charset="-120"/>
              </a:rPr>
              <a:t>五專主要入學管道流程圖</a:t>
            </a:r>
          </a:p>
        </p:txBody>
      </p:sp>
      <p:sp>
        <p:nvSpPr>
          <p:cNvPr id="10243" name="Rectangle 3"/>
          <p:cNvSpPr>
            <a:spLocks noChangeArrowheads="1"/>
          </p:cNvSpPr>
          <p:nvPr/>
        </p:nvSpPr>
        <p:spPr bwMode="auto">
          <a:xfrm>
            <a:off x="2279651" y="1700214"/>
            <a:ext cx="4176713" cy="504825"/>
          </a:xfrm>
          <a:prstGeom prst="rect">
            <a:avLst/>
          </a:prstGeom>
          <a:solidFill>
            <a:srgbClr val="FFFF99"/>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20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國中教育會考</a:t>
            </a:r>
          </a:p>
        </p:txBody>
      </p:sp>
      <p:sp>
        <p:nvSpPr>
          <p:cNvPr id="10245" name="Rectangle 5"/>
          <p:cNvSpPr>
            <a:spLocks noChangeArrowheads="1"/>
          </p:cNvSpPr>
          <p:nvPr/>
        </p:nvSpPr>
        <p:spPr bwMode="auto">
          <a:xfrm>
            <a:off x="2279651" y="2925764"/>
            <a:ext cx="4176713" cy="503237"/>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2000" b="1" i="0" u="none" strike="noStrike" kern="1200" cap="none" spc="0" normalizeH="0" baseline="0" noProof="0" dirty="0">
                <a:ln>
                  <a:noFill/>
                </a:ln>
                <a:solidFill>
                  <a:srgbClr val="FFFF00"/>
                </a:solidFill>
                <a:effectLst/>
                <a:uLnTx/>
                <a:uFillTx/>
                <a:latin typeface="標楷體" panose="03000509000000000000" pitchFamily="65" charset="-120"/>
                <a:ea typeface="標楷體" panose="03000509000000000000" pitchFamily="65" charset="-120"/>
                <a:cs typeface="Arial Unicode MS" panose="020B0604020202020204" pitchFamily="34" charset="-120"/>
              </a:rPr>
              <a:t>五專優先免試入學</a:t>
            </a:r>
          </a:p>
        </p:txBody>
      </p:sp>
      <p:sp>
        <p:nvSpPr>
          <p:cNvPr id="10246" name="Rectangle 7"/>
          <p:cNvSpPr>
            <a:spLocks noChangeArrowheads="1"/>
          </p:cNvSpPr>
          <p:nvPr/>
        </p:nvSpPr>
        <p:spPr bwMode="auto">
          <a:xfrm>
            <a:off x="2279651" y="4148139"/>
            <a:ext cx="4176713" cy="504825"/>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2000" b="1" i="0" u="none" strike="noStrike" kern="1200" cap="none" spc="0" normalizeH="0" baseline="0" noProof="0" dirty="0">
                <a:ln>
                  <a:noFill/>
                </a:ln>
                <a:solidFill>
                  <a:srgbClr val="66FF33"/>
                </a:solidFill>
                <a:effectLst/>
                <a:uLnTx/>
                <a:uFillTx/>
                <a:latin typeface="標楷體" panose="03000509000000000000" pitchFamily="65" charset="-120"/>
                <a:ea typeface="標楷體" panose="03000509000000000000" pitchFamily="65" charset="-120"/>
                <a:cs typeface="Arial Unicode MS" panose="020B0604020202020204" pitchFamily="34" charset="-120"/>
              </a:rPr>
              <a:t>北、中、南區五專聯合免試入學</a:t>
            </a:r>
          </a:p>
        </p:txBody>
      </p:sp>
      <p:sp>
        <p:nvSpPr>
          <p:cNvPr id="10248" name="Rectangle 11"/>
          <p:cNvSpPr>
            <a:spLocks noChangeArrowheads="1"/>
          </p:cNvSpPr>
          <p:nvPr/>
        </p:nvSpPr>
        <p:spPr bwMode="auto">
          <a:xfrm>
            <a:off x="2279651" y="5372100"/>
            <a:ext cx="4176713" cy="503238"/>
          </a:xfrm>
          <a:prstGeom prst="rect">
            <a:avLst/>
          </a:prstGeom>
          <a:solidFill>
            <a:schemeClr val="accent1"/>
          </a:solidFill>
          <a:ln w="9525">
            <a:solidFill>
              <a:schemeClr val="tx1"/>
            </a:solidFill>
            <a:miter lim="800000"/>
            <a:headEnd/>
            <a:tailEnd/>
          </a:ln>
          <a:scene3d>
            <a:camera prst="orthographicFront"/>
            <a:lightRig rig="threePt" dir="t"/>
          </a:scene3d>
          <a:sp3d>
            <a:bevelT w="114300" prst="artDeco"/>
          </a:sp3d>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2000" b="0" i="0" u="none" strike="noStrike" kern="1200" cap="none" spc="0" normalizeH="0" baseline="0" noProof="0" dirty="0">
                <a:ln>
                  <a:noFill/>
                </a:ln>
                <a:solidFill>
                  <a:prstClr val="white"/>
                </a:solidFill>
                <a:effectLst/>
                <a:uLnTx/>
                <a:uFillTx/>
                <a:latin typeface="標楷體" panose="03000509000000000000" pitchFamily="65" charset="-120"/>
                <a:ea typeface="標楷體" panose="03000509000000000000" pitchFamily="65" charset="-120"/>
                <a:cs typeface="Arial Unicode MS" panose="020B0604020202020204" pitchFamily="34" charset="-120"/>
              </a:rPr>
              <a:t>各校五專免試續招</a:t>
            </a:r>
          </a:p>
        </p:txBody>
      </p:sp>
      <p:sp>
        <p:nvSpPr>
          <p:cNvPr id="10249" name="Text Box 12"/>
          <p:cNvSpPr txBox="1">
            <a:spLocks noChangeArrowheads="1"/>
          </p:cNvSpPr>
          <p:nvPr/>
        </p:nvSpPr>
        <p:spPr bwMode="auto">
          <a:xfrm>
            <a:off x="4658867" y="2349500"/>
            <a:ext cx="2108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取得會考成績</a:t>
            </a:r>
            <a:r>
              <a:rPr kumimoji="1" lang="en-US" altLang="zh-TW"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a:t>
            </a:r>
            <a:r>
              <a:rPr kumimoji="1"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註</a:t>
            </a:r>
            <a:r>
              <a:rPr kumimoji="1" lang="en-US" altLang="zh-TW"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a:t>
            </a:r>
            <a:endParaRPr kumimoji="1" lang="zh-TW" altLang="en-US" sz="12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endParaRPr>
          </a:p>
        </p:txBody>
      </p:sp>
      <p:sp>
        <p:nvSpPr>
          <p:cNvPr id="10250" name="Text Box 13"/>
          <p:cNvSpPr txBox="1">
            <a:spLocks noChangeArrowheads="1"/>
          </p:cNvSpPr>
          <p:nvPr/>
        </p:nvSpPr>
        <p:spPr bwMode="auto">
          <a:xfrm>
            <a:off x="4658866" y="3638551"/>
            <a:ext cx="23241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未錄取</a:t>
            </a:r>
          </a:p>
        </p:txBody>
      </p:sp>
      <p:sp>
        <p:nvSpPr>
          <p:cNvPr id="10253" name="Text Box 21"/>
          <p:cNvSpPr txBox="1">
            <a:spLocks noChangeArrowheads="1"/>
          </p:cNvSpPr>
          <p:nvPr/>
        </p:nvSpPr>
        <p:spPr bwMode="auto">
          <a:xfrm>
            <a:off x="6833808" y="270854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55" name="Text Box 23"/>
          <p:cNvSpPr txBox="1">
            <a:spLocks noChangeArrowheads="1"/>
          </p:cNvSpPr>
          <p:nvPr/>
        </p:nvSpPr>
        <p:spPr bwMode="auto">
          <a:xfrm>
            <a:off x="6700143" y="3777471"/>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66" name="Text Box 24"/>
          <p:cNvSpPr txBox="1">
            <a:spLocks noChangeArrowheads="1"/>
          </p:cNvSpPr>
          <p:nvPr/>
        </p:nvSpPr>
        <p:spPr bwMode="auto">
          <a:xfrm>
            <a:off x="6630190" y="4917458"/>
            <a:ext cx="641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錄取</a:t>
            </a:r>
          </a:p>
        </p:txBody>
      </p:sp>
      <p:sp>
        <p:nvSpPr>
          <p:cNvPr id="10268" name="Text Box 13"/>
          <p:cNvSpPr txBox="1">
            <a:spLocks noChangeArrowheads="1"/>
          </p:cNvSpPr>
          <p:nvPr/>
        </p:nvSpPr>
        <p:spPr bwMode="auto">
          <a:xfrm>
            <a:off x="4658866" y="4862513"/>
            <a:ext cx="2324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zh-TW" altLang="en-US"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Arial Unicode MS" panose="020B0604020202020204" pitchFamily="34" charset="-120"/>
              </a:rPr>
              <a:t>未錄取</a:t>
            </a:r>
          </a:p>
        </p:txBody>
      </p:sp>
      <p:pic>
        <p:nvPicPr>
          <p:cNvPr id="23572" name="圖片 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6342064"/>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字方塊 2"/>
          <p:cNvSpPr txBox="1">
            <a:spLocks noChangeArrowheads="1"/>
          </p:cNvSpPr>
          <p:nvPr/>
        </p:nvSpPr>
        <p:spPr bwMode="auto">
          <a:xfrm>
            <a:off x="2351088" y="6043942"/>
            <a:ext cx="6049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1" lang="en-US" altLang="zh-TW"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a:t>
            </a:r>
            <a:r>
              <a:rPr kumimoji="1" lang="zh-TW"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註：除國立學校、護理科及</a:t>
            </a:r>
            <a:r>
              <a:rPr kumimoji="1" lang="zh-TW" alt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標楷體" panose="03000509000000000000" pitchFamily="65" charset="-120"/>
                <a:cs typeface="Times New Roman" panose="02020603050405020304" pitchFamily="18" charset="0"/>
              </a:rPr>
              <a:t>護理助產科</a:t>
            </a:r>
            <a:r>
              <a:rPr kumimoji="1" lang="zh-TW"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cs typeface="Times New Roman" panose="02020603050405020304" pitchFamily="18" charset="0"/>
              </a:rPr>
              <a:t>外，各校自訂是否採計會考成績。</a:t>
            </a:r>
          </a:p>
        </p:txBody>
      </p:sp>
      <p:pic>
        <p:nvPicPr>
          <p:cNvPr id="6" name="圖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999786" y="2266685"/>
            <a:ext cx="736440" cy="581719"/>
          </a:xfrm>
          <a:prstGeom prst="rect">
            <a:avLst/>
          </a:prstGeom>
          <a:scene3d>
            <a:camera prst="orthographicFront"/>
            <a:lightRig rig="threePt" dir="t"/>
          </a:scene3d>
          <a:sp3d>
            <a:bevelT w="114300" prst="artDeco"/>
          </a:sp3d>
        </p:spPr>
      </p:pic>
      <p:pic>
        <p:nvPicPr>
          <p:cNvPr id="29" name="圖片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999786" y="3501728"/>
            <a:ext cx="736440" cy="581719"/>
          </a:xfrm>
          <a:prstGeom prst="rect">
            <a:avLst/>
          </a:prstGeom>
          <a:scene3d>
            <a:camera prst="orthographicFront"/>
            <a:lightRig rig="threePt" dir="t"/>
          </a:scene3d>
          <a:sp3d>
            <a:bevelT w="114300" prst="artDeco"/>
          </a:sp3d>
        </p:spPr>
      </p:pic>
      <p:pic>
        <p:nvPicPr>
          <p:cNvPr id="30" name="圖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3999786" y="4721674"/>
            <a:ext cx="736440" cy="581719"/>
          </a:xfrm>
          <a:prstGeom prst="rect">
            <a:avLst/>
          </a:prstGeom>
          <a:scene3d>
            <a:camera prst="orthographicFront"/>
            <a:lightRig rig="threePt" dir="t"/>
          </a:scene3d>
          <a:sp3d>
            <a:bevelT w="114300" prst="artDeco"/>
          </a:sp3d>
        </p:spPr>
      </p:pic>
      <p:grpSp>
        <p:nvGrpSpPr>
          <p:cNvPr id="9" name="群組 8"/>
          <p:cNvGrpSpPr/>
          <p:nvPr/>
        </p:nvGrpSpPr>
        <p:grpSpPr>
          <a:xfrm>
            <a:off x="7743577" y="2250425"/>
            <a:ext cx="3509676" cy="4091638"/>
            <a:chOff x="6219577" y="2250425"/>
            <a:chExt cx="3509676" cy="4091638"/>
          </a:xfrm>
        </p:grpSpPr>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9577" y="2250425"/>
              <a:ext cx="3509676" cy="4091638"/>
            </a:xfrm>
            <a:prstGeom prst="rect">
              <a:avLst/>
            </a:prstGeom>
          </p:spPr>
        </p:pic>
        <p:sp>
          <p:nvSpPr>
            <p:cNvPr id="8" name="文字方塊 7"/>
            <p:cNvSpPr txBox="1"/>
            <p:nvPr/>
          </p:nvSpPr>
          <p:spPr>
            <a:xfrm>
              <a:off x="6876256" y="5218782"/>
              <a:ext cx="2088357"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五專招生學校</a:t>
              </a:r>
            </a:p>
          </p:txBody>
        </p:sp>
      </p:grpSp>
      <p:sp>
        <p:nvSpPr>
          <p:cNvPr id="25" name="投影片編號版面配置區 11">
            <a:extLst>
              <a:ext uri="{FF2B5EF4-FFF2-40B4-BE49-F238E27FC236}">
                <a16:creationId xmlns:a16="http://schemas.microsoft.com/office/drawing/2014/main" id="{2E2D6D80-461A-42A9-A1A9-5E94B16EB81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51</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912830133"/>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p:txBody>
          <a:bodyPr/>
          <a:lstStyle/>
          <a:p>
            <a:pPr eaLnBrk="1" hangingPunct="1"/>
            <a:r>
              <a:rPr lang="zh-TW" altLang="en-US">
                <a:latin typeface="標楷體" panose="03000509000000000000" pitchFamily="65" charset="-120"/>
                <a:cs typeface="Arial Unicode MS" panose="020B0604020202020204" pitchFamily="34" charset="-120"/>
              </a:rPr>
              <a:t>招生管道說明</a:t>
            </a:r>
          </a:p>
        </p:txBody>
      </p:sp>
      <p:sp>
        <p:nvSpPr>
          <p:cNvPr id="25603" name="內容版面配置區 2"/>
          <p:cNvSpPr>
            <a:spLocks noGrp="1"/>
          </p:cNvSpPr>
          <p:nvPr>
            <p:ph idx="1"/>
          </p:nvPr>
        </p:nvSpPr>
        <p:spPr>
          <a:xfrm>
            <a:off x="2695116" y="1264555"/>
            <a:ext cx="8915400" cy="3777622"/>
          </a:xfrm>
        </p:spPr>
        <p:txBody>
          <a:bodyPr/>
          <a:lstStyle/>
          <a:p>
            <a:pPr eaLnBrk="1" hangingPunct="1"/>
            <a:r>
              <a:rPr lang="zh-TW" altLang="en-US" sz="2800" dirty="0">
                <a:latin typeface="標楷體" panose="03000509000000000000" pitchFamily="65" charset="-120"/>
                <a:cs typeface="Arial Unicode MS" panose="020B0604020202020204" pitchFamily="34" charset="-120"/>
              </a:rPr>
              <a:t>有意願就讀五專之免試生共有</a:t>
            </a:r>
            <a:r>
              <a:rPr lang="en-US" altLang="zh-TW" b="1" dirty="0">
                <a:solidFill>
                  <a:srgbClr val="FF0000"/>
                </a:solidFill>
                <a:latin typeface="Arial Black" panose="020B0A04020102020204" pitchFamily="34" charset="0"/>
                <a:cs typeface="Arial Unicode MS" panose="020B0604020202020204" pitchFamily="34" charset="-120"/>
              </a:rPr>
              <a:t>3</a:t>
            </a:r>
            <a:r>
              <a:rPr lang="zh-TW" altLang="en-US" sz="2800" dirty="0">
                <a:latin typeface="標楷體" panose="03000509000000000000" pitchFamily="65" charset="-120"/>
                <a:cs typeface="Arial Unicode MS" panose="020B0604020202020204" pitchFamily="34" charset="-120"/>
              </a:rPr>
              <a:t>次機會，其中又以</a:t>
            </a:r>
            <a:r>
              <a:rPr lang="zh-TW" altLang="en-US" sz="2800" b="1" dirty="0">
                <a:solidFill>
                  <a:srgbClr val="FF0000"/>
                </a:solidFill>
                <a:latin typeface="標楷體" panose="03000509000000000000" pitchFamily="65" charset="-120"/>
                <a:cs typeface="Arial Unicode MS" panose="020B0604020202020204" pitchFamily="34" charset="-120"/>
              </a:rPr>
              <a:t>五專優先免試入學</a:t>
            </a:r>
            <a:r>
              <a:rPr lang="zh-TW" altLang="en-US" sz="2800" dirty="0">
                <a:latin typeface="標楷體" panose="03000509000000000000" pitchFamily="65" charset="-120"/>
                <a:cs typeface="Arial Unicode MS" panose="020B0604020202020204" pitchFamily="34" charset="-120"/>
              </a:rPr>
              <a:t>名額最多、錄取理想科組機率最高，務必參加。</a:t>
            </a:r>
            <a:endParaRPr lang="en-US" altLang="zh-TW" sz="2800" dirty="0">
              <a:latin typeface="標楷體" panose="03000509000000000000" pitchFamily="65"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3000" dirty="0">
              <a:latin typeface="標楷體" panose="03000509000000000000" pitchFamily="65" charset="-120"/>
              <a:cs typeface="Arial Unicode MS" panose="020B0604020202020204" pitchFamily="34" charset="-120"/>
            </a:endParaRPr>
          </a:p>
          <a:p>
            <a:pPr eaLnBrk="1" hangingPunct="1"/>
            <a:endParaRPr lang="en-US" altLang="zh-TW" sz="2400" dirty="0">
              <a:latin typeface="標楷體" panose="03000509000000000000" pitchFamily="65" charset="-120"/>
              <a:cs typeface="Arial Unicode MS" panose="020B0604020202020204" pitchFamily="34" charset="-120"/>
            </a:endParaRPr>
          </a:p>
          <a:p>
            <a:pPr eaLnBrk="1" hangingPunct="1"/>
            <a:r>
              <a:rPr lang="zh-TW" altLang="en-US" sz="2400" dirty="0">
                <a:latin typeface="標楷體" panose="03000509000000000000" pitchFamily="65" charset="-120"/>
                <a:cs typeface="Arial Unicode MS" panose="020B0604020202020204" pitchFamily="34" charset="-120"/>
              </a:rPr>
              <a:t>五專優先免試入學、聯合免試入學之</a:t>
            </a:r>
            <a:r>
              <a:rPr lang="zh-TW" altLang="en-US" sz="2400" dirty="0">
                <a:solidFill>
                  <a:srgbClr val="0000FF"/>
                </a:solidFill>
                <a:latin typeface="標楷體" panose="03000509000000000000" pitchFamily="65" charset="-120"/>
                <a:cs typeface="Arial Unicode MS" panose="020B0604020202020204" pitchFamily="34" charset="-120"/>
              </a:rPr>
              <a:t>「超額比序項目積分」採計方式及「同分比序項目順序」不盡相同</a:t>
            </a:r>
            <a:r>
              <a:rPr lang="zh-TW" altLang="en-US" sz="2400" dirty="0">
                <a:latin typeface="標楷體" panose="03000509000000000000" pitchFamily="65" charset="-120"/>
                <a:cs typeface="Arial Unicode MS" panose="020B0604020202020204" pitchFamily="34" charset="-120"/>
              </a:rPr>
              <a:t>，且辦理方式、錄取方式皆有所不同，請報名學生務必注意。</a:t>
            </a:r>
            <a:endParaRPr lang="en-US" altLang="zh-TW" sz="2400" dirty="0">
              <a:latin typeface="標楷體" panose="03000509000000000000" pitchFamily="65" charset="-120"/>
              <a:cs typeface="Arial Unicode MS" panose="020B0604020202020204" pitchFamily="34" charset="-120"/>
            </a:endParaRPr>
          </a:p>
        </p:txBody>
      </p:sp>
      <p:pic>
        <p:nvPicPr>
          <p:cNvPr id="25604" name="圖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6342064"/>
            <a:ext cx="269398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2717775"/>
            <a:ext cx="1791888" cy="1828457"/>
          </a:xfrm>
          <a:prstGeom prst="rect">
            <a:avLst/>
          </a:prstGeom>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2700" y="2693043"/>
            <a:ext cx="1840360" cy="1877918"/>
          </a:xfrm>
          <a:prstGeom prst="rect">
            <a:avLst/>
          </a:prstGeom>
        </p:spPr>
      </p:pic>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26224" y="2680526"/>
            <a:ext cx="1864896" cy="1902955"/>
          </a:xfrm>
          <a:prstGeom prst="rect">
            <a:avLst/>
          </a:prstGeom>
        </p:spPr>
      </p:pic>
      <p:sp>
        <p:nvSpPr>
          <p:cNvPr id="5" name="文字方塊 4"/>
          <p:cNvSpPr txBox="1"/>
          <p:nvPr/>
        </p:nvSpPr>
        <p:spPr>
          <a:xfrm>
            <a:off x="3823592" y="3890888"/>
            <a:ext cx="75324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優免</a:t>
            </a:r>
          </a:p>
        </p:txBody>
      </p:sp>
      <p:sp>
        <p:nvSpPr>
          <p:cNvPr id="9" name="文字方塊 8"/>
          <p:cNvSpPr txBox="1"/>
          <p:nvPr/>
        </p:nvSpPr>
        <p:spPr>
          <a:xfrm>
            <a:off x="6272880" y="3890888"/>
            <a:ext cx="75324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聯免</a:t>
            </a:r>
          </a:p>
        </p:txBody>
      </p:sp>
      <p:sp>
        <p:nvSpPr>
          <p:cNvPr id="10" name="文字方塊 9"/>
          <p:cNvSpPr txBox="1"/>
          <p:nvPr/>
        </p:nvSpPr>
        <p:spPr>
          <a:xfrm>
            <a:off x="8743640" y="3890888"/>
            <a:ext cx="753244" cy="36933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1800" b="0" i="0" u="none" strike="noStrike" kern="1200" cap="none" spc="0" normalizeH="0" baseline="0" noProof="0" dirty="0">
                <a:ln>
                  <a:noFill/>
                </a:ln>
                <a:solidFill>
                  <a:prstClr val="black"/>
                </a:solidFill>
                <a:effectLst/>
                <a:uLnTx/>
                <a:uFillTx/>
                <a:latin typeface="標楷體" panose="03000509000000000000" pitchFamily="65" charset="-120"/>
                <a:ea typeface="標楷體" panose="03000509000000000000" pitchFamily="65" charset="-120"/>
                <a:cs typeface="+mn-cs"/>
              </a:rPr>
              <a:t>續招</a:t>
            </a:r>
          </a:p>
        </p:txBody>
      </p:sp>
      <p:sp>
        <p:nvSpPr>
          <p:cNvPr id="11" name="投影片編號版面配置區 11">
            <a:extLst>
              <a:ext uri="{FF2B5EF4-FFF2-40B4-BE49-F238E27FC236}">
                <a16:creationId xmlns:a16="http://schemas.microsoft.com/office/drawing/2014/main" id="{AF903FAD-355F-45B7-9216-48B0D6C1CA17}"/>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2293782324"/>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id="{6BF96D8D-4145-4A75-84E1-FD048380EC61}"/>
              </a:ext>
            </a:extLst>
          </p:cNvPr>
          <p:cNvGraphicFramePr/>
          <p:nvPr/>
        </p:nvGraphicFramePr>
        <p:xfrm>
          <a:off x="1668442" y="220337"/>
          <a:ext cx="9998421" cy="65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投影片編號版面配置區 11">
            <a:extLst>
              <a:ext uri="{FF2B5EF4-FFF2-40B4-BE49-F238E27FC236}">
                <a16:creationId xmlns:a16="http://schemas.microsoft.com/office/drawing/2014/main" id="{5C467722-396A-4A03-A24A-F48B85739C3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2740472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2760662" y="506413"/>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257175"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262626"/>
                </a:solidFill>
                <a:effectLst/>
                <a:uLnTx/>
                <a:uFillTx/>
                <a:latin typeface="標楷體" panose="03000509000000000000" pitchFamily="65" charset="-120"/>
                <a:ea typeface="標楷體" panose="03000509000000000000" pitchFamily="65" charset="-120"/>
                <a:cs typeface="+mn-cs"/>
              </a:rPr>
              <a:t>五專</a:t>
            </a:r>
            <a:r>
              <a:rPr kumimoji="0" lang="zh-TW" altLang="en-US"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優先免試</a:t>
            </a:r>
            <a:r>
              <a:rPr kumimoji="0" lang="en-US" altLang="zh-TW"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招生學校</a:t>
            </a:r>
          </a:p>
        </p:txBody>
      </p:sp>
      <p:sp>
        <p:nvSpPr>
          <p:cNvPr id="204803"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0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111</a:t>
            </a:r>
            <a:r>
              <a:rPr kumimoji="1" lang="zh-TW" altLang="en-US" sz="20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學年度五專優先免試入學各招生學校（計</a:t>
            </a:r>
            <a:r>
              <a:rPr kumimoji="1" lang="en-US" altLang="zh-TW" sz="2000" b="1" i="0" u="none" strike="noStrike" kern="1200" cap="none" spc="0" normalizeH="0" baseline="0" noProof="0" dirty="0">
                <a:ln>
                  <a:noFill/>
                </a:ln>
                <a:solidFill>
                  <a:srgbClr val="FF0000"/>
                </a:solidFill>
                <a:effectLst/>
                <a:uLnTx/>
                <a:uFillTx/>
                <a:latin typeface="Book Antiqua" panose="02040602050305030304" pitchFamily="18" charset="0"/>
                <a:ea typeface="標楷體" panose="03000509000000000000" pitchFamily="65" charset="-120"/>
                <a:cs typeface="+mn-cs"/>
              </a:rPr>
              <a:t>44</a:t>
            </a:r>
            <a:r>
              <a:rPr kumimoji="1" lang="zh-TW" altLang="en-US" sz="20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校，其中</a:t>
            </a:r>
            <a:r>
              <a:rPr kumimoji="1" lang="en-US" altLang="zh-TW" sz="20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9</a:t>
            </a:r>
            <a:r>
              <a:rPr kumimoji="1" lang="zh-TW" altLang="en-US" sz="20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校為國立校院，</a:t>
            </a:r>
            <a:r>
              <a:rPr kumimoji="1" lang="en-US" altLang="zh-TW" sz="20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35</a:t>
            </a:r>
            <a:r>
              <a:rPr kumimoji="1" lang="zh-TW" altLang="en-US" sz="20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校為私立校院）</a:t>
            </a:r>
          </a:p>
        </p:txBody>
      </p:sp>
      <p:sp>
        <p:nvSpPr>
          <p:cNvPr id="6" name="投影片編號版面配置區 11">
            <a:extLst>
              <a:ext uri="{FF2B5EF4-FFF2-40B4-BE49-F238E27FC236}">
                <a16:creationId xmlns:a16="http://schemas.microsoft.com/office/drawing/2014/main" id="{A9B67E9A-3888-4C36-A9E9-F4C37F1226E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graphicFrame>
        <p:nvGraphicFramePr>
          <p:cNvPr id="9" name="表格 8"/>
          <p:cNvGraphicFramePr>
            <a:graphicFrameLocks noGrp="1"/>
          </p:cNvGraphicFramePr>
          <p:nvPr>
            <p:extLst/>
          </p:nvPr>
        </p:nvGraphicFramePr>
        <p:xfrm>
          <a:off x="410095" y="1585913"/>
          <a:ext cx="11373397" cy="4760499"/>
        </p:xfrm>
        <a:graphic>
          <a:graphicData uri="http://schemas.openxmlformats.org/drawingml/2006/table">
            <a:tbl>
              <a:tblPr firstRow="1" bandRow="1"/>
              <a:tblGrid>
                <a:gridCol w="706111">
                  <a:extLst>
                    <a:ext uri="{9D8B030D-6E8A-4147-A177-3AD203B41FA5}">
                      <a16:colId xmlns:a16="http://schemas.microsoft.com/office/drawing/2014/main" val="20000"/>
                    </a:ext>
                  </a:extLst>
                </a:gridCol>
                <a:gridCol w="2010964">
                  <a:extLst>
                    <a:ext uri="{9D8B030D-6E8A-4147-A177-3AD203B41FA5}">
                      <a16:colId xmlns:a16="http://schemas.microsoft.com/office/drawing/2014/main" val="20001"/>
                    </a:ext>
                  </a:extLst>
                </a:gridCol>
                <a:gridCol w="696685">
                  <a:extLst>
                    <a:ext uri="{9D8B030D-6E8A-4147-A177-3AD203B41FA5}">
                      <a16:colId xmlns:a16="http://schemas.microsoft.com/office/drawing/2014/main" val="20002"/>
                    </a:ext>
                  </a:extLst>
                </a:gridCol>
                <a:gridCol w="1699073">
                  <a:extLst>
                    <a:ext uri="{9D8B030D-6E8A-4147-A177-3AD203B41FA5}">
                      <a16:colId xmlns:a16="http://schemas.microsoft.com/office/drawing/2014/main" val="20003"/>
                    </a:ext>
                  </a:extLst>
                </a:gridCol>
                <a:gridCol w="785602">
                  <a:extLst>
                    <a:ext uri="{9D8B030D-6E8A-4147-A177-3AD203B41FA5}">
                      <a16:colId xmlns:a16="http://schemas.microsoft.com/office/drawing/2014/main" val="20004"/>
                    </a:ext>
                  </a:extLst>
                </a:gridCol>
                <a:gridCol w="2087324">
                  <a:extLst>
                    <a:ext uri="{9D8B030D-6E8A-4147-A177-3AD203B41FA5}">
                      <a16:colId xmlns:a16="http://schemas.microsoft.com/office/drawing/2014/main" val="20005"/>
                    </a:ext>
                  </a:extLst>
                </a:gridCol>
                <a:gridCol w="687978">
                  <a:extLst>
                    <a:ext uri="{9D8B030D-6E8A-4147-A177-3AD203B41FA5}">
                      <a16:colId xmlns:a16="http://schemas.microsoft.com/office/drawing/2014/main" val="20006"/>
                    </a:ext>
                  </a:extLst>
                </a:gridCol>
                <a:gridCol w="2699660">
                  <a:extLst>
                    <a:ext uri="{9D8B030D-6E8A-4147-A177-3AD203B41FA5}">
                      <a16:colId xmlns:a16="http://schemas.microsoft.com/office/drawing/2014/main" val="20007"/>
                    </a:ext>
                  </a:extLst>
                </a:gridCol>
              </a:tblGrid>
              <a:tr h="384633">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代碼</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學校</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代碼</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學校</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代碼</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學校</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代碼</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342900" rtl="0" eaLnBrk="1" latinLnBrk="0" hangingPunct="1">
                        <a:defRPr sz="1350" b="1" kern="1200">
                          <a:solidFill>
                            <a:schemeClr val="lt1"/>
                          </a:solidFill>
                          <a:latin typeface="Calibri"/>
                        </a:defRPr>
                      </a:lvl1pPr>
                      <a:lvl2pPr marL="342900" algn="l" defTabSz="342900" rtl="0" eaLnBrk="1" latinLnBrk="0" hangingPunct="1">
                        <a:defRPr sz="1350" b="1" kern="1200">
                          <a:solidFill>
                            <a:schemeClr val="lt1"/>
                          </a:solidFill>
                          <a:latin typeface="Calibri"/>
                        </a:defRPr>
                      </a:lvl2pPr>
                      <a:lvl3pPr marL="685800" algn="l" defTabSz="342900" rtl="0" eaLnBrk="1" latinLnBrk="0" hangingPunct="1">
                        <a:defRPr sz="1350" b="1" kern="1200">
                          <a:solidFill>
                            <a:schemeClr val="lt1"/>
                          </a:solidFill>
                          <a:latin typeface="Calibri"/>
                        </a:defRPr>
                      </a:lvl3pPr>
                      <a:lvl4pPr marL="1028700" algn="l" defTabSz="342900" rtl="0" eaLnBrk="1" latinLnBrk="0" hangingPunct="1">
                        <a:defRPr sz="1350" b="1" kern="1200">
                          <a:solidFill>
                            <a:schemeClr val="lt1"/>
                          </a:solidFill>
                          <a:latin typeface="Calibri"/>
                        </a:defRPr>
                      </a:lvl4pPr>
                      <a:lvl5pPr marL="1371600" algn="l" defTabSz="342900" rtl="0" eaLnBrk="1" latinLnBrk="0" hangingPunct="1">
                        <a:defRPr sz="1350" b="1" kern="1200">
                          <a:solidFill>
                            <a:schemeClr val="lt1"/>
                          </a:solidFill>
                          <a:latin typeface="Calibri"/>
                        </a:defRPr>
                      </a:lvl5pPr>
                      <a:lvl6pPr marL="1714500" algn="l" defTabSz="342900" rtl="0" eaLnBrk="1" latinLnBrk="0" hangingPunct="1">
                        <a:defRPr sz="1350" b="1" kern="1200">
                          <a:solidFill>
                            <a:schemeClr val="lt1"/>
                          </a:solidFill>
                          <a:latin typeface="Calibri"/>
                        </a:defRPr>
                      </a:lvl6pPr>
                      <a:lvl7pPr marL="2057400" algn="l" defTabSz="342900" rtl="0" eaLnBrk="1" latinLnBrk="0" hangingPunct="1">
                        <a:defRPr sz="1350" b="1" kern="1200">
                          <a:solidFill>
                            <a:schemeClr val="lt1"/>
                          </a:solidFill>
                          <a:latin typeface="Calibri"/>
                        </a:defRPr>
                      </a:lvl7pPr>
                      <a:lvl8pPr marL="2400300" algn="l" defTabSz="342900" rtl="0" eaLnBrk="1" latinLnBrk="0" hangingPunct="1">
                        <a:defRPr sz="1350" b="1" kern="1200">
                          <a:solidFill>
                            <a:schemeClr val="lt1"/>
                          </a:solidFill>
                          <a:latin typeface="Calibri"/>
                        </a:defRPr>
                      </a:lvl8pPr>
                      <a:lvl9pPr marL="2743200" algn="l" defTabSz="342900" rtl="0" eaLnBrk="1" latinLnBrk="0" hangingPunct="1">
                        <a:defRPr sz="1350" b="1" kern="1200">
                          <a:solidFill>
                            <a:schemeClr val="lt1"/>
                          </a:solidFill>
                          <a:latin typeface="Calibri"/>
                        </a:defRPr>
                      </a:lvl9pPr>
                    </a:lstStyle>
                    <a:p>
                      <a:pPr algn="ctr"/>
                      <a:r>
                        <a:rPr lang="zh-TW" altLang="en-US" dirty="0">
                          <a:latin typeface="微軟正黑體" panose="020B0604030504040204" pitchFamily="34" charset="-120"/>
                          <a:ea typeface="微軟正黑體" panose="020B0604030504040204" pitchFamily="34" charset="-120"/>
                        </a:rPr>
                        <a:t>學校</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104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209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弘光科技大學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慈濟科技大學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馬偕醫護管理專科學校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01"/>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105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a:latin typeface="微軟正黑體" panose="020B0604030504040204" pitchFamily="34" charset="-120"/>
                          <a:ea typeface="微軟正黑體" panose="020B0604030504040204" pitchFamily="34" charset="-120"/>
                        </a:rPr>
                        <a:t>211</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正修科技大學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a:latin typeface="微軟正黑體" panose="020B0604030504040204" pitchFamily="34" charset="-120"/>
                          <a:ea typeface="微軟正黑體" panose="020B0604030504040204" pitchFamily="34" charset="-120"/>
                        </a:rPr>
                        <a:t>245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致理科技大學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a:latin typeface="微軟正黑體" panose="020B0604030504040204" pitchFamily="34" charset="-120"/>
                          <a:ea typeface="微軟正黑體" panose="020B0604030504040204" pitchFamily="34" charset="-120"/>
                        </a:rPr>
                        <a:t>603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spcAft>
                          <a:spcPts val="0"/>
                        </a:spcAft>
                      </a:pPr>
                      <a:r>
                        <a:rPr lang="en-US" altLang="zh-TW" sz="3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 </a:t>
                      </a:r>
                      <a:r>
                        <a:rPr 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仁德醫護管理專科學校</a:t>
                      </a:r>
                      <a:endParaRPr lang="zh-TW"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L="68580" marR="68580" marT="3810" marB="381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02"/>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107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國立虎尾科技大學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215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高苑</a:t>
                      </a: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246</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宏國德霖科技大學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樹人醫護管理專科學校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03"/>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109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國立澎湖科技大學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225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中華醫事科技大學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東方設計大學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04"/>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112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國立高雄餐旅大學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228</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台北海洋科技大學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606</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耕莘健康管理專科學校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05"/>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113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國立臺中科技大學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232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美和科技大學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411</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南亞技術學院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06"/>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114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國立臺北商業大學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238</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敏實</a:t>
                      </a: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415</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黎明技術學院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609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育英醫護管理專科學校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07"/>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202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南臺科技大學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239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臺北城市科技大學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417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經國管理暨健康學院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610</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崇仁醫護管理專科學校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08"/>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204</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嘉南藥理</a:t>
                      </a: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240</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醒吾科技大學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419</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大同技術學院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611</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聖母醫護管理專科學校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09"/>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206</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龍華科技大學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241</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文藻外語大學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502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國立臺南護理專科學校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612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新生醫護管理專科學校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val="10010"/>
                  </a:ext>
                </a:extLst>
              </a:tr>
              <a:tr h="397806">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207</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輔英科技大學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243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華夏科技大學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ctr" defTabSz="914400" rtl="0" eaLnBrk="1" latinLnBrk="0" hangingPunct="1">
                        <a:lnSpc>
                          <a:spcPts val="2300"/>
                        </a:lnSpc>
                      </a:pPr>
                      <a:r>
                        <a:rPr lang="en-US" altLang="zh-TW" sz="1800" b="1" kern="1200" dirty="0">
                          <a:latin typeface="微軟正黑體" panose="020B0604030504040204" pitchFamily="34" charset="-120"/>
                          <a:ea typeface="微軟正黑體" panose="020B0604030504040204" pitchFamily="34" charset="-120"/>
                        </a:rPr>
                        <a:t>503</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國立臺東專科學校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800" b="1" kern="1200" dirty="0">
                          <a:solidFill>
                            <a:schemeClr val="dk1"/>
                          </a:solidFill>
                          <a:latin typeface="微軟正黑體" panose="020B0604030504040204" pitchFamily="34" charset="-120"/>
                          <a:ea typeface="微軟正黑體" panose="020B0604030504040204" pitchFamily="34" charset="-120"/>
                          <a:cs typeface="+mn-cs"/>
                        </a:rPr>
                        <a:t>832</a:t>
                      </a:r>
                      <a:endParaRPr lang="zh-TW" altLang="en-US" sz="1800" b="1" kern="1200" dirty="0">
                        <a:solidFill>
                          <a:schemeClr val="dk1"/>
                        </a:solidFill>
                        <a:latin typeface="微軟正黑體" panose="020B0604030504040204" pitchFamily="34" charset="-120"/>
                        <a:ea typeface="微軟正黑體" panose="020B0604030504040204" pitchFamily="34" charset="-120"/>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342900" rtl="0" eaLnBrk="1" latinLnBrk="0" hangingPunct="1">
                        <a:defRPr sz="1350" kern="1200">
                          <a:solidFill>
                            <a:schemeClr val="dk1"/>
                          </a:solidFill>
                          <a:latin typeface="Calibri"/>
                        </a:defRPr>
                      </a:lvl1pPr>
                      <a:lvl2pPr marL="342900" algn="l" defTabSz="342900" rtl="0" eaLnBrk="1" latinLnBrk="0" hangingPunct="1">
                        <a:defRPr sz="1350" kern="1200">
                          <a:solidFill>
                            <a:schemeClr val="dk1"/>
                          </a:solidFill>
                          <a:latin typeface="Calibri"/>
                        </a:defRPr>
                      </a:lvl2pPr>
                      <a:lvl3pPr marL="685800" algn="l" defTabSz="342900" rtl="0" eaLnBrk="1" latinLnBrk="0" hangingPunct="1">
                        <a:defRPr sz="1350" kern="1200">
                          <a:solidFill>
                            <a:schemeClr val="dk1"/>
                          </a:solidFill>
                          <a:latin typeface="Calibri"/>
                        </a:defRPr>
                      </a:lvl3pPr>
                      <a:lvl4pPr marL="1028700" algn="l" defTabSz="342900" rtl="0" eaLnBrk="1" latinLnBrk="0" hangingPunct="1">
                        <a:defRPr sz="1350" kern="1200">
                          <a:solidFill>
                            <a:schemeClr val="dk1"/>
                          </a:solidFill>
                          <a:latin typeface="Calibri"/>
                        </a:defRPr>
                      </a:lvl4pPr>
                      <a:lvl5pPr marL="1371600" algn="l" defTabSz="342900" rtl="0" eaLnBrk="1" latinLnBrk="0" hangingPunct="1">
                        <a:defRPr sz="1350" kern="1200">
                          <a:solidFill>
                            <a:schemeClr val="dk1"/>
                          </a:solidFill>
                          <a:latin typeface="Calibri"/>
                        </a:defRPr>
                      </a:lvl5pPr>
                      <a:lvl6pPr marL="1714500" algn="l" defTabSz="342900" rtl="0" eaLnBrk="1" latinLnBrk="0" hangingPunct="1">
                        <a:defRPr sz="1350" kern="1200">
                          <a:solidFill>
                            <a:schemeClr val="dk1"/>
                          </a:solidFill>
                          <a:latin typeface="Calibri"/>
                        </a:defRPr>
                      </a:lvl6pPr>
                      <a:lvl7pPr marL="2057400" algn="l" defTabSz="342900" rtl="0" eaLnBrk="1" latinLnBrk="0" hangingPunct="1">
                        <a:defRPr sz="1350" kern="1200">
                          <a:solidFill>
                            <a:schemeClr val="dk1"/>
                          </a:solidFill>
                          <a:latin typeface="Calibri"/>
                        </a:defRPr>
                      </a:lvl7pPr>
                      <a:lvl8pPr marL="2400300" algn="l" defTabSz="342900" rtl="0" eaLnBrk="1" latinLnBrk="0" hangingPunct="1">
                        <a:defRPr sz="1350" kern="1200">
                          <a:solidFill>
                            <a:schemeClr val="dk1"/>
                          </a:solidFill>
                          <a:latin typeface="Calibri"/>
                        </a:defRPr>
                      </a:lvl8pPr>
                      <a:lvl9pPr marL="2743200" algn="l" defTabSz="342900" rtl="0" eaLnBrk="1" latinLnBrk="0" hangingPunct="1">
                        <a:defRPr sz="1350" kern="1200">
                          <a:solidFill>
                            <a:schemeClr val="dk1"/>
                          </a:solidFill>
                          <a:latin typeface="Calibri"/>
                        </a:defRPr>
                      </a:lvl9p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rPr>
                        <a:t>康寧大學</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val="10011"/>
                  </a:ext>
                </a:extLst>
              </a:tr>
            </a:tbl>
          </a:graphicData>
        </a:graphic>
      </p:graphicFrame>
      <p:sp>
        <p:nvSpPr>
          <p:cNvPr id="8" name="文字方塊 133">
            <a:extLst>
              <a:ext uri="{FF2B5EF4-FFF2-40B4-BE49-F238E27FC236}">
                <a16:creationId xmlns:a16="http://schemas.microsoft.com/office/drawing/2014/main" id="{172671BB-ED69-49CC-B855-F866BADB2176}"/>
              </a:ext>
            </a:extLst>
          </p:cNvPr>
          <p:cNvSpPr txBox="1">
            <a:spLocks noChangeArrowheads="1"/>
          </p:cNvSpPr>
          <p:nvPr/>
        </p:nvSpPr>
        <p:spPr bwMode="auto">
          <a:xfrm>
            <a:off x="10001127" y="6423297"/>
            <a:ext cx="178236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1500" b="1" i="0" u="none" strike="noStrike" kern="120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cs typeface="+mn-cs"/>
              </a:rPr>
              <a:t>（依簡章公告為準）</a:t>
            </a:r>
          </a:p>
        </p:txBody>
      </p:sp>
    </p:spTree>
    <p:extLst>
      <p:ext uri="{BB962C8B-B14F-4D97-AF65-F5344CB8AC3E}">
        <p14:creationId xmlns:p14="http://schemas.microsoft.com/office/powerpoint/2010/main" val="2345829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3167845" y="447675"/>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257175"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262626"/>
                </a:solidFill>
                <a:effectLst/>
                <a:uLnTx/>
                <a:uFillTx/>
                <a:latin typeface="標楷體" panose="03000509000000000000" pitchFamily="65" charset="-120"/>
                <a:ea typeface="標楷體" panose="03000509000000000000" pitchFamily="65" charset="-120"/>
                <a:cs typeface="+mn-cs"/>
              </a:rPr>
              <a:t>五專</a:t>
            </a:r>
            <a:r>
              <a:rPr kumimoji="0" lang="zh-TW" altLang="en-US"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優先免試</a:t>
            </a:r>
            <a:r>
              <a:rPr kumimoji="0" lang="en-US" altLang="zh-TW"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招生學校</a:t>
            </a:r>
          </a:p>
        </p:txBody>
      </p:sp>
      <p:sp>
        <p:nvSpPr>
          <p:cNvPr id="6" name="投影片編號版面配置區 11">
            <a:extLst>
              <a:ext uri="{FF2B5EF4-FFF2-40B4-BE49-F238E27FC236}">
                <a16:creationId xmlns:a16="http://schemas.microsoft.com/office/drawing/2014/main" id="{A9B67E9A-3888-4C36-A9E9-F4C37F1226E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3" name="文字方塊 12">
            <a:extLst>
              <a:ext uri="{FF2B5EF4-FFF2-40B4-BE49-F238E27FC236}">
                <a16:creationId xmlns:a16="http://schemas.microsoft.com/office/drawing/2014/main" id="{4346E842-4190-4E42-84DD-A5BC137406B3}"/>
              </a:ext>
            </a:extLst>
          </p:cNvPr>
          <p:cNvSpPr txBox="1"/>
          <p:nvPr/>
        </p:nvSpPr>
        <p:spPr>
          <a:xfrm>
            <a:off x="1614488" y="1301493"/>
            <a:ext cx="3655168"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24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a:t>
            </a:r>
            <a:r>
              <a:rPr kumimoji="1" lang="zh-TW" altLang="en-US" sz="24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多元學習表現</a:t>
            </a:r>
            <a:r>
              <a:rPr kumimoji="1" lang="en-US" altLang="zh-TW" sz="24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a:t>
            </a:r>
            <a:r>
              <a:rPr kumimoji="1" lang="zh-TW" altLang="en-US" sz="24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服務學習</a:t>
            </a:r>
            <a:endParaRPr kumimoji="1" lang="en-US" altLang="zh-TW" sz="24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endParaRPr>
          </a:p>
        </p:txBody>
      </p:sp>
      <p:sp>
        <p:nvSpPr>
          <p:cNvPr id="18" name="文字方塊 17">
            <a:extLst>
              <a:ext uri="{FF2B5EF4-FFF2-40B4-BE49-F238E27FC236}">
                <a16:creationId xmlns:a16="http://schemas.microsoft.com/office/drawing/2014/main" id="{81881497-BD7A-435F-9BF1-DE28EE3978F4}"/>
              </a:ext>
            </a:extLst>
          </p:cNvPr>
          <p:cNvSpPr txBox="1"/>
          <p:nvPr/>
        </p:nvSpPr>
        <p:spPr>
          <a:xfrm>
            <a:off x="1604629" y="3709013"/>
            <a:ext cx="1675459"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24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a:t>
            </a:r>
            <a:r>
              <a:rPr kumimoji="1" lang="zh-TW" altLang="en-US" sz="24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均衡學習</a:t>
            </a:r>
            <a:endParaRPr kumimoji="1" lang="en-US" altLang="zh-TW" sz="24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endParaRPr>
          </a:p>
        </p:txBody>
      </p:sp>
      <p:sp>
        <p:nvSpPr>
          <p:cNvPr id="19" name="文字方塊 18">
            <a:extLst>
              <a:ext uri="{FF2B5EF4-FFF2-40B4-BE49-F238E27FC236}">
                <a16:creationId xmlns:a16="http://schemas.microsoft.com/office/drawing/2014/main" id="{B02331D0-4A18-4B05-81BA-CE9B16575D30}"/>
              </a:ext>
            </a:extLst>
          </p:cNvPr>
          <p:cNvSpPr txBox="1"/>
          <p:nvPr/>
        </p:nvSpPr>
        <p:spPr>
          <a:xfrm>
            <a:off x="1764283" y="1722803"/>
            <a:ext cx="8075824"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2000" b="1" i="0" u="none" strike="noStrike" kern="120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rPr>
              <a:t>因應全國實施疫情警戒期間</a:t>
            </a:r>
            <a:r>
              <a:rPr kumimoji="1" lang="zh-TW"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，影響學生參加校內服務學習課程及活動，或於校外參加志工服務或社區服務。</a:t>
            </a:r>
            <a:r>
              <a:rPr kumimoji="1" lang="zh-TW" altLang="en-US"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調整</a:t>
            </a:r>
          </a:p>
        </p:txBody>
      </p:sp>
      <p:sp>
        <p:nvSpPr>
          <p:cNvPr id="20" name="文字方塊 19">
            <a:extLst>
              <a:ext uri="{FF2B5EF4-FFF2-40B4-BE49-F238E27FC236}">
                <a16:creationId xmlns:a16="http://schemas.microsoft.com/office/drawing/2014/main" id="{55997C3D-42B7-4E4F-AA61-BB161EAD1A08}"/>
              </a:ext>
            </a:extLst>
          </p:cNvPr>
          <p:cNvSpPr txBox="1"/>
          <p:nvPr/>
        </p:nvSpPr>
        <p:spPr>
          <a:xfrm>
            <a:off x="2152283" y="2456490"/>
            <a:ext cx="6832320" cy="4616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2400" b="1" i="0" u="none" strike="noStrike" kern="120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rPr>
              <a:t>服務時數每</a:t>
            </a:r>
            <a:r>
              <a:rPr kumimoji="1" lang="en-US" altLang="zh-TW" sz="2400" b="1" i="0" u="none" strike="noStrike" kern="120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rPr>
              <a:t> 1</a:t>
            </a:r>
            <a:r>
              <a:rPr kumimoji="1" lang="zh-TW" altLang="zh-TW" sz="2400" b="1" i="0" u="none" strike="noStrike" kern="120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rPr>
              <a:t>小時得</a:t>
            </a:r>
            <a:r>
              <a:rPr kumimoji="1" lang="en-US" altLang="zh-TW" sz="2400" b="1" i="0" u="none" strike="noStrike" kern="120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rPr>
              <a:t> 0.5</a:t>
            </a:r>
            <a:r>
              <a:rPr kumimoji="1" lang="zh-TW" altLang="zh-TW" sz="2400" b="1" i="0" u="none" strike="noStrike" kern="120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rPr>
              <a:t>分</a:t>
            </a:r>
            <a:r>
              <a:rPr kumimoji="1" lang="en-US"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a:t>
            </a:r>
            <a:r>
              <a:rPr kumimoji="1" lang="zh-TW"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積分上限</a:t>
            </a:r>
            <a:r>
              <a:rPr kumimoji="1" lang="en-US"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15</a:t>
            </a:r>
            <a:r>
              <a:rPr kumimoji="1" lang="zh-TW"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分，計</a:t>
            </a:r>
            <a:r>
              <a:rPr kumimoji="1" lang="en-US"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30</a:t>
            </a:r>
            <a:r>
              <a:rPr kumimoji="1" lang="zh-TW"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小時</a:t>
            </a:r>
            <a:r>
              <a:rPr kumimoji="1" lang="en-US"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a:t>
            </a:r>
            <a:endParaRPr kumimoji="1" lang="zh-TW" altLang="en-US"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endParaRPr>
          </a:p>
        </p:txBody>
      </p:sp>
      <p:sp>
        <p:nvSpPr>
          <p:cNvPr id="32" name="标题占位符 1">
            <a:extLst>
              <a:ext uri="{FF2B5EF4-FFF2-40B4-BE49-F238E27FC236}">
                <a16:creationId xmlns:a16="http://schemas.microsoft.com/office/drawing/2014/main" id="{85A9B45D-3F12-428B-A51E-0E3F7D9C7A36}"/>
              </a:ext>
            </a:extLst>
          </p:cNvPr>
          <p:cNvSpPr>
            <a:spLocks noGrp="1"/>
          </p:cNvSpPr>
          <p:nvPr>
            <p:ph type="title"/>
          </p:nvPr>
        </p:nvSpPr>
        <p:spPr>
          <a:xfrm>
            <a:off x="2196614" y="2947585"/>
            <a:ext cx="5642296" cy="456858"/>
          </a:xfrm>
          <a:prstGeom prst="rect">
            <a:avLst/>
          </a:prstGeom>
        </p:spPr>
        <p:txBody>
          <a:bodyPr vert="horz" wrap="square" lIns="91440" tIns="45720" rIns="91440" bIns="45720" numCol="1" rtlCol="0" anchor="ctr" anchorCtr="0" compatLnSpc="1">
            <a:prstTxWarp prst="textNoShape">
              <a:avLst/>
            </a:prstTxWarp>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TW" altLang="zh-TW" sz="2000" b="1" dirty="0">
                <a:solidFill>
                  <a:srgbClr val="FF0000"/>
                </a:solidFill>
                <a:latin typeface="微軟正黑體" pitchFamily="34" charset="-120"/>
                <a:ea typeface="微軟正黑體" pitchFamily="34" charset="-120"/>
              </a:rPr>
              <a:t>僅適用參加</a:t>
            </a:r>
            <a:r>
              <a:rPr lang="en-US" altLang="zh-TW" sz="2000" b="1" dirty="0">
                <a:solidFill>
                  <a:srgbClr val="FF0000"/>
                </a:solidFill>
                <a:latin typeface="微軟正黑體" pitchFamily="34" charset="-120"/>
                <a:ea typeface="微軟正黑體" pitchFamily="34" charset="-120"/>
              </a:rPr>
              <a:t> 111</a:t>
            </a:r>
            <a:r>
              <a:rPr lang="zh-TW" altLang="zh-TW" sz="2000" b="1" dirty="0">
                <a:solidFill>
                  <a:srgbClr val="FF0000"/>
                </a:solidFill>
                <a:latin typeface="微軟正黑體" pitchFamily="34" charset="-120"/>
                <a:ea typeface="微軟正黑體" pitchFamily="34" charset="-120"/>
              </a:rPr>
              <a:t>及</a:t>
            </a:r>
            <a:r>
              <a:rPr lang="en-US" altLang="zh-TW" sz="2000" b="1" dirty="0">
                <a:solidFill>
                  <a:srgbClr val="FF0000"/>
                </a:solidFill>
                <a:latin typeface="微軟正黑體" pitchFamily="34" charset="-120"/>
                <a:ea typeface="微軟正黑體" pitchFamily="34" charset="-120"/>
              </a:rPr>
              <a:t> 112</a:t>
            </a:r>
            <a:r>
              <a:rPr lang="zh-TW" altLang="zh-TW" sz="2000" b="1" dirty="0">
                <a:solidFill>
                  <a:srgbClr val="FF0000"/>
                </a:solidFill>
                <a:latin typeface="微軟正黑體" pitchFamily="34" charset="-120"/>
                <a:ea typeface="微軟正黑體" pitchFamily="34" charset="-120"/>
              </a:rPr>
              <a:t>學年</a:t>
            </a:r>
            <a:r>
              <a:rPr lang="zh-TW" altLang="en-US" sz="2000" b="1" dirty="0">
                <a:solidFill>
                  <a:srgbClr val="FF0000"/>
                </a:solidFill>
                <a:latin typeface="微軟正黑體" pitchFamily="34" charset="-120"/>
                <a:ea typeface="微軟正黑體" pitchFamily="34" charset="-120"/>
              </a:rPr>
              <a:t>度</a:t>
            </a:r>
            <a:r>
              <a:rPr lang="zh-TW" altLang="zh-TW" sz="2000" b="1" dirty="0">
                <a:solidFill>
                  <a:srgbClr val="FF0000"/>
                </a:solidFill>
                <a:latin typeface="微軟正黑體" pitchFamily="34" charset="-120"/>
                <a:ea typeface="微軟正黑體" pitchFamily="34" charset="-120"/>
              </a:rPr>
              <a:t>服務學習積分採計</a:t>
            </a:r>
            <a:endParaRPr lang="zh-TW" altLang="en-US" sz="2000" b="1" dirty="0">
              <a:solidFill>
                <a:srgbClr val="FF0000"/>
              </a:solidFill>
              <a:latin typeface="微軟正黑體" pitchFamily="34" charset="-120"/>
              <a:ea typeface="微軟正黑體" pitchFamily="34" charset="-120"/>
            </a:endParaRPr>
          </a:p>
        </p:txBody>
      </p:sp>
      <p:sp>
        <p:nvSpPr>
          <p:cNvPr id="33" name="文字方塊 32">
            <a:extLst>
              <a:ext uri="{FF2B5EF4-FFF2-40B4-BE49-F238E27FC236}">
                <a16:creationId xmlns:a16="http://schemas.microsoft.com/office/drawing/2014/main" id="{D137F1FE-3788-4BD9-A4A6-E252F1F49309}"/>
              </a:ext>
            </a:extLst>
          </p:cNvPr>
          <p:cNvSpPr txBox="1"/>
          <p:nvPr/>
        </p:nvSpPr>
        <p:spPr>
          <a:xfrm>
            <a:off x="1760816" y="4132482"/>
            <a:ext cx="8528701" cy="163121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000" b="1" i="0" u="sng"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108</a:t>
            </a:r>
            <a:r>
              <a:rPr kumimoji="1" lang="zh-TW" altLang="zh-TW" sz="2000" b="1" i="0" u="sng"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學年度以後</a:t>
            </a:r>
            <a:r>
              <a:rPr kumimoji="1" lang="zh-TW"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入學國民中學者，採計</a:t>
            </a:r>
            <a:r>
              <a:rPr kumimoji="1" lang="zh-TW" altLang="zh-TW" sz="2000" b="1" i="0" u="none" strike="noStrike" kern="120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rPr>
              <a:t>健康與體育、藝術、綜合活動、科技等四學習領域</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000" b="1" i="0" u="sng"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107</a:t>
            </a:r>
            <a:r>
              <a:rPr kumimoji="1" lang="zh-TW" altLang="zh-TW" sz="2000" b="1" i="0" u="sng"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學年度以前</a:t>
            </a:r>
            <a:r>
              <a:rPr kumimoji="1" lang="zh-TW"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入學國民中學者，採計</a:t>
            </a:r>
            <a:r>
              <a:rPr kumimoji="1" lang="zh-TW" altLang="zh-TW" sz="2000" b="1" i="0" u="none" strike="noStrike" kern="120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rPr>
              <a:t>健康與體育、藝術與人文、綜合活動等三學習領域</a:t>
            </a:r>
            <a:endParaRPr kumimoji="1" lang="en-US" altLang="zh-TW" sz="2000" b="1" i="0" u="none" strike="noStrike" kern="1200" cap="none" spc="0" normalizeH="0" baseline="0" noProof="0" dirty="0">
              <a:ln>
                <a:noFill/>
              </a:ln>
              <a:solidFill>
                <a:srgbClr val="FF0000"/>
              </a:solidFill>
              <a:effectLst/>
              <a:uLnTx/>
              <a:uFillTx/>
              <a:latin typeface="微軟正黑體" pitchFamily="34" charset="-120"/>
              <a:ea typeface="微軟正黑體" panose="020B0604030504040204" pitchFamily="34" charset="-12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七年級上、下學期、八年級上、下學期及九年級上學期等</a:t>
            </a:r>
            <a:r>
              <a:rPr kumimoji="1" lang="en-US"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5</a:t>
            </a:r>
            <a:r>
              <a:rPr kumimoji="1" lang="zh-TW" altLang="zh-TW" sz="2000" b="1" i="0" u="none" strike="noStrike" kern="1200" cap="none" spc="0" normalizeH="0" baseline="0" noProof="0" dirty="0">
                <a:ln>
                  <a:noFill/>
                </a:ln>
                <a:solidFill>
                  <a:srgbClr val="3939FF"/>
                </a:solidFill>
                <a:effectLst/>
                <a:uLnTx/>
                <a:uFillTx/>
                <a:latin typeface="微軟正黑體" pitchFamily="34" charset="-120"/>
                <a:ea typeface="微軟正黑體" panose="020B0604030504040204" pitchFamily="34" charset="-120"/>
                <a:cs typeface="+mn-cs"/>
              </a:rPr>
              <a:t>學期成績。</a:t>
            </a:r>
          </a:p>
        </p:txBody>
      </p:sp>
      <p:sp>
        <p:nvSpPr>
          <p:cNvPr id="51" name="內容版面配置區 2">
            <a:extLst>
              <a:ext uri="{FF2B5EF4-FFF2-40B4-BE49-F238E27FC236}">
                <a16:creationId xmlns:a16="http://schemas.microsoft.com/office/drawing/2014/main" id="{C4249F5A-3EB6-4F51-98C2-971CCC9A262E}"/>
              </a:ext>
            </a:extLst>
          </p:cNvPr>
          <p:cNvSpPr>
            <a:spLocks noGrp="1"/>
          </p:cNvSpPr>
          <p:nvPr>
            <p:ph idx="1"/>
          </p:nvPr>
        </p:nvSpPr>
        <p:spPr>
          <a:xfrm>
            <a:off x="1860483" y="5774539"/>
            <a:ext cx="8102083" cy="827534"/>
          </a:xfrm>
        </p:spPr>
        <p:txBody>
          <a:bodyPr rtlCol="0">
            <a:noAutofit/>
          </a:bodyPr>
          <a:lstStyle/>
          <a:p>
            <a:pPr marL="0" indent="0" fontAlgn="auto">
              <a:spcBef>
                <a:spcPts val="0"/>
              </a:spcBef>
              <a:buNone/>
              <a:defRPr/>
            </a:pPr>
            <a:r>
              <a:rPr lang="zh-TW" altLang="en-US" sz="2400" b="1" dirty="0">
                <a:solidFill>
                  <a:srgbClr val="FF0000"/>
                </a:solidFill>
                <a:latin typeface="微軟正黑體" pitchFamily="34" charset="-120"/>
                <a:ea typeface="微軟正黑體" pitchFamily="34" charset="-120"/>
              </a:rPr>
              <a:t>每</a:t>
            </a:r>
            <a:r>
              <a:rPr lang="en-US" altLang="zh-TW" sz="2400" b="1" dirty="0">
                <a:solidFill>
                  <a:srgbClr val="FF0000"/>
                </a:solidFill>
                <a:latin typeface="微軟正黑體" pitchFamily="34" charset="-120"/>
                <a:ea typeface="微軟正黑體" pitchFamily="34" charset="-120"/>
              </a:rPr>
              <a:t>1</a:t>
            </a:r>
            <a:r>
              <a:rPr lang="zh-TW" altLang="en-US" sz="2400" b="1" dirty="0">
                <a:solidFill>
                  <a:srgbClr val="FF0000"/>
                </a:solidFill>
                <a:latin typeface="微軟正黑體" pitchFamily="34" charset="-120"/>
                <a:ea typeface="微軟正黑體" pitchFamily="34" charset="-120"/>
              </a:rPr>
              <a:t>項可採計學習領域</a:t>
            </a:r>
            <a:r>
              <a:rPr lang="zh-TW" altLang="en-US" sz="2400" b="1" dirty="0">
                <a:solidFill>
                  <a:srgbClr val="3939FF"/>
                </a:solidFill>
                <a:latin typeface="微軟正黑體" pitchFamily="34" charset="-120"/>
                <a:ea typeface="微軟正黑體" pitchFamily="34" charset="-120"/>
              </a:rPr>
              <a:t>「</a:t>
            </a:r>
            <a:r>
              <a:rPr lang="en-US" altLang="zh-TW" sz="2400" b="1" dirty="0">
                <a:solidFill>
                  <a:srgbClr val="3939FF"/>
                </a:solidFill>
                <a:latin typeface="微軟正黑體" pitchFamily="34" charset="-120"/>
                <a:ea typeface="微軟正黑體" pitchFamily="34" charset="-120"/>
              </a:rPr>
              <a:t>5</a:t>
            </a:r>
            <a:r>
              <a:rPr lang="zh-TW" altLang="en-US" sz="2400" b="1" dirty="0">
                <a:solidFill>
                  <a:srgbClr val="3939FF"/>
                </a:solidFill>
                <a:latin typeface="微軟正黑體" pitchFamily="34" charset="-120"/>
                <a:ea typeface="微軟正黑體" pitchFamily="34" charset="-120"/>
              </a:rPr>
              <a:t>學期平均成績」達</a:t>
            </a:r>
            <a:r>
              <a:rPr lang="en-US" altLang="zh-TW" sz="2400" b="1" dirty="0">
                <a:solidFill>
                  <a:srgbClr val="3939FF"/>
                </a:solidFill>
                <a:latin typeface="微軟正黑體" pitchFamily="34" charset="-120"/>
                <a:ea typeface="微軟正黑體" pitchFamily="34" charset="-120"/>
              </a:rPr>
              <a:t>60</a:t>
            </a:r>
            <a:r>
              <a:rPr lang="zh-TW" altLang="en-US" sz="2400" b="1" dirty="0">
                <a:solidFill>
                  <a:srgbClr val="3939FF"/>
                </a:solidFill>
                <a:latin typeface="微軟正黑體" pitchFamily="34" charset="-120"/>
                <a:ea typeface="微軟正黑體" pitchFamily="34" charset="-120"/>
              </a:rPr>
              <a:t>分以上</a:t>
            </a:r>
            <a:r>
              <a:rPr lang="zh-TW" altLang="en-US" sz="2400" b="1" dirty="0">
                <a:solidFill>
                  <a:srgbClr val="FF0000"/>
                </a:solidFill>
                <a:latin typeface="微軟正黑體" pitchFamily="34" charset="-120"/>
                <a:ea typeface="微軟正黑體" pitchFamily="34" charset="-120"/>
              </a:rPr>
              <a:t>得</a:t>
            </a:r>
            <a:r>
              <a:rPr lang="en-US" altLang="zh-TW" sz="2400" b="1" dirty="0">
                <a:solidFill>
                  <a:srgbClr val="FF0000"/>
                </a:solidFill>
                <a:latin typeface="微軟正黑體" pitchFamily="34" charset="-120"/>
                <a:ea typeface="微軟正黑體" pitchFamily="34" charset="-120"/>
              </a:rPr>
              <a:t>7</a:t>
            </a:r>
            <a:r>
              <a:rPr lang="zh-TW" altLang="en-US" sz="2400" b="1" dirty="0">
                <a:solidFill>
                  <a:srgbClr val="FF0000"/>
                </a:solidFill>
                <a:latin typeface="微軟正黑體" pitchFamily="34" charset="-120"/>
                <a:ea typeface="微軟正黑體" pitchFamily="34" charset="-120"/>
              </a:rPr>
              <a:t>分</a:t>
            </a:r>
            <a:endParaRPr lang="en-US" altLang="zh-TW" sz="2400" b="1" dirty="0">
              <a:solidFill>
                <a:srgbClr val="FF0000"/>
              </a:solidFill>
              <a:latin typeface="微軟正黑體" pitchFamily="34" charset="-120"/>
              <a:ea typeface="微軟正黑體" pitchFamily="34" charset="-120"/>
            </a:endParaRPr>
          </a:p>
          <a:p>
            <a:pPr marL="0" indent="0" fontAlgn="auto">
              <a:spcBef>
                <a:spcPts val="0"/>
              </a:spcBef>
              <a:buNone/>
              <a:defRPr/>
            </a:pPr>
            <a:r>
              <a:rPr lang="zh-TW" altLang="en-US" sz="2400" b="1" dirty="0">
                <a:solidFill>
                  <a:srgbClr val="3939FF"/>
                </a:solidFill>
                <a:latin typeface="微軟正黑體" pitchFamily="34" charset="-120"/>
                <a:ea typeface="微軟正黑體" pitchFamily="34" charset="-120"/>
              </a:rPr>
              <a:t>積分上限</a:t>
            </a:r>
            <a:r>
              <a:rPr lang="en-US" altLang="zh-TW" sz="2400" b="1" dirty="0">
                <a:solidFill>
                  <a:srgbClr val="3939FF"/>
                </a:solidFill>
                <a:latin typeface="微軟正黑體" pitchFamily="34" charset="-120"/>
                <a:ea typeface="微軟正黑體" pitchFamily="34" charset="-120"/>
              </a:rPr>
              <a:t>21</a:t>
            </a:r>
            <a:r>
              <a:rPr lang="zh-TW" altLang="en-US" sz="2400" b="1" dirty="0">
                <a:solidFill>
                  <a:srgbClr val="3939FF"/>
                </a:solidFill>
                <a:latin typeface="微軟正黑體" pitchFamily="34" charset="-120"/>
                <a:ea typeface="微軟正黑體" pitchFamily="34" charset="-120"/>
              </a:rPr>
              <a:t>分</a:t>
            </a:r>
            <a:endParaRPr lang="en-US" altLang="zh-TW" sz="2400" b="1" dirty="0">
              <a:solidFill>
                <a:srgbClr val="3939FF"/>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02178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txBox="1">
            <a:spLocks/>
          </p:cNvSpPr>
          <p:nvPr/>
        </p:nvSpPr>
        <p:spPr bwMode="auto">
          <a:xfrm>
            <a:off x="3011582" y="53213"/>
            <a:ext cx="6931025" cy="5048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257175" rtl="0" eaLnBrk="0" fontAlgn="base" latinLnBrk="0" hangingPunct="0">
              <a:lnSpc>
                <a:spcPct val="100000"/>
              </a:lnSpc>
              <a:spcBef>
                <a:spcPct val="0"/>
              </a:spcBef>
              <a:spcAft>
                <a:spcPct val="0"/>
              </a:spcAft>
              <a:buClrTx/>
              <a:buSzTx/>
              <a:buFontTx/>
              <a:buNone/>
              <a:tabLst/>
              <a:defRPr/>
            </a:pPr>
            <a:r>
              <a:rPr kumimoji="0" lang="zh-TW" altLang="en-US" sz="3200" b="0" i="0" u="none" strike="noStrike" kern="1200" cap="none" spc="0" normalizeH="0" baseline="0" noProof="0" dirty="0" smtClean="0">
                <a:ln>
                  <a:noFill/>
                </a:ln>
                <a:solidFill>
                  <a:srgbClr val="262626"/>
                </a:solidFill>
                <a:effectLst/>
                <a:uLnTx/>
                <a:uFillTx/>
                <a:latin typeface="標楷體" panose="03000509000000000000" pitchFamily="65" charset="-120"/>
                <a:ea typeface="標楷體" panose="03000509000000000000" pitchFamily="65" charset="-120"/>
                <a:cs typeface="+mn-cs"/>
              </a:rPr>
              <a:t>五專</a:t>
            </a:r>
            <a:r>
              <a:rPr kumimoji="0" lang="zh-TW" altLang="en-US" sz="32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優先免試</a:t>
            </a:r>
            <a:r>
              <a:rPr kumimoji="0" lang="en-US" altLang="zh-TW" sz="32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a:t>
            </a:r>
            <a:r>
              <a:rPr kumimoji="0" lang="zh-TW" altLang="en-US" sz="32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比序積分採計說明</a:t>
            </a:r>
          </a:p>
        </p:txBody>
      </p:sp>
      <p:sp>
        <p:nvSpPr>
          <p:cNvPr id="20889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AC168D8-D47E-4706-8D73-A2ED6FA481D6}"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graphicFrame>
        <p:nvGraphicFramePr>
          <p:cNvPr id="8" name="表格 7">
            <a:extLst>
              <a:ext uri="{FF2B5EF4-FFF2-40B4-BE49-F238E27FC236}">
                <a16:creationId xmlns:a16="http://schemas.microsoft.com/office/drawing/2014/main" id="{7B18250E-B6B3-43A2-88C8-67B76CF86568}"/>
              </a:ext>
            </a:extLst>
          </p:cNvPr>
          <p:cNvGraphicFramePr>
            <a:graphicFrameLocks noGrp="1"/>
          </p:cNvGraphicFramePr>
          <p:nvPr>
            <p:extLst/>
          </p:nvPr>
        </p:nvGraphicFramePr>
        <p:xfrm>
          <a:off x="127000" y="639925"/>
          <a:ext cx="11938000" cy="6142382"/>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val="20000"/>
                    </a:ext>
                  </a:extLst>
                </a:gridCol>
                <a:gridCol w="1321713">
                  <a:extLst>
                    <a:ext uri="{9D8B030D-6E8A-4147-A177-3AD203B41FA5}">
                      <a16:colId xmlns:a16="http://schemas.microsoft.com/office/drawing/2014/main" val="20001"/>
                    </a:ext>
                  </a:extLst>
                </a:gridCol>
                <a:gridCol w="787765">
                  <a:extLst>
                    <a:ext uri="{9D8B030D-6E8A-4147-A177-3AD203B41FA5}">
                      <a16:colId xmlns:a16="http://schemas.microsoft.com/office/drawing/2014/main" val="20002"/>
                    </a:ext>
                  </a:extLst>
                </a:gridCol>
                <a:gridCol w="542759">
                  <a:extLst>
                    <a:ext uri="{9D8B030D-6E8A-4147-A177-3AD203B41FA5}">
                      <a16:colId xmlns:a16="http://schemas.microsoft.com/office/drawing/2014/main" val="20003"/>
                    </a:ext>
                  </a:extLst>
                </a:gridCol>
                <a:gridCol w="7983143">
                  <a:extLst>
                    <a:ext uri="{9D8B030D-6E8A-4147-A177-3AD203B41FA5}">
                      <a16:colId xmlns:a16="http://schemas.microsoft.com/office/drawing/2014/main" val="20004"/>
                    </a:ext>
                  </a:extLst>
                </a:gridCol>
              </a:tblGrid>
              <a:tr h="341414">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marT="45853" marB="45853"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04815">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78959">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r>
                        <a:rPr lang="en-US" altLang="zh-TW" sz="2100" b="1" i="0" u="none" strike="noStrike" kern="1200" baseline="0" dirty="0">
                          <a:solidFill>
                            <a:schemeClr val="dk1"/>
                          </a:solidFill>
                          <a:latin typeface="Book Antiqua" pitchFamily="18" charset="0"/>
                          <a:ea typeface="標楷體" pitchFamily="65" charset="-120"/>
                          <a:cs typeface="+mn-cs"/>
                        </a:rPr>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111.5.14(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914994">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707802">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分以上：</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其成績應於國中就學期間且至</a:t>
                      </a:r>
                      <a:r>
                        <a:rPr lang="en-US" altLang="zh-TW" sz="1800" b="0" i="0" u="none" strike="noStrike" kern="1200" baseline="0" dirty="0">
                          <a:solidFill>
                            <a:schemeClr val="dk1"/>
                          </a:solidFill>
                          <a:latin typeface="Book Antiqua" pitchFamily="18" charset="0"/>
                          <a:ea typeface="標楷體" pitchFamily="65" charset="-120"/>
                          <a:cs typeface="+mn-cs"/>
                        </a:rPr>
                        <a:t>111.5.14(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0207">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  </a:t>
                      </a:r>
                      <a:r>
                        <a:rPr lang="zh-TW" altLang="en-US" sz="1800" b="1" dirty="0">
                          <a:solidFill>
                            <a:srgbClr val="0000CC"/>
                          </a:solidFill>
                          <a:latin typeface="微軟正黑體" panose="020B0604030504040204" pitchFamily="34" charset="-120"/>
                          <a:ea typeface="+mn-ea"/>
                        </a:rPr>
                        <a:t>報名時檢附在報名期間內有效之證明文件</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581184">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健康與體育、藝術與人文、綜合、科技：</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0061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0061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00885">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713316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652463" y="247650"/>
            <a:ext cx="10633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257175"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262626"/>
                </a:solidFill>
                <a:effectLst/>
                <a:uLnTx/>
                <a:uFillTx/>
                <a:latin typeface="標楷體" panose="03000509000000000000" pitchFamily="65" charset="-120"/>
                <a:ea typeface="標楷體" panose="03000509000000000000" pitchFamily="65" charset="-120"/>
                <a:cs typeface="+mn-cs"/>
              </a:rPr>
              <a:t>五專</a:t>
            </a:r>
            <a:r>
              <a:rPr kumimoji="0" lang="zh-TW" altLang="en-US"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優先免試積分</a:t>
            </a:r>
            <a:r>
              <a:rPr kumimoji="0" lang="en-US" altLang="zh-TW"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超額同分比序項目順序</a:t>
            </a:r>
          </a:p>
        </p:txBody>
      </p:sp>
      <p:sp>
        <p:nvSpPr>
          <p:cNvPr id="221188" name="文字方塊 30"/>
          <p:cNvSpPr txBox="1">
            <a:spLocks noChangeArrowheads="1"/>
          </p:cNvSpPr>
          <p:nvPr/>
        </p:nvSpPr>
        <p:spPr bwMode="auto">
          <a:xfrm>
            <a:off x="571500" y="5383213"/>
            <a:ext cx="1158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1" lang="zh-TW" altLang="en-US"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rPr>
              <a:t>此為同分之參酌比序之分發順位</a:t>
            </a:r>
            <a:endParaRPr kumimoji="1" lang="en-US" altLang="zh-TW"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TW"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rPr>
              <a:t>※</a:t>
            </a:r>
            <a:r>
              <a:rPr kumimoji="1" lang="zh-TW" altLang="en-US" sz="18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rPr>
              <a:t>積分採計</a:t>
            </a:r>
            <a:r>
              <a:rPr kumimoji="1" lang="zh-TW" altLang="en-US" sz="2200" b="1" i="0" u="none" strike="noStrike" kern="1200" cap="none" spc="0" normalizeH="0" baseline="0" noProof="0">
                <a:ln>
                  <a:noFill/>
                </a:ln>
                <a:solidFill>
                  <a:srgbClr val="C00000"/>
                </a:solidFill>
                <a:effectLst/>
                <a:uLnTx/>
                <a:uFillTx/>
                <a:latin typeface="標楷體" panose="03000509000000000000" pitchFamily="65" charset="-120"/>
                <a:ea typeface="標楷體" panose="03000509000000000000" pitchFamily="65" charset="-120"/>
                <a:cs typeface="+mn-cs"/>
              </a:rPr>
              <a:t>無論是否採計會考成績，於同分比序項目皆為一致標準，且均包含會考科目之比序</a:t>
            </a:r>
            <a:r>
              <a:rPr kumimoji="1" lang="zh-TW" altLang="en-US" sz="1600" b="0" i="0" u="none" strike="noStrike" kern="1200" cap="none" spc="0" normalizeH="0" baseline="0" noProof="0">
                <a:ln>
                  <a:noFill/>
                </a:ln>
                <a:solidFill>
                  <a:prstClr val="black"/>
                </a:solidFill>
                <a:effectLst/>
                <a:uLnTx/>
                <a:uFillTx/>
                <a:latin typeface="標楷體" panose="03000509000000000000" pitchFamily="65" charset="-120"/>
                <a:ea typeface="標楷體" panose="03000509000000000000" pitchFamily="65" charset="-120"/>
                <a:cs typeface="+mn-cs"/>
              </a:rPr>
              <a:t>。</a:t>
            </a:r>
            <a:endParaRPr kumimoji="1" lang="en-US" altLang="zh-TW" sz="2000" b="0" i="0" u="none" strike="noStrike" kern="1200" cap="none" spc="0" normalizeH="0" baseline="0" noProof="0">
              <a:ln>
                <a:noFill/>
              </a:ln>
              <a:solidFill>
                <a:srgbClr val="C00000"/>
              </a:solidFill>
              <a:effectLst/>
              <a:uLnTx/>
              <a:uFillTx/>
              <a:latin typeface="標楷體" panose="03000509000000000000" pitchFamily="65" charset="-120"/>
              <a:ea typeface="標楷體" panose="03000509000000000000" pitchFamily="65" charset="-120"/>
              <a:cs typeface="+mn-cs"/>
            </a:endParaRPr>
          </a:p>
        </p:txBody>
      </p:sp>
      <p:grpSp>
        <p:nvGrpSpPr>
          <p:cNvPr id="221189" name="群組 36"/>
          <p:cNvGrpSpPr>
            <a:grpSpLocks/>
          </p:cNvGrpSpPr>
          <p:nvPr/>
        </p:nvGrpSpPr>
        <p:grpSpPr bwMode="auto">
          <a:xfrm>
            <a:off x="82550" y="1720850"/>
            <a:ext cx="12104688" cy="3344863"/>
            <a:chOff x="-50784" y="1777772"/>
            <a:chExt cx="12104634" cy="3345699"/>
          </a:xfrm>
        </p:grpSpPr>
        <p:grpSp>
          <p:nvGrpSpPr>
            <p:cNvPr id="221192" name="群組 1"/>
            <p:cNvGrpSpPr>
              <a:grpSpLocks/>
            </p:cNvGrpSpPr>
            <p:nvPr/>
          </p:nvGrpSpPr>
          <p:grpSpPr bwMode="auto">
            <a:xfrm>
              <a:off x="84809" y="1867215"/>
              <a:ext cx="1717200" cy="1188000"/>
              <a:chOff x="10125132" y="214225"/>
              <a:chExt cx="1976834" cy="1240805"/>
            </a:xfrm>
          </p:grpSpPr>
          <p:sp>
            <p:nvSpPr>
              <p:cNvPr id="91" name="任意多边形 85">
                <a:extLst>
                  <a:ext uri="{FF2B5EF4-FFF2-40B4-BE49-F238E27FC236}">
                    <a16:creationId xmlns:a16="http://schemas.microsoft.com/office/drawing/2014/main" id="{09029E4F-D90F-4781-8743-9BBFD4304E7D}"/>
                  </a:ext>
                </a:extLst>
              </p:cNvPr>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2400"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n-cs"/>
                </a:endParaRPr>
              </a:p>
            </p:txBody>
          </p:sp>
          <p:sp>
            <p:nvSpPr>
              <p:cNvPr id="92" name="椭圆 86">
                <a:extLst>
                  <a:ext uri="{FF2B5EF4-FFF2-40B4-BE49-F238E27FC236}">
                    <a16:creationId xmlns:a16="http://schemas.microsoft.com/office/drawing/2014/main" id="{C5533A80-7863-4453-BDFE-AB8CE8E524E1}"/>
                  </a:ext>
                </a:extLst>
              </p:cNvPr>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CN" altLang="en-US"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endParaRPr>
              </a:p>
            </p:txBody>
          </p:sp>
          <p:sp>
            <p:nvSpPr>
              <p:cNvPr id="221244" name="Freeform 93"/>
              <p:cNvSpPr>
                <a:spLocks noEditPoints="1"/>
              </p:cNvSpPr>
              <p:nvPr/>
            </p:nvSpPr>
            <p:spPr bwMode="auto">
              <a:xfrm>
                <a:off x="10265768" y="665499"/>
                <a:ext cx="360000" cy="360000"/>
              </a:xfrm>
              <a:custGeom>
                <a:avLst/>
                <a:gdLst>
                  <a:gd name="T0" fmla="*/ 2147483646 w 81"/>
                  <a:gd name="T1" fmla="*/ 0 h 80"/>
                  <a:gd name="T2" fmla="*/ 2147483646 w 81"/>
                  <a:gd name="T3" fmla="*/ 2147483646 h 80"/>
                  <a:gd name="T4" fmla="*/ 2147483646 w 81"/>
                  <a:gd name="T5" fmla="*/ 2147483646 h 80"/>
                  <a:gd name="T6" fmla="*/ 2147483646 w 81"/>
                  <a:gd name="T7" fmla="*/ 2147483646 h 80"/>
                  <a:gd name="T8" fmla="*/ 2147483646 w 81"/>
                  <a:gd name="T9" fmla="*/ 2147483646 h 80"/>
                  <a:gd name="T10" fmla="*/ 2147483646 w 81"/>
                  <a:gd name="T11" fmla="*/ 2147483646 h 80"/>
                  <a:gd name="T12" fmla="*/ 2147483646 w 81"/>
                  <a:gd name="T13" fmla="*/ 2147483646 h 80"/>
                  <a:gd name="T14" fmla="*/ 2147483646 w 81"/>
                  <a:gd name="T15" fmla="*/ 2147483646 h 80"/>
                  <a:gd name="T16" fmla="*/ 2147483646 w 81"/>
                  <a:gd name="T17" fmla="*/ 2147483646 h 80"/>
                  <a:gd name="T18" fmla="*/ 2147483646 w 81"/>
                  <a:gd name="T19" fmla="*/ 2147483646 h 80"/>
                  <a:gd name="T20" fmla="*/ 2147483646 w 81"/>
                  <a:gd name="T21" fmla="*/ 2147483646 h 80"/>
                  <a:gd name="T22" fmla="*/ 2147483646 w 81"/>
                  <a:gd name="T23" fmla="*/ 2147483646 h 80"/>
                  <a:gd name="T24" fmla="*/ 2147483646 w 81"/>
                  <a:gd name="T25" fmla="*/ 2147483646 h 80"/>
                  <a:gd name="T26" fmla="*/ 2147483646 w 81"/>
                  <a:gd name="T27" fmla="*/ 2147483646 h 80"/>
                  <a:gd name="T28" fmla="*/ 2147483646 w 81"/>
                  <a:gd name="T29" fmla="*/ 2147483646 h 80"/>
                  <a:gd name="T30" fmla="*/ 2147483646 w 81"/>
                  <a:gd name="T31" fmla="*/ 2147483646 h 80"/>
                  <a:gd name="T32" fmla="*/ 2147483646 w 81"/>
                  <a:gd name="T33" fmla="*/ 2147483646 h 80"/>
                  <a:gd name="T34" fmla="*/ 2147483646 w 81"/>
                  <a:gd name="T35" fmla="*/ 2147483646 h 80"/>
                  <a:gd name="T36" fmla="*/ 2147483646 w 81"/>
                  <a:gd name="T37" fmla="*/ 2147483646 h 80"/>
                  <a:gd name="T38" fmla="*/ 2147483646 w 81"/>
                  <a:gd name="T39" fmla="*/ 2147483646 h 80"/>
                  <a:gd name="T40" fmla="*/ 2147483646 w 81"/>
                  <a:gd name="T41" fmla="*/ 2147483646 h 80"/>
                  <a:gd name="T42" fmla="*/ 2147483646 w 81"/>
                  <a:gd name="T43" fmla="*/ 2147483646 h 80"/>
                  <a:gd name="T44" fmla="*/ 2147483646 w 81"/>
                  <a:gd name="T45" fmla="*/ 2147483646 h 80"/>
                  <a:gd name="T46" fmla="*/ 2147483646 w 81"/>
                  <a:gd name="T47" fmla="*/ 2147483646 h 80"/>
                  <a:gd name="T48" fmla="*/ 2147483646 w 81"/>
                  <a:gd name="T49" fmla="*/ 0 h 80"/>
                  <a:gd name="T50" fmla="*/ 2147483646 w 81"/>
                  <a:gd name="T51" fmla="*/ 2147483646 h 80"/>
                  <a:gd name="T52" fmla="*/ 2147483646 w 81"/>
                  <a:gd name="T53" fmla="*/ 2147483646 h 80"/>
                  <a:gd name="T54" fmla="*/ 2147483646 w 81"/>
                  <a:gd name="T55" fmla="*/ 2147483646 h 80"/>
                  <a:gd name="T56" fmla="*/ 2147483646 w 81"/>
                  <a:gd name="T57" fmla="*/ 2147483646 h 80"/>
                  <a:gd name="T58" fmla="*/ 2147483646 w 81"/>
                  <a:gd name="T59" fmla="*/ 2147483646 h 80"/>
                  <a:gd name="T60" fmla="*/ 2147483646 w 81"/>
                  <a:gd name="T61" fmla="*/ 2147483646 h 80"/>
                  <a:gd name="T62" fmla="*/ 2147483646 w 81"/>
                  <a:gd name="T63" fmla="*/ 2147483646 h 80"/>
                  <a:gd name="T64" fmla="*/ 2147483646 w 81"/>
                  <a:gd name="T65" fmla="*/ 2147483646 h 80"/>
                  <a:gd name="T66" fmla="*/ 2147483646 w 81"/>
                  <a:gd name="T67" fmla="*/ 2147483646 h 80"/>
                  <a:gd name="T68" fmla="*/ 2147483646 w 81"/>
                  <a:gd name="T69" fmla="*/ 2147483646 h 80"/>
                  <a:gd name="T70" fmla="*/ 2147483646 w 81"/>
                  <a:gd name="T71" fmla="*/ 2147483646 h 80"/>
                  <a:gd name="T72" fmla="*/ 2147483646 w 81"/>
                  <a:gd name="T73" fmla="*/ 2147483646 h 80"/>
                  <a:gd name="T74" fmla="*/ 2147483646 w 81"/>
                  <a:gd name="T75" fmla="*/ 2147483646 h 80"/>
                  <a:gd name="T76" fmla="*/ 2147483646 w 81"/>
                  <a:gd name="T77" fmla="*/ 2147483646 h 80"/>
                  <a:gd name="T78" fmla="*/ 2147483646 w 81"/>
                  <a:gd name="T79" fmla="*/ 2147483646 h 80"/>
                  <a:gd name="T80" fmla="*/ 2147483646 w 81"/>
                  <a:gd name="T81" fmla="*/ 2147483646 h 80"/>
                  <a:gd name="T82" fmla="*/ 2147483646 w 81"/>
                  <a:gd name="T83" fmla="*/ 2147483646 h 80"/>
                  <a:gd name="T84" fmla="*/ 2147483646 w 81"/>
                  <a:gd name="T85" fmla="*/ 2147483646 h 80"/>
                  <a:gd name="T86" fmla="*/ 2147483646 w 81"/>
                  <a:gd name="T87" fmla="*/ 2147483646 h 80"/>
                  <a:gd name="T88" fmla="*/ 2147483646 w 81"/>
                  <a:gd name="T89" fmla="*/ 2147483646 h 80"/>
                  <a:gd name="T90" fmla="*/ 2147483646 w 81"/>
                  <a:gd name="T91" fmla="*/ 2147483646 h 80"/>
                  <a:gd name="T92" fmla="*/ 2147483646 w 81"/>
                  <a:gd name="T93" fmla="*/ 2147483646 h 80"/>
                  <a:gd name="T94" fmla="*/ 2147483646 w 81"/>
                  <a:gd name="T95" fmla="*/ 2147483646 h 80"/>
                  <a:gd name="T96" fmla="*/ 2147483646 w 81"/>
                  <a:gd name="T97" fmla="*/ 2147483646 h 80"/>
                  <a:gd name="T98" fmla="*/ 2147483646 w 81"/>
                  <a:gd name="T99" fmla="*/ 2147483646 h 80"/>
                  <a:gd name="T100" fmla="*/ 2147483646 w 81"/>
                  <a:gd name="T101" fmla="*/ 2147483646 h 80"/>
                  <a:gd name="T102" fmla="*/ 2147483646 w 81"/>
                  <a:gd name="T103" fmla="*/ 2147483646 h 80"/>
                  <a:gd name="T104" fmla="*/ 2147483646 w 81"/>
                  <a:gd name="T105" fmla="*/ 2147483646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Arial" panose="020B0604020202020204" pitchFamily="34" charset="0"/>
                  <a:ea typeface="微軟正黑體" panose="020B0604030504040204" pitchFamily="34" charset="-120"/>
                  <a:cs typeface="+mn-cs"/>
                </a:endParaRPr>
              </a:p>
            </p:txBody>
          </p:sp>
        </p:grpSp>
        <p:grpSp>
          <p:nvGrpSpPr>
            <p:cNvPr id="34" name="群組 33">
              <a:extLst>
                <a:ext uri="{FF2B5EF4-FFF2-40B4-BE49-F238E27FC236}">
                  <a16:creationId xmlns:a16="http://schemas.microsoft.com/office/drawing/2014/main" id="{8C65201A-1A14-4816-9AB6-637F4F174C10}"/>
                </a:ext>
              </a:extLst>
            </p:cNvPr>
            <p:cNvGrpSpPr/>
            <p:nvPr/>
          </p:nvGrpSpPr>
          <p:grpSpPr>
            <a:xfrm>
              <a:off x="1545450" y="1868627"/>
              <a:ext cx="1692000" cy="1157672"/>
              <a:chOff x="10121768" y="214225"/>
              <a:chExt cx="1980196" cy="1240805"/>
            </a:xfrm>
            <a:solidFill>
              <a:schemeClr val="accent1"/>
            </a:solidFill>
          </p:grpSpPr>
          <p:sp>
            <p:nvSpPr>
              <p:cNvPr id="89" name="任意多边形 85">
                <a:extLst>
                  <a:ext uri="{FF2B5EF4-FFF2-40B4-BE49-F238E27FC236}">
                    <a16:creationId xmlns:a16="http://schemas.microsoft.com/office/drawing/2014/main" id="{19E39FA1-392B-4D1D-9562-FF254970EFF1}"/>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2400"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n-cs"/>
                </a:endParaRPr>
              </a:p>
            </p:txBody>
          </p:sp>
          <p:sp>
            <p:nvSpPr>
              <p:cNvPr id="90" name="椭圆 86">
                <a:extLst>
                  <a:ext uri="{FF2B5EF4-FFF2-40B4-BE49-F238E27FC236}">
                    <a16:creationId xmlns:a16="http://schemas.microsoft.com/office/drawing/2014/main" id="{CE268544-0A90-44A7-92D8-CA10D4D46E0C}"/>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01</a:t>
                </a:r>
                <a:endParaRPr kumimoji="1" lang="zh-CN"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a:extLst>
                <a:ext uri="{FF2B5EF4-FFF2-40B4-BE49-F238E27FC236}">
                  <a16:creationId xmlns:a16="http://schemas.microsoft.com/office/drawing/2014/main" id="{A584DE8F-69B6-460D-9D92-EB6D622708F8}"/>
                </a:ext>
              </a:extLst>
            </p:cNvPr>
            <p:cNvSpPr txBox="1"/>
            <p:nvPr/>
          </p:nvSpPr>
          <p:spPr>
            <a:xfrm>
              <a:off x="1671474" y="1834068"/>
              <a:ext cx="1617237" cy="126188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t> </a:t>
              </a: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均衡</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學習</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21</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14</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endPar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7</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0</a:t>
              </a:r>
              <a:endParaRPr kumimoji="1" lang="zh-TW" altLang="en-US" sz="1400" b="0" i="0" u="none" strike="noStrike" kern="1200" cap="none" spc="0" normalizeH="0" baseline="0" noProof="0" dirty="0">
                <a:ln>
                  <a:noFill/>
                </a:ln>
                <a:solidFill>
                  <a:prstClr val="black"/>
                </a:solidFill>
                <a:effectLst/>
                <a:uLnTx/>
                <a:uFillTx/>
                <a:latin typeface="Century Gothic"/>
                <a:ea typeface="微軟正黑體" panose="020B0604030504040204" pitchFamily="34" charset="-120"/>
                <a:cs typeface="+mn-cs"/>
              </a:endParaRPr>
            </a:p>
          </p:txBody>
        </p:sp>
        <p:sp>
          <p:nvSpPr>
            <p:cNvPr id="36" name="文字方塊 35">
              <a:extLst>
                <a:ext uri="{FF2B5EF4-FFF2-40B4-BE49-F238E27FC236}">
                  <a16:creationId xmlns:a16="http://schemas.microsoft.com/office/drawing/2014/main" id="{D130CEB8-3EDF-45D8-937A-70FE089F8F59}"/>
                </a:ext>
              </a:extLst>
            </p:cNvPr>
            <p:cNvSpPr txBox="1"/>
            <p:nvPr/>
          </p:nvSpPr>
          <p:spPr>
            <a:xfrm>
              <a:off x="-50784" y="1929571"/>
              <a:ext cx="2196335" cy="1223412"/>
            </a:xfrm>
            <a:prstGeom prst="rect">
              <a:avLst/>
            </a:prstGeom>
            <a:noFill/>
          </p:spPr>
          <p:txBody>
            <a:bodyPr>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zh-TW" altLang="en-US" sz="2800" b="1" i="0" u="none" strike="noStrike" kern="1200" cap="none" spc="0" normalizeH="0" baseline="0" noProof="0" dirty="0">
                  <a:ln>
                    <a:noFill/>
                  </a:ln>
                  <a:solidFill>
                    <a:srgbClr val="C00000"/>
                  </a:solidFill>
                  <a:effectLst>
                    <a:glow rad="101600">
                      <a:prstClr val="white">
                        <a:alpha val="60000"/>
                      </a:prstClr>
                    </a:glow>
                  </a:effectLst>
                  <a:uLnTx/>
                  <a:uFillTx/>
                  <a:latin typeface="Book Antiqua" panose="02040602050305030304" pitchFamily="18" charset="0"/>
                  <a:ea typeface="標楷體" panose="03000509000000000000" pitchFamily="65" charset="-120"/>
                  <a:cs typeface="+mn-cs"/>
                </a:rPr>
                <a:t>總積分</a:t>
              </a:r>
              <a:endParaRPr kumimoji="1" lang="en-US" altLang="zh-TW" sz="2800" b="1" i="0" u="none" strike="noStrike" kern="1200" cap="none" spc="0" normalizeH="0" baseline="0" noProof="0" dirty="0">
                <a:ln>
                  <a:noFill/>
                </a:ln>
                <a:solidFill>
                  <a:srgbClr val="C00000"/>
                </a:solidFill>
                <a:effectLst>
                  <a:glow rad="101600">
                    <a:prstClr val="white">
                      <a:alpha val="60000"/>
                    </a:prstClr>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ts val="3300"/>
                </a:lnSpc>
                <a:spcBef>
                  <a:spcPts val="0"/>
                </a:spcBef>
                <a:spcAft>
                  <a:spcPts val="0"/>
                </a:spcAft>
                <a:buClrTx/>
                <a:buSzTx/>
                <a:buFontTx/>
                <a:buNone/>
                <a:tabLst/>
                <a:defRPr/>
              </a:pPr>
              <a:r>
                <a:rPr kumimoji="1" lang="en-US" altLang="zh-TW" sz="18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101</a:t>
              </a:r>
              <a:r>
                <a:rPr kumimoji="1" lang="zh-TW" altLang="en-US" sz="18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8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21</a:t>
              </a:r>
              <a:endParaRPr kumimoji="1" lang="zh-TW" altLang="en-US" sz="18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TW" altLang="en-US" sz="1800" b="0" i="0" u="none" strike="noStrike" kern="1200" cap="none" spc="0" normalizeH="0" baseline="0" noProof="0" dirty="0">
                <a:ln>
                  <a:noFill/>
                </a:ln>
                <a:solidFill>
                  <a:prstClr val="black"/>
                </a:solidFill>
                <a:effectLst/>
                <a:uLnTx/>
                <a:uFillTx/>
                <a:latin typeface="Century Gothic"/>
                <a:ea typeface="微軟正黑體" panose="020B0604030504040204" pitchFamily="34" charset="-120"/>
                <a:cs typeface="+mn-cs"/>
              </a:endParaRPr>
            </a:p>
          </p:txBody>
        </p:sp>
        <p:grpSp>
          <p:nvGrpSpPr>
            <p:cNvPr id="221196" name="群組 32"/>
            <p:cNvGrpSpPr>
              <a:grpSpLocks/>
            </p:cNvGrpSpPr>
            <p:nvPr/>
          </p:nvGrpSpPr>
          <p:grpSpPr bwMode="auto">
            <a:xfrm>
              <a:off x="3007050" y="1868627"/>
              <a:ext cx="1718705" cy="1152000"/>
              <a:chOff x="8000462" y="1377025"/>
              <a:chExt cx="1718705" cy="1152000"/>
            </a:xfrm>
          </p:grpSpPr>
          <p:sp>
            <p:nvSpPr>
              <p:cNvPr id="87" name="任意多边形 83">
                <a:extLst>
                  <a:ext uri="{FF2B5EF4-FFF2-40B4-BE49-F238E27FC236}">
                    <a16:creationId xmlns:a16="http://schemas.microsoft.com/office/drawing/2014/main" id="{137C1691-88A7-4CF5-B192-100FAB589C37}"/>
                  </a:ext>
                </a:extLst>
              </p:cNvPr>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88" name="椭圆 84">
                <a:extLst>
                  <a:ext uri="{FF2B5EF4-FFF2-40B4-BE49-F238E27FC236}">
                    <a16:creationId xmlns:a16="http://schemas.microsoft.com/office/drawing/2014/main" id="{8AC1FD81-8229-4D6E-BEC8-816D0A2D918D}"/>
                  </a:ext>
                </a:extLst>
              </p:cNvPr>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rPr>
                  <a:t>02</a:t>
                </a:r>
                <a:endParaRPr kumimoji="1" lang="zh-CN" altLang="en-US"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a:extLst>
                <a:ext uri="{FF2B5EF4-FFF2-40B4-BE49-F238E27FC236}">
                  <a16:creationId xmlns:a16="http://schemas.microsoft.com/office/drawing/2014/main" id="{490C6C05-CBED-43BC-AD7B-BEA6087D4EBD}"/>
                </a:ext>
              </a:extLst>
            </p:cNvPr>
            <p:cNvSpPr txBox="1"/>
            <p:nvPr/>
          </p:nvSpPr>
          <p:spPr>
            <a:xfrm>
              <a:off x="3160752" y="1849718"/>
              <a:ext cx="1506583" cy="126188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技藝</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優良</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84138" algn="ct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3</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2.5</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endPar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endParaRPr>
            </a:p>
            <a:p>
              <a:pPr marL="0" marR="0" lvl="0" indent="84138" algn="ct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1.5</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1</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0</a:t>
              </a:r>
              <a:endPar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endParaRPr>
            </a:p>
          </p:txBody>
        </p:sp>
        <p:grpSp>
          <p:nvGrpSpPr>
            <p:cNvPr id="221198" name="群組 33"/>
            <p:cNvGrpSpPr>
              <a:grpSpLocks/>
            </p:cNvGrpSpPr>
            <p:nvPr/>
          </p:nvGrpSpPr>
          <p:grpSpPr bwMode="auto">
            <a:xfrm>
              <a:off x="4468650" y="1868627"/>
              <a:ext cx="1717200" cy="1152000"/>
              <a:chOff x="4575696" y="1077436"/>
              <a:chExt cx="1740629" cy="1152000"/>
            </a:xfrm>
          </p:grpSpPr>
          <p:sp>
            <p:nvSpPr>
              <p:cNvPr id="85" name="任意多边形 47">
                <a:extLst>
                  <a:ext uri="{FF2B5EF4-FFF2-40B4-BE49-F238E27FC236}">
                    <a16:creationId xmlns:a16="http://schemas.microsoft.com/office/drawing/2014/main" id="{79285651-EC59-43BE-BCCA-72CCF75EBAD1}"/>
                  </a:ext>
                </a:extLst>
              </p:cNvPr>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6" name="椭圆 48">
                <a:extLst>
                  <a:ext uri="{FF2B5EF4-FFF2-40B4-BE49-F238E27FC236}">
                    <a16:creationId xmlns:a16="http://schemas.microsoft.com/office/drawing/2014/main" id="{3EE98471-DCA2-4AFB-9174-C84328E68C9E}"/>
                  </a:ext>
                </a:extLst>
              </p:cNvPr>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rPr>
                  <a:t>03</a:t>
                </a:r>
                <a:endParaRPr kumimoji="1" lang="zh-CN" altLang="en-US"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a:extLst>
                <a:ext uri="{FF2B5EF4-FFF2-40B4-BE49-F238E27FC236}">
                  <a16:creationId xmlns:a16="http://schemas.microsoft.com/office/drawing/2014/main" id="{A899BF1A-5F45-4CFC-BDCF-C3E0329CC51D}"/>
                </a:ext>
              </a:extLst>
            </p:cNvPr>
            <p:cNvSpPr txBox="1"/>
            <p:nvPr/>
          </p:nvSpPr>
          <p:spPr>
            <a:xfrm>
              <a:off x="4609300" y="1919420"/>
              <a:ext cx="1623531" cy="113877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志願序</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18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26</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21</a:t>
              </a:r>
              <a:endPar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endParaRPr>
            </a:p>
          </p:txBody>
        </p:sp>
        <p:grpSp>
          <p:nvGrpSpPr>
            <p:cNvPr id="221200" name="群組 64"/>
            <p:cNvGrpSpPr>
              <a:grpSpLocks/>
            </p:cNvGrpSpPr>
            <p:nvPr/>
          </p:nvGrpSpPr>
          <p:grpSpPr bwMode="auto">
            <a:xfrm>
              <a:off x="630408" y="3858471"/>
              <a:ext cx="1717200" cy="1152000"/>
              <a:chOff x="9631601" y="41456"/>
              <a:chExt cx="1767048" cy="1152000"/>
            </a:xfrm>
          </p:grpSpPr>
          <p:sp>
            <p:nvSpPr>
              <p:cNvPr id="83" name="任意多边形 81">
                <a:extLst>
                  <a:ext uri="{FF2B5EF4-FFF2-40B4-BE49-F238E27FC236}">
                    <a16:creationId xmlns:a16="http://schemas.microsoft.com/office/drawing/2014/main" id="{FC25DB2A-33BF-4FF0-9145-B1A7F1658315}"/>
                  </a:ext>
                </a:extLst>
              </p:cNvPr>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4" name="椭圆 82">
                <a:extLst>
                  <a:ext uri="{FF2B5EF4-FFF2-40B4-BE49-F238E27FC236}">
                    <a16:creationId xmlns:a16="http://schemas.microsoft.com/office/drawing/2014/main" id="{385D16E8-331B-46F5-A8F2-C981E0F56F5C}"/>
                  </a:ext>
                </a:extLst>
              </p:cNvPr>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rPr>
                  <a:t>08</a:t>
                </a:r>
                <a:endParaRPr kumimoji="1" lang="zh-CN" altLang="en-US"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221201" name="群組 35"/>
            <p:cNvGrpSpPr>
              <a:grpSpLocks/>
            </p:cNvGrpSpPr>
            <p:nvPr/>
          </p:nvGrpSpPr>
          <p:grpSpPr bwMode="auto">
            <a:xfrm>
              <a:off x="5930250" y="1868627"/>
              <a:ext cx="1717200" cy="1152000"/>
              <a:chOff x="9631601" y="41456"/>
              <a:chExt cx="1767048" cy="1152000"/>
            </a:xfrm>
          </p:grpSpPr>
          <p:sp>
            <p:nvSpPr>
              <p:cNvPr id="81" name="任意多边形 81">
                <a:extLst>
                  <a:ext uri="{FF2B5EF4-FFF2-40B4-BE49-F238E27FC236}">
                    <a16:creationId xmlns:a16="http://schemas.microsoft.com/office/drawing/2014/main" id="{5FF343E8-7CB8-438C-9DBE-93C306971270}"/>
                  </a:ext>
                </a:extLst>
              </p:cNvPr>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2" name="椭圆 82">
                <a:extLst>
                  <a:ext uri="{FF2B5EF4-FFF2-40B4-BE49-F238E27FC236}">
                    <a16:creationId xmlns:a16="http://schemas.microsoft.com/office/drawing/2014/main" id="{EA3CCCF3-090E-4DC2-BEF6-9C4C67F566E7}"/>
                  </a:ext>
                </a:extLst>
              </p:cNvPr>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rPr>
                  <a:t>04</a:t>
                </a:r>
                <a:endParaRPr kumimoji="1" lang="zh-CN" altLang="en-US"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a:extLst>
                <a:ext uri="{FF2B5EF4-FFF2-40B4-BE49-F238E27FC236}">
                  <a16:creationId xmlns:a16="http://schemas.microsoft.com/office/drawing/2014/main" id="{E37C29E0-28F7-4E0A-A4C7-2F451452F888}"/>
                </a:ext>
              </a:extLst>
            </p:cNvPr>
            <p:cNvSpPr txBox="1"/>
            <p:nvPr/>
          </p:nvSpPr>
          <p:spPr>
            <a:xfrm>
              <a:off x="6176758" y="1837831"/>
              <a:ext cx="1432183" cy="1208023"/>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弱勢</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身分</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10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3</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1.5</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0</a:t>
              </a:r>
              <a:endPar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微軟正黑體" panose="020B0604030504040204" pitchFamily="34" charset="-120"/>
                <a:cs typeface="+mn-cs"/>
              </a:endParaRPr>
            </a:p>
          </p:txBody>
        </p:sp>
        <p:grpSp>
          <p:nvGrpSpPr>
            <p:cNvPr id="44" name="群組 43">
              <a:extLst>
                <a:ext uri="{FF2B5EF4-FFF2-40B4-BE49-F238E27FC236}">
                  <a16:creationId xmlns:a16="http://schemas.microsoft.com/office/drawing/2014/main" id="{67A09928-3E79-4543-A264-9A335B82DB37}"/>
                </a:ext>
              </a:extLst>
            </p:cNvPr>
            <p:cNvGrpSpPr/>
            <p:nvPr/>
          </p:nvGrpSpPr>
          <p:grpSpPr>
            <a:xfrm>
              <a:off x="7413450" y="1868627"/>
              <a:ext cx="1717200" cy="1150412"/>
              <a:chOff x="10121768" y="214225"/>
              <a:chExt cx="1980196" cy="1240805"/>
            </a:xfrm>
            <a:solidFill>
              <a:schemeClr val="accent1"/>
            </a:solidFill>
          </p:grpSpPr>
          <p:sp>
            <p:nvSpPr>
              <p:cNvPr id="79" name="任意多边形 85">
                <a:extLst>
                  <a:ext uri="{FF2B5EF4-FFF2-40B4-BE49-F238E27FC236}">
                    <a16:creationId xmlns:a16="http://schemas.microsoft.com/office/drawing/2014/main" id="{AEB78BFC-AB62-499E-8CF1-CB789B5A3542}"/>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2400"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n-cs"/>
                </a:endParaRPr>
              </a:p>
            </p:txBody>
          </p:sp>
          <p:sp>
            <p:nvSpPr>
              <p:cNvPr id="80" name="椭圆 86">
                <a:extLst>
                  <a:ext uri="{FF2B5EF4-FFF2-40B4-BE49-F238E27FC236}">
                    <a16:creationId xmlns:a16="http://schemas.microsoft.com/office/drawing/2014/main" id="{E0389393-4798-4818-AE93-4F504F947C55}"/>
                  </a:ext>
                </a:extLst>
              </p:cNvPr>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05</a:t>
                </a:r>
                <a:endParaRPr kumimoji="1" lang="zh-CN"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a:extLst>
                <a:ext uri="{FF2B5EF4-FFF2-40B4-BE49-F238E27FC236}">
                  <a16:creationId xmlns:a16="http://schemas.microsoft.com/office/drawing/2014/main" id="{7E11AB72-2B65-4D9A-8EB2-84265986A61D}"/>
                </a:ext>
              </a:extLst>
            </p:cNvPr>
            <p:cNvSpPr txBox="1"/>
            <p:nvPr/>
          </p:nvSpPr>
          <p:spPr>
            <a:xfrm>
              <a:off x="7584833" y="1928734"/>
              <a:ext cx="1677643" cy="1107996"/>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多元學</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習表現</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15</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0</a:t>
              </a:r>
              <a:endPar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微軟正黑體" panose="020B0604030504040204" pitchFamily="34" charset="-120"/>
                <a:cs typeface="+mn-cs"/>
              </a:endParaRPr>
            </a:p>
          </p:txBody>
        </p:sp>
        <p:grpSp>
          <p:nvGrpSpPr>
            <p:cNvPr id="221205" name="群組 34"/>
            <p:cNvGrpSpPr>
              <a:grpSpLocks/>
            </p:cNvGrpSpPr>
            <p:nvPr/>
          </p:nvGrpSpPr>
          <p:grpSpPr bwMode="auto">
            <a:xfrm>
              <a:off x="8875050" y="1868627"/>
              <a:ext cx="1717200" cy="1152000"/>
              <a:chOff x="7879160" y="1085575"/>
              <a:chExt cx="1734157" cy="1152000"/>
            </a:xfrm>
          </p:grpSpPr>
          <p:sp>
            <p:nvSpPr>
              <p:cNvPr id="77" name="任意多边形 83">
                <a:extLst>
                  <a:ext uri="{FF2B5EF4-FFF2-40B4-BE49-F238E27FC236}">
                    <a16:creationId xmlns:a16="http://schemas.microsoft.com/office/drawing/2014/main" id="{5EAAE25C-0842-4A30-B4AC-9037E324EC32}"/>
                  </a:ext>
                </a:extLst>
              </p:cNvPr>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8" name="椭圆 84">
                <a:extLst>
                  <a:ext uri="{FF2B5EF4-FFF2-40B4-BE49-F238E27FC236}">
                    <a16:creationId xmlns:a16="http://schemas.microsoft.com/office/drawing/2014/main" id="{900349B6-F473-4068-97BC-8B51324A8252}"/>
                  </a:ext>
                </a:extLst>
              </p:cNvPr>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rPr>
                  <a:t>06</a:t>
                </a:r>
                <a:endParaRPr kumimoji="1" lang="zh-CN" altLang="en-US"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a:extLst>
                <a:ext uri="{FF2B5EF4-FFF2-40B4-BE49-F238E27FC236}">
                  <a16:creationId xmlns:a16="http://schemas.microsoft.com/office/drawing/2014/main" id="{06C99885-8260-495E-BB96-56A392B8610D}"/>
                </a:ext>
              </a:extLst>
            </p:cNvPr>
            <p:cNvSpPr txBox="1"/>
            <p:nvPr/>
          </p:nvSpPr>
          <p:spPr>
            <a:xfrm>
              <a:off x="9113371" y="1990290"/>
              <a:ext cx="1481519" cy="1046440"/>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會考</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a:t>
              </a: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寫作</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84138"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b="1" i="1"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33~0</a:t>
              </a:r>
              <a:endParaRPr kumimoji="1" lang="zh-TW" altLang="en-US" sz="1800" b="0" i="0" u="none" strike="noStrike" kern="1200" cap="none" spc="0" normalizeH="0" baseline="0" noProof="0" dirty="0">
                <a:ln>
                  <a:noFill/>
                </a:ln>
                <a:solidFill>
                  <a:prstClr val="black"/>
                </a:solidFill>
                <a:effectLst/>
                <a:uLnTx/>
                <a:uFillTx/>
                <a:latin typeface="Century Gothic"/>
                <a:ea typeface="微軟正黑體" panose="020B0604030504040204" pitchFamily="34" charset="-120"/>
                <a:cs typeface="+mn-cs"/>
              </a:endParaRPr>
            </a:p>
          </p:txBody>
        </p:sp>
        <p:grpSp>
          <p:nvGrpSpPr>
            <p:cNvPr id="221207" name="群組 70"/>
            <p:cNvGrpSpPr>
              <a:grpSpLocks/>
            </p:cNvGrpSpPr>
            <p:nvPr/>
          </p:nvGrpSpPr>
          <p:grpSpPr bwMode="auto">
            <a:xfrm>
              <a:off x="10336650" y="1868627"/>
              <a:ext cx="1717200" cy="1152000"/>
              <a:chOff x="4575696" y="1077436"/>
              <a:chExt cx="1740629" cy="1152000"/>
            </a:xfrm>
          </p:grpSpPr>
          <p:sp>
            <p:nvSpPr>
              <p:cNvPr id="75" name="任意多边形 47">
                <a:extLst>
                  <a:ext uri="{FF2B5EF4-FFF2-40B4-BE49-F238E27FC236}">
                    <a16:creationId xmlns:a16="http://schemas.microsoft.com/office/drawing/2014/main" id="{852C285A-A6CA-4BB5-9959-C21704AA6B5D}"/>
                  </a:ext>
                </a:extLst>
              </p:cNvPr>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6" name="椭圆 48">
                <a:extLst>
                  <a:ext uri="{FF2B5EF4-FFF2-40B4-BE49-F238E27FC236}">
                    <a16:creationId xmlns:a16="http://schemas.microsoft.com/office/drawing/2014/main" id="{DC127CAC-4410-4A7D-9FEA-1977EEB61DCC}"/>
                  </a:ext>
                </a:extLst>
              </p:cNvPr>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rPr>
                  <a:t>07</a:t>
                </a:r>
                <a:endParaRPr kumimoji="1" lang="zh-CN" altLang="en-US"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a:extLst>
                <a:ext uri="{FF2B5EF4-FFF2-40B4-BE49-F238E27FC236}">
                  <a16:creationId xmlns:a16="http://schemas.microsoft.com/office/drawing/2014/main" id="{4988113A-8244-4BBB-8E5B-4D25352066FC}"/>
                </a:ext>
              </a:extLst>
            </p:cNvPr>
            <p:cNvSpPr txBox="1"/>
            <p:nvPr/>
          </p:nvSpPr>
          <p:spPr>
            <a:xfrm>
              <a:off x="10489644" y="1777772"/>
              <a:ext cx="1489575" cy="126188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服務</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學習</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84138"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b="1" i="1"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15</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 ～</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0</a:t>
              </a:r>
              <a:b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b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級距</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0.25)</a:t>
              </a:r>
              <a:endPar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endParaRPr>
            </a:p>
          </p:txBody>
        </p:sp>
        <p:sp>
          <p:nvSpPr>
            <p:cNvPr id="50" name="文字方塊 49">
              <a:extLst>
                <a:ext uri="{FF2B5EF4-FFF2-40B4-BE49-F238E27FC236}">
                  <a16:creationId xmlns:a16="http://schemas.microsoft.com/office/drawing/2014/main" id="{2B17E3F1-6CBD-4B42-8805-160F0AD8F07F}"/>
                </a:ext>
              </a:extLst>
            </p:cNvPr>
            <p:cNvSpPr txBox="1"/>
            <p:nvPr/>
          </p:nvSpPr>
          <p:spPr>
            <a:xfrm>
              <a:off x="703079" y="3861587"/>
              <a:ext cx="1617237" cy="1261884"/>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t> </a:t>
              </a: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競賽</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21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7</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6</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5</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4</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endPar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3</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2</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1</a:t>
              </a:r>
              <a:r>
                <a:rPr kumimoji="1" lang="zh-TW" altLang="en-US"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t>
              </a:r>
              <a:r>
                <a:rPr kumimoji="1" lang="en-US" altLang="zh-TW" sz="14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0</a:t>
              </a:r>
              <a:endParaRPr kumimoji="1" lang="zh-TW" altLang="en-US" sz="1400" b="0" i="0" u="none" strike="noStrike" kern="1200" cap="none" spc="0" normalizeH="0" baseline="0" noProof="0" dirty="0">
                <a:ln>
                  <a:noFill/>
                </a:ln>
                <a:solidFill>
                  <a:prstClr val="black"/>
                </a:solidFill>
                <a:effectLst/>
                <a:uLnTx/>
                <a:uFillTx/>
                <a:latin typeface="Century Gothic"/>
                <a:ea typeface="微軟正黑體" panose="020B0604030504040204" pitchFamily="34" charset="-120"/>
                <a:cs typeface="+mn-cs"/>
              </a:endParaRPr>
            </a:p>
          </p:txBody>
        </p:sp>
        <p:grpSp>
          <p:nvGrpSpPr>
            <p:cNvPr id="51" name="群組 50">
              <a:extLst>
                <a:ext uri="{FF2B5EF4-FFF2-40B4-BE49-F238E27FC236}">
                  <a16:creationId xmlns:a16="http://schemas.microsoft.com/office/drawing/2014/main" id="{6DF4CCA5-CDC1-4F6D-ABF2-43DCE8879B60}"/>
                </a:ext>
              </a:extLst>
            </p:cNvPr>
            <p:cNvGrpSpPr/>
            <p:nvPr/>
          </p:nvGrpSpPr>
          <p:grpSpPr>
            <a:xfrm>
              <a:off x="2123133" y="3860059"/>
              <a:ext cx="1721250" cy="1150412"/>
              <a:chOff x="10121768" y="214225"/>
              <a:chExt cx="1984866" cy="1240805"/>
            </a:xfrm>
            <a:solidFill>
              <a:schemeClr val="accent1"/>
            </a:solidFill>
          </p:grpSpPr>
          <p:sp>
            <p:nvSpPr>
              <p:cNvPr id="73" name="任意多边形 85">
                <a:extLst>
                  <a:ext uri="{FF2B5EF4-FFF2-40B4-BE49-F238E27FC236}">
                    <a16:creationId xmlns:a16="http://schemas.microsoft.com/office/drawing/2014/main" id="{BF961754-E9FF-408A-9785-F4613B741F2B}"/>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2400"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n-cs"/>
                </a:endParaRPr>
              </a:p>
            </p:txBody>
          </p:sp>
          <p:sp>
            <p:nvSpPr>
              <p:cNvPr id="74" name="椭圆 86">
                <a:extLst>
                  <a:ext uri="{FF2B5EF4-FFF2-40B4-BE49-F238E27FC236}">
                    <a16:creationId xmlns:a16="http://schemas.microsoft.com/office/drawing/2014/main" id="{3F3D3711-3137-41E5-944F-E0735E65FB27}"/>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09</a:t>
                </a:r>
                <a:endParaRPr kumimoji="1" lang="zh-CN"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a:extLst>
                <a:ext uri="{FF2B5EF4-FFF2-40B4-BE49-F238E27FC236}">
                  <a16:creationId xmlns:a16="http://schemas.microsoft.com/office/drawing/2014/main" id="{F425852C-2118-4879-A3C3-1B2A6FF45594}"/>
                </a:ext>
              </a:extLst>
            </p:cNvPr>
            <p:cNvSpPr txBox="1"/>
            <p:nvPr/>
          </p:nvSpPr>
          <p:spPr>
            <a:xfrm>
              <a:off x="2319473" y="3856098"/>
              <a:ext cx="1590161" cy="120032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國文</a:t>
              </a:r>
              <a: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t/>
              </a:r>
              <a:b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br>
              <a:endParaRPr kumimoji="1" lang="en-US" altLang="zh-TW" sz="1200" b="1" i="0" u="none" strike="noStrike" kern="1200" cap="none" spc="0" normalizeH="0" baseline="0" noProof="0" dirty="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A++&gt; A+&gt; A&gt;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B++&gt; B+&gt; B&gt;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 C&gt;</a:t>
              </a:r>
              <a:r>
                <a:rPr kumimoji="1" lang="zh-TW" altLang="pt-BR"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缺考</a:t>
              </a:r>
              <a:endParaRPr kumimoji="1" lang="zh-TW" altLang="en-US" sz="1200" b="1" i="0" u="none" strike="noStrike" kern="1200" cap="none" spc="0" normalizeH="0" baseline="0" noProof="0" dirty="0">
                <a:ln>
                  <a:noFill/>
                </a:ln>
                <a:solidFill>
                  <a:prstClr val="black"/>
                </a:solidFill>
                <a:effectLst/>
                <a:uLnTx/>
                <a:uFillTx/>
                <a:latin typeface="Book Antiqua" panose="02040602050305030304" pitchFamily="18" charset="0"/>
                <a:ea typeface="微軟正黑體" panose="020B0604030504040204" pitchFamily="34" charset="-120"/>
                <a:cs typeface="+mn-cs"/>
              </a:endParaRPr>
            </a:p>
          </p:txBody>
        </p:sp>
        <p:grpSp>
          <p:nvGrpSpPr>
            <p:cNvPr id="221212" name="群組 67"/>
            <p:cNvGrpSpPr>
              <a:grpSpLocks/>
            </p:cNvGrpSpPr>
            <p:nvPr/>
          </p:nvGrpSpPr>
          <p:grpSpPr bwMode="auto">
            <a:xfrm>
              <a:off x="3619458" y="3858471"/>
              <a:ext cx="1717200" cy="1152000"/>
              <a:chOff x="7879160" y="1085575"/>
              <a:chExt cx="1734157" cy="1152000"/>
            </a:xfrm>
          </p:grpSpPr>
          <p:sp>
            <p:nvSpPr>
              <p:cNvPr id="71" name="任意多边形 83">
                <a:extLst>
                  <a:ext uri="{FF2B5EF4-FFF2-40B4-BE49-F238E27FC236}">
                    <a16:creationId xmlns:a16="http://schemas.microsoft.com/office/drawing/2014/main" id="{64CE1650-E770-4BE7-AD7F-EB4175065711}"/>
                  </a:ext>
                </a:extLst>
              </p:cNvPr>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72" name="椭圆 84">
                <a:extLst>
                  <a:ext uri="{FF2B5EF4-FFF2-40B4-BE49-F238E27FC236}">
                    <a16:creationId xmlns:a16="http://schemas.microsoft.com/office/drawing/2014/main" id="{573C0C71-4D75-4C94-A853-F3669F3F6470}"/>
                  </a:ext>
                </a:extLst>
              </p:cNvPr>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rPr>
                  <a:t>10</a:t>
                </a:r>
                <a:endParaRPr kumimoji="1" lang="zh-CN" altLang="en-US"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a:extLst>
                <a:ext uri="{FF2B5EF4-FFF2-40B4-BE49-F238E27FC236}">
                  <a16:creationId xmlns:a16="http://schemas.microsoft.com/office/drawing/2014/main" id="{78C4636E-65AC-4572-B660-575989A69FF2}"/>
                </a:ext>
              </a:extLst>
            </p:cNvPr>
            <p:cNvSpPr txBox="1"/>
            <p:nvPr/>
          </p:nvSpPr>
          <p:spPr>
            <a:xfrm>
              <a:off x="3815682" y="3880690"/>
              <a:ext cx="1590161" cy="120032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數學</a:t>
              </a:r>
              <a: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t/>
              </a:r>
              <a:b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br>
              <a:endParaRPr kumimoji="1" lang="en-US" altLang="zh-TW" sz="1200" b="1" i="0" u="none" strike="noStrike" kern="1200" cap="none" spc="0" normalizeH="0" baseline="0" noProof="0" dirty="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A++&gt; A+&gt; A&gt;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B++&gt; B+&gt; B&gt;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 C&gt;</a:t>
              </a:r>
              <a:r>
                <a:rPr kumimoji="1" lang="zh-TW" altLang="pt-BR"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缺考</a:t>
              </a:r>
              <a:endParaRPr kumimoji="1" lang="zh-TW" altLang="en-US" sz="1200" b="1" i="0" u="none" strike="noStrike" kern="1200" cap="none" spc="0" normalizeH="0" baseline="0" noProof="0" dirty="0">
                <a:ln>
                  <a:noFill/>
                </a:ln>
                <a:solidFill>
                  <a:prstClr val="black"/>
                </a:solidFill>
                <a:effectLst/>
                <a:uLnTx/>
                <a:uFillTx/>
                <a:latin typeface="Book Antiqua" panose="02040602050305030304" pitchFamily="18" charset="0"/>
                <a:ea typeface="微軟正黑體" panose="020B0604030504040204" pitchFamily="34" charset="-120"/>
                <a:cs typeface="+mn-cs"/>
              </a:endParaRPr>
            </a:p>
          </p:txBody>
        </p:sp>
        <p:grpSp>
          <p:nvGrpSpPr>
            <p:cNvPr id="221214" name="群組 73"/>
            <p:cNvGrpSpPr>
              <a:grpSpLocks/>
            </p:cNvGrpSpPr>
            <p:nvPr/>
          </p:nvGrpSpPr>
          <p:grpSpPr bwMode="auto">
            <a:xfrm>
              <a:off x="5127358" y="3858471"/>
              <a:ext cx="1717200" cy="1152000"/>
              <a:chOff x="4575696" y="1077436"/>
              <a:chExt cx="1740629" cy="1152000"/>
            </a:xfrm>
          </p:grpSpPr>
          <p:sp>
            <p:nvSpPr>
              <p:cNvPr id="69" name="任意多边形 47">
                <a:extLst>
                  <a:ext uri="{FF2B5EF4-FFF2-40B4-BE49-F238E27FC236}">
                    <a16:creationId xmlns:a16="http://schemas.microsoft.com/office/drawing/2014/main" id="{38E7D64D-6C93-4CE8-8CD4-287CB6E1FDB7}"/>
                  </a:ext>
                </a:extLst>
              </p:cNvPr>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0" name="椭圆 48">
                <a:extLst>
                  <a:ext uri="{FF2B5EF4-FFF2-40B4-BE49-F238E27FC236}">
                    <a16:creationId xmlns:a16="http://schemas.microsoft.com/office/drawing/2014/main" id="{56AEB392-2365-4C5E-A709-8E765FDF536B}"/>
                  </a:ext>
                </a:extLst>
              </p:cNvPr>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rPr>
                  <a:t>11</a:t>
                </a:r>
                <a:endParaRPr kumimoji="1" lang="zh-CN" altLang="en-US"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a:extLst>
                <a:ext uri="{FF2B5EF4-FFF2-40B4-BE49-F238E27FC236}">
                  <a16:creationId xmlns:a16="http://schemas.microsoft.com/office/drawing/2014/main" id="{DC20DD0F-0C80-4B96-A850-FB03787E660F}"/>
                </a:ext>
              </a:extLst>
            </p:cNvPr>
            <p:cNvSpPr txBox="1"/>
            <p:nvPr/>
          </p:nvSpPr>
          <p:spPr>
            <a:xfrm>
              <a:off x="5319992" y="3869115"/>
              <a:ext cx="1590161" cy="120032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英語</a:t>
              </a:r>
              <a: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t/>
              </a:r>
              <a:b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br>
              <a:endParaRPr kumimoji="1" lang="en-US" altLang="zh-TW" sz="1200" b="1" i="0" u="none" strike="noStrike" kern="1200" cap="none" spc="0" normalizeH="0" baseline="0" noProof="0" dirty="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A++&gt; A+&gt; A&gt;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B++&gt; B+&gt; B&gt;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 C&gt;</a:t>
              </a:r>
              <a:r>
                <a:rPr kumimoji="1" lang="zh-TW" altLang="pt-BR"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缺考</a:t>
              </a:r>
              <a:endParaRPr kumimoji="1" lang="zh-TW" altLang="en-US" sz="1200" b="1" i="0" u="none" strike="noStrike" kern="1200" cap="none" spc="0" normalizeH="0" baseline="0" noProof="0" dirty="0">
                <a:ln>
                  <a:noFill/>
                </a:ln>
                <a:solidFill>
                  <a:prstClr val="black"/>
                </a:solidFill>
                <a:effectLst/>
                <a:uLnTx/>
                <a:uFillTx/>
                <a:latin typeface="Book Antiqua" panose="02040602050305030304" pitchFamily="18" charset="0"/>
                <a:ea typeface="微軟正黑體" panose="020B0604030504040204" pitchFamily="34" charset="-120"/>
                <a:cs typeface="+mn-cs"/>
              </a:endParaRPr>
            </a:p>
          </p:txBody>
        </p:sp>
        <p:grpSp>
          <p:nvGrpSpPr>
            <p:cNvPr id="221216" name="群組 61"/>
            <p:cNvGrpSpPr>
              <a:grpSpLocks/>
            </p:cNvGrpSpPr>
            <p:nvPr/>
          </p:nvGrpSpPr>
          <p:grpSpPr bwMode="auto">
            <a:xfrm>
              <a:off x="6623683" y="3858471"/>
              <a:ext cx="1767048" cy="1152000"/>
              <a:chOff x="9631601" y="41456"/>
              <a:chExt cx="1767048" cy="1152000"/>
            </a:xfrm>
          </p:grpSpPr>
          <p:sp>
            <p:nvSpPr>
              <p:cNvPr id="67" name="任意多边形 81">
                <a:extLst>
                  <a:ext uri="{FF2B5EF4-FFF2-40B4-BE49-F238E27FC236}">
                    <a16:creationId xmlns:a16="http://schemas.microsoft.com/office/drawing/2014/main" id="{95BA263D-CE6D-4659-BB05-0548F71A7879}"/>
                  </a:ext>
                </a:extLst>
              </p:cNvPr>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8" name="椭圆 82">
                <a:extLst>
                  <a:ext uri="{FF2B5EF4-FFF2-40B4-BE49-F238E27FC236}">
                    <a16:creationId xmlns:a16="http://schemas.microsoft.com/office/drawing/2014/main" id="{35A4C89F-0316-4691-BBFE-5ADC8E0DACA0}"/>
                  </a:ext>
                </a:extLst>
              </p:cNvPr>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rPr>
                  <a:t>12</a:t>
                </a:r>
                <a:endParaRPr kumimoji="1" lang="zh-CN" altLang="en-US"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a:extLst>
                <a:ext uri="{FF2B5EF4-FFF2-40B4-BE49-F238E27FC236}">
                  <a16:creationId xmlns:a16="http://schemas.microsoft.com/office/drawing/2014/main" id="{97ABFF30-8308-442C-80D5-D12B3DE3B3B8}"/>
                </a:ext>
              </a:extLst>
            </p:cNvPr>
            <p:cNvSpPr txBox="1"/>
            <p:nvPr/>
          </p:nvSpPr>
          <p:spPr>
            <a:xfrm>
              <a:off x="6873568" y="3869115"/>
              <a:ext cx="1590161" cy="120032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自然</a:t>
              </a:r>
              <a: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t/>
              </a:r>
              <a:b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br>
              <a:endParaRPr kumimoji="1" lang="en-US" altLang="zh-TW" sz="1200" b="1" i="0" u="none" strike="noStrike" kern="1200" cap="none" spc="0" normalizeH="0" baseline="0" noProof="0" dirty="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A++&gt; A+&gt; A&gt;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B++&gt; B+&gt; B&gt;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 C&gt;</a:t>
              </a:r>
              <a:r>
                <a:rPr kumimoji="1" lang="zh-TW" altLang="pt-BR"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缺考</a:t>
              </a:r>
              <a:endParaRPr kumimoji="1" lang="zh-TW" altLang="en-US" sz="1200" b="1" i="0" u="none" strike="noStrike" kern="1200" cap="none" spc="0" normalizeH="0" baseline="0" noProof="0" dirty="0">
                <a:ln>
                  <a:noFill/>
                </a:ln>
                <a:solidFill>
                  <a:prstClr val="black"/>
                </a:solidFill>
                <a:effectLst/>
                <a:uLnTx/>
                <a:uFillTx/>
                <a:latin typeface="Book Antiqua" panose="02040602050305030304" pitchFamily="18" charset="0"/>
                <a:ea typeface="微軟正黑體" panose="020B0604030504040204" pitchFamily="34" charset="-120"/>
                <a:cs typeface="+mn-cs"/>
              </a:endParaRPr>
            </a:p>
          </p:txBody>
        </p:sp>
        <p:grpSp>
          <p:nvGrpSpPr>
            <p:cNvPr id="59" name="群組 58">
              <a:extLst>
                <a:ext uri="{FF2B5EF4-FFF2-40B4-BE49-F238E27FC236}">
                  <a16:creationId xmlns:a16="http://schemas.microsoft.com/office/drawing/2014/main" id="{2551A1D6-30FC-4BCA-B927-1D60EAC63461}"/>
                </a:ext>
              </a:extLst>
            </p:cNvPr>
            <p:cNvGrpSpPr/>
            <p:nvPr/>
          </p:nvGrpSpPr>
          <p:grpSpPr>
            <a:xfrm>
              <a:off x="8206408" y="3858471"/>
              <a:ext cx="1721250" cy="1150412"/>
              <a:chOff x="10121768" y="214225"/>
              <a:chExt cx="1984866" cy="1240805"/>
            </a:xfrm>
            <a:solidFill>
              <a:schemeClr val="accent1"/>
            </a:solidFill>
          </p:grpSpPr>
          <p:sp>
            <p:nvSpPr>
              <p:cNvPr id="65" name="任意多边形 85">
                <a:extLst>
                  <a:ext uri="{FF2B5EF4-FFF2-40B4-BE49-F238E27FC236}">
                    <a16:creationId xmlns:a16="http://schemas.microsoft.com/office/drawing/2014/main" id="{E462BD46-8348-433A-9CD8-E2C30C025814}"/>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zh-TW" sz="2400" b="1" i="0" u="none" strike="noStrike" kern="1200" cap="none" spc="0" normalizeH="0" baseline="0" noProof="0" dirty="0">
                  <a:ln>
                    <a:noFill/>
                  </a:ln>
                  <a:solidFill>
                    <a:srgbClr val="FFFF00"/>
                  </a:solidFill>
                  <a:effectLst/>
                  <a:uLnTx/>
                  <a:uFillTx/>
                  <a:latin typeface="微軟正黑體" panose="020B0604030504040204" pitchFamily="34" charset="-120"/>
                  <a:ea typeface="微軟正黑體" panose="020B0604030504040204" pitchFamily="34" charset="-120"/>
                  <a:cs typeface="+mn-cs"/>
                </a:endParaRPr>
              </a:p>
            </p:txBody>
          </p:sp>
          <p:sp>
            <p:nvSpPr>
              <p:cNvPr id="66" name="椭圆 86">
                <a:extLst>
                  <a:ext uri="{FF2B5EF4-FFF2-40B4-BE49-F238E27FC236}">
                    <a16:creationId xmlns:a16="http://schemas.microsoft.com/office/drawing/2014/main" id="{36F6EB9E-D55E-485F-8795-479A6E9CEF40}"/>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CN"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rPr>
                  <a:t>13</a:t>
                </a:r>
                <a:endParaRPr kumimoji="1" lang="zh-CN" altLang="en-US" sz="1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a:extLst>
                <a:ext uri="{FF2B5EF4-FFF2-40B4-BE49-F238E27FC236}">
                  <a16:creationId xmlns:a16="http://schemas.microsoft.com/office/drawing/2014/main" id="{A5D8BCB5-49D9-47A8-8B74-01F851DD1F71}"/>
                </a:ext>
              </a:extLst>
            </p:cNvPr>
            <p:cNvSpPr txBox="1"/>
            <p:nvPr/>
          </p:nvSpPr>
          <p:spPr>
            <a:xfrm>
              <a:off x="8414463" y="3860851"/>
              <a:ext cx="1590161" cy="120032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社會</a:t>
              </a:r>
              <a: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t/>
              </a:r>
              <a:b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br>
              <a:endParaRPr kumimoji="1" lang="en-US" altLang="zh-TW" sz="1200" b="1" i="0" u="none" strike="noStrike" kern="1200" cap="none" spc="0" normalizeH="0" baseline="0" noProof="0" dirty="0">
                <a:ln>
                  <a:noFill/>
                </a:ln>
                <a:solidFill>
                  <a:srgbClr val="C00000"/>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A++&gt; A+&gt; A&gt;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B++&gt; B+&gt; B&gt;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 C&gt;</a:t>
              </a:r>
              <a:r>
                <a:rPr kumimoji="1" lang="zh-TW" altLang="pt-BR"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缺考</a:t>
              </a:r>
              <a:endParaRPr kumimoji="1" lang="zh-TW" altLang="en-US" sz="1200" b="1" i="0" u="none" strike="noStrike" kern="1200" cap="none" spc="0" normalizeH="0" baseline="0" noProof="0" dirty="0">
                <a:ln>
                  <a:noFill/>
                </a:ln>
                <a:solidFill>
                  <a:prstClr val="black"/>
                </a:solidFill>
                <a:effectLst/>
                <a:uLnTx/>
                <a:uFillTx/>
                <a:latin typeface="Book Antiqua" panose="02040602050305030304" pitchFamily="18" charset="0"/>
                <a:ea typeface="微軟正黑體" panose="020B0604030504040204" pitchFamily="34" charset="-120"/>
                <a:cs typeface="+mn-cs"/>
              </a:endParaRPr>
            </a:p>
          </p:txBody>
        </p:sp>
        <p:grpSp>
          <p:nvGrpSpPr>
            <p:cNvPr id="221220" name="群組 79"/>
            <p:cNvGrpSpPr>
              <a:grpSpLocks/>
            </p:cNvGrpSpPr>
            <p:nvPr/>
          </p:nvGrpSpPr>
          <p:grpSpPr bwMode="auto">
            <a:xfrm>
              <a:off x="9729208" y="3858471"/>
              <a:ext cx="1734157" cy="1152000"/>
              <a:chOff x="7879160" y="1085575"/>
              <a:chExt cx="1734157" cy="1152000"/>
            </a:xfrm>
          </p:grpSpPr>
          <p:sp>
            <p:nvSpPr>
              <p:cNvPr id="63" name="任意多边形 83">
                <a:extLst>
                  <a:ext uri="{FF2B5EF4-FFF2-40B4-BE49-F238E27FC236}">
                    <a16:creationId xmlns:a16="http://schemas.microsoft.com/office/drawing/2014/main" id="{C55A35D4-4871-45C4-B074-846C5569858F}"/>
                  </a:ext>
                </a:extLst>
              </p:cNvPr>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24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
            <p:nvSpPr>
              <p:cNvPr id="64" name="椭圆 84">
                <a:extLst>
                  <a:ext uri="{FF2B5EF4-FFF2-40B4-BE49-F238E27FC236}">
                    <a16:creationId xmlns:a16="http://schemas.microsoft.com/office/drawing/2014/main" id="{E464F56E-CD4D-412D-992C-C0933CEADDF5}"/>
                  </a:ext>
                </a:extLst>
              </p:cNvPr>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rPr>
                  <a:t>14</a:t>
                </a:r>
                <a:endParaRPr kumimoji="1" lang="zh-CN" altLang="en-US" sz="1800" b="1" i="0" u="none" strike="noStrike" kern="1200" cap="none" spc="0" normalizeH="0" baseline="0" noProof="0">
                  <a:ln>
                    <a:noFill/>
                  </a:ln>
                  <a:solidFill>
                    <a:prstClr val="white"/>
                  </a:solidFill>
                  <a:effectLst/>
                  <a:uLnTx/>
                  <a:uFillTx/>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a:extLst>
                <a:ext uri="{FF2B5EF4-FFF2-40B4-BE49-F238E27FC236}">
                  <a16:creationId xmlns:a16="http://schemas.microsoft.com/office/drawing/2014/main" id="{39A3A05B-8353-4FAC-8A1C-BD363880D347}"/>
                </a:ext>
              </a:extLst>
            </p:cNvPr>
            <p:cNvSpPr txBox="1"/>
            <p:nvPr/>
          </p:nvSpPr>
          <p:spPr>
            <a:xfrm>
              <a:off x="9921363" y="3863560"/>
              <a:ext cx="1590161" cy="1200329"/>
            </a:xfrm>
            <a:prstGeom prst="rect">
              <a:avLst/>
            </a:prstGeom>
            <a:no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寫作</a:t>
              </a:r>
              <a:endParaRPr kumimoji="1" lang="en-US" altLang="zh-TW"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srgbClr val="C00000"/>
                  </a:solidFill>
                  <a:effectLst>
                    <a:glow rad="127000">
                      <a:prstClr val="white"/>
                    </a:glow>
                  </a:effectLst>
                  <a:uLnTx/>
                  <a:uFillTx/>
                  <a:latin typeface="Book Antiqua" panose="02040602050305030304" pitchFamily="18" charset="0"/>
                  <a:ea typeface="標楷體" panose="03000509000000000000" pitchFamily="65" charset="-120"/>
                  <a:cs typeface="+mn-cs"/>
                </a:rPr>
                <a:t>測驗</a:t>
              </a:r>
              <a: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t/>
              </a:r>
              <a:br>
                <a:rPr kumimoji="1" lang="en-US" altLang="zh-TW" sz="2400" b="1" i="0" u="none" strike="noStrike" kern="1200" cap="none" spc="0" normalizeH="0" baseline="0" noProof="0" dirty="0">
                  <a:ln>
                    <a:noFill/>
                  </a:ln>
                  <a:solidFill>
                    <a:srgbClr val="C00000"/>
                  </a:solidFill>
                  <a:effectLst/>
                  <a:uLnTx/>
                  <a:uFillTx/>
                  <a:latin typeface="Book Antiqua" panose="02040602050305030304" pitchFamily="18" charset="0"/>
                  <a:ea typeface="標楷體" panose="03000509000000000000" pitchFamily="65" charset="-120"/>
                  <a:cs typeface="+mn-cs"/>
                </a:rPr>
              </a:b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6&gt; 5&gt; 4&gt; 3&gt;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pt-BR" altLang="zh-TW"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2&gt; 1&gt;</a:t>
              </a:r>
              <a:r>
                <a:rPr kumimoji="1" lang="zh-TW" altLang="pt-BR" sz="1200" b="1" i="0" u="none" strike="noStrike" kern="1200" cap="none" spc="0" normalizeH="0" baseline="0" noProof="0" dirty="0">
                  <a:ln>
                    <a:noFill/>
                  </a:ln>
                  <a:solidFill>
                    <a:prstClr val="black"/>
                  </a:solidFill>
                  <a:effectLst/>
                  <a:uLnTx/>
                  <a:uFillTx/>
                  <a:latin typeface="Book Antiqua" panose="02040602050305030304" pitchFamily="18" charset="0"/>
                  <a:ea typeface="標楷體" panose="03000509000000000000" pitchFamily="65" charset="-120"/>
                  <a:cs typeface="+mn-cs"/>
                </a:rPr>
                <a:t>缺考</a:t>
              </a:r>
              <a:endParaRPr kumimoji="1" lang="zh-TW" altLang="en-US" sz="1200" b="1" i="0" u="none" strike="noStrike" kern="1200" cap="none" spc="0" normalizeH="0" baseline="0" noProof="0" dirty="0">
                <a:ln>
                  <a:noFill/>
                </a:ln>
                <a:solidFill>
                  <a:prstClr val="black"/>
                </a:solidFill>
                <a:effectLst/>
                <a:uLnTx/>
                <a:uFillTx/>
                <a:latin typeface="Book Antiqua" panose="02040602050305030304" pitchFamily="18" charset="0"/>
                <a:ea typeface="微軟正黑體" panose="020B0604030504040204" pitchFamily="34" charset="-120"/>
                <a:cs typeface="+mn-cs"/>
              </a:endParaRPr>
            </a:p>
          </p:txBody>
        </p:sp>
      </p:grpSp>
      <p:sp>
        <p:nvSpPr>
          <p:cNvPr id="93" name="投影片編號版面配置區 11">
            <a:extLst>
              <a:ext uri="{FF2B5EF4-FFF2-40B4-BE49-F238E27FC236}">
                <a16:creationId xmlns:a16="http://schemas.microsoft.com/office/drawing/2014/main" id="{FBC90DC1-BED8-4BC2-9E01-34017F8A639A}"/>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57</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3414916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a:extLst>
              <a:ext uri="{FF2B5EF4-FFF2-40B4-BE49-F238E27FC236}">
                <a16:creationId xmlns:a16="http://schemas.microsoft.com/office/drawing/2014/main" id="{3E838B68-0F7B-48AA-B160-2B3F3BE0407F}"/>
              </a:ext>
            </a:extLst>
          </p:cNvPr>
          <p:cNvPicPr>
            <a:picLocks noChangeAspect="1"/>
          </p:cNvPicPr>
          <p:nvPr/>
        </p:nvPicPr>
        <p:blipFill>
          <a:blip r:embed="rId2"/>
          <a:stretch>
            <a:fillRect/>
          </a:stretch>
        </p:blipFill>
        <p:spPr>
          <a:xfrm>
            <a:off x="3840753" y="2245731"/>
            <a:ext cx="7829550" cy="4324350"/>
          </a:xfrm>
          <a:prstGeom prst="rect">
            <a:avLst/>
          </a:prstGeom>
        </p:spPr>
      </p:pic>
      <p:sp>
        <p:nvSpPr>
          <p:cNvPr id="2" name="標題 1"/>
          <p:cNvSpPr>
            <a:spLocks noGrp="1"/>
          </p:cNvSpPr>
          <p:nvPr>
            <p:ph type="title"/>
          </p:nvPr>
        </p:nvSpPr>
        <p:spPr>
          <a:xfrm>
            <a:off x="3493806" y="740060"/>
            <a:ext cx="8229600" cy="938368"/>
          </a:xfrm>
        </p:spPr>
        <p:txBody>
          <a:bodyPr>
            <a:noAutofit/>
          </a:bodyPr>
          <a:lstStyle/>
          <a:p>
            <a:pPr algn="ctr" fontAlgn="auto">
              <a:lnSpc>
                <a:spcPct val="150000"/>
              </a:lnSpc>
              <a:spcAft>
                <a:spcPts val="0"/>
              </a:spcAft>
              <a:defRPr/>
            </a:pPr>
            <a:r>
              <a:rPr lang="zh-TW" altLang="en-US" sz="5400" b="1" spc="50" dirty="0">
                <a:ln w="12700" cmpd="sng">
                  <a:solidFill>
                    <a:schemeClr val="accent6">
                      <a:satMod val="120000"/>
                      <a:shade val="80000"/>
                    </a:schemeClr>
                  </a:solidFill>
                  <a:prstDash val="solid"/>
                </a:ln>
                <a:solidFill>
                  <a:srgbClr val="FF0000"/>
                </a:solidFill>
                <a:effectLst>
                  <a:glow rad="53100">
                    <a:schemeClr val="accent6">
                      <a:satMod val="180000"/>
                      <a:alpha val="30000"/>
                    </a:schemeClr>
                  </a:glow>
                </a:effectLst>
                <a:ea typeface="全真中圓體" pitchFamily="49" charset="-120"/>
              </a:rPr>
              <a:t>聯合五專免試入學</a:t>
            </a:r>
            <a:endParaRPr lang="zh-TW" altLang="en-US" sz="5400" b="1" dirty="0">
              <a:ln w="10541" cmpd="sng">
                <a:solidFill>
                  <a:schemeClr val="accent1">
                    <a:shade val="88000"/>
                    <a:satMod val="110000"/>
                  </a:schemeClr>
                </a:solidFill>
                <a:prstDash val="solid"/>
              </a:ln>
              <a:solidFill>
                <a:srgbClr val="00B050"/>
              </a:solidFill>
            </a:endParaRPr>
          </a:p>
        </p:txBody>
      </p:sp>
      <p:sp>
        <p:nvSpPr>
          <p:cNvPr id="7" name="圓角矩形 6"/>
          <p:cNvSpPr/>
          <p:nvPr/>
        </p:nvSpPr>
        <p:spPr>
          <a:xfrm>
            <a:off x="4691757" y="478064"/>
            <a:ext cx="5773709" cy="295262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l" defTabSz="914400" rtl="0" eaLnBrk="1" fontAlgn="auto" latinLnBrk="0" hangingPunct="1">
              <a:lnSpc>
                <a:spcPts val="336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srgbClr val="C00000"/>
                </a:solidFill>
                <a:effectLst/>
                <a:uLnTx/>
                <a:uFillTx/>
                <a:latin typeface="Century Gothic"/>
                <a:ea typeface="全真楷書" pitchFamily="49" charset="-120"/>
                <a:cs typeface="+mn-cs"/>
              </a:rPr>
              <a:t>五專 </a:t>
            </a:r>
            <a:r>
              <a:rPr kumimoji="1" lang="zh-TW" altLang="en-US" sz="3600" b="1" i="0" u="sng" strike="noStrike" kern="1200" cap="none" spc="0" normalizeH="0" baseline="0" noProof="0" dirty="0">
                <a:ln>
                  <a:noFill/>
                </a:ln>
                <a:solidFill>
                  <a:srgbClr val="7030A0"/>
                </a:solidFill>
                <a:effectLst/>
                <a:uLnTx/>
                <a:uFillTx/>
                <a:latin typeface="Century Gothic"/>
                <a:ea typeface="全真楷書" pitchFamily="49" charset="-120"/>
                <a:cs typeface="+mn-cs"/>
              </a:rPr>
              <a:t>聯合</a:t>
            </a:r>
            <a:r>
              <a:rPr kumimoji="1" lang="zh-TW" altLang="en-US" sz="2800" b="1" i="0" u="sng" strike="noStrike" kern="1200" cap="none" spc="0" normalizeH="0" baseline="0" noProof="0" dirty="0">
                <a:ln>
                  <a:noFill/>
                </a:ln>
                <a:solidFill>
                  <a:srgbClr val="7030A0"/>
                </a:solidFill>
                <a:effectLst/>
                <a:uLnTx/>
                <a:uFillTx/>
                <a:latin typeface="Century Gothic"/>
                <a:ea typeface="全真楷書" pitchFamily="49" charset="-120"/>
                <a:cs typeface="+mn-cs"/>
              </a:rPr>
              <a:t> </a:t>
            </a:r>
            <a:r>
              <a:rPr kumimoji="1" lang="zh-TW" altLang="en-US" sz="2800" b="1" i="0" u="none" strike="noStrike" kern="1200" cap="none" spc="0" normalizeH="0" baseline="0" noProof="0" dirty="0">
                <a:ln>
                  <a:noFill/>
                </a:ln>
                <a:solidFill>
                  <a:srgbClr val="C00000"/>
                </a:solidFill>
                <a:effectLst/>
                <a:uLnTx/>
                <a:uFillTx/>
                <a:latin typeface="Century Gothic"/>
                <a:ea typeface="全真楷書" pitchFamily="49" charset="-120"/>
                <a:cs typeface="+mn-cs"/>
              </a:rPr>
              <a:t>免試入學</a:t>
            </a:r>
            <a:endParaRPr kumimoji="1" lang="en-US" altLang="zh-TW" sz="2800" b="1" i="0" u="none" strike="noStrike" kern="1200" cap="none" spc="0" normalizeH="0" baseline="0" noProof="0" dirty="0">
              <a:ln>
                <a:noFill/>
              </a:ln>
              <a:solidFill>
                <a:srgbClr val="C00000"/>
              </a:solidFill>
              <a:effectLst/>
              <a:uLnTx/>
              <a:uFillTx/>
              <a:latin typeface="Century Gothic"/>
              <a:ea typeface="全真楷書" pitchFamily="49" charset="-120"/>
              <a:cs typeface="+mn-cs"/>
            </a:endParaRPr>
          </a:p>
          <a:p>
            <a:pPr marL="0" marR="0" lvl="0" indent="0" algn="l" defTabSz="914400" rtl="0" eaLnBrk="1" fontAlgn="auto" latinLnBrk="0" hangingPunct="1">
              <a:lnSpc>
                <a:spcPts val="336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srgbClr val="C00000"/>
                </a:solidFill>
                <a:effectLst/>
                <a:uLnTx/>
                <a:uFillTx/>
                <a:latin typeface="Century Gothic"/>
                <a:ea typeface="全真楷書" pitchFamily="49" charset="-120"/>
                <a:cs typeface="+mn-cs"/>
              </a:rPr>
              <a:t>注意事項</a:t>
            </a:r>
            <a:endParaRPr kumimoji="1" lang="en-US" altLang="zh-TW" sz="2800" b="1" i="0" u="none" strike="noStrike" kern="1200" cap="none" spc="0" normalizeH="0" baseline="0" noProof="0" dirty="0">
              <a:ln>
                <a:noFill/>
              </a:ln>
              <a:solidFill>
                <a:srgbClr val="C00000"/>
              </a:solidFill>
              <a:effectLst/>
              <a:uLnTx/>
              <a:uFillTx/>
              <a:latin typeface="Century Gothic"/>
              <a:ea typeface="全真楷書" pitchFamily="49" charset="-12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zh-TW" sz="3000" b="1" i="0" u="none" strike="noStrike" kern="1200" cap="none" spc="0" normalizeH="0" baseline="0" noProof="0" dirty="0">
                <a:ln>
                  <a:noFill/>
                </a:ln>
                <a:solidFill>
                  <a:prstClr val="white"/>
                </a:solidFill>
                <a:effectLst/>
                <a:uLnTx/>
                <a:uFillTx/>
                <a:latin typeface="Century Gothic"/>
                <a:ea typeface="全真楷書" pitchFamily="49" charset="-120"/>
                <a:cs typeface="+mn-cs"/>
              </a:rPr>
              <a:t>1.</a:t>
            </a:r>
            <a:r>
              <a:rPr kumimoji="1" lang="zh-TW" altLang="en-US" sz="3000" b="1" i="0" u="none" strike="noStrike" kern="1200" cap="none" spc="0" normalizeH="0" baseline="0" noProof="0" dirty="0">
                <a:ln>
                  <a:noFill/>
                </a:ln>
                <a:solidFill>
                  <a:prstClr val="white"/>
                </a:solidFill>
                <a:effectLst/>
                <a:uLnTx/>
                <a:uFillTx/>
                <a:latin typeface="Century Gothic"/>
                <a:ea typeface="全真楷書" pitchFamily="49" charset="-120"/>
                <a:cs typeface="+mn-cs"/>
              </a:rPr>
              <a:t>北、中、南區均可擇一校報名</a:t>
            </a:r>
            <a:endParaRPr kumimoji="1" lang="en-US" altLang="zh-TW" sz="3000" b="1" i="0" u="none" strike="noStrike" kern="1200" cap="none" spc="0" normalizeH="0" baseline="0" noProof="0" dirty="0">
              <a:ln>
                <a:noFill/>
              </a:ln>
              <a:solidFill>
                <a:prstClr val="white"/>
              </a:solidFill>
              <a:effectLst/>
              <a:uLnTx/>
              <a:uFillTx/>
              <a:latin typeface="Century Gothic"/>
              <a:ea typeface="全真楷書" pitchFamily="49"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3000" b="1" i="0" u="none" strike="noStrike" kern="1200" cap="none" spc="0" normalizeH="0" baseline="0" noProof="0" dirty="0">
                <a:ln>
                  <a:noFill/>
                </a:ln>
                <a:solidFill>
                  <a:prstClr val="white"/>
                </a:solidFill>
                <a:effectLst/>
                <a:uLnTx/>
                <a:uFillTx/>
                <a:latin typeface="Century Gothic"/>
                <a:ea typeface="全真楷書" pitchFamily="49" charset="-120"/>
                <a:cs typeface="+mn-cs"/>
              </a:rPr>
              <a:t>2.</a:t>
            </a:r>
            <a:r>
              <a:rPr kumimoji="1" lang="zh-TW" altLang="en-US" sz="3000" b="1" i="0" u="none" strike="noStrike" kern="1200" cap="none" spc="0" normalizeH="0" baseline="0" noProof="0" dirty="0">
                <a:ln>
                  <a:noFill/>
                </a:ln>
                <a:solidFill>
                  <a:prstClr val="white"/>
                </a:solidFill>
                <a:effectLst/>
                <a:uLnTx/>
                <a:uFillTx/>
                <a:latin typeface="Century Gothic"/>
                <a:ea typeface="全真楷書" pitchFamily="49" charset="-120"/>
                <a:cs typeface="+mn-cs"/>
              </a:rPr>
              <a:t>五專採現場登記分發</a:t>
            </a:r>
            <a:endParaRPr kumimoji="1" lang="en-US" altLang="zh-TW" sz="3000" b="1" i="0" u="none" strike="noStrike" kern="1200" cap="none" spc="0" normalizeH="0" baseline="0" noProof="0" dirty="0">
              <a:ln>
                <a:noFill/>
              </a:ln>
              <a:solidFill>
                <a:prstClr val="white"/>
              </a:solidFill>
              <a:effectLst/>
              <a:uLnTx/>
              <a:uFillTx/>
              <a:latin typeface="Century Gothic"/>
              <a:ea typeface="全真楷書" pitchFamily="49"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3000" b="1" i="0" u="none" strike="noStrike" kern="1200" cap="none" spc="0" normalizeH="0" baseline="0" noProof="0" dirty="0">
                <a:ln>
                  <a:noFill/>
                </a:ln>
                <a:solidFill>
                  <a:prstClr val="white"/>
                </a:solidFill>
                <a:effectLst/>
                <a:uLnTx/>
                <a:uFillTx/>
                <a:latin typeface="Century Gothic"/>
                <a:ea typeface="全真楷書" pitchFamily="49" charset="-120"/>
                <a:cs typeface="+mn-cs"/>
              </a:rPr>
              <a:t>3.</a:t>
            </a:r>
            <a:r>
              <a:rPr kumimoji="1" lang="zh-TW" altLang="en-US" sz="3000" b="1" i="0" u="none" strike="noStrike" kern="1200" cap="none" spc="0" normalizeH="0" baseline="0" noProof="0" dirty="0">
                <a:ln>
                  <a:noFill/>
                </a:ln>
                <a:solidFill>
                  <a:prstClr val="white"/>
                </a:solidFill>
                <a:effectLst/>
                <a:uLnTx/>
                <a:uFillTx/>
                <a:latin typeface="Century Gothic"/>
                <a:ea typeface="全真楷書" pitchFamily="49" charset="-120"/>
                <a:cs typeface="+mn-cs"/>
              </a:rPr>
              <a:t>擇一區現場登記分發報到</a:t>
            </a:r>
          </a:p>
        </p:txBody>
      </p:sp>
      <p:sp>
        <p:nvSpPr>
          <p:cNvPr id="9" name="文字方塊 8"/>
          <p:cNvSpPr txBox="1"/>
          <p:nvPr/>
        </p:nvSpPr>
        <p:spPr>
          <a:xfrm>
            <a:off x="1816253" y="18469"/>
            <a:ext cx="1292662" cy="6551612"/>
          </a:xfrm>
          <a:prstGeom prst="rect">
            <a:avLst/>
          </a:prstGeom>
        </p:spPr>
        <p:style>
          <a:lnRef idx="3">
            <a:schemeClr val="lt1"/>
          </a:lnRef>
          <a:fillRef idx="1">
            <a:schemeClr val="accent1"/>
          </a:fillRef>
          <a:effectRef idx="1">
            <a:schemeClr val="accent1"/>
          </a:effectRef>
          <a:fontRef idx="minor">
            <a:schemeClr val="lt1"/>
          </a:fontRef>
        </p:style>
        <p:txBody>
          <a:bodyPr vert="eaVe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           東方設計學院</a:t>
            </a:r>
            <a:r>
              <a:rPr kumimoji="1" lang="en-US" altLang="zh-TW"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a:t>
            </a:r>
            <a:r>
              <a:rPr kumimoji="1" lang="zh-TW" altLang="en-US"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美術工藝系美術專長</a:t>
            </a:r>
            <a:r>
              <a:rPr kumimoji="1" lang="en-US" altLang="zh-TW"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           臺南應用大學</a:t>
            </a:r>
            <a:r>
              <a:rPr kumimoji="1" lang="en-US" altLang="zh-TW"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a:t>
            </a:r>
            <a:r>
              <a:rPr kumimoji="1" lang="zh-TW" altLang="en-US"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美術系、音樂系、舞蹈系</a:t>
            </a:r>
            <a:r>
              <a:rPr kumimoji="1" lang="en-US" altLang="zh-TW"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七年一貫</a:t>
            </a:r>
            <a:r>
              <a:rPr kumimoji="1" lang="en-US" altLang="zh-TW"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a:t>
            </a:r>
            <a:r>
              <a:rPr kumimoji="1" lang="zh-TW" altLang="en-US"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獨招</a:t>
            </a:r>
            <a:r>
              <a:rPr kumimoji="1" lang="en-US" altLang="zh-TW" sz="2400" b="0" i="0" u="none" strike="noStrike" kern="1200" cap="none" spc="0" normalizeH="0" baseline="0" noProof="0" dirty="0">
                <a:ln>
                  <a:noFill/>
                </a:ln>
                <a:solidFill>
                  <a:prstClr val="white"/>
                </a:solidFill>
                <a:effectLst/>
                <a:uLnTx/>
                <a:uFillTx/>
                <a:latin typeface="Century Gothic"/>
                <a:ea typeface="全真楷書" pitchFamily="49" charset="-120"/>
                <a:cs typeface="+mn-cs"/>
              </a:rPr>
              <a:t>)</a:t>
            </a:r>
          </a:p>
        </p:txBody>
      </p:sp>
      <p:sp>
        <p:nvSpPr>
          <p:cNvPr id="3" name="十角星形 2"/>
          <p:cNvSpPr/>
          <p:nvPr/>
        </p:nvSpPr>
        <p:spPr>
          <a:xfrm>
            <a:off x="1312197" y="18469"/>
            <a:ext cx="504056" cy="599359"/>
          </a:xfrm>
          <a:prstGeom prst="star10">
            <a:avLst/>
          </a:prstGeom>
          <a:solidFill>
            <a:srgbClr val="FFFF00"/>
          </a:solidFill>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4000" b="0" i="0" u="none" strike="noStrike" kern="1200" cap="none" spc="0" normalizeH="0" baseline="0" noProof="0" dirty="0">
                <a:ln>
                  <a:solidFill>
                    <a:srgbClr val="FF0000"/>
                  </a:solidFill>
                </a:ln>
                <a:solidFill>
                  <a:srgbClr val="FF0000"/>
                </a:solidFill>
                <a:effectLst/>
                <a:uLnTx/>
                <a:uFillTx/>
                <a:latin typeface="Century Gothic"/>
                <a:ea typeface="微軟正黑體" panose="020B0604030504040204" pitchFamily="34" charset="-120"/>
                <a:cs typeface="+mn-cs"/>
              </a:rPr>
              <a:t>1</a:t>
            </a:r>
          </a:p>
        </p:txBody>
      </p:sp>
      <p:sp>
        <p:nvSpPr>
          <p:cNvPr id="11" name="十角星形 10"/>
          <p:cNvSpPr/>
          <p:nvPr/>
        </p:nvSpPr>
        <p:spPr>
          <a:xfrm>
            <a:off x="3840753" y="609886"/>
            <a:ext cx="504056" cy="599359"/>
          </a:xfrm>
          <a:prstGeom prst="star10">
            <a:avLst/>
          </a:prstGeom>
          <a:solidFill>
            <a:srgbClr val="FFFF00"/>
          </a:solidFill>
          <a:ln w="38100">
            <a:solidFill>
              <a:srgbClr val="FF0000"/>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zh-TW" sz="4000" b="0" i="0" u="none" strike="noStrike" kern="1200" cap="none" spc="0" normalizeH="0" baseline="0" noProof="0" dirty="0">
                <a:ln>
                  <a:solidFill>
                    <a:srgbClr val="FF0000"/>
                  </a:solidFill>
                </a:ln>
                <a:solidFill>
                  <a:srgbClr val="FF0000"/>
                </a:solidFill>
                <a:effectLst/>
                <a:uLnTx/>
                <a:uFillTx/>
                <a:latin typeface="Century Gothic"/>
                <a:ea typeface="微軟正黑體" panose="020B0604030504040204" pitchFamily="34" charset="-120"/>
                <a:cs typeface="+mn-cs"/>
              </a:rPr>
              <a:t>2</a:t>
            </a:r>
          </a:p>
        </p:txBody>
      </p:sp>
    </p:spTree>
    <p:extLst>
      <p:ext uri="{BB962C8B-B14F-4D97-AF65-F5344CB8AC3E}">
        <p14:creationId xmlns:p14="http://schemas.microsoft.com/office/powerpoint/2010/main" val="3476685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Arial" panose="020B0604020202020204" pitchFamily="34" charset="0"/>
              <a:ea typeface="微軟正黑體" panose="020B0604030504040204" pitchFamily="34" charset="-120"/>
              <a:cs typeface="+mn-cs"/>
            </a:endParaRPr>
          </a:p>
        </p:txBody>
      </p:sp>
      <p:sp>
        <p:nvSpPr>
          <p:cNvPr id="8" name="投影片編號版面配置區 11">
            <a:extLst>
              <a:ext uri="{FF2B5EF4-FFF2-40B4-BE49-F238E27FC236}">
                <a16:creationId xmlns:a16="http://schemas.microsoft.com/office/drawing/2014/main" id="{002D32A9-8FE7-4891-816A-A7EB45001C3E}"/>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59</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標題 1">
            <a:extLst>
              <a:ext uri="{FF2B5EF4-FFF2-40B4-BE49-F238E27FC236}">
                <a16:creationId xmlns:a16="http://schemas.microsoft.com/office/drawing/2014/main" id="{4D448A4C-FA50-4E0D-8A1D-2E1AACF482BF}"/>
              </a:ext>
            </a:extLst>
          </p:cNvPr>
          <p:cNvSpPr txBox="1">
            <a:spLocks/>
          </p:cNvSpPr>
          <p:nvPr/>
        </p:nvSpPr>
        <p:spPr bwMode="auto">
          <a:xfrm>
            <a:off x="1693863" y="488950"/>
            <a:ext cx="8756423" cy="679450"/>
          </a:xfrm>
          <a:prstGeom prst="rect">
            <a:avLst/>
          </a:prstGeom>
          <a:solidFill>
            <a:srgbClr val="00B0F0"/>
          </a:solidFill>
          <a:ln>
            <a:noFill/>
          </a:ln>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257175"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262626"/>
                </a:solidFill>
                <a:effectLst/>
                <a:uLnTx/>
                <a:uFillTx/>
                <a:latin typeface="標楷體" panose="03000509000000000000" pitchFamily="65" charset="-120"/>
                <a:ea typeface="標楷體" panose="03000509000000000000" pitchFamily="65" charset="-120"/>
                <a:cs typeface="+mn-cs"/>
              </a:rPr>
              <a:t>五專</a:t>
            </a:r>
            <a:r>
              <a:rPr kumimoji="0" lang="zh-TW" altLang="en-US"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聯合免試</a:t>
            </a:r>
            <a:r>
              <a:rPr kumimoji="0" lang="en-US" altLang="zh-TW"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a:t>
            </a:r>
            <a:r>
              <a:rPr kumimoji="0" lang="zh-TW" altLang="en-US"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超額比序採計項目</a:t>
            </a:r>
          </a:p>
        </p:txBody>
      </p:sp>
      <p:pic>
        <p:nvPicPr>
          <p:cNvPr id="11" name="圖片 10">
            <a:extLst>
              <a:ext uri="{FF2B5EF4-FFF2-40B4-BE49-F238E27FC236}">
                <a16:creationId xmlns:a16="http://schemas.microsoft.com/office/drawing/2014/main" id="{7C956A85-2521-4781-966B-E7088C843FAE}"/>
              </a:ext>
            </a:extLst>
          </p:cNvPr>
          <p:cNvPicPr>
            <a:picLocks noChangeAspect="1"/>
          </p:cNvPicPr>
          <p:nvPr/>
        </p:nvPicPr>
        <p:blipFill rotWithShape="1">
          <a:blip r:embed="rId2"/>
          <a:srcRect l="2203" r="1998" b="2830"/>
          <a:stretch/>
        </p:blipFill>
        <p:spPr>
          <a:xfrm>
            <a:off x="1693863" y="1270000"/>
            <a:ext cx="8701560" cy="4767943"/>
          </a:xfrm>
          <a:prstGeom prst="rect">
            <a:avLst/>
          </a:prstGeom>
        </p:spPr>
      </p:pic>
    </p:spTree>
    <p:extLst>
      <p:ext uri="{BB962C8B-B14F-4D97-AF65-F5344CB8AC3E}">
        <p14:creationId xmlns:p14="http://schemas.microsoft.com/office/powerpoint/2010/main" val="108933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4">
            <a:extLst>
              <a:ext uri="{FF2B5EF4-FFF2-40B4-BE49-F238E27FC236}">
                <a16:creationId xmlns:a16="http://schemas.microsoft.com/office/drawing/2014/main" id="{2916146C-5AC1-44A3-8143-C0C0A09FF0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953" y="219918"/>
            <a:ext cx="754448" cy="528113"/>
          </a:xfrm>
          <a:prstGeom prst="rect">
            <a:avLst/>
          </a:prstGeom>
        </p:spPr>
      </p:pic>
      <p:sp>
        <p:nvSpPr>
          <p:cNvPr id="3" name="Title 1">
            <a:extLst>
              <a:ext uri="{FF2B5EF4-FFF2-40B4-BE49-F238E27FC236}">
                <a16:creationId xmlns:a16="http://schemas.microsoft.com/office/drawing/2014/main" id="{156ED6C1-493E-46D5-86F4-AC2887D8A02E}"/>
              </a:ext>
            </a:extLst>
          </p:cNvPr>
          <p:cNvSpPr txBox="1">
            <a:spLocks/>
          </p:cNvSpPr>
          <p:nvPr/>
        </p:nvSpPr>
        <p:spPr>
          <a:xfrm>
            <a:off x="1070862" y="150476"/>
            <a:ext cx="2839925" cy="505969"/>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defTabSz="1219140" fontAlgn="auto">
              <a:spcAft>
                <a:spcPts val="0"/>
              </a:spcAft>
            </a:pPr>
            <a:r>
              <a:rPr kumimoji="0" lang="zh-TW" altLang="en-US" sz="2400" dirty="0">
                <a:solidFill>
                  <a:srgbClr val="000000">
                    <a:lumMod val="65000"/>
                    <a:lumOff val="35000"/>
                  </a:srgbClr>
                </a:solidFill>
                <a:latin typeface="Microsoft YaHei"/>
                <a:ea typeface="Microsoft YaHei"/>
                <a:cs typeface="+mn-ea"/>
                <a:sym typeface="+mn-lt"/>
              </a:rPr>
              <a:t>適性入學宣導</a:t>
            </a:r>
            <a:endParaRPr kumimoji="0" lang="en-US" altLang="zh-TW" sz="2400" dirty="0">
              <a:solidFill>
                <a:srgbClr val="000000">
                  <a:lumMod val="65000"/>
                  <a:lumOff val="35000"/>
                </a:srgbClr>
              </a:solidFill>
              <a:latin typeface="Microsoft YaHei"/>
              <a:ea typeface="Microsoft YaHei"/>
              <a:cs typeface="+mn-ea"/>
              <a:sym typeface="+mn-lt"/>
            </a:endParaRPr>
          </a:p>
        </p:txBody>
      </p:sp>
      <p:sp>
        <p:nvSpPr>
          <p:cNvPr id="4" name="TextBox 11"/>
          <p:cNvSpPr txBox="1"/>
          <p:nvPr/>
        </p:nvSpPr>
        <p:spPr>
          <a:xfrm>
            <a:off x="366894" y="218720"/>
            <a:ext cx="334572" cy="480149"/>
          </a:xfrm>
          <a:prstGeom prst="rect">
            <a:avLst/>
          </a:prstGeom>
          <a:noFill/>
        </p:spPr>
        <p:txBody>
          <a:bodyPr wrap="none" anchor="ctr">
            <a:noAutofit/>
          </a:bodyPr>
          <a:lstStyle/>
          <a:p>
            <a:pPr algn="ctr" defTabSz="1219140" eaLnBrk="1" fontAlgn="auto" hangingPunct="1">
              <a:spcBef>
                <a:spcPts val="0"/>
              </a:spcBef>
              <a:spcAft>
                <a:spcPts val="0"/>
              </a:spcAft>
            </a:pPr>
            <a:r>
              <a:rPr kumimoji="0" lang="en-US" altLang="zh-CN" sz="2400" dirty="0">
                <a:solidFill>
                  <a:srgbClr val="FFFFFF"/>
                </a:solidFill>
                <a:latin typeface="Impact" panose="020B0806030902050204" pitchFamily="34" charset="0"/>
                <a:ea typeface="Microsoft YaHei"/>
              </a:rPr>
              <a:t>02</a:t>
            </a:r>
          </a:p>
        </p:txBody>
      </p:sp>
      <p:sp>
        <p:nvSpPr>
          <p:cNvPr id="6" name="文本框 15"/>
          <p:cNvSpPr txBox="1"/>
          <p:nvPr/>
        </p:nvSpPr>
        <p:spPr>
          <a:xfrm>
            <a:off x="2812211" y="357859"/>
            <a:ext cx="6750566" cy="1569660"/>
          </a:xfrm>
          <a:prstGeom prst="rect">
            <a:avLst/>
          </a:prstGeom>
          <a:noFill/>
        </p:spPr>
        <p:txBody>
          <a:bodyPr wrap="none" rtlCol="0">
            <a:spAutoFit/>
          </a:bodyPr>
          <a:lstStyle/>
          <a:p>
            <a:pPr algn="ctr" defTabSz="1219140" eaLnBrk="1" fontAlgn="auto" hangingPunct="1">
              <a:spcBef>
                <a:spcPts val="0"/>
              </a:spcBef>
              <a:spcAft>
                <a:spcPts val="0"/>
              </a:spcAft>
            </a:pPr>
            <a:r>
              <a:rPr kumimoji="0" lang="zh-TW" altLang="en-US" sz="3200" b="1" dirty="0">
                <a:solidFill>
                  <a:srgbClr val="000000">
                    <a:lumMod val="75000"/>
                    <a:lumOff val="25000"/>
                  </a:srgbClr>
                </a:solidFill>
                <a:latin typeface="Arial"/>
                <a:ea typeface="Microsoft YaHei"/>
                <a:cs typeface="+mn-ea"/>
                <a:sym typeface="+mn-lt"/>
              </a:rPr>
              <a:t>每個人都是天才</a:t>
            </a:r>
            <a:endParaRPr kumimoji="0" lang="en-US" altLang="zh-TW" sz="3200" b="1" dirty="0">
              <a:solidFill>
                <a:srgbClr val="000000">
                  <a:lumMod val="75000"/>
                  <a:lumOff val="25000"/>
                </a:srgbClr>
              </a:solidFill>
              <a:latin typeface="Arial"/>
              <a:ea typeface="Microsoft YaHei"/>
              <a:cs typeface="+mn-ea"/>
              <a:sym typeface="+mn-lt"/>
            </a:endParaRPr>
          </a:p>
          <a:p>
            <a:pPr algn="ctr" defTabSz="1219140" eaLnBrk="1" fontAlgn="auto" hangingPunct="1">
              <a:spcBef>
                <a:spcPts val="0"/>
              </a:spcBef>
              <a:spcAft>
                <a:spcPts val="0"/>
              </a:spcAft>
            </a:pPr>
            <a:r>
              <a:rPr kumimoji="0" lang="zh-TW" altLang="en-US" sz="3200" b="1" dirty="0">
                <a:solidFill>
                  <a:srgbClr val="000000">
                    <a:lumMod val="75000"/>
                    <a:lumOff val="25000"/>
                  </a:srgbClr>
                </a:solidFill>
                <a:latin typeface="Arial"/>
                <a:ea typeface="Microsoft YaHei"/>
                <a:cs typeface="+mn-ea"/>
                <a:sym typeface="+mn-lt"/>
              </a:rPr>
              <a:t>但如果你用爬樹的能力來評斷一條魚</a:t>
            </a:r>
            <a:endParaRPr kumimoji="0" lang="en-US" altLang="zh-TW" sz="3200" b="1" dirty="0">
              <a:solidFill>
                <a:srgbClr val="000000">
                  <a:lumMod val="75000"/>
                  <a:lumOff val="25000"/>
                </a:srgbClr>
              </a:solidFill>
              <a:latin typeface="Arial"/>
              <a:ea typeface="Microsoft YaHei"/>
              <a:cs typeface="+mn-ea"/>
              <a:sym typeface="+mn-lt"/>
            </a:endParaRPr>
          </a:p>
          <a:p>
            <a:pPr algn="ctr" defTabSz="1219140" eaLnBrk="1" fontAlgn="auto" hangingPunct="1">
              <a:spcBef>
                <a:spcPts val="0"/>
              </a:spcBef>
              <a:spcAft>
                <a:spcPts val="0"/>
              </a:spcAft>
            </a:pPr>
            <a:r>
              <a:rPr kumimoji="0" lang="zh-TW" altLang="en-US" sz="3200" b="1" dirty="0">
                <a:solidFill>
                  <a:srgbClr val="000000">
                    <a:lumMod val="75000"/>
                    <a:lumOff val="25000"/>
                  </a:srgbClr>
                </a:solidFill>
                <a:latin typeface="Arial"/>
                <a:ea typeface="Microsoft YaHei"/>
                <a:cs typeface="+mn-ea"/>
                <a:sym typeface="+mn-lt"/>
              </a:rPr>
              <a:t>它將終其一生覺得自己是個笨蛋</a:t>
            </a:r>
            <a:endParaRPr kumimoji="0" lang="en-US" altLang="zh-TW" sz="3200" b="1" dirty="0">
              <a:solidFill>
                <a:srgbClr val="000000">
                  <a:lumMod val="75000"/>
                  <a:lumOff val="25000"/>
                </a:srgbClr>
              </a:solidFill>
              <a:latin typeface="Arial"/>
              <a:ea typeface="Microsoft YaHei"/>
              <a:cs typeface="+mn-ea"/>
              <a:sym typeface="+mn-lt"/>
            </a:endParaRPr>
          </a:p>
        </p:txBody>
      </p:sp>
      <p:sp>
        <p:nvSpPr>
          <p:cNvPr id="11" name="AutoShape 4" descr="「戴口罩別跟我說話」的圖片搜尋結果"/>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40" eaLnBrk="1" fontAlgn="auto" hangingPunct="1">
              <a:spcBef>
                <a:spcPts val="0"/>
              </a:spcBef>
              <a:spcAft>
                <a:spcPts val="0"/>
              </a:spcAft>
            </a:pPr>
            <a:endParaRPr kumimoji="0" lang="zh-TW" altLang="en-US" sz="2400">
              <a:solidFill>
                <a:srgbClr val="000000"/>
              </a:solidFill>
              <a:latin typeface="Arial"/>
              <a:ea typeface="Microsoft YaHei"/>
            </a:endParaRPr>
          </a:p>
        </p:txBody>
      </p:sp>
      <p:sp>
        <p:nvSpPr>
          <p:cNvPr id="7" name="AutoShape 2" descr="「不要用爬樹」的圖片搜尋結果"/>
          <p:cNvSpPr>
            <a:spLocks noChangeAspect="1" noChangeArrowheads="1"/>
          </p:cNvSpPr>
          <p:nvPr/>
        </p:nvSpPr>
        <p:spPr bwMode="auto">
          <a:xfrm>
            <a:off x="155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1219170" eaLnBrk="1" fontAlgn="auto" hangingPunct="1">
              <a:spcBef>
                <a:spcPts val="0"/>
              </a:spcBef>
              <a:spcAft>
                <a:spcPts val="0"/>
              </a:spcAft>
            </a:pPr>
            <a:endParaRPr kumimoji="0" lang="zh-TW" altLang="en-US">
              <a:solidFill>
                <a:srgbClr val="000000"/>
              </a:solidFill>
              <a:latin typeface="Arial"/>
              <a:ea typeface="Microsoft YaHei"/>
            </a:endParaRPr>
          </a:p>
        </p:txBody>
      </p:sp>
      <p:pic>
        <p:nvPicPr>
          <p:cNvPr id="2050" name="Picture 2" descr="每個人都是天才~~以現行的教育體制會被抹煞- 布丁ㄝ藝享- udn部落格">
            <a:extLst>
              <a:ext uri="{FF2B5EF4-FFF2-40B4-BE49-F238E27FC236}">
                <a16:creationId xmlns:a16="http://schemas.microsoft.com/office/drawing/2014/main" id="{17541140-2174-4EBC-B260-A0CAE5EC0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958297"/>
            <a:ext cx="7391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853245"/>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內容版面配置區 2"/>
          <p:cNvSpPr>
            <a:spLocks noGrp="1"/>
          </p:cNvSpPr>
          <p:nvPr>
            <p:ph idx="1"/>
          </p:nvPr>
        </p:nvSpPr>
        <p:spPr>
          <a:xfrm>
            <a:off x="1158875" y="1320800"/>
            <a:ext cx="10498138" cy="5511800"/>
          </a:xfrm>
        </p:spPr>
        <p:txBody>
          <a:bodyPr/>
          <a:lstStyle/>
          <a:p>
            <a:r>
              <a:rPr lang="zh-TW" altLang="en-US" sz="3600" dirty="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a:solidFill>
                  <a:schemeClr val="tx1"/>
                </a:solidFill>
                <a:latin typeface="標楷體" panose="03000509000000000000" pitchFamily="65" charset="-120"/>
                <a:ea typeface="標楷體" panose="03000509000000000000" pitchFamily="65" charset="-120"/>
              </a:rPr>
              <a:t>111</a:t>
            </a:r>
            <a:r>
              <a:rPr lang="zh-TW" altLang="en-US" sz="3600" dirty="0">
                <a:solidFill>
                  <a:schemeClr val="tx1"/>
                </a:solidFill>
                <a:latin typeface="標楷體" panose="03000509000000000000" pitchFamily="65" charset="-120"/>
                <a:ea typeface="標楷體" panose="03000509000000000000" pitchFamily="65" charset="-120"/>
              </a:rPr>
              <a:t>年</a:t>
            </a:r>
            <a:r>
              <a:rPr lang="en-US" altLang="zh-TW" sz="3600" dirty="0">
                <a:solidFill>
                  <a:schemeClr val="tx1"/>
                </a:solidFill>
                <a:latin typeface="標楷體" panose="03000509000000000000" pitchFamily="65" charset="-120"/>
                <a:ea typeface="標楷體" panose="03000509000000000000" pitchFamily="65" charset="-120"/>
              </a:rPr>
              <a:t>5</a:t>
            </a:r>
            <a:r>
              <a:rPr lang="zh-TW" altLang="en-US" sz="3600" dirty="0">
                <a:solidFill>
                  <a:schemeClr val="tx1"/>
                </a:solidFill>
                <a:latin typeface="標楷體" panose="03000509000000000000" pitchFamily="65" charset="-120"/>
                <a:ea typeface="標楷體" panose="03000509000000000000" pitchFamily="65" charset="-120"/>
              </a:rPr>
              <a:t>月</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日</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含</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止。</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招生學校得依學校發展特色及科組特性，</a:t>
            </a:r>
            <a:r>
              <a:rPr lang="zh-TW" altLang="en-US" sz="3600" dirty="0">
                <a:solidFill>
                  <a:srgbClr val="FF0000"/>
                </a:solidFill>
                <a:latin typeface="標楷體" panose="03000509000000000000" pitchFamily="65" charset="-120"/>
                <a:ea typeface="標楷體" panose="03000509000000000000" pitchFamily="65" charset="-120"/>
              </a:rPr>
              <a:t>加權採計部分項目</a:t>
            </a:r>
            <a:r>
              <a:rPr lang="zh-TW" altLang="en-US" sz="3600" dirty="0">
                <a:solidFill>
                  <a:schemeClr val="tx1"/>
                </a:solidFill>
                <a:latin typeface="標楷體" panose="03000509000000000000" pitchFamily="65" charset="-120"/>
                <a:ea typeface="標楷體" panose="03000509000000000000" pitchFamily="65" charset="-120"/>
              </a:rPr>
              <a:t>，加權項目至多得擇</a:t>
            </a:r>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項，其權重可訂為</a:t>
            </a:r>
            <a:r>
              <a:rPr lang="en-US" altLang="zh-TW" sz="3600" dirty="0">
                <a:solidFill>
                  <a:schemeClr val="tx1"/>
                </a:solidFill>
                <a:latin typeface="標楷體" panose="03000509000000000000" pitchFamily="65" charset="-120"/>
                <a:ea typeface="標楷體" panose="03000509000000000000" pitchFamily="65" charset="-120"/>
              </a:rPr>
              <a:t>1.1</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1.3</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，並以</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為上限。</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於分發時若超額比序</a:t>
            </a:r>
            <a:r>
              <a:rPr lang="zh-TW" altLang="en-US" sz="3600" dirty="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232451" name="標題 1"/>
          <p:cNvSpPr txBox="1">
            <a:spLocks/>
          </p:cNvSpPr>
          <p:nvPr/>
        </p:nvSpPr>
        <p:spPr bwMode="auto">
          <a:xfrm>
            <a:off x="654050" y="106363"/>
            <a:ext cx="11506200" cy="681037"/>
          </a:xfrm>
          <a:prstGeom prst="rect">
            <a:avLst/>
          </a:prstGeom>
          <a:solidFill>
            <a:srgbClr val="00B0F0"/>
          </a:solidFill>
          <a:ln>
            <a:noFill/>
          </a:ln>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257175" rtl="0" eaLnBrk="0" fontAlgn="base" latinLnBrk="0" hangingPunct="0">
              <a:lnSpc>
                <a:spcPct val="100000"/>
              </a:lnSpc>
              <a:spcBef>
                <a:spcPct val="0"/>
              </a:spcBef>
              <a:spcAft>
                <a:spcPct val="0"/>
              </a:spcAft>
              <a:buClrTx/>
              <a:buSzTx/>
              <a:buFontTx/>
              <a:buNone/>
              <a:tabLst/>
              <a:defRPr/>
            </a:pPr>
            <a:r>
              <a:rPr kumimoji="0" lang="zh-TW" altLang="en-US" sz="4000" b="0" i="0" u="none" strike="noStrike" kern="1200" cap="none" spc="0" normalizeH="0" baseline="0" noProof="0" dirty="0" smtClean="0">
                <a:ln>
                  <a:noFill/>
                </a:ln>
                <a:solidFill>
                  <a:srgbClr val="262626"/>
                </a:solidFill>
                <a:effectLst/>
                <a:uLnTx/>
                <a:uFillTx/>
                <a:latin typeface="標楷體" panose="03000509000000000000" pitchFamily="65" charset="-120"/>
                <a:ea typeface="標楷體" panose="03000509000000000000" pitchFamily="65" charset="-120"/>
                <a:cs typeface="+mn-cs"/>
              </a:rPr>
              <a:t>五專</a:t>
            </a:r>
            <a:r>
              <a:rPr kumimoji="0" lang="zh-TW" altLang="en-US" sz="4000" b="0" i="0" u="none" strike="noStrike" kern="1200" cap="none" spc="0" normalizeH="0" baseline="0" noProof="0" dirty="0">
                <a:ln>
                  <a:noFill/>
                </a:ln>
                <a:solidFill>
                  <a:srgbClr val="262626"/>
                </a:solidFill>
                <a:effectLst/>
                <a:uLnTx/>
                <a:uFillTx/>
                <a:latin typeface="標楷體" panose="03000509000000000000" pitchFamily="65" charset="-120"/>
                <a:ea typeface="標楷體" panose="03000509000000000000" pitchFamily="65" charset="-120"/>
                <a:cs typeface="+mn-cs"/>
              </a:rPr>
              <a:t>聯合免試超額比序項目積分對照訂定原則</a:t>
            </a:r>
          </a:p>
        </p:txBody>
      </p:sp>
      <p:sp>
        <p:nvSpPr>
          <p:cNvPr id="5" name="投影片編號版面配置區 11">
            <a:extLst>
              <a:ext uri="{FF2B5EF4-FFF2-40B4-BE49-F238E27FC236}">
                <a16:creationId xmlns:a16="http://schemas.microsoft.com/office/drawing/2014/main" id="{4004B104-5F23-4179-AE06-988B60761C5D}"/>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60</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41965752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E64CF6F-6802-49CB-A87D-77EE75F1FC6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6A976E-043D-4EF5-A10F-29321EF89634}" type="slidenum">
              <a:rPr kumimoji="0" lang="zh-TW" altLang="en-US" sz="1500" b="0" i="0" u="none" strike="noStrike" kern="1200" cap="none" spc="0" normalizeH="0" baseline="0" noProof="0" smtClean="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zh-TW" altLang="en-US" sz="15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5" name="矩形 6">
            <a:extLst>
              <a:ext uri="{FF2B5EF4-FFF2-40B4-BE49-F238E27FC236}">
                <a16:creationId xmlns:a16="http://schemas.microsoft.com/office/drawing/2014/main" id="{94D31287-273C-405B-9945-71562B5FDAD5}"/>
              </a:ext>
            </a:extLst>
          </p:cNvPr>
          <p:cNvSpPr>
            <a:spLocks noChangeArrowheads="1"/>
          </p:cNvSpPr>
          <p:nvPr/>
        </p:nvSpPr>
        <p:spPr bwMode="auto">
          <a:xfrm>
            <a:off x="2586381" y="457200"/>
            <a:ext cx="7643125" cy="863600"/>
          </a:xfrm>
          <a:prstGeom prst="rect">
            <a:avLst/>
          </a:prstGeom>
          <a:solidFill>
            <a:schemeClr val="accent2">
              <a:lumMod val="20000"/>
              <a:lumOff val="80000"/>
            </a:schemeClr>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1" lang="zh-TW" altLang="en-US" sz="48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華康新儷粗黑"/>
              </a:rPr>
              <a:t>適</a:t>
            </a:r>
            <a:r>
              <a:rPr kumimoji="1" lang="zh-TW" altLang="en-US" sz="48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華康新儷粗黑"/>
              </a:rPr>
              <a:t>性入學注意事項</a:t>
            </a:r>
          </a:p>
        </p:txBody>
      </p:sp>
      <p:sp>
        <p:nvSpPr>
          <p:cNvPr id="7" name="內容版面配置區 2">
            <a:extLst>
              <a:ext uri="{FF2B5EF4-FFF2-40B4-BE49-F238E27FC236}">
                <a16:creationId xmlns:a16="http://schemas.microsoft.com/office/drawing/2014/main" id="{23047880-6290-48FE-907D-1D3E4D0E9872}"/>
              </a:ext>
            </a:extLst>
          </p:cNvPr>
          <p:cNvSpPr>
            <a:spLocks noGrp="1"/>
          </p:cNvSpPr>
          <p:nvPr>
            <p:ph idx="1"/>
          </p:nvPr>
        </p:nvSpPr>
        <p:spPr>
          <a:xfrm>
            <a:off x="1158875" y="1320800"/>
            <a:ext cx="10498138" cy="5511800"/>
          </a:xfrm>
        </p:spPr>
        <p:txBody>
          <a:bodyPr/>
          <a:lstStyle/>
          <a:p>
            <a:r>
              <a:rPr lang="zh-TW" altLang="en-US" sz="3600" b="1" dirty="0">
                <a:solidFill>
                  <a:srgbClr val="FF0000"/>
                </a:solidFill>
                <a:latin typeface="標楷體" panose="03000509000000000000" pitchFamily="65" charset="-120"/>
                <a:ea typeface="標楷體" panose="03000509000000000000" pitchFamily="65" charset="-120"/>
              </a:rPr>
              <a:t>考招分離</a:t>
            </a:r>
            <a:r>
              <a:rPr lang="zh-TW" altLang="en-US" sz="3600" dirty="0">
                <a:solidFill>
                  <a:schemeClr val="tx1"/>
                </a:solidFill>
                <a:latin typeface="標楷體" panose="03000509000000000000" pitchFamily="65" charset="-120"/>
                <a:ea typeface="標楷體" panose="03000509000000000000" pitchFamily="65" charset="-120"/>
              </a:rPr>
              <a:t>：</a:t>
            </a:r>
            <a:endParaRPr lang="en-US" altLang="zh-TW" sz="3600" dirty="0">
              <a:solidFill>
                <a:schemeClr val="tx1"/>
              </a:solidFill>
              <a:latin typeface="標楷體" panose="03000509000000000000" pitchFamily="65" charset="-120"/>
              <a:ea typeface="標楷體" panose="03000509000000000000" pitchFamily="65" charset="-120"/>
            </a:endParaRPr>
          </a:p>
          <a:p>
            <a:pPr marL="0" indent="0">
              <a:buNone/>
            </a:pPr>
            <a:r>
              <a:rPr lang="zh-TW" altLang="en-US" sz="3600" dirty="0">
                <a:solidFill>
                  <a:schemeClr val="tx1"/>
                </a:solidFill>
                <a:latin typeface="標楷體" panose="03000509000000000000" pitchFamily="65" charset="-120"/>
                <a:ea typeface="標楷體" panose="03000509000000000000" pitchFamily="65" charset="-120"/>
              </a:rPr>
              <a:t>  報名國中教育會考，不意謂報名入學管道。</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務必詳閱簡章：</a:t>
            </a:r>
            <a:endParaRPr lang="en-US" altLang="zh-TW" sz="3600" dirty="0">
              <a:solidFill>
                <a:schemeClr val="tx1"/>
              </a:solidFill>
              <a:latin typeface="標楷體" panose="03000509000000000000" pitchFamily="65" charset="-120"/>
              <a:ea typeface="標楷體" panose="03000509000000000000" pitchFamily="65" charset="-120"/>
            </a:endParaRPr>
          </a:p>
          <a:p>
            <a:pPr marL="0" indent="0">
              <a:buNone/>
            </a:pPr>
            <a:r>
              <a:rPr lang="en-US" altLang="zh-TW" sz="3600" dirty="0">
                <a:solidFill>
                  <a:schemeClr val="tx1"/>
                </a:solidFill>
                <a:latin typeface="標楷體" panose="03000509000000000000" pitchFamily="65" charset="-120"/>
                <a:ea typeface="標楷體" panose="03000509000000000000" pitchFamily="65" charset="-120"/>
              </a:rPr>
              <a:t>		</a:t>
            </a:r>
            <a:r>
              <a:rPr lang="en-US" altLang="zh-TW" sz="3600" b="1" dirty="0">
                <a:solidFill>
                  <a:srgbClr val="FF0000"/>
                </a:solidFill>
                <a:latin typeface="標楷體" panose="03000509000000000000" pitchFamily="65" charset="-120"/>
                <a:ea typeface="標楷體" panose="03000509000000000000" pitchFamily="65" charset="-120"/>
              </a:rPr>
              <a:t>1.</a:t>
            </a:r>
            <a:r>
              <a:rPr lang="zh-TW" altLang="en-US" sz="3600" b="1" dirty="0">
                <a:solidFill>
                  <a:srgbClr val="FF0000"/>
                </a:solidFill>
                <a:latin typeface="標楷體" panose="03000509000000000000" pitchFamily="65" charset="-120"/>
                <a:ea typeface="標楷體" panose="03000509000000000000" pitchFamily="65" charset="-120"/>
              </a:rPr>
              <a:t>重要日程表。</a:t>
            </a:r>
            <a:endParaRPr lang="en-US" altLang="zh-TW" sz="3600" b="1" dirty="0">
              <a:solidFill>
                <a:srgbClr val="FF0000"/>
              </a:solidFill>
              <a:latin typeface="標楷體" panose="03000509000000000000" pitchFamily="65" charset="-120"/>
              <a:ea typeface="標楷體" panose="03000509000000000000" pitchFamily="65" charset="-120"/>
            </a:endParaRPr>
          </a:p>
          <a:p>
            <a:pPr marL="0" indent="0">
              <a:buNone/>
            </a:pPr>
            <a:r>
              <a:rPr lang="en-US" altLang="zh-TW" sz="3600" b="1" dirty="0">
                <a:solidFill>
                  <a:srgbClr val="FF0000"/>
                </a:solidFill>
                <a:latin typeface="標楷體" panose="03000509000000000000" pitchFamily="65" charset="-120"/>
                <a:ea typeface="標楷體" panose="03000509000000000000" pitchFamily="65" charset="-120"/>
              </a:rPr>
              <a:t>		2.</a:t>
            </a:r>
            <a:r>
              <a:rPr lang="zh-TW" altLang="en-US" sz="3600" b="1" dirty="0">
                <a:solidFill>
                  <a:srgbClr val="FF0000"/>
                </a:solidFill>
                <a:latin typeface="標楷體" panose="03000509000000000000" pitchFamily="65" charset="-120"/>
                <a:ea typeface="標楷體" panose="03000509000000000000" pitchFamily="65" charset="-120"/>
              </a:rPr>
              <a:t>報名時需準備的資料。</a:t>
            </a:r>
            <a:endParaRPr lang="en-US" altLang="zh-TW" sz="3600" b="1" dirty="0">
              <a:solidFill>
                <a:srgbClr val="FF0000"/>
              </a:solidFill>
              <a:latin typeface="標楷體" panose="03000509000000000000" pitchFamily="65" charset="-120"/>
              <a:ea typeface="標楷體" panose="03000509000000000000" pitchFamily="65" charset="-120"/>
            </a:endParaRPr>
          </a:p>
          <a:p>
            <a:pPr marL="0" indent="0">
              <a:buNone/>
            </a:pPr>
            <a:r>
              <a:rPr lang="en-US" altLang="zh-TW" sz="3600" b="1" dirty="0">
                <a:solidFill>
                  <a:srgbClr val="FF0000"/>
                </a:solidFill>
                <a:latin typeface="標楷體" panose="03000509000000000000" pitchFamily="65" charset="-120"/>
                <a:ea typeface="標楷體" panose="03000509000000000000" pitchFamily="65" charset="-120"/>
              </a:rPr>
              <a:t>		3.</a:t>
            </a:r>
            <a:r>
              <a:rPr lang="zh-TW" altLang="en-US" sz="3600" b="1" dirty="0">
                <a:solidFill>
                  <a:srgbClr val="FF0000"/>
                </a:solidFill>
                <a:latin typeface="標楷體" panose="03000509000000000000" pitchFamily="65" charset="-120"/>
                <a:ea typeface="標楷體" panose="03000509000000000000" pitchFamily="65" charset="-120"/>
              </a:rPr>
              <a:t>報到與放棄錄取資格的時間</a:t>
            </a:r>
            <a:r>
              <a:rPr lang="zh-TW" altLang="en-US" sz="3600" b="1" dirty="0" smtClean="0">
                <a:solidFill>
                  <a:srgbClr val="FF0000"/>
                </a:solidFill>
                <a:latin typeface="標楷體" panose="03000509000000000000" pitchFamily="65" charset="-120"/>
                <a:ea typeface="標楷體" panose="03000509000000000000" pitchFamily="65" charset="-120"/>
              </a:rPr>
              <a:t>。</a:t>
            </a:r>
            <a:endParaRPr lang="en-US" altLang="zh-TW" sz="3600" b="1" dirty="0" smtClean="0">
              <a:solidFill>
                <a:srgbClr val="FF0000"/>
              </a:solidFill>
              <a:latin typeface="標楷體" panose="03000509000000000000" pitchFamily="65" charset="-120"/>
              <a:ea typeface="標楷體" panose="03000509000000000000" pitchFamily="65" charset="-120"/>
            </a:endParaRPr>
          </a:p>
          <a:p>
            <a:r>
              <a:rPr lang="zh-TW" altLang="en-US" sz="3600" b="1" dirty="0">
                <a:solidFill>
                  <a:schemeClr val="tx1"/>
                </a:solidFill>
                <a:latin typeface="標楷體" panose="03000509000000000000" pitchFamily="65" charset="-120"/>
                <a:ea typeface="標楷體" panose="03000509000000000000" pitchFamily="65" charset="-120"/>
              </a:rPr>
              <a:t>每位學生僅佔一個錄取名額</a:t>
            </a:r>
            <a:r>
              <a:rPr lang="zh-TW" altLang="en-US" sz="3600" dirty="0">
                <a:solidFill>
                  <a:schemeClr val="tx1"/>
                </a:solidFill>
                <a:latin typeface="標楷體" panose="03000509000000000000" pitchFamily="65" charset="-120"/>
                <a:ea typeface="標楷體" panose="03000509000000000000" pitchFamily="65" charset="-120"/>
              </a:rPr>
              <a:t>：</a:t>
            </a:r>
            <a:endParaRPr lang="en-US" altLang="zh-TW" sz="3600" dirty="0">
              <a:solidFill>
                <a:schemeClr val="tx1"/>
              </a:solidFill>
              <a:latin typeface="標楷體" panose="03000509000000000000" pitchFamily="65" charset="-120"/>
              <a:ea typeface="標楷體" panose="03000509000000000000" pitchFamily="65" charset="-120"/>
            </a:endParaRPr>
          </a:p>
          <a:p>
            <a:pPr marL="0" indent="0">
              <a:buNone/>
            </a:pPr>
            <a:r>
              <a:rPr lang="zh-TW" altLang="en-US" sz="3600" dirty="0">
                <a:solidFill>
                  <a:schemeClr val="tx1"/>
                </a:solidFill>
                <a:latin typeface="標楷體" panose="03000509000000000000" pitchFamily="65" charset="-120"/>
                <a:ea typeface="標楷體" panose="03000509000000000000" pitchFamily="65" charset="-120"/>
              </a:rPr>
              <a:t>  僅能選擇一入學管道報到。</a:t>
            </a:r>
            <a:endParaRPr lang="en-US" altLang="zh-TW" sz="3600" dirty="0">
              <a:solidFill>
                <a:schemeClr val="tx1"/>
              </a:solidFill>
              <a:latin typeface="標楷體" panose="03000509000000000000" pitchFamily="65" charset="-120"/>
              <a:ea typeface="標楷體" panose="03000509000000000000" pitchFamily="65" charset="-120"/>
            </a:endParaRPr>
          </a:p>
          <a:p>
            <a:pPr marL="0" indent="0">
              <a:buNone/>
            </a:pPr>
            <a:endParaRPr lang="zh-TW" altLang="en-US" sz="36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79465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矩形 6"/>
          <p:cNvSpPr>
            <a:spLocks noChangeArrowheads="1"/>
          </p:cNvSpPr>
          <p:nvPr/>
        </p:nvSpPr>
        <p:spPr bwMode="auto">
          <a:xfrm>
            <a:off x="1651000" y="431800"/>
            <a:ext cx="9144000" cy="863600"/>
          </a:xfrm>
          <a:prstGeom prst="rect">
            <a:avLst/>
          </a:prstGeom>
          <a:solidFill>
            <a:schemeClr val="accent2">
              <a:lumMod val="20000"/>
              <a:lumOff val="80000"/>
            </a:schemeClr>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ctr" defTabSz="914400" rtl="0" eaLnBrk="1" fontAlgn="base" latinLnBrk="0" hangingPunct="1">
              <a:lnSpc>
                <a:spcPts val="2600"/>
              </a:lnSpc>
              <a:spcBef>
                <a:spcPct val="0"/>
              </a:spcBef>
              <a:spcAft>
                <a:spcPct val="0"/>
              </a:spcAft>
              <a:buClrTx/>
              <a:buSzTx/>
              <a:buFontTx/>
              <a:buNone/>
              <a:tabLst/>
              <a:defRPr/>
            </a:pPr>
            <a:r>
              <a:rPr kumimoji="1" lang="zh-TW" altLang="en-US" sz="4800" b="0" i="0" u="none" strike="noStrike" kern="1200" cap="none" spc="0" normalizeH="0" baseline="0" noProof="0" dirty="0" smtClean="0">
                <a:ln>
                  <a:noFill/>
                </a:ln>
                <a:solidFill>
                  <a:srgbClr val="FF0000"/>
                </a:solidFill>
                <a:effectLst/>
                <a:uLnTx/>
                <a:uFillTx/>
                <a:latin typeface="標楷體" panose="03000509000000000000" pitchFamily="65" charset="-120"/>
                <a:ea typeface="標楷體" panose="03000509000000000000" pitchFamily="65" charset="-120"/>
                <a:cs typeface="華康新儷粗黑"/>
              </a:rPr>
              <a:t>十二年</a:t>
            </a:r>
            <a:r>
              <a:rPr kumimoji="1" lang="zh-TW" altLang="en-US" sz="48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華康新儷粗黑"/>
              </a:rPr>
              <a:t>國教及適性入學資源</a:t>
            </a:r>
          </a:p>
        </p:txBody>
      </p:sp>
      <p:sp>
        <p:nvSpPr>
          <p:cNvPr id="14" name="剪去對角線角落矩形 13">
            <a:extLst>
              <a:ext uri="{FF2B5EF4-FFF2-40B4-BE49-F238E27FC236}">
                <a16:creationId xmlns:a16="http://schemas.microsoft.com/office/drawing/2014/main" id="{147F1442-8B93-46D0-AD0C-0D5B00337F48}"/>
              </a:ext>
            </a:extLst>
          </p:cNvPr>
          <p:cNvSpPr/>
          <p:nvPr/>
        </p:nvSpPr>
        <p:spPr bwMode="auto">
          <a:xfrm>
            <a:off x="1651000"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800" b="0" i="0" u="none" strike="noStrike" kern="1200" cap="none" spc="0" normalizeH="0" baseline="0" noProof="0" dirty="0">
                <a:ln>
                  <a:noFill/>
                </a:ln>
                <a:solidFill>
                  <a:srgbClr val="CCFFFF"/>
                </a:solidFill>
                <a:effectLst/>
                <a:uLnTx/>
                <a:uFillTx/>
                <a:latin typeface="標楷體" panose="03000509000000000000" pitchFamily="65" charset="-120"/>
                <a:ea typeface="標楷體" panose="03000509000000000000" pitchFamily="65" charset="-120"/>
                <a:cs typeface="+mn-cs"/>
              </a:rPr>
              <a:t>教育部諮詢專線： </a:t>
            </a:r>
            <a:r>
              <a:rPr kumimoji="1" lang="en-US" altLang="zh-TW" sz="2800" b="0" i="0" u="none" strike="noStrike" kern="1200" cap="none" spc="0" normalizeH="0" baseline="0" noProof="0" dirty="0">
                <a:ln>
                  <a:noFill/>
                </a:ln>
                <a:solidFill>
                  <a:srgbClr val="CCFFFF"/>
                </a:solidFill>
                <a:effectLst/>
                <a:uLnTx/>
                <a:uFillTx/>
                <a:latin typeface="標楷體" panose="03000509000000000000" pitchFamily="65" charset="-120"/>
                <a:ea typeface="標楷體" panose="03000509000000000000" pitchFamily="65" charset="-120"/>
                <a:cs typeface="微軟正黑體" pitchFamily="34" charset="-120"/>
              </a:rPr>
              <a:t>0800-012580</a:t>
            </a:r>
            <a:r>
              <a:rPr kumimoji="1" lang="zh-TW" altLang="en-US" sz="2800" b="0" i="0" u="none" strike="noStrike" kern="1200" cap="none" spc="0" normalizeH="0" baseline="0" noProof="0" dirty="0">
                <a:ln>
                  <a:noFill/>
                </a:ln>
                <a:solidFill>
                  <a:srgbClr val="CCFFFF"/>
                </a:solidFill>
                <a:effectLst/>
                <a:uLnTx/>
                <a:uFillTx/>
                <a:latin typeface="標楷體" panose="03000509000000000000" pitchFamily="65" charset="-120"/>
                <a:ea typeface="標楷體" panose="03000509000000000000" pitchFamily="65" charset="-120"/>
                <a:cs typeface="微軟正黑體" pitchFamily="34" charset="-120"/>
              </a:rPr>
              <a:t> （十二 我幫你）</a:t>
            </a:r>
          </a:p>
        </p:txBody>
      </p:sp>
      <p:sp>
        <p:nvSpPr>
          <p:cNvPr id="15" name="五邊形 14">
            <a:extLst>
              <a:ext uri="{FF2B5EF4-FFF2-40B4-BE49-F238E27FC236}">
                <a16:creationId xmlns:a16="http://schemas.microsoft.com/office/drawing/2014/main" id="{8845BE6A-8D70-4F1D-A195-8C780441C616}"/>
              </a:ext>
            </a:extLst>
          </p:cNvPr>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black"/>
              </a:solidFill>
              <a:effectLst/>
              <a:uLnTx/>
              <a:uFillTx/>
              <a:latin typeface="Arial" charset="0"/>
              <a:ea typeface="微軟正黑體"/>
              <a:cs typeface="微軟正黑體"/>
            </a:endParaRPr>
          </a:p>
        </p:txBody>
      </p:sp>
      <p:sp>
        <p:nvSpPr>
          <p:cNvPr id="17" name="剪去對角線角落矩形 16">
            <a:extLst>
              <a:ext uri="{FF2B5EF4-FFF2-40B4-BE49-F238E27FC236}">
                <a16:creationId xmlns:a16="http://schemas.microsoft.com/office/drawing/2014/main" id="{887D309C-B8C1-4EA2-B7B3-0BA0FEA578C3}"/>
              </a:ext>
            </a:extLst>
          </p:cNvPr>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CCFFCC"/>
                </a:solidFill>
                <a:effectLst/>
                <a:uLnTx/>
                <a:uFillTx/>
                <a:latin typeface="標楷體" panose="03000509000000000000" pitchFamily="65" charset="-120"/>
                <a:ea typeface="標楷體" panose="03000509000000000000" pitchFamily="65" charset="-120"/>
                <a:cs typeface="+mn-cs"/>
              </a:rPr>
              <a:t>地方宣導團講師</a:t>
            </a:r>
            <a:endParaRPr kumimoji="1" lang="en-US" altLang="zh-TW" sz="2800" b="0" i="0" u="none" strike="noStrike" kern="1200" cap="none" spc="0" normalizeH="0" baseline="0" noProof="0" dirty="0">
              <a:ln>
                <a:noFill/>
              </a:ln>
              <a:solidFill>
                <a:srgbClr val="CCFFCC"/>
              </a:solidFill>
              <a:effectLst/>
              <a:uLnTx/>
              <a:uFillTx/>
              <a:latin typeface="標楷體" panose="03000509000000000000" pitchFamily="65" charset="-120"/>
              <a:ea typeface="標楷體" panose="03000509000000000000" pitchFamily="65" charset="-120"/>
              <a:cs typeface="微軟正黑體" pitchFamily="34" charset="-120"/>
            </a:endParaRPr>
          </a:p>
        </p:txBody>
      </p:sp>
      <p:sp>
        <p:nvSpPr>
          <p:cNvPr id="137223" name="五邊形 17">
            <a:extLst>
              <a:ext uri="{FF2B5EF4-FFF2-40B4-BE49-F238E27FC236}">
                <a16:creationId xmlns:a16="http://schemas.microsoft.com/office/drawing/2014/main" id="{44072E54-6BF1-41DB-9C64-D18BB3731334}"/>
              </a:ext>
            </a:extLst>
          </p:cNvPr>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67"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微軟正黑體"/>
            </a:endParaRPr>
          </a:p>
        </p:txBody>
      </p:sp>
      <p:sp>
        <p:nvSpPr>
          <p:cNvPr id="19" name="剪去對角線角落矩形 18">
            <a:extLst>
              <a:ext uri="{FF2B5EF4-FFF2-40B4-BE49-F238E27FC236}">
                <a16:creationId xmlns:a16="http://schemas.microsoft.com/office/drawing/2014/main" id="{49D079CC-8FC6-42AC-82D1-D018FBA94653}"/>
              </a:ext>
            </a:extLst>
          </p:cNvPr>
          <p:cNvSpPr/>
          <p:nvPr/>
        </p:nvSpPr>
        <p:spPr bwMode="auto">
          <a:xfrm>
            <a:off x="1701800" y="1519238"/>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600" b="1" i="0" u="none" strike="noStrike" kern="1200" cap="none" spc="0" normalizeH="0" baseline="0" noProof="0" dirty="0">
                <a:ln>
                  <a:noFill/>
                </a:ln>
                <a:solidFill>
                  <a:prstClr val="black"/>
                </a:solidFill>
                <a:effectLst/>
                <a:uLnTx/>
                <a:uFillTx/>
                <a:latin typeface="微軟正黑體" pitchFamily="34" charset="-120"/>
                <a:ea typeface="標楷體" pitchFamily="65" charset="-120"/>
                <a:cs typeface="微軟正黑體" pitchFamily="34" charset="-120"/>
              </a:rPr>
              <a:t>各國中電話諮詢：</a:t>
            </a:r>
            <a:endParaRPr kumimoji="1" lang="en-US" altLang="zh-TW" sz="3600" b="1" i="0" u="none" strike="noStrike" kern="1200" cap="none" spc="0" normalizeH="0" baseline="0" noProof="0" dirty="0">
              <a:ln>
                <a:noFill/>
              </a:ln>
              <a:solidFill>
                <a:prstClr val="black"/>
              </a:solidFill>
              <a:effectLst/>
              <a:uLnTx/>
              <a:uFillTx/>
              <a:latin typeface="微軟正黑體" pitchFamily="34" charset="-120"/>
              <a:ea typeface="標楷體" pitchFamily="65" charset="-120"/>
              <a:cs typeface="微軟正黑體"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600" b="1" i="0" u="none" strike="noStrike" kern="1200" cap="none" spc="0" normalizeH="0" baseline="0" noProof="0" dirty="0">
                <a:ln>
                  <a:noFill/>
                </a:ln>
                <a:solidFill>
                  <a:prstClr val="black"/>
                </a:solidFill>
                <a:effectLst/>
                <a:uLnTx/>
                <a:uFillTx/>
                <a:latin typeface="微軟正黑體" pitchFamily="34" charset="-120"/>
                <a:ea typeface="標楷體" pitchFamily="65" charset="-120"/>
                <a:cs typeface="微軟正黑體" pitchFamily="34" charset="-120"/>
              </a:rPr>
              <a:t>可電詢教務主任及輔導主任</a:t>
            </a:r>
            <a:endParaRPr kumimoji="1" lang="en-US" altLang="zh-TW" sz="3600" b="1" i="0" u="none" strike="noStrike" kern="1200" cap="none" spc="0" normalizeH="0" baseline="0" noProof="0" dirty="0">
              <a:ln>
                <a:noFill/>
              </a:ln>
              <a:solidFill>
                <a:prstClr val="black"/>
              </a:solidFill>
              <a:effectLst/>
              <a:uLnTx/>
              <a:uFillTx/>
              <a:latin typeface="微軟正黑體" pitchFamily="34" charset="-120"/>
              <a:ea typeface="標楷體" pitchFamily="65" charset="-120"/>
              <a:cs typeface="微軟正黑體" pitchFamily="34" charset="-120"/>
            </a:endParaRPr>
          </a:p>
        </p:txBody>
      </p:sp>
      <p:sp>
        <p:nvSpPr>
          <p:cNvPr id="137225" name="五邊形 19">
            <a:extLst>
              <a:ext uri="{FF2B5EF4-FFF2-40B4-BE49-F238E27FC236}">
                <a16:creationId xmlns:a16="http://schemas.microsoft.com/office/drawing/2014/main" id="{C2E707B5-7F3F-43CF-88EC-F4B28E1CDA02}"/>
              </a:ext>
            </a:extLst>
          </p:cNvPr>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67"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微軟正黑體"/>
            </a:endParaRPr>
          </a:p>
        </p:txBody>
      </p:sp>
      <p:sp>
        <p:nvSpPr>
          <p:cNvPr id="2" name="剪去對角線角落矩形 13"/>
          <p:cNvSpPr>
            <a:spLocks noChangeArrowheads="1"/>
          </p:cNvSpPr>
          <p:nvPr/>
        </p:nvSpPr>
        <p:spPr bwMode="auto">
          <a:xfrm>
            <a:off x="1689100" y="2998788"/>
            <a:ext cx="8208963" cy="1117600"/>
          </a:xfrm>
          <a:custGeom>
            <a:avLst/>
            <a:gdLst>
              <a:gd name="T0" fmla="*/ 3697866 w 8305800"/>
              <a:gd name="T1" fmla="*/ 2 h 1439862"/>
              <a:gd name="T2" fmla="*/ 1848937 w 8305800"/>
              <a:gd name="T3" fmla="*/ 2 h 1439862"/>
              <a:gd name="T4" fmla="*/ 0 w 8305800"/>
              <a:gd name="T5" fmla="*/ 2 h 1439862"/>
              <a:gd name="T6" fmla="*/ 1848937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36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臺南市教育局諮詢專線：</a:t>
            </a:r>
            <a:r>
              <a:rPr kumimoji="1" lang="en-US" altLang="zh-TW" sz="3600" b="0" i="0" u="none" strike="noStrike" kern="1200" cap="none" spc="0" normalizeH="0" baseline="0" noProof="0" dirty="0">
                <a:ln>
                  <a:noFill/>
                </a:ln>
                <a:solidFill>
                  <a:srgbClr val="FF0000"/>
                </a:solidFill>
                <a:effectLst/>
                <a:uLnTx/>
                <a:uFillTx/>
                <a:latin typeface="標楷體" panose="03000509000000000000" pitchFamily="65" charset="-120"/>
                <a:ea typeface="標楷體" panose="03000509000000000000" pitchFamily="65" charset="-120"/>
                <a:cs typeface="+mn-cs"/>
              </a:rPr>
              <a:t>06-2982586</a:t>
            </a:r>
          </a:p>
        </p:txBody>
      </p:sp>
      <p:sp>
        <p:nvSpPr>
          <p:cNvPr id="137228" name="五邊形 17">
            <a:extLst>
              <a:ext uri="{FF2B5EF4-FFF2-40B4-BE49-F238E27FC236}">
                <a16:creationId xmlns:a16="http://schemas.microsoft.com/office/drawing/2014/main" id="{A92BEC50-885F-4C26-A454-CC604CBA4F4A}"/>
              </a:ext>
            </a:extLst>
          </p:cNvPr>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a:ex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zh-TW" altLang="en-US" sz="1867" b="0" i="0" u="none" strike="noStrike" kern="1200" cap="none" spc="0" normalizeH="0" baseline="0" noProof="0">
              <a:ln>
                <a:noFill/>
              </a:ln>
              <a:solidFill>
                <a:prstClr val="black"/>
              </a:solidFill>
              <a:effectLst/>
              <a:uLnTx/>
              <a:uFillTx/>
              <a:latin typeface="Arial" panose="020B0604020202020204" pitchFamily="34" charset="0"/>
              <a:ea typeface="新細明體" panose="02020500000000000000" pitchFamily="18" charset="-120"/>
              <a:cs typeface="微軟正黑體"/>
            </a:endParaRPr>
          </a:p>
        </p:txBody>
      </p:sp>
      <p:sp>
        <p:nvSpPr>
          <p:cNvPr id="13" name="投影片編號版面配置區 11">
            <a:extLst>
              <a:ext uri="{FF2B5EF4-FFF2-40B4-BE49-F238E27FC236}">
                <a16:creationId xmlns:a16="http://schemas.microsoft.com/office/drawing/2014/main" id="{89ADD2E0-2B34-4411-B877-BC6FFC4F2B81}"/>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62</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Tree>
    <p:extLst>
      <p:ext uri="{BB962C8B-B14F-4D97-AF65-F5344CB8AC3E}">
        <p14:creationId xmlns:p14="http://schemas.microsoft.com/office/powerpoint/2010/main" val="14041200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B53D421-0DAA-488E-A279-6B2CBAB80CCF}"/>
              </a:ext>
            </a:extLst>
          </p:cNvPr>
          <p:cNvPicPr>
            <a:picLocks noChangeAspect="1"/>
          </p:cNvPicPr>
          <p:nvPr/>
        </p:nvPicPr>
        <p:blipFill>
          <a:blip r:embed="rId2"/>
          <a:stretch>
            <a:fillRect/>
          </a:stretch>
        </p:blipFill>
        <p:spPr>
          <a:xfrm>
            <a:off x="531813" y="2353446"/>
            <a:ext cx="5590682" cy="3665217"/>
          </a:xfrm>
          <a:prstGeom prst="rect">
            <a:avLst/>
          </a:prstGeom>
        </p:spPr>
      </p:pic>
      <p:sp>
        <p:nvSpPr>
          <p:cNvPr id="237570" name="標題 1"/>
          <p:cNvSpPr>
            <a:spLocks noGrp="1"/>
          </p:cNvSpPr>
          <p:nvPr>
            <p:ph type="title"/>
          </p:nvPr>
        </p:nvSpPr>
        <p:spPr>
          <a:xfrm>
            <a:off x="1311275" y="982412"/>
            <a:ext cx="4981337" cy="729284"/>
          </a:xfrm>
          <a:solidFill>
            <a:srgbClr val="00FFFF"/>
          </a:solidFill>
        </p:spPr>
        <p:txBody>
          <a:bodyPr anchor="b"/>
          <a:lstStyle/>
          <a:p>
            <a:pPr defTabSz="608013" eaLnBrk="1" hangingPunct="1"/>
            <a:r>
              <a:rPr lang="zh-TW" altLang="en-US" sz="2800" dirty="0">
                <a:solidFill>
                  <a:srgbClr val="0000FF"/>
                </a:solidFill>
                <a:latin typeface="標楷體" panose="03000509000000000000" pitchFamily="65" charset="-120"/>
                <a:ea typeface="標楷體" panose="03000509000000000000" pitchFamily="65" charset="-120"/>
              </a:rPr>
              <a:t>一</a:t>
            </a:r>
            <a:r>
              <a:rPr lang="zh-TW" altLang="en-US" sz="2800" dirty="0">
                <a:solidFill>
                  <a:srgbClr val="0000FF"/>
                </a:solidFill>
                <a:latin typeface="新細明體" panose="02020500000000000000" pitchFamily="18" charset="-120"/>
                <a:ea typeface="新細明體" panose="02020500000000000000" pitchFamily="18" charset="-120"/>
              </a:rPr>
              <a:t>、</a:t>
            </a:r>
            <a:r>
              <a:rPr lang="zh-TW" altLang="en-US" sz="2800" dirty="0">
                <a:solidFill>
                  <a:srgbClr val="0000FF"/>
                </a:solidFill>
                <a:latin typeface="標楷體" panose="03000509000000000000" pitchFamily="65" charset="-120"/>
                <a:ea typeface="標楷體" panose="03000509000000000000" pitchFamily="65" charset="-120"/>
              </a:rPr>
              <a:t>教育部十二年國教資訊網</a:t>
            </a:r>
          </a:p>
        </p:txBody>
      </p:sp>
      <p:sp>
        <p:nvSpPr>
          <p:cNvPr id="237572" name="文字方塊 4"/>
          <p:cNvSpPr txBox="1">
            <a:spLocks noChangeArrowheads="1"/>
          </p:cNvSpPr>
          <p:nvPr/>
        </p:nvSpPr>
        <p:spPr bwMode="auto">
          <a:xfrm>
            <a:off x="1520150" y="1706808"/>
            <a:ext cx="3941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2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mn-cs"/>
              </a:rPr>
              <a:t>http://12basic.edu.tw</a:t>
            </a:r>
            <a:endParaRPr kumimoji="1" lang="zh-TW" altLang="en-US" sz="32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mn-cs"/>
            </a:endParaRPr>
          </a:p>
        </p:txBody>
      </p:sp>
      <p:sp>
        <p:nvSpPr>
          <p:cNvPr id="4" name="矩形 3"/>
          <p:cNvSpPr/>
          <p:nvPr/>
        </p:nvSpPr>
        <p:spPr>
          <a:xfrm>
            <a:off x="3842364" y="1404807"/>
            <a:ext cx="647749" cy="24840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zh-TW" altLang="en-US" sz="1800" b="0" i="0" u="none" strike="noStrike" kern="1200" cap="none" spc="0" normalizeH="0" baseline="0" noProof="0">
              <a:ln>
                <a:noFill/>
              </a:ln>
              <a:solidFill>
                <a:prstClr val="white"/>
              </a:solidFill>
              <a:effectLst/>
              <a:uLnTx/>
              <a:uFillTx/>
              <a:latin typeface="Century Gothic"/>
              <a:ea typeface="微軟正黑體" panose="020B0604030504040204" pitchFamily="34" charset="-120"/>
              <a:cs typeface="+mn-cs"/>
            </a:endParaRPr>
          </a:p>
        </p:txBody>
      </p:sp>
      <p:sp>
        <p:nvSpPr>
          <p:cNvPr id="7" name="投影片編號版面配置區 11">
            <a:extLst>
              <a:ext uri="{FF2B5EF4-FFF2-40B4-BE49-F238E27FC236}">
                <a16:creationId xmlns:a16="http://schemas.microsoft.com/office/drawing/2014/main" id="{5CCED038-10AE-420D-A34A-CDC6571BCCF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63</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8" name="標題 1"/>
          <p:cNvSpPr txBox="1">
            <a:spLocks/>
          </p:cNvSpPr>
          <p:nvPr/>
        </p:nvSpPr>
        <p:spPr bwMode="auto">
          <a:xfrm>
            <a:off x="6860485" y="982412"/>
            <a:ext cx="4940395" cy="719759"/>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608013"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rPr>
              <a:t>二</a:t>
            </a:r>
            <a:r>
              <a:rPr kumimoji="0" lang="zh-TW" altLang="en-US" sz="2800" b="0" i="0" u="none" strike="noStrike" kern="1200" cap="none" spc="0" normalizeH="0" baseline="0" noProof="0" dirty="0" smtClean="0">
                <a:ln>
                  <a:noFill/>
                </a:ln>
                <a:solidFill>
                  <a:srgbClr val="0000FF"/>
                </a:solidFill>
                <a:effectLst/>
                <a:uLnTx/>
                <a:uFillTx/>
                <a:latin typeface="新細明體" panose="02020500000000000000" pitchFamily="18" charset="-120"/>
                <a:ea typeface="新細明體" panose="02020500000000000000" pitchFamily="18" charset="-120"/>
              </a:rPr>
              <a:t>、</a:t>
            </a:r>
            <a:r>
              <a:rPr kumimoji="0" lang="zh-TW" altLang="en-US" sz="2800" b="0" i="0" u="none" strike="noStrike" kern="120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rPr>
              <a:t>臺南市十二年國教資訊網</a:t>
            </a:r>
            <a:endParaRPr kumimoji="0" lang="zh-TW" altLang="en-US" sz="28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pic>
        <p:nvPicPr>
          <p:cNvPr id="9" name="圖片 8">
            <a:extLst>
              <a:ext uri="{FF2B5EF4-FFF2-40B4-BE49-F238E27FC236}">
                <a16:creationId xmlns:a16="http://schemas.microsoft.com/office/drawing/2014/main" id="{09B5DBED-D934-4AFD-9EAE-1D6F1167A3CA}"/>
              </a:ext>
            </a:extLst>
          </p:cNvPr>
          <p:cNvPicPr>
            <a:picLocks noChangeAspect="1"/>
          </p:cNvPicPr>
          <p:nvPr/>
        </p:nvPicPr>
        <p:blipFill>
          <a:blip r:embed="rId3"/>
          <a:stretch>
            <a:fillRect/>
          </a:stretch>
        </p:blipFill>
        <p:spPr>
          <a:xfrm>
            <a:off x="6469366" y="2353446"/>
            <a:ext cx="5722634" cy="3665216"/>
          </a:xfrm>
          <a:prstGeom prst="rect">
            <a:avLst/>
          </a:prstGeom>
        </p:spPr>
      </p:pic>
      <p:sp>
        <p:nvSpPr>
          <p:cNvPr id="10" name="文字方塊 4"/>
          <p:cNvSpPr txBox="1">
            <a:spLocks noChangeArrowheads="1"/>
          </p:cNvSpPr>
          <p:nvPr/>
        </p:nvSpPr>
        <p:spPr bwMode="auto">
          <a:xfrm>
            <a:off x="7132003" y="1711696"/>
            <a:ext cx="439735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32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mn-cs"/>
              </a:rPr>
              <a:t>http://</a:t>
            </a:r>
            <a:r>
              <a:rPr kumimoji="1" lang="en-US" altLang="zh-TW" sz="3200" b="0" i="0" u="none" strike="noStrike" kern="1200" cap="none" spc="0" normalizeH="0" baseline="0" noProof="0" dirty="0" err="1">
                <a:ln>
                  <a:noFill/>
                </a:ln>
                <a:solidFill>
                  <a:prstClr val="black"/>
                </a:solidFill>
                <a:effectLst/>
                <a:uLnTx/>
                <a:uFillTx/>
                <a:latin typeface="Arial" panose="020B0604020202020204" pitchFamily="34" charset="0"/>
                <a:ea typeface="微軟正黑體" panose="020B0604030504040204" pitchFamily="34" charset="-120"/>
                <a:cs typeface="+mn-cs"/>
              </a:rPr>
              <a:t>12basic.tn.edu.tw</a:t>
            </a:r>
            <a:endParaRPr kumimoji="1" lang="zh-TW" altLang="en-US" sz="32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mn-cs"/>
            </a:endParaRPr>
          </a:p>
        </p:txBody>
      </p:sp>
    </p:spTree>
    <p:extLst>
      <p:ext uri="{BB962C8B-B14F-4D97-AF65-F5344CB8AC3E}">
        <p14:creationId xmlns:p14="http://schemas.microsoft.com/office/powerpoint/2010/main" val="26069415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標題 1"/>
          <p:cNvSpPr>
            <a:spLocks noGrp="1"/>
          </p:cNvSpPr>
          <p:nvPr>
            <p:ph type="title"/>
          </p:nvPr>
        </p:nvSpPr>
        <p:spPr>
          <a:xfrm>
            <a:off x="643656" y="1392072"/>
            <a:ext cx="5321537" cy="576286"/>
          </a:xfrm>
          <a:solidFill>
            <a:srgbClr val="00FFFF"/>
          </a:solidFill>
        </p:spPr>
        <p:txBody>
          <a:bodyPr anchor="b"/>
          <a:lstStyle/>
          <a:p>
            <a:pPr defTabSz="608013" eaLnBrk="1" hangingPunct="1"/>
            <a:r>
              <a:rPr lang="zh-TW" altLang="en-US" sz="2800" dirty="0">
                <a:solidFill>
                  <a:srgbClr val="0000FF"/>
                </a:solidFill>
                <a:latin typeface="標楷體" panose="03000509000000000000" pitchFamily="65" charset="-120"/>
                <a:ea typeface="標楷體" panose="03000509000000000000" pitchFamily="65" charset="-120"/>
              </a:rPr>
              <a:t>三、國中畢業生適性入學宣導網</a:t>
            </a:r>
          </a:p>
        </p:txBody>
      </p:sp>
      <p:sp>
        <p:nvSpPr>
          <p:cNvPr id="7" name="投影片編號版面配置區 11">
            <a:extLst>
              <a:ext uri="{FF2B5EF4-FFF2-40B4-BE49-F238E27FC236}">
                <a16:creationId xmlns:a16="http://schemas.microsoft.com/office/drawing/2014/main" id="{5CCED038-10AE-420D-A34A-CDC6571BCCF3}"/>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64</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8" name="標題 1"/>
          <p:cNvSpPr txBox="1">
            <a:spLocks/>
          </p:cNvSpPr>
          <p:nvPr/>
        </p:nvSpPr>
        <p:spPr bwMode="auto">
          <a:xfrm>
            <a:off x="6639903" y="1392072"/>
            <a:ext cx="5217785" cy="571976"/>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zh-TW" altLang="en-US" sz="2800" b="0" i="0" u="none" strike="noStrike" kern="1200" cap="none" spc="0" normalizeH="0" baseline="0" noProof="0" dirty="0" smtClean="0">
                <a:ln>
                  <a:noFill/>
                </a:ln>
                <a:solidFill>
                  <a:srgbClr val="0000FF"/>
                </a:solidFill>
                <a:effectLst/>
                <a:uLnTx/>
                <a:uFillTx/>
                <a:latin typeface="標楷體" panose="03000509000000000000" pitchFamily="65" charset="-120"/>
                <a:ea typeface="標楷體" panose="03000509000000000000" pitchFamily="65" charset="-120"/>
              </a:rPr>
              <a:t>四、</a:t>
            </a:r>
            <a:r>
              <a:rPr kumimoji="0" lang="zh-TW" altLang="en-US" sz="2800" b="0" i="0" u="none" strike="noStrike" kern="120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技專校院招生委員會聯合會</a:t>
            </a:r>
          </a:p>
        </p:txBody>
      </p:sp>
      <p:sp>
        <p:nvSpPr>
          <p:cNvPr id="11" name="文字方塊 5"/>
          <p:cNvSpPr txBox="1">
            <a:spLocks noChangeArrowheads="1"/>
          </p:cNvSpPr>
          <p:nvPr/>
        </p:nvSpPr>
        <p:spPr bwMode="auto">
          <a:xfrm>
            <a:off x="1167174" y="1964048"/>
            <a:ext cx="42745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mn-cs"/>
              </a:rPr>
              <a:t>http://adapt.k12ea.gov.tw/</a:t>
            </a:r>
            <a:endParaRPr kumimoji="1" lang="zh-TW" altLang="en-US" sz="2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mn-cs"/>
            </a:endParaRPr>
          </a:p>
        </p:txBody>
      </p:sp>
      <p:pic>
        <p:nvPicPr>
          <p:cNvPr id="12" name="圖片 11">
            <a:extLst>
              <a:ext uri="{FF2B5EF4-FFF2-40B4-BE49-F238E27FC236}">
                <a16:creationId xmlns:a16="http://schemas.microsoft.com/office/drawing/2014/main" id="{792F13EB-8B74-45FF-99ED-B8D164D7ED90}"/>
              </a:ext>
            </a:extLst>
          </p:cNvPr>
          <p:cNvPicPr>
            <a:picLocks noChangeAspect="1"/>
          </p:cNvPicPr>
          <p:nvPr/>
        </p:nvPicPr>
        <p:blipFill>
          <a:blip r:embed="rId2"/>
          <a:stretch>
            <a:fillRect/>
          </a:stretch>
        </p:blipFill>
        <p:spPr>
          <a:xfrm>
            <a:off x="303260" y="2568052"/>
            <a:ext cx="6002333" cy="3654754"/>
          </a:xfrm>
          <a:prstGeom prst="rect">
            <a:avLst/>
          </a:prstGeom>
        </p:spPr>
      </p:pic>
      <p:sp>
        <p:nvSpPr>
          <p:cNvPr id="3" name="矩形 2"/>
          <p:cNvSpPr/>
          <p:nvPr/>
        </p:nvSpPr>
        <p:spPr>
          <a:xfrm>
            <a:off x="6953937" y="1964048"/>
            <a:ext cx="4589718" cy="52322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2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mn-cs"/>
              </a:rPr>
              <a:t>https://www.jctv.ntut.edu.tw/</a:t>
            </a:r>
            <a:endParaRPr kumimoji="1" lang="zh-TW" altLang="en-US" sz="2800" b="0" i="0" u="none" strike="noStrike" kern="1200" cap="none" spc="0" normalizeH="0" baseline="0" noProof="0" dirty="0">
              <a:ln>
                <a:noFill/>
              </a:ln>
              <a:solidFill>
                <a:prstClr val="black"/>
              </a:solidFill>
              <a:effectLst/>
              <a:uLnTx/>
              <a:uFillTx/>
              <a:latin typeface="Arial" panose="020B0604020202020204" pitchFamily="34" charset="0"/>
              <a:ea typeface="微軟正黑體" panose="020B0604030504040204" pitchFamily="34" charset="-120"/>
              <a:cs typeface="+mn-cs"/>
            </a:endParaRPr>
          </a:p>
        </p:txBody>
      </p:sp>
      <p:pic>
        <p:nvPicPr>
          <p:cNvPr id="13" name="圖片 12">
            <a:extLst>
              <a:ext uri="{FF2B5EF4-FFF2-40B4-BE49-F238E27FC236}">
                <a16:creationId xmlns:a16="http://schemas.microsoft.com/office/drawing/2014/main" id="{2C84816E-EDB8-491E-AF39-B794EB5340C9}"/>
              </a:ext>
            </a:extLst>
          </p:cNvPr>
          <p:cNvPicPr>
            <a:picLocks noChangeAspect="1"/>
          </p:cNvPicPr>
          <p:nvPr/>
        </p:nvPicPr>
        <p:blipFill>
          <a:blip r:embed="rId3"/>
          <a:stretch>
            <a:fillRect/>
          </a:stretch>
        </p:blipFill>
        <p:spPr>
          <a:xfrm>
            <a:off x="6305593" y="2568052"/>
            <a:ext cx="5886407" cy="3654754"/>
          </a:xfrm>
          <a:prstGeom prst="rect">
            <a:avLst/>
          </a:prstGeom>
        </p:spPr>
      </p:pic>
    </p:spTree>
    <p:extLst>
      <p:ext uri="{BB962C8B-B14F-4D97-AF65-F5344CB8AC3E}">
        <p14:creationId xmlns:p14="http://schemas.microsoft.com/office/powerpoint/2010/main" val="42534019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6D7CFA-83E0-4780-91C4-BE299EBBF5BF}"/>
              </a:ext>
            </a:extLst>
          </p:cNvPr>
          <p:cNvSpPr>
            <a:spLocks noGrp="1"/>
          </p:cNvSpPr>
          <p:nvPr>
            <p:ph type="title"/>
          </p:nvPr>
        </p:nvSpPr>
        <p:spPr>
          <a:xfrm>
            <a:off x="1787525" y="147638"/>
            <a:ext cx="8912225" cy="1279525"/>
          </a:xfrm>
          <a:solidFill>
            <a:srgbClr val="00FFFF"/>
          </a:solidFill>
        </p:spPr>
        <p:txBody>
          <a:bodyPr/>
          <a:lstStyle/>
          <a:p>
            <a:pPr>
              <a:defRPr/>
            </a:pPr>
            <a:r>
              <a:rPr lang="zh-TW" altLang="en-US" sz="4000" dirty="0" smtClean="0">
                <a:solidFill>
                  <a:srgbClr val="0000FF"/>
                </a:solidFill>
                <a:latin typeface="標楷體" panose="03000509000000000000" pitchFamily="65" charset="-120"/>
                <a:ea typeface="標楷體" panose="03000509000000000000" pitchFamily="65" charset="-120"/>
                <a:cs typeface="+mn-cs"/>
              </a:rPr>
              <a:t>五、</a:t>
            </a:r>
            <a:r>
              <a:rPr lang="zh-TW" altLang="en-US" sz="4000" dirty="0">
                <a:solidFill>
                  <a:srgbClr val="0000FF"/>
                </a:solidFill>
                <a:latin typeface="標楷體" panose="03000509000000000000" pitchFamily="65" charset="-120"/>
                <a:ea typeface="標楷體" panose="03000509000000000000" pitchFamily="65" charset="-120"/>
                <a:cs typeface="+mn-cs"/>
              </a:rPr>
              <a:t>臺南區高級中等學校免試入學暨特色招生考試分發入學志願選填網站</a:t>
            </a:r>
            <a:r>
              <a:rPr lang="en-US" altLang="zh-TW" sz="4000" dirty="0">
                <a:solidFill>
                  <a:srgbClr val="0000FF"/>
                </a:solidFill>
                <a:latin typeface="標楷體" panose="03000509000000000000" pitchFamily="65" charset="-120"/>
                <a:ea typeface="標楷體" panose="03000509000000000000" pitchFamily="65" charset="-120"/>
                <a:cs typeface="+mn-cs"/>
              </a:rPr>
              <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cs typeface="+mn-cs"/>
                <a:hlinkClick r:id="rId2"/>
              </a:rPr>
              <a:t>https://tn.entry.edu.tw</a:t>
            </a:r>
            <a:r>
              <a:rPr kumimoji="1" lang="zh-TW" altLang="en-US" sz="3200" dirty="0">
                <a:solidFill>
                  <a:schemeClr val="tx1"/>
                </a:solidFill>
                <a:latin typeface="Arial" panose="020B0604020202020204" pitchFamily="34" charset="0"/>
                <a:cs typeface="+mn-cs"/>
              </a:rPr>
              <a:t> </a:t>
            </a:r>
          </a:p>
        </p:txBody>
      </p:sp>
      <p:sp>
        <p:nvSpPr>
          <p:cNvPr id="5" name="投影片編號版面配置區 11">
            <a:extLst>
              <a:ext uri="{FF2B5EF4-FFF2-40B4-BE49-F238E27FC236}">
                <a16:creationId xmlns:a16="http://schemas.microsoft.com/office/drawing/2014/main" id="{FF9F9E62-0523-42B6-9BFE-191D4A1F263C}"/>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65</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pic>
        <p:nvPicPr>
          <p:cNvPr id="3" name="圖片 2">
            <a:extLst>
              <a:ext uri="{FF2B5EF4-FFF2-40B4-BE49-F238E27FC236}">
                <a16:creationId xmlns:a16="http://schemas.microsoft.com/office/drawing/2014/main" id="{EAC3A032-6A32-4334-8B74-2B47214AA391}"/>
              </a:ext>
            </a:extLst>
          </p:cNvPr>
          <p:cNvPicPr>
            <a:picLocks noChangeAspect="1"/>
          </p:cNvPicPr>
          <p:nvPr/>
        </p:nvPicPr>
        <p:blipFill>
          <a:blip r:embed="rId3"/>
          <a:stretch>
            <a:fillRect/>
          </a:stretch>
        </p:blipFill>
        <p:spPr>
          <a:xfrm>
            <a:off x="1606096" y="1973962"/>
            <a:ext cx="9526362" cy="4736400"/>
          </a:xfrm>
          <a:prstGeom prst="rect">
            <a:avLst/>
          </a:prstGeom>
        </p:spPr>
      </p:pic>
    </p:spTree>
    <p:extLst>
      <p:ext uri="{BB962C8B-B14F-4D97-AF65-F5344CB8AC3E}">
        <p14:creationId xmlns:p14="http://schemas.microsoft.com/office/powerpoint/2010/main" val="28511594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7086C600-E687-4A68-8DBF-6A55D89EE90C}"/>
              </a:ext>
            </a:extLst>
          </p:cNvPr>
          <p:cNvPicPr>
            <a:picLocks noChangeAspect="1" noChangeArrowheads="1"/>
          </p:cNvPicPr>
          <p:nvPr/>
        </p:nvPicPr>
        <p:blipFill>
          <a:blip r:embed="rId2"/>
          <a:srcRect/>
          <a:stretch>
            <a:fillRect/>
          </a:stretch>
        </p:blipFill>
        <p:spPr bwMode="auto">
          <a:xfrm>
            <a:off x="8084552" y="3944204"/>
            <a:ext cx="3865438" cy="2878092"/>
          </a:xfrm>
          <a:prstGeom prst="rect">
            <a:avLst/>
          </a:prstGeom>
          <a:blipFill>
            <a:blip r:embed="rId3" cstate="email">
              <a:extLst/>
            </a:blip>
            <a:stretch>
              <a:fillRect/>
            </a:stretch>
          </a:blipFill>
          <a:ln w="57150">
            <a:solidFill>
              <a:schemeClr val="bg1"/>
            </a:solidFill>
          </a:ln>
          <a:effectLst>
            <a:outerShdw blurRad="114300" dist="203200" dir="3600000" algn="t" rotWithShape="0">
              <a:prstClr val="black">
                <a:alpha val="32000"/>
              </a:prstClr>
            </a:outerShdw>
          </a:effectLst>
          <a:extLst/>
        </p:spPr>
      </p:pic>
      <p:sp>
        <p:nvSpPr>
          <p:cNvPr id="5" name="Rectangle 1">
            <a:extLst>
              <a:ext uri="{FF2B5EF4-FFF2-40B4-BE49-F238E27FC236}">
                <a16:creationId xmlns:a16="http://schemas.microsoft.com/office/drawing/2014/main" id="{2A62A7B4-A26F-4B08-A444-DDA2E65E5234}"/>
              </a:ext>
            </a:extLst>
          </p:cNvPr>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kumimoji="1" lang="zh-TW" altLang="en-US" sz="5867" b="1" i="0" u="none" strike="noStrike" kern="1200" cap="none" spc="0" normalizeH="0" baseline="0" noProof="0">
                <a:ln>
                  <a:noFill/>
                </a:ln>
                <a:solidFill>
                  <a:srgbClr val="FFC000"/>
                </a:solidFill>
                <a:effectLst/>
                <a:uLnTx/>
                <a:uFillTx/>
                <a:latin typeface="Arial" panose="020B0604020202020204" pitchFamily="34" charset="0"/>
                <a:ea typeface="標楷體" pitchFamily="65" charset="-120"/>
                <a:cs typeface="+mn-cs"/>
              </a:rPr>
              <a:t>成就每一個孩子</a:t>
            </a:r>
          </a:p>
        </p:txBody>
      </p:sp>
      <p:sp>
        <p:nvSpPr>
          <p:cNvPr id="6" name="Rectangle 2">
            <a:extLst>
              <a:ext uri="{FF2B5EF4-FFF2-40B4-BE49-F238E27FC236}">
                <a16:creationId xmlns:a16="http://schemas.microsoft.com/office/drawing/2014/main" id="{1E3E7307-C57F-4EE6-8A82-B886A6AAB81B}"/>
              </a:ext>
            </a:extLst>
          </p:cNvPr>
          <p:cNvSpPr>
            <a:spLocks noChangeArrowheads="1"/>
          </p:cNvSpPr>
          <p:nvPr/>
        </p:nvSpPr>
        <p:spPr bwMode="auto">
          <a:xfrm>
            <a:off x="1116013" y="1771650"/>
            <a:ext cx="10271125" cy="3551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p>
            <a:pPr marL="0" marR="0" lvl="0" indent="0" algn="l" defTabSz="914400" rtl="0" eaLnBrk="1" fontAlgn="base" latinLnBrk="0" hangingPunct="1">
              <a:lnSpc>
                <a:spcPct val="90000"/>
              </a:lnSpc>
              <a:spcBef>
                <a:spcPct val="0"/>
              </a:spcBef>
              <a:spcAft>
                <a:spcPct val="0"/>
              </a:spcAft>
              <a:buClrTx/>
              <a:buSzPct val="100000"/>
              <a:buFontTx/>
              <a:buNone/>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kumimoji="1" lang="zh-TW" altLang="en-US" sz="4800" b="1" i="0" u="none" strike="noStrike" kern="1200" cap="none" spc="0" normalizeH="0" baseline="0" noProof="0" dirty="0">
                <a:ln>
                  <a:noFill/>
                </a:ln>
                <a:solidFill>
                  <a:srgbClr val="7030A0"/>
                </a:solidFill>
                <a:effectLst/>
                <a:uLnTx/>
                <a:uFillTx/>
                <a:latin typeface="標楷體" pitchFamily="65" charset="-120"/>
                <a:ea typeface="標楷體" pitchFamily="65" charset="-120"/>
                <a:cs typeface="+mn-cs"/>
              </a:rPr>
              <a:t>教育成功的秘訣無他，就是公平善待每個孩子。</a:t>
            </a:r>
          </a:p>
          <a:p>
            <a:pPr marL="0" marR="0" lvl="0" indent="0" algn="l" defTabSz="914400" rtl="0" eaLnBrk="1" fontAlgn="base" latinLnBrk="0" hangingPunct="1">
              <a:lnSpc>
                <a:spcPct val="90000"/>
              </a:lnSpc>
              <a:spcBef>
                <a:spcPct val="0"/>
              </a:spcBef>
              <a:spcAft>
                <a:spcPct val="0"/>
              </a:spcAft>
              <a:buClrTx/>
              <a:buSzPct val="100000"/>
              <a:buFontTx/>
              <a:buNone/>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kumimoji="1" lang="zh-TW" altLang="en-US" sz="4800" b="1" i="0" u="none" strike="noStrike" kern="1200" cap="none" spc="0" normalizeH="0" baseline="0" noProof="0" dirty="0" smtClean="0">
                <a:ln>
                  <a:noFill/>
                </a:ln>
                <a:solidFill>
                  <a:srgbClr val="1F497D"/>
                </a:solidFill>
                <a:effectLst/>
                <a:uLnTx/>
                <a:uFillTx/>
                <a:latin typeface="標楷體" pitchFamily="65" charset="-120"/>
                <a:ea typeface="標楷體" pitchFamily="65" charset="-120"/>
                <a:cs typeface="+mn-cs"/>
              </a:rPr>
              <a:t>每</a:t>
            </a:r>
            <a:r>
              <a:rPr kumimoji="1" lang="zh-TW" altLang="en-US" sz="4800" b="1" i="0" u="none" strike="noStrike" kern="1200" cap="none" spc="0" normalizeH="0" baseline="0" noProof="0" dirty="0">
                <a:ln>
                  <a:noFill/>
                </a:ln>
                <a:solidFill>
                  <a:srgbClr val="1F497D"/>
                </a:solidFill>
                <a:effectLst/>
                <a:uLnTx/>
                <a:uFillTx/>
                <a:latin typeface="標楷體" pitchFamily="65" charset="-120"/>
                <a:ea typeface="標楷體" pitchFamily="65" charset="-120"/>
                <a:cs typeface="+mn-cs"/>
              </a:rPr>
              <a:t>個學生都是未來社會的重要資產，應給予適性發展有效學習的機會。</a:t>
            </a:r>
          </a:p>
          <a:p>
            <a:pPr marL="0" marR="0" lvl="0" indent="0" algn="l" defTabSz="914400" rtl="0" eaLnBrk="1" fontAlgn="base" latinLnBrk="0" hangingPunct="1">
              <a:lnSpc>
                <a:spcPct val="90000"/>
              </a:lnSpc>
              <a:spcBef>
                <a:spcPct val="0"/>
              </a:spcBef>
              <a:spcAft>
                <a:spcPct val="0"/>
              </a:spcAft>
              <a:buClrTx/>
              <a:buSzPct val="100000"/>
              <a:buFontTx/>
              <a:buNone/>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kumimoji="1" lang="en-US" altLang="zh-TW" sz="3733"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endParaRPr>
          </a:p>
          <a:p>
            <a:pPr marL="0" marR="0" lvl="0" indent="0" algn="l" defTabSz="914400" rtl="0" eaLnBrk="1" fontAlgn="base" latinLnBrk="0" hangingPunct="1">
              <a:lnSpc>
                <a:spcPct val="90000"/>
              </a:lnSpc>
              <a:spcBef>
                <a:spcPct val="0"/>
              </a:spcBef>
              <a:spcAft>
                <a:spcPct val="0"/>
              </a:spcAft>
              <a:buClrTx/>
              <a:buSzPct val="100000"/>
              <a:buFontTx/>
              <a:buNone/>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kumimoji="1" lang="en-US" altLang="zh-TW" sz="1800" b="1" i="0" u="none" strike="noStrike" kern="1200" cap="none" spc="0" normalizeH="0" baseline="0" noProof="0" dirty="0">
              <a:ln>
                <a:noFill/>
              </a:ln>
              <a:solidFill>
                <a:srgbClr val="FF0000"/>
              </a:solidFill>
              <a:effectLst/>
              <a:uLnTx/>
              <a:uFillTx/>
              <a:latin typeface="標楷體" pitchFamily="65" charset="-120"/>
              <a:ea typeface="標楷體" pitchFamily="65" charset="-120"/>
              <a:cs typeface="+mn-cs"/>
            </a:endParaRPr>
          </a:p>
        </p:txBody>
      </p:sp>
      <p:sp>
        <p:nvSpPr>
          <p:cNvPr id="24474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DD098088-2C56-4B60-9CF7-B99893A64A76}" type="slidenum">
              <a:rPr kumimoji="1" lang="en-US" altLang="zh-TW" sz="1600" b="0" i="0" u="none" strike="noStrike" kern="1200" cap="none" spc="0" normalizeH="0" baseline="0" noProof="0">
                <a:ln>
                  <a:noFill/>
                </a:ln>
                <a:solidFill>
                  <a:srgbClr val="898989"/>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66</a:t>
            </a:fld>
            <a:endParaRPr kumimoji="1" lang="en-US" altLang="zh-TW" sz="1600" b="0" i="0" u="none" strike="noStrike" kern="1200" cap="none" spc="0" normalizeH="0" baseline="0" noProof="0">
              <a:ln>
                <a:noFill/>
              </a:ln>
              <a:solidFill>
                <a:srgbClr val="898989"/>
              </a:solidFill>
              <a:effectLst/>
              <a:uLnTx/>
              <a:uFillTx/>
              <a:latin typeface="Arial" panose="020B0604020202020204" pitchFamily="34" charset="0"/>
              <a:ea typeface="新細明體" panose="02020500000000000000" pitchFamily="18" charset="-120"/>
              <a:cs typeface="+mn-cs"/>
            </a:endParaRPr>
          </a:p>
        </p:txBody>
      </p:sp>
      <p:sp>
        <p:nvSpPr>
          <p:cNvPr id="24474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28E7E19-6CED-467E-83E5-EF9AE32A81E8}" type="slidenum">
              <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zh-TW" altLang="en-US" sz="2000" b="0" i="0" u="none" strike="noStrike" kern="1200" cap="none" spc="0" normalizeH="0" baseline="0" noProof="0">
              <a:ln>
                <a:noFill/>
              </a:ln>
              <a:solidFill>
                <a:srgbClr val="FEFFFF"/>
              </a:solidFill>
              <a:effectLst/>
              <a:uLnTx/>
              <a:uFillTx/>
              <a:latin typeface="Century Gothic" panose="020B0502020202020204" pitchFamily="34" charset="0"/>
              <a:ea typeface="微軟正黑體" panose="020B0604030504040204" pitchFamily="34" charset="-120"/>
              <a:cs typeface="+mn-cs"/>
            </a:endParaRPr>
          </a:p>
        </p:txBody>
      </p:sp>
      <p:sp>
        <p:nvSpPr>
          <p:cNvPr id="7" name="投影片編號版面配置區 11">
            <a:extLst>
              <a:ext uri="{FF2B5EF4-FFF2-40B4-BE49-F238E27FC236}">
                <a16:creationId xmlns:a16="http://schemas.microsoft.com/office/drawing/2014/main" id="{307FF33D-CFAA-4B71-AB7B-93D0BAAD61EF}"/>
              </a:ext>
            </a:extLst>
          </p:cNvPr>
          <p:cNvSpPr>
            <a:spLocks noGrp="1"/>
          </p:cNvSpPr>
          <p:nvPr>
            <p:ph type="sldNum" sz="quarter" idx="12"/>
          </p:nvPr>
        </p:nvSpPr>
        <p:spPr>
          <a:xfrm>
            <a:off x="531813" y="787400"/>
            <a:ext cx="779462"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97BCE92-EB7B-4203-B62B-3B5BA4CEB04B}" type="slidenum">
              <a:rPr kumimoji="0" lang="zh-TW" altLang="en-US" sz="1800" b="0" i="0" u="none" strike="noStrike" kern="1200" cap="none" spc="0" normalizeH="0" baseline="0" noProof="0" smtClean="0">
                <a:ln>
                  <a:noFill/>
                </a:ln>
                <a:solidFill>
                  <a:srgbClr val="FFFFFF"/>
                </a:solidFill>
                <a:effectLst/>
                <a:uLnTx/>
                <a:uFillTx/>
                <a:latin typeface="Arial"/>
                <a:ea typeface="微软雅黑"/>
                <a:cs typeface="+mn-cs"/>
              </a:rPr>
              <a:pPr marL="0" marR="0" lvl="0" indent="0" algn="l" defTabSz="914377" rtl="0" eaLnBrk="1" fontAlgn="auto" latinLnBrk="0" hangingPunct="1">
                <a:lnSpc>
                  <a:spcPct val="100000"/>
                </a:lnSpc>
                <a:spcBef>
                  <a:spcPts val="0"/>
                </a:spcBef>
                <a:spcAft>
                  <a:spcPts val="0"/>
                </a:spcAft>
                <a:buClrTx/>
                <a:buSzTx/>
                <a:buFontTx/>
                <a:buNone/>
                <a:tabLst/>
                <a:defRPr/>
              </a:pPr>
              <a:t>66</a:t>
            </a:fld>
            <a:endParaRPr kumimoji="0" lang="zh-TW" altLang="en-US" sz="1800" b="0"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9" name="內容版面配置區 2">
            <a:extLst>
              <a:ext uri="{FF2B5EF4-FFF2-40B4-BE49-F238E27FC236}">
                <a16:creationId xmlns:a16="http://schemas.microsoft.com/office/drawing/2014/main" id="{10C9F50A-16FE-454C-9391-6A2EE2F3B8AA}"/>
              </a:ext>
            </a:extLst>
          </p:cNvPr>
          <p:cNvSpPr txBox="1">
            <a:spLocks/>
          </p:cNvSpPr>
          <p:nvPr/>
        </p:nvSpPr>
        <p:spPr>
          <a:xfrm>
            <a:off x="4277258" y="4809346"/>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6000" b="1" i="0" u="none" strike="noStrike" kern="1200" cap="none" spc="0" normalizeH="0" baseline="0" noProof="0" dirty="0">
                <a:ln>
                  <a:noFill/>
                </a:ln>
                <a:solidFill>
                  <a:prstClr val="white"/>
                </a:solidFill>
                <a:effectLst>
                  <a:glow rad="228600">
                    <a:srgbClr val="849276">
                      <a:satMod val="175000"/>
                      <a:alpha val="40000"/>
                    </a:srgbClr>
                  </a:glow>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Times New Roman" pitchFamily="18" charset="0"/>
              </a:rPr>
              <a:t>敬請指教</a:t>
            </a:r>
            <a:endParaRPr kumimoji="0" lang="en-US" altLang="zh-TW" sz="6000" b="1" i="0" u="none" strike="noStrike" kern="1200" cap="none" spc="0" normalizeH="0" baseline="0" noProof="0" dirty="0">
              <a:ln>
                <a:noFill/>
              </a:ln>
              <a:solidFill>
                <a:prstClr val="white"/>
              </a:solidFill>
              <a:effectLst>
                <a:glow rad="228600">
                  <a:srgbClr val="849276">
                    <a:satMod val="175000"/>
                    <a:alpha val="40000"/>
                  </a:srgbClr>
                </a:glow>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6000" b="1" i="0" u="none" strike="noStrike" kern="1200" cap="none" spc="0" normalizeH="0" baseline="0" noProof="0" dirty="0">
                <a:ln>
                  <a:noFill/>
                </a:ln>
                <a:solidFill>
                  <a:srgbClr val="FFFF00"/>
                </a:solidFill>
                <a:effectLst>
                  <a:glow rad="228600">
                    <a:srgbClr val="849276">
                      <a:satMod val="175000"/>
                      <a:alpha val="40000"/>
                    </a:srgbClr>
                  </a:glow>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Times New Roman" pitchFamily="18" charset="0"/>
              </a:rPr>
              <a:t>謝　　謝</a:t>
            </a:r>
          </a:p>
        </p:txBody>
      </p:sp>
    </p:spTree>
    <p:extLst>
      <p:ext uri="{BB962C8B-B14F-4D97-AF65-F5344CB8AC3E}">
        <p14:creationId xmlns:p14="http://schemas.microsoft.com/office/powerpoint/2010/main" val="221539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963DFE5C-60E2-4588-998C-552190EB11C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583499" y="164637"/>
            <a:ext cx="9409045" cy="5280587"/>
          </a:xfrm>
          <a:prstGeom prst="rect">
            <a:avLst/>
          </a:prstGeom>
        </p:spPr>
      </p:pic>
      <p:sp>
        <p:nvSpPr>
          <p:cNvPr id="3" name="矩形 2">
            <a:extLst>
              <a:ext uri="{FF2B5EF4-FFF2-40B4-BE49-F238E27FC236}">
                <a16:creationId xmlns:a16="http://schemas.microsoft.com/office/drawing/2014/main" id="{FBAE1657-740F-4A4E-A25E-7AF9C74569D2}"/>
              </a:ext>
            </a:extLst>
          </p:cNvPr>
          <p:cNvSpPr/>
          <p:nvPr/>
        </p:nvSpPr>
        <p:spPr>
          <a:xfrm>
            <a:off x="1343472" y="5462256"/>
            <a:ext cx="9889099" cy="1200329"/>
          </a:xfrm>
          <a:prstGeom prst="rect">
            <a:avLst/>
          </a:prstGeom>
        </p:spPr>
        <p:txBody>
          <a:bodyPr wrap="square">
            <a:spAutoFit/>
          </a:bodyPr>
          <a:lstStyle/>
          <a:p>
            <a:pPr defTabSz="1219170" eaLnBrk="1" fontAlgn="auto" hangingPunct="1">
              <a:spcBef>
                <a:spcPts val="0"/>
              </a:spcBef>
              <a:spcAft>
                <a:spcPts val="0"/>
              </a:spcAft>
            </a:pPr>
            <a:r>
              <a:rPr kumimoji="0" lang="zh-TW" altLang="en-US" sz="2400" dirty="0">
                <a:solidFill>
                  <a:srgbClr val="000000"/>
                </a:solidFill>
                <a:latin typeface="Arial"/>
                <a:ea typeface="標楷體" panose="03000509000000000000" pitchFamily="65" charset="-120"/>
                <a:cs typeface="Times New Roman" panose="02020603050405020304" pitchFamily="18" charset="0"/>
              </a:rPr>
              <a:t>迪士尼動畫電影「蟲蟲危機」中男主角</a:t>
            </a:r>
            <a:r>
              <a:rPr kumimoji="0" lang="zh-TW" altLang="zh-TW" sz="2400" u="sng" dirty="0">
                <a:solidFill>
                  <a:srgbClr val="000000"/>
                </a:solidFill>
                <a:latin typeface="Arial"/>
                <a:ea typeface="標楷體" panose="03000509000000000000" pitchFamily="65" charset="-120"/>
                <a:cs typeface="Times New Roman" panose="02020603050405020304" pitchFamily="18" charset="0"/>
              </a:rPr>
              <a:t>菲力</a:t>
            </a:r>
            <a:r>
              <a:rPr kumimoji="0" lang="zh-TW" altLang="zh-TW" sz="2400" dirty="0">
                <a:solidFill>
                  <a:srgbClr val="000000"/>
                </a:solidFill>
                <a:latin typeface="Arial"/>
                <a:ea typeface="標楷體" panose="03000509000000000000" pitchFamily="65" charset="-120"/>
                <a:cs typeface="Times New Roman" panose="02020603050405020304" pitchFamily="18" charset="0"/>
              </a:rPr>
              <a:t>帶著公主</a:t>
            </a:r>
            <a:r>
              <a:rPr kumimoji="0" lang="zh-TW" altLang="zh-TW" sz="2400" u="sng" dirty="0">
                <a:solidFill>
                  <a:srgbClr val="000000"/>
                </a:solidFill>
                <a:latin typeface="Arial"/>
                <a:ea typeface="標楷體" panose="03000509000000000000" pitchFamily="65" charset="-120"/>
                <a:cs typeface="Times New Roman" panose="02020603050405020304" pitchFamily="18" charset="0"/>
              </a:rPr>
              <a:t>小不點</a:t>
            </a:r>
            <a:r>
              <a:rPr kumimoji="0" lang="zh-TW" altLang="zh-TW" sz="2400" dirty="0">
                <a:solidFill>
                  <a:srgbClr val="000000"/>
                </a:solidFill>
                <a:latin typeface="Arial"/>
                <a:ea typeface="標楷體" panose="03000509000000000000" pitchFamily="65" charset="-120"/>
                <a:cs typeface="Times New Roman" panose="02020603050405020304" pitchFamily="18" charset="0"/>
              </a:rPr>
              <a:t>到一棵大樹下，告訴</a:t>
            </a:r>
            <a:r>
              <a:rPr kumimoji="0" lang="zh-TW" altLang="zh-TW" sz="2400" u="sng" dirty="0">
                <a:solidFill>
                  <a:srgbClr val="000000"/>
                </a:solidFill>
                <a:latin typeface="Arial"/>
                <a:ea typeface="標楷體" panose="03000509000000000000" pitchFamily="65" charset="-120"/>
                <a:cs typeface="Times New Roman" panose="02020603050405020304" pitchFamily="18" charset="0"/>
              </a:rPr>
              <a:t>小不點</a:t>
            </a:r>
            <a:r>
              <a:rPr kumimoji="0" lang="zh-TW" altLang="zh-TW" sz="2400" dirty="0">
                <a:solidFill>
                  <a:srgbClr val="000000"/>
                </a:solidFill>
                <a:latin typeface="Arial"/>
                <a:ea typeface="標楷體" panose="03000509000000000000" pitchFamily="65" charset="-120"/>
                <a:cs typeface="Times New Roman" panose="02020603050405020304" pitchFamily="18" charset="0"/>
              </a:rPr>
              <a:t>說：『</a:t>
            </a:r>
            <a:r>
              <a:rPr kumimoji="0" lang="zh-TW" altLang="zh-TW" sz="2400" dirty="0">
                <a:solidFill>
                  <a:srgbClr val="FF0000"/>
                </a:solidFill>
                <a:latin typeface="Arial"/>
                <a:ea typeface="標楷體" panose="03000509000000000000" pitchFamily="65" charset="-120"/>
                <a:cs typeface="Times New Roman" panose="02020603050405020304" pitchFamily="18" charset="0"/>
              </a:rPr>
              <a:t>這棵大樹也是從一棵小小的種子開始的，只要相信自己，你也會長大成一棵大樹的。</a:t>
            </a:r>
            <a:r>
              <a:rPr kumimoji="0" lang="zh-TW" altLang="zh-TW" sz="2400" dirty="0" smtClean="0">
                <a:solidFill>
                  <a:srgbClr val="000000"/>
                </a:solidFill>
                <a:latin typeface="Arial"/>
                <a:ea typeface="標楷體" panose="03000509000000000000" pitchFamily="65" charset="-120"/>
                <a:cs typeface="Times New Roman" panose="02020603050405020304" pitchFamily="18" charset="0"/>
              </a:rPr>
              <a:t>』</a:t>
            </a:r>
            <a:r>
              <a:rPr kumimoji="0" lang="zh-TW" altLang="en-US" sz="2400" dirty="0" smtClean="0">
                <a:solidFill>
                  <a:srgbClr val="000000"/>
                </a:solidFill>
                <a:latin typeface="Arial"/>
                <a:ea typeface="標楷體" panose="03000509000000000000" pitchFamily="65" charset="-120"/>
                <a:cs typeface="Times New Roman" panose="02020603050405020304" pitchFamily="18" charset="0"/>
              </a:rPr>
              <a:t>家長要做的是什麼？</a:t>
            </a:r>
            <a:endParaRPr kumimoji="0" lang="zh-TW" altLang="en-US" sz="2400" dirty="0">
              <a:solidFill>
                <a:srgbClr val="000000"/>
              </a:solidFill>
              <a:latin typeface="Arial"/>
              <a:ea typeface="Microsoft YaHei"/>
            </a:endParaRPr>
          </a:p>
        </p:txBody>
      </p:sp>
    </p:spTree>
    <p:extLst>
      <p:ext uri="{BB962C8B-B14F-4D97-AF65-F5344CB8AC3E}">
        <p14:creationId xmlns:p14="http://schemas.microsoft.com/office/powerpoint/2010/main" val="3738169117"/>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71421" y="839528"/>
            <a:ext cx="9417963" cy="1323439"/>
          </a:xfrm>
          <a:prstGeom prst="rect">
            <a:avLst/>
          </a:prstGeom>
        </p:spPr>
        <p:txBody>
          <a:bodyPr wrap="none">
            <a:spAutoFit/>
          </a:bodyPr>
          <a:lstStyle/>
          <a:p>
            <a:pPr defTabSz="1219170" eaLnBrk="1" fontAlgn="auto" hangingPunct="1">
              <a:spcBef>
                <a:spcPts val="0"/>
              </a:spcBef>
              <a:spcAft>
                <a:spcPts val="0"/>
              </a:spcAft>
            </a:pPr>
            <a:r>
              <a:rPr kumimoji="0" lang="zh-TW" altLang="en-US" sz="8000" dirty="0">
                <a:solidFill>
                  <a:srgbClr val="000000"/>
                </a:solidFill>
                <a:latin typeface="Arial"/>
                <a:ea typeface="標楷體" panose="03000509000000000000" pitchFamily="65" charset="-120"/>
                <a:cs typeface="Times New Roman" panose="02020603050405020304" pitchFamily="18" charset="0"/>
              </a:rPr>
              <a:t>家長要做的是什麼？</a:t>
            </a:r>
            <a:endParaRPr kumimoji="0" lang="zh-TW" altLang="en-US" sz="8000" dirty="0">
              <a:solidFill>
                <a:srgbClr val="000000"/>
              </a:solidFill>
              <a:latin typeface="Arial"/>
              <a:ea typeface="Microsoft YaHei"/>
            </a:endParaRPr>
          </a:p>
        </p:txBody>
      </p:sp>
      <p:sp>
        <p:nvSpPr>
          <p:cNvPr id="3" name="Shape 285">
            <a:extLst>
              <a:ext uri="{FF2B5EF4-FFF2-40B4-BE49-F238E27FC236}">
                <a16:creationId xmlns:a16="http://schemas.microsoft.com/office/drawing/2014/main" id="{B4CA9598-F318-47B2-8369-EF4A01DB6851}"/>
              </a:ext>
            </a:extLst>
          </p:cNvPr>
          <p:cNvSpPr txBox="1"/>
          <p:nvPr/>
        </p:nvSpPr>
        <p:spPr>
          <a:xfrm>
            <a:off x="1830502" y="2376573"/>
            <a:ext cx="4271797" cy="1344149"/>
          </a:xfrm>
          <a:prstGeom prst="rect">
            <a:avLst/>
          </a:prstGeom>
          <a:noFill/>
          <a:ln>
            <a:noFill/>
          </a:ln>
        </p:spPr>
        <p:txBody>
          <a:bodyPr lIns="91413" tIns="45700" rIns="91413" bIns="45700" anchor="t" anchorCtr="0">
            <a:noAutofit/>
          </a:bodyPr>
          <a:lstStyle/>
          <a:p>
            <a:pPr defTabSz="1219170" eaLnBrk="1" fontAlgn="auto" hangingPunct="1">
              <a:lnSpc>
                <a:spcPct val="130000"/>
              </a:lnSpc>
              <a:spcBef>
                <a:spcPts val="0"/>
              </a:spcBef>
              <a:spcAft>
                <a:spcPts val="0"/>
              </a:spcAft>
              <a:defRPr/>
            </a:pPr>
            <a:r>
              <a:rPr kumimoji="0" lang="en-US" altLang="zh-TW" sz="7200" dirty="0">
                <a:solidFill>
                  <a:srgbClr val="FF0000"/>
                </a:solidFill>
                <a:latin typeface="Arial"/>
                <a:ea typeface="Microsoft YaHei"/>
                <a:cs typeface="+mn-ea"/>
                <a:sym typeface="+mn-lt"/>
              </a:rPr>
              <a:t>Believe…</a:t>
            </a:r>
          </a:p>
        </p:txBody>
      </p:sp>
      <p:sp>
        <p:nvSpPr>
          <p:cNvPr id="4" name="矩形 3"/>
          <p:cNvSpPr/>
          <p:nvPr/>
        </p:nvSpPr>
        <p:spPr>
          <a:xfrm>
            <a:off x="5970097" y="2520393"/>
            <a:ext cx="4733347" cy="1200329"/>
          </a:xfrm>
          <a:prstGeom prst="rect">
            <a:avLst/>
          </a:prstGeom>
        </p:spPr>
        <p:txBody>
          <a:bodyPr wrap="none">
            <a:spAutoFit/>
          </a:bodyPr>
          <a:lstStyle/>
          <a:p>
            <a:r>
              <a:rPr lang="en-US" altLang="zh-TW" sz="7200" dirty="0" smtClean="0">
                <a:solidFill>
                  <a:srgbClr val="FF0000"/>
                </a:solidFill>
              </a:rPr>
              <a:t>Scaffolding</a:t>
            </a:r>
            <a:endParaRPr lang="en-US" altLang="zh-TW" sz="7200" dirty="0">
              <a:solidFill>
                <a:srgbClr val="FF0000"/>
              </a:solidFill>
            </a:endParaRPr>
          </a:p>
        </p:txBody>
      </p:sp>
      <p:sp>
        <p:nvSpPr>
          <p:cNvPr id="5" name="矩形 4"/>
          <p:cNvSpPr/>
          <p:nvPr/>
        </p:nvSpPr>
        <p:spPr>
          <a:xfrm>
            <a:off x="1830502" y="5195089"/>
            <a:ext cx="2654701" cy="1200329"/>
          </a:xfrm>
          <a:prstGeom prst="rect">
            <a:avLst/>
          </a:prstGeom>
        </p:spPr>
        <p:txBody>
          <a:bodyPr wrap="none">
            <a:spAutoFit/>
          </a:bodyPr>
          <a:lstStyle/>
          <a:p>
            <a:r>
              <a:rPr kumimoji="0" lang="en-US" altLang="zh-TW" sz="7200" dirty="0">
                <a:solidFill>
                  <a:srgbClr val="FF00FF"/>
                </a:solidFill>
                <a:latin typeface="微軟正黑體" panose="020B0604030504040204" pitchFamily="34" charset="-120"/>
              </a:rPr>
              <a:t>Learn</a:t>
            </a:r>
            <a:endParaRPr lang="zh-TW" altLang="en-US" sz="7200" dirty="0">
              <a:solidFill>
                <a:srgbClr val="FF00FF"/>
              </a:solidFill>
            </a:endParaRPr>
          </a:p>
        </p:txBody>
      </p:sp>
      <p:sp>
        <p:nvSpPr>
          <p:cNvPr id="6" name="矩形 5"/>
          <p:cNvSpPr/>
          <p:nvPr/>
        </p:nvSpPr>
        <p:spPr>
          <a:xfrm>
            <a:off x="1671420" y="3796186"/>
            <a:ext cx="9417963" cy="1323439"/>
          </a:xfrm>
          <a:prstGeom prst="rect">
            <a:avLst/>
          </a:prstGeom>
        </p:spPr>
        <p:txBody>
          <a:bodyPr wrap="none">
            <a:spAutoFit/>
          </a:bodyPr>
          <a:lstStyle/>
          <a:p>
            <a:pPr defTabSz="1219170" eaLnBrk="1" fontAlgn="auto" hangingPunct="1">
              <a:spcBef>
                <a:spcPts val="0"/>
              </a:spcBef>
              <a:spcAft>
                <a:spcPts val="0"/>
              </a:spcAft>
            </a:pPr>
            <a:r>
              <a:rPr kumimoji="0" lang="zh-TW" altLang="en-US" sz="8000" dirty="0" smtClean="0">
                <a:solidFill>
                  <a:srgbClr val="002060"/>
                </a:solidFill>
                <a:latin typeface="Arial"/>
                <a:ea typeface="標楷體" panose="03000509000000000000" pitchFamily="65" charset="-120"/>
                <a:cs typeface="Times New Roman" panose="02020603050405020304" pitchFamily="18" charset="0"/>
              </a:rPr>
              <a:t>孩子要</a:t>
            </a:r>
            <a:r>
              <a:rPr kumimoji="0" lang="zh-TW" altLang="en-US" sz="8000" dirty="0">
                <a:solidFill>
                  <a:srgbClr val="002060"/>
                </a:solidFill>
                <a:latin typeface="Arial"/>
                <a:ea typeface="標楷體" panose="03000509000000000000" pitchFamily="65" charset="-120"/>
                <a:cs typeface="Times New Roman" panose="02020603050405020304" pitchFamily="18" charset="0"/>
              </a:rPr>
              <a:t>做的是什麼？</a:t>
            </a:r>
            <a:endParaRPr kumimoji="0" lang="zh-TW" altLang="en-US" sz="8000" dirty="0">
              <a:solidFill>
                <a:srgbClr val="002060"/>
              </a:solidFill>
              <a:latin typeface="Arial"/>
              <a:ea typeface="Microsoft YaHei"/>
            </a:endParaRPr>
          </a:p>
        </p:txBody>
      </p:sp>
      <p:sp>
        <p:nvSpPr>
          <p:cNvPr id="7" name="矩形 6"/>
          <p:cNvSpPr/>
          <p:nvPr/>
        </p:nvSpPr>
        <p:spPr>
          <a:xfrm>
            <a:off x="6102299" y="5195089"/>
            <a:ext cx="4929106" cy="1200329"/>
          </a:xfrm>
          <a:prstGeom prst="rect">
            <a:avLst/>
          </a:prstGeom>
        </p:spPr>
        <p:txBody>
          <a:bodyPr wrap="none">
            <a:spAutoFit/>
          </a:bodyPr>
          <a:lstStyle/>
          <a:p>
            <a:r>
              <a:rPr kumimoji="0" lang="en-US" altLang="zh-TW" sz="7200" dirty="0" smtClean="0">
                <a:solidFill>
                  <a:srgbClr val="FF00FF"/>
                </a:solidFill>
                <a:latin typeface="微軟正黑體" panose="020B0604030504040204" pitchFamily="34" charset="-120"/>
              </a:rPr>
              <a:t>Learn</a:t>
            </a:r>
            <a:r>
              <a:rPr kumimoji="0" lang="zh-TW" altLang="en-US" sz="7200" dirty="0" smtClean="0">
                <a:solidFill>
                  <a:srgbClr val="FF00FF"/>
                </a:solidFill>
                <a:latin typeface="微軟正黑體" panose="020B0604030504040204" pitchFamily="34" charset="-120"/>
              </a:rPr>
              <a:t> </a:t>
            </a:r>
            <a:r>
              <a:rPr kumimoji="0" lang="en-US" altLang="zh-TW" sz="7200" dirty="0" smtClean="0">
                <a:solidFill>
                  <a:srgbClr val="FF00FF"/>
                </a:solidFill>
                <a:latin typeface="微軟正黑體" panose="020B0604030504040204" pitchFamily="34" charset="-120"/>
              </a:rPr>
              <a:t>hard</a:t>
            </a:r>
            <a:endParaRPr lang="zh-TW" altLang="en-US" sz="7200" dirty="0">
              <a:solidFill>
                <a:srgbClr val="FF00FF"/>
              </a:solidFill>
            </a:endParaRPr>
          </a:p>
        </p:txBody>
      </p:sp>
    </p:spTree>
    <p:extLst>
      <p:ext uri="{BB962C8B-B14F-4D97-AF65-F5344CB8AC3E}">
        <p14:creationId xmlns:p14="http://schemas.microsoft.com/office/powerpoint/2010/main" val="938834573"/>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馬雲說出扎心真相：年輕人愛手機支付是因為窮- 每日頭條">
            <a:extLst>
              <a:ext uri="{FF2B5EF4-FFF2-40B4-BE49-F238E27FC236}">
                <a16:creationId xmlns:a16="http://schemas.microsoft.com/office/drawing/2014/main" id="{F51C0EC2-0734-40B8-AD2B-B12AB0DDE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562" y="1201231"/>
            <a:ext cx="5942063" cy="5362964"/>
          </a:xfrm>
          <a:prstGeom prst="rect">
            <a:avLst/>
          </a:prstGeom>
          <a:noFill/>
          <a:extLst>
            <a:ext uri="{909E8E84-426E-40DD-AFC4-6F175D3DCCD1}">
              <a14:hiddenFill xmlns:a14="http://schemas.microsoft.com/office/drawing/2010/main">
                <a:solidFill>
                  <a:srgbClr val="FFFFFF"/>
                </a:solidFill>
              </a14:hiddenFill>
            </a:ext>
          </a:extLst>
        </p:spPr>
      </p:pic>
      <p:sp>
        <p:nvSpPr>
          <p:cNvPr id="3" name="Shape 285">
            <a:extLst>
              <a:ext uri="{FF2B5EF4-FFF2-40B4-BE49-F238E27FC236}">
                <a16:creationId xmlns:a16="http://schemas.microsoft.com/office/drawing/2014/main" id="{B4CA9598-F318-47B2-8369-EF4A01DB6851}"/>
              </a:ext>
            </a:extLst>
          </p:cNvPr>
          <p:cNvSpPr txBox="1"/>
          <p:nvPr/>
        </p:nvSpPr>
        <p:spPr>
          <a:xfrm>
            <a:off x="7482155" y="4392660"/>
            <a:ext cx="4271797" cy="1344149"/>
          </a:xfrm>
          <a:prstGeom prst="rect">
            <a:avLst/>
          </a:prstGeom>
          <a:noFill/>
          <a:ln>
            <a:noFill/>
          </a:ln>
        </p:spPr>
        <p:txBody>
          <a:bodyPr lIns="91413" tIns="45700" rIns="91413" bIns="45700" anchor="t" anchorCtr="0">
            <a:noAutofit/>
          </a:bodyPr>
          <a:lstStyle/>
          <a:p>
            <a:pPr defTabSz="1219170" eaLnBrk="1" fontAlgn="auto" hangingPunct="1">
              <a:lnSpc>
                <a:spcPct val="130000"/>
              </a:lnSpc>
              <a:spcBef>
                <a:spcPts val="0"/>
              </a:spcBef>
              <a:spcAft>
                <a:spcPts val="0"/>
              </a:spcAft>
              <a:defRPr/>
            </a:pPr>
            <a:r>
              <a:rPr kumimoji="0" lang="en-US" altLang="zh-TW" sz="7200" dirty="0">
                <a:solidFill>
                  <a:srgbClr val="FF0000"/>
                </a:solidFill>
                <a:latin typeface="Arial"/>
                <a:ea typeface="Microsoft YaHei"/>
                <a:cs typeface="+mn-ea"/>
                <a:sym typeface="+mn-lt"/>
              </a:rPr>
              <a:t>Believe…</a:t>
            </a:r>
          </a:p>
        </p:txBody>
      </p:sp>
      <p:sp>
        <p:nvSpPr>
          <p:cNvPr id="4" name="Shape 285">
            <a:extLst>
              <a:ext uri="{FF2B5EF4-FFF2-40B4-BE49-F238E27FC236}">
                <a16:creationId xmlns:a16="http://schemas.microsoft.com/office/drawing/2014/main" id="{E950325C-32DF-4223-9CFE-7CA922636455}"/>
              </a:ext>
            </a:extLst>
          </p:cNvPr>
          <p:cNvSpPr txBox="1"/>
          <p:nvPr/>
        </p:nvSpPr>
        <p:spPr>
          <a:xfrm>
            <a:off x="7482349" y="5736810"/>
            <a:ext cx="4709652" cy="605761"/>
          </a:xfrm>
          <a:prstGeom prst="rect">
            <a:avLst/>
          </a:prstGeom>
          <a:noFill/>
          <a:ln>
            <a:noFill/>
          </a:ln>
        </p:spPr>
        <p:txBody>
          <a:bodyPr lIns="91413" tIns="45700" rIns="91413" bIns="45700" anchor="t" anchorCtr="0">
            <a:noAutofit/>
          </a:bodyPr>
          <a:lstStyle/>
          <a:p>
            <a:pPr defTabSz="1219170" eaLnBrk="1" fontAlgn="auto" hangingPunct="1">
              <a:lnSpc>
                <a:spcPct val="130000"/>
              </a:lnSpc>
              <a:spcBef>
                <a:spcPts val="0"/>
              </a:spcBef>
              <a:spcAft>
                <a:spcPts val="0"/>
              </a:spcAft>
              <a:defRPr/>
            </a:pPr>
            <a:r>
              <a:rPr kumimoji="0" lang="zh-TW" altLang="en-US" sz="2667" dirty="0">
                <a:solidFill>
                  <a:srgbClr val="0070C0"/>
                </a:solidFill>
                <a:latin typeface="Arial"/>
                <a:ea typeface="Microsoft YaHei"/>
                <a:cs typeface="+mn-ea"/>
                <a:sym typeface="+mn-lt"/>
              </a:rPr>
              <a:t>相信你的孩子</a:t>
            </a:r>
            <a:r>
              <a:rPr kumimoji="0" lang="en-US" altLang="zh-TW" sz="2667" dirty="0">
                <a:solidFill>
                  <a:srgbClr val="0070C0"/>
                </a:solidFill>
                <a:latin typeface="Arial"/>
                <a:ea typeface="Microsoft YaHei"/>
                <a:cs typeface="+mn-ea"/>
                <a:sym typeface="+mn-lt"/>
              </a:rPr>
              <a:t>…</a:t>
            </a:r>
            <a:r>
              <a:rPr kumimoji="0" lang="zh-TW" altLang="en-US" sz="2667" dirty="0">
                <a:solidFill>
                  <a:srgbClr val="0070C0"/>
                </a:solidFill>
                <a:latin typeface="Arial"/>
                <a:ea typeface="Microsoft YaHei"/>
                <a:cs typeface="+mn-ea"/>
                <a:sym typeface="+mn-lt"/>
              </a:rPr>
              <a:t>是獨一無二的</a:t>
            </a:r>
            <a:endParaRPr kumimoji="0" lang="en-US" altLang="zh-TW" sz="2667" dirty="0">
              <a:solidFill>
                <a:srgbClr val="0070C0"/>
              </a:solidFill>
              <a:latin typeface="Arial"/>
              <a:ea typeface="Microsoft YaHei"/>
              <a:cs typeface="+mn-ea"/>
              <a:sym typeface="+mn-lt"/>
            </a:endParaRPr>
          </a:p>
        </p:txBody>
      </p:sp>
      <p:sp>
        <p:nvSpPr>
          <p:cNvPr id="5" name="Shape 285">
            <a:extLst>
              <a:ext uri="{FF2B5EF4-FFF2-40B4-BE49-F238E27FC236}">
                <a16:creationId xmlns:a16="http://schemas.microsoft.com/office/drawing/2014/main" id="{8CA85C54-31C2-433A-AA5C-049D37180439}"/>
              </a:ext>
            </a:extLst>
          </p:cNvPr>
          <p:cNvSpPr txBox="1"/>
          <p:nvPr/>
        </p:nvSpPr>
        <p:spPr>
          <a:xfrm>
            <a:off x="1202562" y="164638"/>
            <a:ext cx="6429609" cy="605761"/>
          </a:xfrm>
          <a:prstGeom prst="rect">
            <a:avLst/>
          </a:prstGeom>
          <a:noFill/>
          <a:ln>
            <a:noFill/>
          </a:ln>
        </p:spPr>
        <p:txBody>
          <a:bodyPr lIns="91413" tIns="45700" rIns="91413" bIns="45700" anchor="t" anchorCtr="0">
            <a:noAutofit/>
          </a:bodyPr>
          <a:lstStyle/>
          <a:p>
            <a:pPr defTabSz="1219170" eaLnBrk="1" fontAlgn="auto" hangingPunct="1">
              <a:lnSpc>
                <a:spcPct val="130000"/>
              </a:lnSpc>
              <a:spcBef>
                <a:spcPts val="0"/>
              </a:spcBef>
              <a:spcAft>
                <a:spcPts val="0"/>
              </a:spcAft>
              <a:defRPr/>
            </a:pPr>
            <a:r>
              <a:rPr kumimoji="0" lang="zh-TW" altLang="en-US" sz="4800" dirty="0">
                <a:solidFill>
                  <a:srgbClr val="0070C0"/>
                </a:solidFill>
                <a:latin typeface="Arial"/>
                <a:ea typeface="Microsoft YaHei"/>
                <a:cs typeface="+mn-ea"/>
                <a:sym typeface="+mn-lt"/>
              </a:rPr>
              <a:t>因為相信 </a:t>
            </a:r>
            <a:r>
              <a:rPr kumimoji="0" lang="en-US" altLang="zh-TW" sz="4800" dirty="0">
                <a:solidFill>
                  <a:srgbClr val="0070C0"/>
                </a:solidFill>
                <a:latin typeface="Arial"/>
                <a:ea typeface="Microsoft YaHei"/>
                <a:cs typeface="+mn-ea"/>
                <a:sym typeface="+mn-lt"/>
              </a:rPr>
              <a:t>‧</a:t>
            </a:r>
            <a:r>
              <a:rPr kumimoji="0" lang="zh-TW" altLang="en-US" sz="4800" dirty="0">
                <a:solidFill>
                  <a:srgbClr val="0070C0"/>
                </a:solidFill>
                <a:latin typeface="Arial"/>
                <a:ea typeface="Microsoft YaHei"/>
                <a:cs typeface="+mn-ea"/>
                <a:sym typeface="+mn-lt"/>
              </a:rPr>
              <a:t> 所以看見</a:t>
            </a:r>
            <a:endParaRPr kumimoji="0" lang="en-US" altLang="zh-TW" sz="1333" dirty="0">
              <a:solidFill>
                <a:srgbClr val="0070C0"/>
              </a:solidFill>
              <a:latin typeface="Arial"/>
              <a:ea typeface="Microsoft YaHei"/>
              <a:cs typeface="+mn-ea"/>
              <a:sym typeface="+mn-lt"/>
            </a:endParaRPr>
          </a:p>
        </p:txBody>
      </p:sp>
      <p:sp>
        <p:nvSpPr>
          <p:cNvPr id="6" name="Shape 285">
            <a:extLst>
              <a:ext uri="{FF2B5EF4-FFF2-40B4-BE49-F238E27FC236}">
                <a16:creationId xmlns:a16="http://schemas.microsoft.com/office/drawing/2014/main" id="{A5CAD809-58BE-497A-B311-F96619880271}"/>
              </a:ext>
            </a:extLst>
          </p:cNvPr>
          <p:cNvSpPr txBox="1"/>
          <p:nvPr/>
        </p:nvSpPr>
        <p:spPr>
          <a:xfrm>
            <a:off x="7482349" y="6342572"/>
            <a:ext cx="4709652" cy="605761"/>
          </a:xfrm>
          <a:prstGeom prst="rect">
            <a:avLst/>
          </a:prstGeom>
          <a:noFill/>
          <a:ln>
            <a:noFill/>
          </a:ln>
        </p:spPr>
        <p:txBody>
          <a:bodyPr lIns="91413" tIns="45700" rIns="91413" bIns="45700" anchor="t" anchorCtr="0">
            <a:noAutofit/>
          </a:bodyPr>
          <a:lstStyle/>
          <a:p>
            <a:pPr defTabSz="1219170" eaLnBrk="1" fontAlgn="auto" hangingPunct="1">
              <a:lnSpc>
                <a:spcPct val="130000"/>
              </a:lnSpc>
              <a:spcBef>
                <a:spcPts val="0"/>
              </a:spcBef>
              <a:spcAft>
                <a:spcPts val="0"/>
              </a:spcAft>
              <a:defRPr/>
            </a:pPr>
            <a:r>
              <a:rPr kumimoji="0" lang="zh-TW" altLang="en-US" sz="1867" dirty="0">
                <a:solidFill>
                  <a:srgbClr val="000000"/>
                </a:solidFill>
                <a:latin typeface="Arial"/>
                <a:ea typeface="Microsoft YaHei"/>
                <a:cs typeface="+mn-ea"/>
                <a:sym typeface="+mn-lt"/>
              </a:rPr>
              <a:t>不要用你的框架，來框住孩子的未來</a:t>
            </a:r>
            <a:endParaRPr kumimoji="0" lang="en-US" altLang="zh-TW" sz="1867" dirty="0">
              <a:solidFill>
                <a:srgbClr val="000000"/>
              </a:solidFill>
              <a:latin typeface="Arial"/>
              <a:ea typeface="Microsoft YaHei"/>
              <a:cs typeface="+mn-ea"/>
              <a:sym typeface="+mn-lt"/>
            </a:endParaRPr>
          </a:p>
        </p:txBody>
      </p:sp>
      <p:sp>
        <p:nvSpPr>
          <p:cNvPr id="8" name="Shape 285">
            <a:extLst>
              <a:ext uri="{FF2B5EF4-FFF2-40B4-BE49-F238E27FC236}">
                <a16:creationId xmlns:a16="http://schemas.microsoft.com/office/drawing/2014/main" id="{0C3E5743-DD41-4DEC-9CC0-33E9E4C72637}"/>
              </a:ext>
            </a:extLst>
          </p:cNvPr>
          <p:cNvSpPr txBox="1"/>
          <p:nvPr/>
        </p:nvSpPr>
        <p:spPr>
          <a:xfrm>
            <a:off x="6737325" y="664581"/>
            <a:ext cx="1152128" cy="605761"/>
          </a:xfrm>
          <a:prstGeom prst="rect">
            <a:avLst/>
          </a:prstGeom>
          <a:noFill/>
          <a:ln>
            <a:noFill/>
          </a:ln>
        </p:spPr>
        <p:txBody>
          <a:bodyPr lIns="91413" tIns="45700" rIns="91413" bIns="45700" anchor="t" anchorCtr="0">
            <a:noAutofit/>
          </a:bodyPr>
          <a:lstStyle/>
          <a:p>
            <a:pPr defTabSz="1219170" eaLnBrk="1" fontAlgn="auto" hangingPunct="1">
              <a:lnSpc>
                <a:spcPct val="130000"/>
              </a:lnSpc>
              <a:spcBef>
                <a:spcPts val="0"/>
              </a:spcBef>
              <a:spcAft>
                <a:spcPts val="0"/>
              </a:spcAft>
              <a:defRPr/>
            </a:pPr>
            <a:r>
              <a:rPr kumimoji="0" lang="en-US" altLang="zh-TW" sz="1867" dirty="0">
                <a:solidFill>
                  <a:srgbClr val="FF0000"/>
                </a:solidFill>
                <a:latin typeface="Arial"/>
                <a:ea typeface="Microsoft YaHei"/>
                <a:cs typeface="+mn-ea"/>
                <a:sym typeface="+mn-lt"/>
              </a:rPr>
              <a:t>…</a:t>
            </a:r>
            <a:r>
              <a:rPr kumimoji="0" lang="zh-TW" altLang="en-US" sz="1867" dirty="0">
                <a:solidFill>
                  <a:srgbClr val="FF0000"/>
                </a:solidFill>
                <a:latin typeface="Arial"/>
                <a:ea typeface="Microsoft YaHei"/>
                <a:cs typeface="+mn-ea"/>
                <a:sym typeface="+mn-lt"/>
              </a:rPr>
              <a:t>框架</a:t>
            </a:r>
            <a:endParaRPr kumimoji="0" lang="en-US" altLang="zh-TW" sz="1867" dirty="0">
              <a:solidFill>
                <a:srgbClr val="FF0000"/>
              </a:solidFill>
              <a:latin typeface="Arial"/>
              <a:ea typeface="Microsoft YaHei"/>
              <a:cs typeface="+mn-ea"/>
              <a:sym typeface="+mn-lt"/>
            </a:endParaRPr>
          </a:p>
        </p:txBody>
      </p:sp>
    </p:spTree>
    <p:extLst>
      <p:ext uri="{BB962C8B-B14F-4D97-AF65-F5344CB8AC3E}">
        <p14:creationId xmlns:p14="http://schemas.microsoft.com/office/powerpoint/2010/main" val="2035670308"/>
      </p:ext>
    </p:extLst>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randombar(horizontal)">
                                      <p:cBhvr>
                                        <p:cTn id="18" dur="1000"/>
                                        <p:tgtEl>
                                          <p:spTgt spid="1026"/>
                                        </p:tgtEl>
                                      </p:cBhvr>
                                    </p:animEffect>
                                  </p:childTnLst>
                                </p:cTn>
                              </p:par>
                            </p:childTnLst>
                          </p:cTn>
                        </p:par>
                        <p:par>
                          <p:cTn id="19" fill="hold">
                            <p:stCondLst>
                              <p:cond delay="2000"/>
                            </p:stCondLst>
                            <p:childTnLst>
                              <p:par>
                                <p:cTn id="20" presetID="4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anim calcmode="lin" valueType="num">
                                      <p:cBhvr>
                                        <p:cTn id="23" dur="2000" fill="hold"/>
                                        <p:tgtEl>
                                          <p:spTgt spid="3"/>
                                        </p:tgtEl>
                                        <p:attrNameLst>
                                          <p:attrName>ppt_w</p:attrName>
                                        </p:attrNameLst>
                                      </p:cBhvr>
                                      <p:tavLst>
                                        <p:tav tm="0" fmla="#ppt_w*sin(2.5*pi*$)">
                                          <p:val>
                                            <p:fltVal val="0"/>
                                          </p:val>
                                        </p:tav>
                                        <p:tav tm="100000">
                                          <p:val>
                                            <p:fltVal val="1"/>
                                          </p:val>
                                        </p:tav>
                                      </p:tavLst>
                                    </p:anim>
                                    <p:anim calcmode="lin" valueType="num">
                                      <p:cBhvr>
                                        <p:cTn id="24" dur="2000" fill="hold"/>
                                        <p:tgtEl>
                                          <p:spTgt spid="3"/>
                                        </p:tgtEl>
                                        <p:attrNameLst>
                                          <p:attrName>ppt_h</p:attrName>
                                        </p:attrNameLst>
                                      </p:cBhvr>
                                      <p:tavLst>
                                        <p:tav tm="0">
                                          <p:val>
                                            <p:strVal val="#ppt_h"/>
                                          </p:val>
                                        </p:tav>
                                        <p:tav tm="100000">
                                          <p:val>
                                            <p:strVal val="#ppt_h"/>
                                          </p:val>
                                        </p:tav>
                                      </p:tavLst>
                                    </p:anim>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2" presetClass="entr" presetSubtype="0"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Lst>
  </p:timing>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5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Office 主题">
  <a:themeElements>
    <a:clrScheme name="多彩2">
      <a:dk1>
        <a:srgbClr val="000000"/>
      </a:dk1>
      <a:lt1>
        <a:srgbClr val="FFFFFF"/>
      </a:lt1>
      <a:dk2>
        <a:srgbClr val="000000"/>
      </a:dk2>
      <a:lt2>
        <a:srgbClr val="FFFFFF"/>
      </a:lt2>
      <a:accent1>
        <a:srgbClr val="BF3420"/>
      </a:accent1>
      <a:accent2>
        <a:srgbClr val="FDA907"/>
      </a:accent2>
      <a:accent3>
        <a:srgbClr val="95BC49"/>
      </a:accent3>
      <a:accent4>
        <a:srgbClr val="1A7BAE"/>
      </a:accent4>
      <a:accent5>
        <a:srgbClr val="4BACC6"/>
      </a:accent5>
      <a:accent6>
        <a:srgbClr val="F79646"/>
      </a:accent6>
      <a:hlink>
        <a:srgbClr val="0000FF"/>
      </a:hlink>
      <a:folHlink>
        <a:srgbClr val="800080"/>
      </a:folHlink>
    </a:clrScheme>
    <a:fontScheme name="常用字体2">
      <a:majorFont>
        <a:latin typeface="Impact"/>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theme>
</file>

<file path=ppt/theme/theme8.xml><?xml version="1.0" encoding="utf-8"?>
<a:theme xmlns:a="http://schemas.openxmlformats.org/drawingml/2006/main" name="第一PPT，www.1ppt.com">
  <a:themeElements>
    <a:clrScheme name="自定义 237">
      <a:dk1>
        <a:srgbClr val="000000"/>
      </a:dk1>
      <a:lt1>
        <a:srgbClr val="FFFFFF"/>
      </a:lt1>
      <a:dk2>
        <a:srgbClr val="768394"/>
      </a:dk2>
      <a:lt2>
        <a:srgbClr val="F0F0F0"/>
      </a:lt2>
      <a:accent1>
        <a:srgbClr val="C2465B"/>
      </a:accent1>
      <a:accent2>
        <a:srgbClr val="4C8EA5"/>
      </a:accent2>
      <a:accent3>
        <a:srgbClr val="BD65A5"/>
      </a:accent3>
      <a:accent4>
        <a:srgbClr val="4F5778"/>
      </a:accent4>
      <a:accent5>
        <a:srgbClr val="C2465B"/>
      </a:accent5>
      <a:accent6>
        <a:srgbClr val="4C8EA5"/>
      </a:accent6>
      <a:hlink>
        <a:srgbClr val="BF0000"/>
      </a:hlink>
      <a:folHlink>
        <a:srgbClr val="393938"/>
      </a:folHlink>
    </a:clrScheme>
    <a:fontScheme name="atyqvpyl">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9.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11656</TotalTime>
  <Words>5514</Words>
  <Application>Microsoft Office PowerPoint</Application>
  <PresentationFormat>寬螢幕</PresentationFormat>
  <Paragraphs>1165</Paragraphs>
  <Slides>66</Slides>
  <Notes>22</Notes>
  <HiddenSlides>0</HiddenSlides>
  <MMClips>0</MMClips>
  <ScaleCrop>false</ScaleCrop>
  <HeadingPairs>
    <vt:vector size="8" baseType="variant">
      <vt:variant>
        <vt:lpstr>使用字型</vt:lpstr>
      </vt:variant>
      <vt:variant>
        <vt:i4>29</vt:i4>
      </vt:variant>
      <vt:variant>
        <vt:lpstr>佈景主題</vt:lpstr>
      </vt:variant>
      <vt:variant>
        <vt:i4>8</vt:i4>
      </vt:variant>
      <vt:variant>
        <vt:lpstr>內嵌 OLE 伺服程式</vt:lpstr>
      </vt:variant>
      <vt:variant>
        <vt:i4>1</vt:i4>
      </vt:variant>
      <vt:variant>
        <vt:lpstr>投影片標題</vt:lpstr>
      </vt:variant>
      <vt:variant>
        <vt:i4>66</vt:i4>
      </vt:variant>
    </vt:vector>
  </HeadingPairs>
  <TitlesOfParts>
    <vt:vector size="104" baseType="lpstr">
      <vt:lpstr>Arial Unicode MS</vt:lpstr>
      <vt:lpstr>Microsoft YaHei</vt:lpstr>
      <vt:lpstr>Microsoft YaHei</vt:lpstr>
      <vt:lpstr>SimHei</vt:lpstr>
      <vt:lpstr>宋体</vt:lpstr>
      <vt:lpstr>全真中圓體</vt:lpstr>
      <vt:lpstr>全真楷書</vt:lpstr>
      <vt:lpstr>細明體</vt:lpstr>
      <vt:lpstr>華康正顏楷體W5</vt:lpstr>
      <vt:lpstr>華康粗圓體</vt:lpstr>
      <vt:lpstr>華康細圓體</vt:lpstr>
      <vt:lpstr>華康華綜體W5</vt:lpstr>
      <vt:lpstr>華康新儷粗黑</vt:lpstr>
      <vt:lpstr>華康儷粗宋</vt:lpstr>
      <vt:lpstr>華康儷楷書</vt:lpstr>
      <vt:lpstr>超研澤粗魏碑</vt:lpstr>
      <vt:lpstr>超研澤超圓</vt:lpstr>
      <vt:lpstr>微軟正黑體</vt:lpstr>
      <vt:lpstr>新細明體</vt:lpstr>
      <vt:lpstr>標楷體</vt:lpstr>
      <vt:lpstr>Arial</vt:lpstr>
      <vt:lpstr>Arial Black</vt:lpstr>
      <vt:lpstr>Book Antiqua</vt:lpstr>
      <vt:lpstr>Calibri</vt:lpstr>
      <vt:lpstr>Century Gothic</vt:lpstr>
      <vt:lpstr>Impact</vt:lpstr>
      <vt:lpstr>Times New Roman</vt:lpstr>
      <vt:lpstr>Wingdings</vt:lpstr>
      <vt:lpstr>Wingdings 3</vt:lpstr>
      <vt:lpstr>絲縷</vt:lpstr>
      <vt:lpstr>2_絲縷</vt:lpstr>
      <vt:lpstr>3_絲縷</vt:lpstr>
      <vt:lpstr>5_絲縷</vt:lpstr>
      <vt:lpstr>自訂設計</vt:lpstr>
      <vt:lpstr>6_絲縷</vt:lpstr>
      <vt:lpstr>Office 主题</vt:lpstr>
      <vt:lpstr>第一PPT，www.1ppt.com</vt:lpstr>
      <vt:lpstr>方程式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十二年國教入學管道總覽</vt:lpstr>
      <vt:lpstr>12年國教入學管道(高級中等學校)</vt:lpstr>
      <vt:lpstr>PowerPoint 簡報</vt:lpstr>
      <vt:lpstr>PowerPoint 簡報</vt:lpstr>
      <vt:lpstr>PowerPoint 簡報</vt:lpstr>
      <vt:lpstr>PowerPoint 簡報</vt:lpstr>
      <vt:lpstr>PowerPoint 簡報</vt:lpstr>
      <vt:lpstr>PowerPoint 簡報</vt:lpstr>
      <vt:lpstr>臺南區免試入學</vt:lpstr>
      <vt:lpstr>PowerPoint 簡報</vt:lpstr>
      <vt:lpstr>PowerPoint 簡報</vt:lpstr>
      <vt:lpstr>PowerPoint 簡報</vt:lpstr>
      <vt:lpstr>PowerPoint 簡報</vt:lpstr>
      <vt:lpstr>PowerPoint 簡報</vt:lpstr>
      <vt:lpstr>PowerPoint 簡報</vt:lpstr>
      <vt:lpstr>PowerPoint 簡報</vt:lpstr>
      <vt:lpstr>英語科整體能力等級如何計算？</vt:lpstr>
      <vt:lpstr>數學科整體能力等級如何計算？</vt:lpstr>
      <vt:lpstr>PowerPoint 簡報</vt:lpstr>
      <vt:lpstr>PowerPoint 簡報</vt:lpstr>
      <vt:lpstr>PowerPoint 簡報</vt:lpstr>
      <vt:lpstr>特色招生甄選入學</vt:lpstr>
      <vt:lpstr>特色招生甄選入學---藝術才能班1</vt:lpstr>
      <vt:lpstr>PowerPoint 簡報</vt:lpstr>
      <vt:lpstr>PowerPoint 簡報</vt:lpstr>
      <vt:lpstr>PowerPoint 簡報</vt:lpstr>
      <vt:lpstr>臺南區體育班甄選入學學校</vt:lpstr>
      <vt:lpstr>PowerPoint 簡報</vt:lpstr>
      <vt:lpstr>PowerPoint 簡報</vt:lpstr>
      <vt:lpstr>PowerPoint 簡報</vt:lpstr>
      <vt:lpstr>臺南區專業群科甄選入學辦理學校</vt:lpstr>
      <vt:lpstr>PowerPoint 簡報</vt:lpstr>
      <vt:lpstr>PowerPoint 簡報</vt:lpstr>
      <vt:lpstr>五專招生管道簡介</vt:lpstr>
      <vt:lpstr>五專主要入學管道流程圖</vt:lpstr>
      <vt:lpstr>招生管道說明</vt:lpstr>
      <vt:lpstr>PowerPoint 簡報</vt:lpstr>
      <vt:lpstr>PowerPoint 簡報</vt:lpstr>
      <vt:lpstr>僅適用參加 111及 112學年度服務學習積分採計</vt:lpstr>
      <vt:lpstr>PowerPoint 簡報</vt:lpstr>
      <vt:lpstr>PowerPoint 簡報</vt:lpstr>
      <vt:lpstr>聯合五專免試入學</vt:lpstr>
      <vt:lpstr>PowerPoint 簡報</vt:lpstr>
      <vt:lpstr>PowerPoint 簡報</vt:lpstr>
      <vt:lpstr>PowerPoint 簡報</vt:lpstr>
      <vt:lpstr>PowerPoint 簡報</vt:lpstr>
      <vt:lpstr>一、教育部十二年國教資訊網</vt:lpstr>
      <vt:lpstr>三、國中畢業生適性入學宣導網</vt:lpstr>
      <vt:lpstr>五、臺南區高級中等學校免試入學暨特色招生考試分發入學志願選填網站 https://tn.entry.edu.tw </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user</cp:lastModifiedBy>
  <cp:revision>1102</cp:revision>
  <dcterms:created xsi:type="dcterms:W3CDTF">2014-11-14T00:32:43Z</dcterms:created>
  <dcterms:modified xsi:type="dcterms:W3CDTF">2022-03-04T09:33:37Z</dcterms:modified>
</cp:coreProperties>
</file>