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6" r:id="rId2"/>
    <p:sldId id="316" r:id="rId3"/>
    <p:sldId id="318" r:id="rId4"/>
    <p:sldId id="319" r:id="rId5"/>
    <p:sldId id="321" r:id="rId6"/>
    <p:sldId id="322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EDC"/>
    <a:srgbClr val="FFD2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A19AE-BC5F-4353-A8D6-D3A0FE3B6D98}" type="datetimeFigureOut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E65F8-837A-4755-B189-9640B705C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94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43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52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44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5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8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C5F5730F-7764-4845-A648-C2A845D6D5BF}"/>
              </a:ext>
            </a:extLst>
          </p:cNvPr>
          <p:cNvSpPr/>
          <p:nvPr/>
        </p:nvSpPr>
        <p:spPr>
          <a:xfrm>
            <a:off x="2864405" y="391710"/>
            <a:ext cx="6418140" cy="61939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8DD248-80DB-4CA9-8F05-DDE3CD1AE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b="50649"/>
          <a:stretch>
            <a:fillRect/>
          </a:stretch>
        </p:blipFill>
        <p:spPr>
          <a:xfrm rot="957871">
            <a:off x="1314129" y="4484007"/>
            <a:ext cx="3100551" cy="1708221"/>
          </a:xfrm>
          <a:custGeom>
            <a:avLst/>
            <a:gdLst>
              <a:gd name="connsiteX0" fmla="*/ 0 w 3673551"/>
              <a:gd name="connsiteY0" fmla="*/ 0 h 2023910"/>
              <a:gd name="connsiteX1" fmla="*/ 3673551 w 3673551"/>
              <a:gd name="connsiteY1" fmla="*/ 0 h 2023910"/>
              <a:gd name="connsiteX2" fmla="*/ 3673551 w 3673551"/>
              <a:gd name="connsiteY2" fmla="*/ 1648485 h 2023910"/>
              <a:gd name="connsiteX3" fmla="*/ 3502174 w 3673551"/>
              <a:gd name="connsiteY3" fmla="*/ 1748969 h 2023910"/>
              <a:gd name="connsiteX4" fmla="*/ 3047499 w 3673551"/>
              <a:gd name="connsiteY4" fmla="*/ 1930099 h 2023910"/>
              <a:gd name="connsiteX5" fmla="*/ 59875 w 3673551"/>
              <a:gd name="connsiteY5" fmla="*/ 271613 h 2023910"/>
              <a:gd name="connsiteX6" fmla="*/ 3921 w 3673551"/>
              <a:gd name="connsiteY6" fmla="*/ 30663 h 202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3551" h="2023910">
                <a:moveTo>
                  <a:pt x="0" y="0"/>
                </a:moveTo>
                <a:lnTo>
                  <a:pt x="3673551" y="0"/>
                </a:lnTo>
                <a:lnTo>
                  <a:pt x="3673551" y="1648485"/>
                </a:lnTo>
                <a:lnTo>
                  <a:pt x="3502174" y="1748969"/>
                </a:lnTo>
                <a:cubicBezTo>
                  <a:pt x="3359801" y="1823176"/>
                  <a:pt x="3207872" y="1884220"/>
                  <a:pt x="3047499" y="1930099"/>
                </a:cubicBezTo>
                <a:cubicBezTo>
                  <a:pt x="1764511" y="2297130"/>
                  <a:pt x="426906" y="1554601"/>
                  <a:pt x="59875" y="271613"/>
                </a:cubicBezTo>
                <a:cubicBezTo>
                  <a:pt x="36936" y="191426"/>
                  <a:pt x="18331" y="111026"/>
                  <a:pt x="3921" y="30663"/>
                </a:cubicBezTo>
                <a:close/>
              </a:path>
            </a:pathLst>
          </a:custGeom>
        </p:spPr>
      </p:pic>
      <p:pic>
        <p:nvPicPr>
          <p:cNvPr id="3" name="圖片 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39003" y="463201"/>
            <a:ext cx="10329620" cy="60509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4740723" y="242790"/>
            <a:ext cx="484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https://personnel.tainan.gov.tw/eap/page21.aspx</a:t>
            </a:r>
          </a:p>
        </p:txBody>
      </p:sp>
    </p:spTree>
    <p:extLst>
      <p:ext uri="{BB962C8B-B14F-4D97-AF65-F5344CB8AC3E}">
        <p14:creationId xmlns:p14="http://schemas.microsoft.com/office/powerpoint/2010/main" val="299853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8DD248-80DB-4CA9-8F05-DDE3CD1AE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b="50649"/>
          <a:stretch>
            <a:fillRect/>
          </a:stretch>
        </p:blipFill>
        <p:spPr>
          <a:xfrm rot="957871">
            <a:off x="1314129" y="4484007"/>
            <a:ext cx="3100551" cy="1708221"/>
          </a:xfrm>
          <a:custGeom>
            <a:avLst/>
            <a:gdLst>
              <a:gd name="connsiteX0" fmla="*/ 0 w 3673551"/>
              <a:gd name="connsiteY0" fmla="*/ 0 h 2023910"/>
              <a:gd name="connsiteX1" fmla="*/ 3673551 w 3673551"/>
              <a:gd name="connsiteY1" fmla="*/ 0 h 2023910"/>
              <a:gd name="connsiteX2" fmla="*/ 3673551 w 3673551"/>
              <a:gd name="connsiteY2" fmla="*/ 1648485 h 2023910"/>
              <a:gd name="connsiteX3" fmla="*/ 3502174 w 3673551"/>
              <a:gd name="connsiteY3" fmla="*/ 1748969 h 2023910"/>
              <a:gd name="connsiteX4" fmla="*/ 3047499 w 3673551"/>
              <a:gd name="connsiteY4" fmla="*/ 1930099 h 2023910"/>
              <a:gd name="connsiteX5" fmla="*/ 59875 w 3673551"/>
              <a:gd name="connsiteY5" fmla="*/ 271613 h 2023910"/>
              <a:gd name="connsiteX6" fmla="*/ 3921 w 3673551"/>
              <a:gd name="connsiteY6" fmla="*/ 30663 h 202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3551" h="2023910">
                <a:moveTo>
                  <a:pt x="0" y="0"/>
                </a:moveTo>
                <a:lnTo>
                  <a:pt x="3673551" y="0"/>
                </a:lnTo>
                <a:lnTo>
                  <a:pt x="3673551" y="1648485"/>
                </a:lnTo>
                <a:lnTo>
                  <a:pt x="3502174" y="1748969"/>
                </a:lnTo>
                <a:cubicBezTo>
                  <a:pt x="3359801" y="1823176"/>
                  <a:pt x="3207872" y="1884220"/>
                  <a:pt x="3047499" y="1930099"/>
                </a:cubicBezTo>
                <a:cubicBezTo>
                  <a:pt x="1764511" y="2297130"/>
                  <a:pt x="426906" y="1554601"/>
                  <a:pt x="59875" y="271613"/>
                </a:cubicBezTo>
                <a:cubicBezTo>
                  <a:pt x="36936" y="191426"/>
                  <a:pt x="18331" y="111026"/>
                  <a:pt x="3921" y="30663"/>
                </a:cubicBezTo>
                <a:close/>
              </a:path>
            </a:pathLst>
          </a:custGeom>
        </p:spPr>
      </p:pic>
      <p:pic>
        <p:nvPicPr>
          <p:cNvPr id="4" name="圖片 3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51668" y="712921"/>
            <a:ext cx="10438108" cy="58041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4467748" y="459613"/>
            <a:ext cx="484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https://personnel.tainan.gov.tw/eap/page21.aspx</a:t>
            </a:r>
          </a:p>
        </p:txBody>
      </p:sp>
    </p:spTree>
    <p:extLst>
      <p:ext uri="{BB962C8B-B14F-4D97-AF65-F5344CB8AC3E}">
        <p14:creationId xmlns:p14="http://schemas.microsoft.com/office/powerpoint/2010/main" val="301363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8DD248-80DB-4CA9-8F05-DDE3CD1AE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b="50649"/>
          <a:stretch>
            <a:fillRect/>
          </a:stretch>
        </p:blipFill>
        <p:spPr>
          <a:xfrm rot="957871">
            <a:off x="1314129" y="4484007"/>
            <a:ext cx="3100551" cy="1708221"/>
          </a:xfrm>
          <a:custGeom>
            <a:avLst/>
            <a:gdLst>
              <a:gd name="connsiteX0" fmla="*/ 0 w 3673551"/>
              <a:gd name="connsiteY0" fmla="*/ 0 h 2023910"/>
              <a:gd name="connsiteX1" fmla="*/ 3673551 w 3673551"/>
              <a:gd name="connsiteY1" fmla="*/ 0 h 2023910"/>
              <a:gd name="connsiteX2" fmla="*/ 3673551 w 3673551"/>
              <a:gd name="connsiteY2" fmla="*/ 1648485 h 2023910"/>
              <a:gd name="connsiteX3" fmla="*/ 3502174 w 3673551"/>
              <a:gd name="connsiteY3" fmla="*/ 1748969 h 2023910"/>
              <a:gd name="connsiteX4" fmla="*/ 3047499 w 3673551"/>
              <a:gd name="connsiteY4" fmla="*/ 1930099 h 2023910"/>
              <a:gd name="connsiteX5" fmla="*/ 59875 w 3673551"/>
              <a:gd name="connsiteY5" fmla="*/ 271613 h 2023910"/>
              <a:gd name="connsiteX6" fmla="*/ 3921 w 3673551"/>
              <a:gd name="connsiteY6" fmla="*/ 30663 h 202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3551" h="2023910">
                <a:moveTo>
                  <a:pt x="0" y="0"/>
                </a:moveTo>
                <a:lnTo>
                  <a:pt x="3673551" y="0"/>
                </a:lnTo>
                <a:lnTo>
                  <a:pt x="3673551" y="1648485"/>
                </a:lnTo>
                <a:lnTo>
                  <a:pt x="3502174" y="1748969"/>
                </a:lnTo>
                <a:cubicBezTo>
                  <a:pt x="3359801" y="1823176"/>
                  <a:pt x="3207872" y="1884220"/>
                  <a:pt x="3047499" y="1930099"/>
                </a:cubicBezTo>
                <a:cubicBezTo>
                  <a:pt x="1764511" y="2297130"/>
                  <a:pt x="426906" y="1554601"/>
                  <a:pt x="59875" y="271613"/>
                </a:cubicBezTo>
                <a:cubicBezTo>
                  <a:pt x="36936" y="191426"/>
                  <a:pt x="18331" y="111026"/>
                  <a:pt x="3921" y="30663"/>
                </a:cubicBezTo>
                <a:close/>
              </a:path>
            </a:pathLst>
          </a:custGeom>
        </p:spPr>
      </p:pic>
      <p:pic>
        <p:nvPicPr>
          <p:cNvPr id="4" name="圖片 3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5173" y="643179"/>
            <a:ext cx="9918915" cy="50292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矩形 4"/>
          <p:cNvSpPr/>
          <p:nvPr/>
        </p:nvSpPr>
        <p:spPr>
          <a:xfrm>
            <a:off x="6751777" y="567522"/>
            <a:ext cx="453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https://wellbeing.mohw.gov.tw/pro/elearn/10</a:t>
            </a:r>
          </a:p>
        </p:txBody>
      </p:sp>
    </p:spTree>
    <p:extLst>
      <p:ext uri="{BB962C8B-B14F-4D97-AF65-F5344CB8AC3E}">
        <p14:creationId xmlns:p14="http://schemas.microsoft.com/office/powerpoint/2010/main" val="2387108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8DD248-80DB-4CA9-8F05-DDE3CD1AE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b="50649"/>
          <a:stretch>
            <a:fillRect/>
          </a:stretch>
        </p:blipFill>
        <p:spPr>
          <a:xfrm rot="957871">
            <a:off x="1314129" y="4484007"/>
            <a:ext cx="3100551" cy="1708221"/>
          </a:xfrm>
          <a:custGeom>
            <a:avLst/>
            <a:gdLst>
              <a:gd name="connsiteX0" fmla="*/ 0 w 3673551"/>
              <a:gd name="connsiteY0" fmla="*/ 0 h 2023910"/>
              <a:gd name="connsiteX1" fmla="*/ 3673551 w 3673551"/>
              <a:gd name="connsiteY1" fmla="*/ 0 h 2023910"/>
              <a:gd name="connsiteX2" fmla="*/ 3673551 w 3673551"/>
              <a:gd name="connsiteY2" fmla="*/ 1648485 h 2023910"/>
              <a:gd name="connsiteX3" fmla="*/ 3502174 w 3673551"/>
              <a:gd name="connsiteY3" fmla="*/ 1748969 h 2023910"/>
              <a:gd name="connsiteX4" fmla="*/ 3047499 w 3673551"/>
              <a:gd name="connsiteY4" fmla="*/ 1930099 h 2023910"/>
              <a:gd name="connsiteX5" fmla="*/ 59875 w 3673551"/>
              <a:gd name="connsiteY5" fmla="*/ 271613 h 2023910"/>
              <a:gd name="connsiteX6" fmla="*/ 3921 w 3673551"/>
              <a:gd name="connsiteY6" fmla="*/ 30663 h 202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3551" h="2023910">
                <a:moveTo>
                  <a:pt x="0" y="0"/>
                </a:moveTo>
                <a:lnTo>
                  <a:pt x="3673551" y="0"/>
                </a:lnTo>
                <a:lnTo>
                  <a:pt x="3673551" y="1648485"/>
                </a:lnTo>
                <a:lnTo>
                  <a:pt x="3502174" y="1748969"/>
                </a:lnTo>
                <a:cubicBezTo>
                  <a:pt x="3359801" y="1823176"/>
                  <a:pt x="3207872" y="1884220"/>
                  <a:pt x="3047499" y="1930099"/>
                </a:cubicBezTo>
                <a:cubicBezTo>
                  <a:pt x="1764511" y="2297130"/>
                  <a:pt x="426906" y="1554601"/>
                  <a:pt x="59875" y="271613"/>
                </a:cubicBezTo>
                <a:cubicBezTo>
                  <a:pt x="36936" y="191426"/>
                  <a:pt x="18331" y="111026"/>
                  <a:pt x="3921" y="30663"/>
                </a:cubicBezTo>
                <a:close/>
              </a:path>
            </a:pathLst>
          </a:custGeom>
        </p:spPr>
      </p:pic>
      <p:pic>
        <p:nvPicPr>
          <p:cNvPr id="3" name="圖片 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60156" y="596685"/>
            <a:ext cx="10275376" cy="604433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5" name="矩形 4"/>
          <p:cNvSpPr/>
          <p:nvPr/>
        </p:nvSpPr>
        <p:spPr>
          <a:xfrm>
            <a:off x="5102735" y="721400"/>
            <a:ext cx="2924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https://tinyurl.com/3yj27539</a:t>
            </a:r>
          </a:p>
        </p:txBody>
      </p:sp>
    </p:spTree>
    <p:extLst>
      <p:ext uri="{BB962C8B-B14F-4D97-AF65-F5344CB8AC3E}">
        <p14:creationId xmlns:p14="http://schemas.microsoft.com/office/powerpoint/2010/main" val="1793761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76393" y="271221"/>
            <a:ext cx="10624088" cy="6013342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5" name="矩形 4"/>
          <p:cNvSpPr/>
          <p:nvPr/>
        </p:nvSpPr>
        <p:spPr>
          <a:xfrm>
            <a:off x="7100489" y="86555"/>
            <a:ext cx="4331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https://www.tsos.org.tw/web/page/bsrs#07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5536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4658" y="449452"/>
            <a:ext cx="10290874" cy="574987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730884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3C5572B-9CF0-4065-B745-25EBC88D896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4"/>
</p:tagLst>
</file>

<file path=ppt/theme/theme1.xml><?xml version="1.0" encoding="utf-8"?>
<a:theme xmlns:a="http://schemas.openxmlformats.org/drawingml/2006/main" name="Office Theme">
  <a:themeElements>
    <a:clrScheme name="自定义 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8953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</TotalTime>
  <Words>118</Words>
  <Application>Microsoft Office PowerPoint</Application>
  <PresentationFormat>寬螢幕</PresentationFormat>
  <Paragraphs>11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等线</vt:lpstr>
      <vt:lpstr>微软雅黑</vt:lpstr>
      <vt:lpstr>新細明體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257</cp:revision>
  <dcterms:created xsi:type="dcterms:W3CDTF">2017-08-18T03:02:00Z</dcterms:created>
  <dcterms:modified xsi:type="dcterms:W3CDTF">2023-08-15T06:33:01Z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