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9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06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96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64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04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466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82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88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137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2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908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632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2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 descr="一張含有 油畫, 雲, 藝術, 圖畫 的圖片&#10;&#10;自動產生的描述">
            <a:extLst>
              <a:ext uri="{FF2B5EF4-FFF2-40B4-BE49-F238E27FC236}">
                <a16:creationId xmlns:a16="http://schemas.microsoft.com/office/drawing/2014/main" id="{438B5C3B-F6CE-B180-FBAF-D8946EAED6F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15"/>
            <a:ext cx="6858000" cy="10251583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BFDDA6BB-F081-8757-8317-66AF40DD6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8520" y="3610415"/>
            <a:ext cx="3553473" cy="536582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禁止</a:t>
            </a:r>
            <a:r>
              <a:rPr lang="zh-TW" altLang="en-US" sz="24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職場霸</a:t>
            </a:r>
            <a:r>
              <a:rPr lang="zh-TW" altLang="en-US" sz="24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凌</a:t>
            </a:r>
            <a:r>
              <a:rPr lang="zh-TW" altLang="en-US" sz="24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公開揭示</a:t>
            </a:r>
            <a:endParaRPr lang="zh-TW" altLang="en-US" sz="2400" b="1" dirty="0">
              <a:solidFill>
                <a:srgbClr val="FF0000"/>
              </a:solidFill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8BDCAFE-DAD3-6907-5B67-50BE1C5D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211392"/>
            <a:ext cx="5143500" cy="5694608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職場霸凌是指在工作場所中發生的，藉由權力濫用與不公平的處罰所造成的</a:t>
            </a: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持續性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的冒犯、威脅、冷落、孤立或侮辱行為，使被霸凌者感到受挫、被威脅、羞辱</a:t>
            </a: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、被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孤立及受傷，進而折損其自信並帶來沈重的</a:t>
            </a:r>
            <a:r>
              <a:rPr lang="zh-TW" altLang="en-US" sz="290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身心</a:t>
            </a:r>
            <a:r>
              <a:rPr lang="zh-TW" altLang="en-US" sz="290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壓力。</a:t>
            </a: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。</a:t>
            </a:r>
            <a:endParaRPr lang="zh-TW" altLang="en-US" sz="2900" dirty="0" smtClean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如遇有上述事件請向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服務機關</a:t>
            </a: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提出職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場霸凌</a:t>
            </a: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申訴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，</a:t>
            </a: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如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涉機關首長</a:t>
            </a: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則向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上級機關</a:t>
            </a: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提出職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場霸凌申訴。</a:t>
            </a:r>
            <a:endParaRPr lang="zh-TW" altLang="en-US" sz="2900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本校員工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遇性騷擾事件，請立即透過以下方式提出申訴：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電話：</a:t>
            </a:r>
            <a:r>
              <a:rPr lang="en-US" altLang="zh-TW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</a:t>
            </a:r>
            <a:r>
              <a:rPr lang="en-US" altLang="zh-TW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2682724#561</a:t>
            </a:r>
            <a:endParaRPr lang="en-US" altLang="zh-TW" sz="2900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傳真</a:t>
            </a: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：</a:t>
            </a:r>
            <a:r>
              <a:rPr lang="en-US" altLang="zh-TW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06-2895683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電子信箱</a:t>
            </a:r>
            <a:r>
              <a:rPr lang="en-GB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personnel01@rdjh.tn.edu.tw</a:t>
            </a:r>
            <a:endParaRPr lang="en-US" altLang="zh-TW" sz="2900" dirty="0" smtClean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本校對事件之當事人身分將予以保密，並提供適當的協助。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65000"/>
            <a:ext cx="65532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7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114</TotalTime>
  <Words>145</Words>
  <Application>Microsoft Office PowerPoint</Application>
  <PresentationFormat>A4 紙張 (210x297 公釐)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Microsoft JhengHei Light</vt:lpstr>
      <vt:lpstr>新細明體</vt:lpstr>
      <vt:lpstr>Arial</vt:lpstr>
      <vt:lpstr>Calibri</vt:lpstr>
      <vt:lpstr>Calibri Light</vt:lpstr>
      <vt:lpstr>Office 佈景主題</vt:lpstr>
      <vt:lpstr>禁止職場霸凌公開揭示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禁止性騷擾公開揭示</dc:title>
  <dc:creator>人事處</dc:creator>
  <cp:lastModifiedBy>Administrator</cp:lastModifiedBy>
  <cp:revision>7</cp:revision>
  <cp:lastPrinted>2024-09-04T07:29:44Z</cp:lastPrinted>
  <dcterms:created xsi:type="dcterms:W3CDTF">2023-06-30T02:16:04Z</dcterms:created>
  <dcterms:modified xsi:type="dcterms:W3CDTF">2024-11-25T03:22:20Z</dcterms:modified>
</cp:coreProperties>
</file>