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66" d="100"/>
          <a:sy n="66" d="100"/>
        </p:scale>
        <p:origin x="3774" y="2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F0DFE7-E827-4F8D-8CD8-2D89D7240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4000CC-B1EA-427D-88F5-1D477FD66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667DB3-8517-4B97-B8BB-968F14D9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D1D3B3-024E-4379-85A3-15BCB13F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C04BF3-10A1-4BBD-BBF9-2D397A2C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76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5ACB5-0918-404F-AC6E-8A0437B6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91DDB6F-DB1F-4359-834F-8234D57CB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61A12F-5BA5-4468-91D6-CC3A94A3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0CCBF2-F4BF-4480-B28F-FB6AB50B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E09DE3-47F2-48ED-A929-CC13E11F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18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67397-67C2-44EF-9EBE-ED07FB1B9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668A94A-9573-4D55-B8CD-AAF84AC6E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75C0A1-D31B-468C-95EB-EEB528FF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40C074-786A-45C4-9AC8-1527501B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FAB115-A227-4EF8-A224-B2B59B3D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96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69108D-24E0-4433-9645-DB5FEA6E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AB0AA8-33F9-464D-875D-545610B2E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47614E-B58D-4496-AAD5-68FAE170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8A8DDA-8105-48CD-A3E5-8167CEBB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053952-A4DF-45BF-959E-62FCCF20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0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63C5AA-57EC-40F1-A5B1-05CC70BD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E70C8D-CBBA-41F3-AED8-65BF0BE80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7C4531-960E-4935-964D-BF65DF7D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E9E171-EA24-4E47-A592-209E140D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C619B7-AB3B-4493-8C0C-C74D25AC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89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0952A2-982E-40AB-B768-3F195298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A709E0-B40A-4E7E-B541-346C5A8BB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06A6F03-0D83-48D4-B421-910016155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D90D16-6095-4E5F-8AD6-74DDA9FF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6312E5-BC5B-4128-99C5-87F406CB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F89B3E9-B727-4316-8115-35497FA9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7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5CCDD4-F630-461C-8E17-749D64C9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9F037F-A64C-4D26-9C88-86296DDE8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1E88552-B9A1-420F-ADA1-13552C88F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A7C648F-AB1D-459B-A559-7519C0D1D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6369AF1-637E-47AD-A318-FA6567734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54A026B-1984-48D0-8251-86F4DA41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55A58B9-53FB-4ED9-8249-74B75E9F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CCD9AD3-7DED-4E3D-9D7E-D16520B0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8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87934B-420C-4A05-BA61-252990EF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B9ED195-F661-4DB4-B333-5EED6696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F10F38-853D-4044-AA79-E0D41FF1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C94F44-8457-450D-A55F-ED858B70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20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51C9656-723A-4052-B7C9-AF35FA9C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B4BD80D-4EDF-4FE0-8663-03549F5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DAAD9C0-4910-4C5F-B752-8F93A70D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86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6EF555-9652-4B6D-8F26-D837514A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3F5CA3-DE5F-4A2D-9E53-D8CEC8ED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D9C0F7A-0A30-42D0-9637-DF7BD604D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7F66B1-A9E3-4AA7-B85C-E61E5D54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3EA99E4-5832-42D2-B474-C29DF88F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23CF0C-394A-4467-8344-D3336CDA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9F664C-059F-4F68-BD65-33A85AA0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C7B157E-27E1-4619-B032-7BD4C1BBC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594D0C0-45D3-4206-8BF7-D4ABC59C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8B50AB-44EE-4AE7-A1FA-93D62101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0CE63C-9B31-44F8-8D63-39FBBF6F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B8D97E-AFA6-47EE-AFB4-603FBD2C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82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DE5F9C1-CD0D-49BF-A18F-8557EC7A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563877-DD3F-457F-A4BA-8AFBDCAA6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9AEFC9-472D-4E95-AA19-35FF4665C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66D5-BF14-4468-A079-432DB73E4717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F4655A-6E45-454E-A43E-56EF2FF43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8387B8-5B6A-49C3-8ADD-21090E5B5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F4F19-D696-438A-9647-235336795F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51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zh_tw/help/about-canva-for-educat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DD2D24F-ED60-4F7A-880E-45873BD3C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2" t="8640" r="14557" b="16538"/>
          <a:stretch/>
        </p:blipFill>
        <p:spPr>
          <a:xfrm>
            <a:off x="0" y="0"/>
            <a:ext cx="12192000" cy="68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6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DBE0F56-9BDB-4DE2-82FB-3A64063B1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7292" r="14523" b="7605"/>
          <a:stretch/>
        </p:blipFill>
        <p:spPr>
          <a:xfrm>
            <a:off x="0" y="0"/>
            <a:ext cx="12192000" cy="6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2AF6BF5-B991-42D4-8903-7B2619C6F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2285" r="14642" b="12831"/>
          <a:stretch/>
        </p:blipFill>
        <p:spPr>
          <a:xfrm>
            <a:off x="0" y="-1"/>
            <a:ext cx="12192000" cy="68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7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FEA2F04-5DBA-4422-BCBB-2264E1ED1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5333" r="14762" b="9783"/>
          <a:stretch/>
        </p:blipFill>
        <p:spPr>
          <a:xfrm>
            <a:off x="0" y="-1"/>
            <a:ext cx="12192000" cy="686423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762106A-C5E1-4B9B-8FA2-FB61BAAA8943}"/>
              </a:ext>
            </a:extLst>
          </p:cNvPr>
          <p:cNvSpPr txBox="1"/>
          <p:nvPr/>
        </p:nvSpPr>
        <p:spPr>
          <a:xfrm>
            <a:off x="1944799" y="1219200"/>
            <a:ext cx="8302401" cy="461665"/>
          </a:xfrm>
          <a:prstGeom prst="rect">
            <a:avLst/>
          </a:prstGeom>
          <a:solidFill>
            <a:srgbClr val="F5F5F5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hlinkClick r:id="rId3"/>
              </a:rPr>
              <a:t>https://www.canva.com/zh_tw/help/about-canva-for-education/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044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C5ECB10-97D8-4DF9-99AE-7617F5A49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20993" r="14642" b="4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3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EC49CC2-D89D-455C-B6B4-86C6E78AF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9" t="23605" r="14523" b="17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9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064C861-FBF8-4740-B65C-CF8F77027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6" t="16973" r="14652" b="7686"/>
          <a:stretch/>
        </p:blipFill>
        <p:spPr>
          <a:xfrm>
            <a:off x="0" y="0"/>
            <a:ext cx="12192000" cy="692582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B585617-C80F-4DC5-9D85-53D47DC334D0}"/>
              </a:ext>
            </a:extLst>
          </p:cNvPr>
          <p:cNvSpPr txBox="1"/>
          <p:nvPr/>
        </p:nvSpPr>
        <p:spPr>
          <a:xfrm>
            <a:off x="2358342" y="5237545"/>
            <a:ext cx="1794076" cy="523220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15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7A895C8-1BED-41E8-B547-FE41F8A3C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 t="12068" r="14762" b="13048"/>
          <a:stretch/>
        </p:blipFill>
        <p:spPr>
          <a:xfrm>
            <a:off x="0" y="-1"/>
            <a:ext cx="12192000" cy="68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5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F7BDFCA-8922-443D-9B63-6F4D52333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 t="20123" r="14762" b="4775"/>
          <a:stretch/>
        </p:blipFill>
        <p:spPr>
          <a:xfrm>
            <a:off x="0" y="0"/>
            <a:ext cx="12192000" cy="68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0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89DB256-3068-4CBB-91F3-1E193284A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4680" r="14642" b="11306"/>
          <a:stretch/>
        </p:blipFill>
        <p:spPr>
          <a:xfrm>
            <a:off x="0" y="0"/>
            <a:ext cx="12192000" cy="68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4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FDF0865-C0FB-441D-BE1F-4D8BC4197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62" t="9674" r="14642" b="17401"/>
          <a:stretch/>
        </p:blipFill>
        <p:spPr>
          <a:xfrm>
            <a:off x="0" y="-1"/>
            <a:ext cx="12183856" cy="6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4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BCE5297-1795-445A-8FA9-4AF73A28A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8598" r="14880" b="6953"/>
          <a:stretch/>
        </p:blipFill>
        <p:spPr>
          <a:xfrm>
            <a:off x="0" y="0"/>
            <a:ext cx="12192000" cy="68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2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67B2FB2-A887-4096-839C-19DAE9EA0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2722" r="14642" b="12394"/>
          <a:stretch/>
        </p:blipFill>
        <p:spPr>
          <a:xfrm>
            <a:off x="0" y="0"/>
            <a:ext cx="1219200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35CD489-9243-4BB1-8111-90160D656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4245" r="14523" b="11524"/>
          <a:stretch/>
        </p:blipFill>
        <p:spPr>
          <a:xfrm>
            <a:off x="-1" y="0"/>
            <a:ext cx="12328309" cy="6858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2220A6B-BEA7-4168-B517-FA0B17665176}"/>
              </a:ext>
            </a:extLst>
          </p:cNvPr>
          <p:cNvSpPr txBox="1"/>
          <p:nvPr/>
        </p:nvSpPr>
        <p:spPr>
          <a:xfrm>
            <a:off x="6095999" y="2772227"/>
            <a:ext cx="4339771" cy="1200329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altLang="zh-TW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433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18</Words>
  <Application>Microsoft Office PowerPoint</Application>
  <PresentationFormat>寬螢幕</PresentationFormat>
  <Paragraphs>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温廷宇</dc:creator>
  <cp:lastModifiedBy>温廷宇</cp:lastModifiedBy>
  <cp:revision>9</cp:revision>
  <dcterms:created xsi:type="dcterms:W3CDTF">2024-03-26T09:37:06Z</dcterms:created>
  <dcterms:modified xsi:type="dcterms:W3CDTF">2024-03-26T12:44:24Z</dcterms:modified>
</cp:coreProperties>
</file>