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</p:sldMasterIdLst>
  <p:notesMasterIdLst>
    <p:notesMasterId r:id="rId57"/>
  </p:notesMasterIdLst>
  <p:handoutMasterIdLst>
    <p:handoutMasterId r:id="rId58"/>
  </p:handoutMasterIdLst>
  <p:sldIdLst>
    <p:sldId id="256" r:id="rId2"/>
    <p:sldId id="392" r:id="rId3"/>
    <p:sldId id="434" r:id="rId4"/>
    <p:sldId id="400" r:id="rId5"/>
    <p:sldId id="394" r:id="rId6"/>
    <p:sldId id="401" r:id="rId7"/>
    <p:sldId id="410" r:id="rId8"/>
    <p:sldId id="467" r:id="rId9"/>
    <p:sldId id="422" r:id="rId10"/>
    <p:sldId id="411" r:id="rId11"/>
    <p:sldId id="259" r:id="rId12"/>
    <p:sldId id="376" r:id="rId13"/>
    <p:sldId id="378" r:id="rId14"/>
    <p:sldId id="380" r:id="rId15"/>
    <p:sldId id="381" r:id="rId16"/>
    <p:sldId id="382" r:id="rId17"/>
    <p:sldId id="377" r:id="rId18"/>
    <p:sldId id="385" r:id="rId19"/>
    <p:sldId id="387" r:id="rId20"/>
    <p:sldId id="389" r:id="rId21"/>
    <p:sldId id="408" r:id="rId22"/>
    <p:sldId id="435" r:id="rId23"/>
    <p:sldId id="427" r:id="rId24"/>
    <p:sldId id="359" r:id="rId25"/>
    <p:sldId id="390" r:id="rId26"/>
    <p:sldId id="391" r:id="rId27"/>
    <p:sldId id="425" r:id="rId28"/>
    <p:sldId id="395" r:id="rId29"/>
    <p:sldId id="396" r:id="rId30"/>
    <p:sldId id="397" r:id="rId31"/>
    <p:sldId id="398" r:id="rId32"/>
    <p:sldId id="440" r:id="rId33"/>
    <p:sldId id="441" r:id="rId34"/>
    <p:sldId id="442" r:id="rId35"/>
    <p:sldId id="443" r:id="rId36"/>
    <p:sldId id="444" r:id="rId37"/>
    <p:sldId id="445" r:id="rId38"/>
    <p:sldId id="446" r:id="rId39"/>
    <p:sldId id="447" r:id="rId40"/>
    <p:sldId id="448" r:id="rId41"/>
    <p:sldId id="449" r:id="rId42"/>
    <p:sldId id="466" r:id="rId43"/>
    <p:sldId id="454" r:id="rId44"/>
    <p:sldId id="457" r:id="rId45"/>
    <p:sldId id="474" r:id="rId46"/>
    <p:sldId id="475" r:id="rId47"/>
    <p:sldId id="476" r:id="rId48"/>
    <p:sldId id="477" r:id="rId49"/>
    <p:sldId id="458" r:id="rId50"/>
    <p:sldId id="423" r:id="rId51"/>
    <p:sldId id="461" r:id="rId52"/>
    <p:sldId id="452" r:id="rId53"/>
    <p:sldId id="453" r:id="rId54"/>
    <p:sldId id="463" r:id="rId55"/>
    <p:sldId id="464" r:id="rId56"/>
  </p:sldIdLst>
  <p:sldSz cx="9144000" cy="5143500" type="screen16x9"/>
  <p:notesSz cx="6735763" cy="98663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7FA"/>
    <a:srgbClr val="FF00FF"/>
    <a:srgbClr val="92CAD6"/>
    <a:srgbClr val="B7E2E1"/>
    <a:srgbClr val="F8C9A1"/>
    <a:srgbClr val="DAEDF2"/>
    <a:srgbClr val="85A8CE"/>
    <a:srgbClr val="FC8B46"/>
    <a:srgbClr val="FD9E66"/>
    <a:srgbClr val="A6DA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1BE1DAD-ED1E-4E11-84C4-3C745D9588C6}">
  <a:tblStyle styleId="{91BE1DAD-ED1E-4E11-84C4-3C745D9588C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329" autoAdjust="0"/>
    <p:restoredTop sz="93318" autoAdjust="0"/>
  </p:normalViewPr>
  <p:slideViewPr>
    <p:cSldViewPr snapToGrid="0">
      <p:cViewPr varScale="1">
        <p:scale>
          <a:sx n="119" d="100"/>
          <a:sy n="119" d="100"/>
        </p:scale>
        <p:origin x="893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419CE7-27EF-B742-85C8-E97D30E122E8}" type="datetimeFigureOut">
              <a:rPr kumimoji="1" lang="zh-TW" altLang="en-US" smtClean="0"/>
              <a:t>2023/4/11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6F7CC6-F5BC-1B42-85F7-DB1414DD8B9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238950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5" name="Google Shape;1625;p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Google Shape;1701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2" name="Google Shape;1702;g898feb88a6_0_306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889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時代的變遷、教育的變革、不進則退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0601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Google Shape;1701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2" name="Google Shape;1702;g898feb88a6_0_306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967700" y="1345750"/>
            <a:ext cx="7208700" cy="19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400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138725" y="3114175"/>
            <a:ext cx="6866700" cy="5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4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4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4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4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4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4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4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4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7571875" y="99101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 rot="9553842">
            <a:off x="2124651" y="4191357"/>
            <a:ext cx="60324" cy="4304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0_1_1_1_1"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17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17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6" name="Google Shape;1216;p17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1217" name="Google Shape;1217;p17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7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9" name="Google Shape;1219;p17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1220" name="Google Shape;1220;p17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7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2" name="Google Shape;1222;p17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1223" name="Google Shape;1223;p17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17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5" name="Google Shape;1225;p17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1226" name="Google Shape;1226;p17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7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8" name="Google Shape;1228;p17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1229" name="Google Shape;1229;p17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7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1" name="Google Shape;1231;p17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1232" name="Google Shape;1232;p17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7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4" name="Google Shape;1234;p17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17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FAE3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17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" name="Google Shape;1237;p17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17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17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17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17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17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17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17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17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17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17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17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17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17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17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17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17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17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5" name="Google Shape;1255;p17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7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7" name="Google Shape;1257;p17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17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9" name="Google Shape;1259;p17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0" name="Google Shape;1260;p17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p17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2" name="Google Shape;1262;p17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3" name="Google Shape;1263;p17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17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5" name="Google Shape;1265;p17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6" name="Google Shape;1266;p17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7" name="Google Shape;1267;p17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8" name="Google Shape;1268;p17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9" name="Google Shape;1269;p17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17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17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17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17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4" name="Google Shape;1274;p17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5" name="Google Shape;1275;p17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6" name="Google Shape;1276;p17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7" name="Google Shape;1277;p17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p17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9" name="Google Shape;1279;p17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0" name="Google Shape;1280;p17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1" name="Google Shape;1281;p17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2" name="Google Shape;1282;p17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3" name="Google Shape;1283;p17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p17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17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6" name="Google Shape;1286;p17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7" name="Google Shape;1287;p17"/>
          <p:cNvGrpSpPr/>
          <p:nvPr/>
        </p:nvGrpSpPr>
        <p:grpSpPr>
          <a:xfrm>
            <a:off x="504088" y="319075"/>
            <a:ext cx="444275" cy="398525"/>
            <a:chOff x="2495125" y="2142250"/>
            <a:chExt cx="444275" cy="398525"/>
          </a:xfrm>
        </p:grpSpPr>
        <p:sp>
          <p:nvSpPr>
            <p:cNvPr id="1288" name="Google Shape;1288;p1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0" name="Google Shape;1290;p17"/>
          <p:cNvGrpSpPr/>
          <p:nvPr/>
        </p:nvGrpSpPr>
        <p:grpSpPr>
          <a:xfrm>
            <a:off x="7942288" y="4463763"/>
            <a:ext cx="291375" cy="281375"/>
            <a:chOff x="3243875" y="2372825"/>
            <a:chExt cx="291375" cy="281375"/>
          </a:xfrm>
        </p:grpSpPr>
        <p:sp>
          <p:nvSpPr>
            <p:cNvPr id="1291" name="Google Shape;1291;p1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1" name="Google Shape;1301;p17"/>
          <p:cNvGrpSpPr/>
          <p:nvPr/>
        </p:nvGrpSpPr>
        <p:grpSpPr>
          <a:xfrm>
            <a:off x="1236250" y="319063"/>
            <a:ext cx="166675" cy="168575"/>
            <a:chOff x="4954425" y="2036375"/>
            <a:chExt cx="166675" cy="168575"/>
          </a:xfrm>
        </p:grpSpPr>
        <p:sp>
          <p:nvSpPr>
            <p:cNvPr id="1302" name="Google Shape;1302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4" name="Google Shape;1304;p17"/>
          <p:cNvSpPr/>
          <p:nvPr/>
        </p:nvSpPr>
        <p:spPr>
          <a:xfrm>
            <a:off x="8028425" y="36276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17"/>
          <p:cNvSpPr/>
          <p:nvPr/>
        </p:nvSpPr>
        <p:spPr>
          <a:xfrm>
            <a:off x="8149363" y="41939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6" name="Google Shape;1306;p17"/>
          <p:cNvGrpSpPr/>
          <p:nvPr/>
        </p:nvGrpSpPr>
        <p:grpSpPr>
          <a:xfrm>
            <a:off x="7442275" y="4651625"/>
            <a:ext cx="166675" cy="168575"/>
            <a:chOff x="4954425" y="2036375"/>
            <a:chExt cx="166675" cy="168575"/>
          </a:xfrm>
        </p:grpSpPr>
        <p:sp>
          <p:nvSpPr>
            <p:cNvPr id="1307" name="Google Shape;1307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0_1_1_1_1_1_1"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19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19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07" name="Google Shape;1407;p19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1408" name="Google Shape;1408;p19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19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0" name="Google Shape;1410;p19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1411" name="Google Shape;1411;p19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19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3" name="Google Shape;1413;p19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1414" name="Google Shape;1414;p19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19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6" name="Google Shape;1416;p19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1417" name="Google Shape;1417;p19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19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9" name="Google Shape;1419;p19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1420" name="Google Shape;1420;p19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19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2" name="Google Shape;1422;p19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1423" name="Google Shape;1423;p19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19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5" name="Google Shape;1425;p19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19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FAE3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7" name="Google Shape;1427;p19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19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9" name="Google Shape;1429;p19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0" name="Google Shape;1430;p19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p19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19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19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19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19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19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19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19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19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19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19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19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19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19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19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6" name="Google Shape;1446;p19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7" name="Google Shape;1447;p19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8" name="Google Shape;1448;p19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9" name="Google Shape;1449;p19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0" name="Google Shape;1450;p19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p19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2" name="Google Shape;1452;p19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3" name="Google Shape;1453;p19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4" name="Google Shape;1454;p19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5" name="Google Shape;1455;p19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6" name="Google Shape;1456;p19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7" name="Google Shape;1457;p19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8" name="Google Shape;1458;p19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9" name="Google Shape;1459;p19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0" name="Google Shape;1460;p19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1" name="Google Shape;1461;p19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2" name="Google Shape;1462;p19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3" name="Google Shape;1463;p19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4" name="Google Shape;1464;p19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5" name="Google Shape;1465;p19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6" name="Google Shape;1466;p19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7" name="Google Shape;1467;p19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8" name="Google Shape;1468;p19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9" name="Google Shape;1469;p19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0" name="Google Shape;1470;p19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1" name="Google Shape;1471;p19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19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19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4" name="Google Shape;1474;p19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5" name="Google Shape;1475;p19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6" name="Google Shape;1476;p19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7" name="Google Shape;1477;p19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8" name="Google Shape;1478;p19"/>
          <p:cNvGrpSpPr/>
          <p:nvPr/>
        </p:nvGrpSpPr>
        <p:grpSpPr>
          <a:xfrm>
            <a:off x="7658900" y="2949438"/>
            <a:ext cx="444275" cy="398525"/>
            <a:chOff x="2495125" y="2142250"/>
            <a:chExt cx="444275" cy="398525"/>
          </a:xfrm>
        </p:grpSpPr>
        <p:sp>
          <p:nvSpPr>
            <p:cNvPr id="1479" name="Google Shape;1479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1" name="Google Shape;1481;p19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1482" name="Google Shape;1482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2" name="Google Shape;1492;p19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493" name="Google Shape;1493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5" name="Google Shape;1495;p19"/>
          <p:cNvSpPr/>
          <p:nvPr/>
        </p:nvSpPr>
        <p:spPr>
          <a:xfrm>
            <a:off x="7006975" y="6596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19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19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19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19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0" name="Google Shape;1500;p19"/>
          <p:cNvGrpSpPr/>
          <p:nvPr/>
        </p:nvGrpSpPr>
        <p:grpSpPr>
          <a:xfrm>
            <a:off x="1529750" y="4285375"/>
            <a:ext cx="291375" cy="281375"/>
            <a:chOff x="3243875" y="2372825"/>
            <a:chExt cx="291375" cy="281375"/>
          </a:xfrm>
        </p:grpSpPr>
        <p:sp>
          <p:nvSpPr>
            <p:cNvPr id="1501" name="Google Shape;1501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1" name="Google Shape;1511;p19"/>
          <p:cNvGrpSpPr/>
          <p:nvPr/>
        </p:nvGrpSpPr>
        <p:grpSpPr>
          <a:xfrm>
            <a:off x="1254238" y="2592525"/>
            <a:ext cx="444275" cy="398525"/>
            <a:chOff x="2495125" y="2142250"/>
            <a:chExt cx="444275" cy="398525"/>
          </a:xfrm>
        </p:grpSpPr>
        <p:sp>
          <p:nvSpPr>
            <p:cNvPr id="1512" name="Google Shape;1512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4" name="Google Shape;1514;p19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515" name="Google Shape;1515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5" name="Google Shape;1525;p19"/>
          <p:cNvGrpSpPr/>
          <p:nvPr/>
        </p:nvGrpSpPr>
        <p:grpSpPr>
          <a:xfrm>
            <a:off x="7185250" y="2202150"/>
            <a:ext cx="166675" cy="168575"/>
            <a:chOff x="4954425" y="2036375"/>
            <a:chExt cx="166675" cy="168575"/>
          </a:xfrm>
        </p:grpSpPr>
        <p:sp>
          <p:nvSpPr>
            <p:cNvPr id="1526" name="Google Shape;1526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8" name="Google Shape;1528;p19"/>
          <p:cNvGrpSpPr/>
          <p:nvPr/>
        </p:nvGrpSpPr>
        <p:grpSpPr>
          <a:xfrm>
            <a:off x="7658888" y="1125963"/>
            <a:ext cx="444275" cy="398525"/>
            <a:chOff x="2495125" y="2142250"/>
            <a:chExt cx="444275" cy="398525"/>
          </a:xfrm>
        </p:grpSpPr>
        <p:sp>
          <p:nvSpPr>
            <p:cNvPr id="1529" name="Google Shape;1529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" name="Google Shape;93;p3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94" name="Google Shape;94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" name="Google Shape;95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6" name="Google Shape;96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" name="Google Shape;98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0" name="Google Shape;100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2" name="Google Shape;102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3" name="Google Shape;103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5" name="Google Shape;105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6" name="Google Shape;106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" name="Google Shape;108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9" name="Google Shape;109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" name="Google Shape;111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2" name="Google Shape;112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4" name="Google Shape;114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" name="Google Shape;116;p3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3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3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3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3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3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3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3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3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3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3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3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3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3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3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3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3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3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3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3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3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3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3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3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3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3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3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3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3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3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3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3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3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3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3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3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3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3"/>
          <p:cNvSpPr txBox="1">
            <a:spLocks noGrp="1"/>
          </p:cNvSpPr>
          <p:nvPr>
            <p:ph type="title"/>
          </p:nvPr>
        </p:nvSpPr>
        <p:spPr>
          <a:xfrm>
            <a:off x="2497874" y="2156593"/>
            <a:ext cx="39681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67" name="Google Shape;167;p3"/>
          <p:cNvSpPr txBox="1">
            <a:spLocks noGrp="1"/>
          </p:cNvSpPr>
          <p:nvPr>
            <p:ph type="title" idx="2" hasCustomPrompt="1"/>
          </p:nvPr>
        </p:nvSpPr>
        <p:spPr>
          <a:xfrm>
            <a:off x="3965650" y="1122450"/>
            <a:ext cx="10326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"/>
          <p:cNvSpPr txBox="1">
            <a:spLocks noGrp="1"/>
          </p:cNvSpPr>
          <p:nvPr>
            <p:ph type="subTitle" idx="1"/>
          </p:nvPr>
        </p:nvSpPr>
        <p:spPr>
          <a:xfrm>
            <a:off x="2233575" y="3144850"/>
            <a:ext cx="4496700" cy="6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9" name="Google Shape;169;p3"/>
          <p:cNvSpPr/>
          <p:nvPr/>
        </p:nvSpPr>
        <p:spPr>
          <a:xfrm>
            <a:off x="1531350" y="3017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3"/>
          <p:cNvSpPr/>
          <p:nvPr/>
        </p:nvSpPr>
        <p:spPr>
          <a:xfrm>
            <a:off x="8069225" y="27083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7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7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8" name="Google Shape;438;p7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39" name="Google Shape;439;p7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1" name="Google Shape;441;p7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42" name="Google Shape;442;p7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4" name="Google Shape;444;p7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45" name="Google Shape;445;p7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7" name="Google Shape;447;p7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48" name="Google Shape;448;p7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0" name="Google Shape;450;p7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51" name="Google Shape;451;p7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3" name="Google Shape;453;p7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54" name="Google Shape;454;p7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7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6" name="Google Shape;456;p7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7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FAE3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7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7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7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7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7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7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7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7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7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7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7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7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7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7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7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7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7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7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7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7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7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7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7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7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7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7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7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7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7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7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7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7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7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7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7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7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7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7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7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7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7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7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7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7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7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7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7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7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7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7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7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7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7"/>
          <p:cNvSpPr txBox="1">
            <a:spLocks noGrp="1"/>
          </p:cNvSpPr>
          <p:nvPr>
            <p:ph type="subTitle" idx="1"/>
          </p:nvPr>
        </p:nvSpPr>
        <p:spPr>
          <a:xfrm>
            <a:off x="5558685" y="2109350"/>
            <a:ext cx="24174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11" name="Google Shape;511;p7"/>
          <p:cNvSpPr txBox="1">
            <a:spLocks noGrp="1"/>
          </p:cNvSpPr>
          <p:nvPr>
            <p:ph type="subTitle" idx="2"/>
          </p:nvPr>
        </p:nvSpPr>
        <p:spPr>
          <a:xfrm>
            <a:off x="5556263" y="2463297"/>
            <a:ext cx="2417400" cy="13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8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8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5" name="Google Shape;515;p8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516" name="Google Shape;516;p8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8" name="Google Shape;518;p8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519" name="Google Shape;519;p8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1" name="Google Shape;521;p8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522" name="Google Shape;522;p8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4" name="Google Shape;524;p8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525" name="Google Shape;525;p8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7" name="Google Shape;527;p8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528" name="Google Shape;528;p8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0" name="Google Shape;530;p8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531" name="Google Shape;531;p8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3" name="Google Shape;533;p8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8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FAE3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8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8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8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8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8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8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8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8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8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8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8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8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8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8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8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8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8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8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8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8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8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8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8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8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8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8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8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8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8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8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8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8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8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8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8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8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8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8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8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8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8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8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8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8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8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8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8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8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8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8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8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8"/>
          <p:cNvSpPr txBox="1">
            <a:spLocks noGrp="1"/>
          </p:cNvSpPr>
          <p:nvPr>
            <p:ph type="title"/>
          </p:nvPr>
        </p:nvSpPr>
        <p:spPr>
          <a:xfrm>
            <a:off x="1529550" y="1682550"/>
            <a:ext cx="6084900" cy="7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7" name="Google Shape;587;p8"/>
          <p:cNvSpPr txBox="1">
            <a:spLocks noGrp="1"/>
          </p:cNvSpPr>
          <p:nvPr>
            <p:ph type="subTitle" idx="1"/>
          </p:nvPr>
        </p:nvSpPr>
        <p:spPr>
          <a:xfrm>
            <a:off x="1534825" y="2405250"/>
            <a:ext cx="6084900" cy="10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9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9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1" name="Google Shape;591;p9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592" name="Google Shape;592;p9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4" name="Google Shape;594;p9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595" name="Google Shape;595;p9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7" name="Google Shape;597;p9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598" name="Google Shape;598;p9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9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0" name="Google Shape;600;p9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601" name="Google Shape;601;p9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3" name="Google Shape;603;p9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604" name="Google Shape;604;p9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6" name="Google Shape;606;p9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607" name="Google Shape;607;p9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9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9" name="Google Shape;609;p9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9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FAE3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9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9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9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9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9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9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9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9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9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9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9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9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9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9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9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9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9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9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9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9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9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9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9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9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9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9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9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9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9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9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9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9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9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9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9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9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9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9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9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9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9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9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9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9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9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9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9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9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9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9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9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9"/>
          <p:cNvSpPr txBox="1">
            <a:spLocks noGrp="1"/>
          </p:cNvSpPr>
          <p:nvPr>
            <p:ph type="title"/>
          </p:nvPr>
        </p:nvSpPr>
        <p:spPr>
          <a:xfrm>
            <a:off x="2014800" y="1482700"/>
            <a:ext cx="5114400" cy="13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9"/>
          <p:cNvSpPr txBox="1">
            <a:spLocks noGrp="1"/>
          </p:cNvSpPr>
          <p:nvPr>
            <p:ph type="subTitle" idx="1"/>
          </p:nvPr>
        </p:nvSpPr>
        <p:spPr>
          <a:xfrm>
            <a:off x="2594250" y="2750800"/>
            <a:ext cx="3955500" cy="9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0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10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7" name="Google Shape;667;p10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668" name="Google Shape;668;p10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0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" name="Google Shape;670;p10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671" name="Google Shape;671;p10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0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3" name="Google Shape;673;p10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674" name="Google Shape;674;p10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0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6" name="Google Shape;676;p10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677" name="Google Shape;677;p10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0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9" name="Google Shape;679;p10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680" name="Google Shape;680;p10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0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2" name="Google Shape;682;p10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683" name="Google Shape;683;p10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0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5" name="Google Shape;685;p10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10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FAE3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10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10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10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10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10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10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10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10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10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10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10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10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10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10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10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10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10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10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10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10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10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10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10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10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10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10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10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10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10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10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10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10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10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10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10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10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10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10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10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10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10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10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10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10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10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10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10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10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10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0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10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10"/>
          <p:cNvSpPr txBox="1">
            <a:spLocks noGrp="1"/>
          </p:cNvSpPr>
          <p:nvPr>
            <p:ph type="title"/>
          </p:nvPr>
        </p:nvSpPr>
        <p:spPr>
          <a:xfrm>
            <a:off x="3438550" y="2009550"/>
            <a:ext cx="4979400" cy="11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11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11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2" name="Google Shape;742;p11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743" name="Google Shape;743;p11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5" name="Google Shape;745;p11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746" name="Google Shape;746;p11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8" name="Google Shape;748;p11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749" name="Google Shape;749;p11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1" name="Google Shape;751;p11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752" name="Google Shape;752;p11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1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4" name="Google Shape;754;p11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755" name="Google Shape;755;p11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1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7" name="Google Shape;757;p11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758" name="Google Shape;758;p11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0" name="Google Shape;760;p11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11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FAE3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11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11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11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11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11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11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11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11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11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11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11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1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11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11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11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11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11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11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11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11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11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11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1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1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1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1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11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11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11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11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11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11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11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11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11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11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11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11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11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11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11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11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11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11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11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11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11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11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11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11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11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11"/>
          <p:cNvSpPr txBox="1">
            <a:spLocks noGrp="1"/>
          </p:cNvSpPr>
          <p:nvPr>
            <p:ph type="title" hasCustomPrompt="1"/>
          </p:nvPr>
        </p:nvSpPr>
        <p:spPr>
          <a:xfrm>
            <a:off x="1816863" y="1707588"/>
            <a:ext cx="5511600" cy="14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14" name="Google Shape;814;p11"/>
          <p:cNvSpPr txBox="1">
            <a:spLocks noGrp="1"/>
          </p:cNvSpPr>
          <p:nvPr>
            <p:ph type="subTitle" idx="1"/>
          </p:nvPr>
        </p:nvSpPr>
        <p:spPr>
          <a:xfrm>
            <a:off x="1815538" y="2971813"/>
            <a:ext cx="5511600" cy="4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_1_1"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1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1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6" name="Google Shape;1126;p1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1127" name="Google Shape;1127;p1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9" name="Google Shape;1129;p1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1130" name="Google Shape;1130;p1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2" name="Google Shape;1132;p1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1133" name="Google Shape;1133;p1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5" name="Google Shape;1135;p1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1136" name="Google Shape;1136;p1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8" name="Google Shape;1138;p1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1139" name="Google Shape;1139;p1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1" name="Google Shape;1141;p1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1142" name="Google Shape;1142;p1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4" name="Google Shape;1144;p1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p1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FAE3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1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7" name="Google Shape;1147;p1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8" name="Google Shape;1148;p1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1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1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1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1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3" name="Google Shape;1153;p1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4" name="Google Shape;1154;p1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5" name="Google Shape;1155;p1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" name="Google Shape;1156;p1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" name="Google Shape;1157;p1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1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p1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0" name="Google Shape;1160;p1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1" name="Google Shape;1161;p1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2" name="Google Shape;1162;p1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3" name="Google Shape;1163;p1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4" name="Google Shape;1164;p1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1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6" name="Google Shape;1166;p1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7" name="Google Shape;1167;p1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8" name="Google Shape;1168;p1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9" name="Google Shape;1169;p1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0" name="Google Shape;1170;p1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1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2" name="Google Shape;1172;p1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1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4" name="Google Shape;1174;p1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5" name="Google Shape;1175;p1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6" name="Google Shape;1176;p1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1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1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1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0" name="Google Shape;1180;p1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1" name="Google Shape;1181;p1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2" name="Google Shape;1182;p1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3" name="Google Shape;1183;p1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1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5" name="Google Shape;1185;p1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6" name="Google Shape;1186;p1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7" name="Google Shape;1187;p1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Google Shape;1188;p1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9" name="Google Shape;1189;p1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0" name="Google Shape;1190;p1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1" name="Google Shape;1191;p1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2" name="Google Shape;1192;p1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p1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4" name="Google Shape;1194;p1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5" name="Google Shape;1195;p1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" name="Google Shape;1196;p1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7" name="Google Shape;1197;p1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1198" name="Google Shape;1198;p1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8" name="Google Shape;1208;p1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9" name="Google Shape;1209;p1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1210" name="Google Shape;1210;p1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2" name="Google Shape;1212;p1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2" r:id="rId9"/>
    <p:sldLayoutId id="2147483663" r:id="rId10"/>
    <p:sldLayoutId id="214748366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tbeerc.tn.edu.tw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youtube.com/watch?v=qjP_1wKMdB4" TargetMode="Externa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reurl.cc/LX88M3" TargetMode="Externa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tbeerc.tn.edu.tw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facebook.com/tainanbilingual" TargetMode="Externa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989;p73">
            <a:extLst>
              <a:ext uri="{FF2B5EF4-FFF2-40B4-BE49-F238E27FC236}">
                <a16:creationId xmlns:a16="http://schemas.microsoft.com/office/drawing/2014/main" id="{40E3BFD4-7FFD-4DC3-D286-54BCEF0550BF}"/>
              </a:ext>
            </a:extLst>
          </p:cNvPr>
          <p:cNvSpPr/>
          <p:nvPr/>
        </p:nvSpPr>
        <p:spPr>
          <a:xfrm rot="599">
            <a:off x="2806925" y="2602604"/>
            <a:ext cx="3441300" cy="108510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3" name="Google Shape;8991;p73">
            <a:extLst>
              <a:ext uri="{FF2B5EF4-FFF2-40B4-BE49-F238E27FC236}">
                <a16:creationId xmlns:a16="http://schemas.microsoft.com/office/drawing/2014/main" id="{D9CDFB8F-81EE-5D23-1A66-322B578D372B}"/>
              </a:ext>
            </a:extLst>
          </p:cNvPr>
          <p:cNvSpPr/>
          <p:nvPr/>
        </p:nvSpPr>
        <p:spPr>
          <a:xfrm rot="2153968">
            <a:off x="4027849" y="2165266"/>
            <a:ext cx="1088263" cy="94044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627" name="Google Shape;1627;p26"/>
          <p:cNvSpPr txBox="1">
            <a:spLocks noGrp="1"/>
          </p:cNvSpPr>
          <p:nvPr>
            <p:ph type="ctrTitle"/>
          </p:nvPr>
        </p:nvSpPr>
        <p:spPr>
          <a:xfrm>
            <a:off x="982662" y="1174684"/>
            <a:ext cx="7208700" cy="135608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ts val="46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臺南市立國民中小學教師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運用課室英語能力認證計畫</a:t>
            </a:r>
            <a:endParaRPr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629" name="Google Shape;1629;p26"/>
          <p:cNvGrpSpPr/>
          <p:nvPr/>
        </p:nvGrpSpPr>
        <p:grpSpPr>
          <a:xfrm>
            <a:off x="7480525" y="1448400"/>
            <a:ext cx="444275" cy="398525"/>
            <a:chOff x="2495125" y="2142250"/>
            <a:chExt cx="444275" cy="398525"/>
          </a:xfrm>
        </p:grpSpPr>
        <p:sp>
          <p:nvSpPr>
            <p:cNvPr id="1630" name="Google Shape;1630;p2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2" name="Google Shape;1632;p26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1633" name="Google Shape;1633;p2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3" name="Google Shape;1643;p26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644" name="Google Shape;1644;p2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2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7" name="Google Shape;1657;p26"/>
          <p:cNvGrpSpPr/>
          <p:nvPr/>
        </p:nvGrpSpPr>
        <p:grpSpPr>
          <a:xfrm>
            <a:off x="982662" y="4284903"/>
            <a:ext cx="444275" cy="398525"/>
            <a:chOff x="2495125" y="2142250"/>
            <a:chExt cx="444275" cy="398525"/>
          </a:xfrm>
        </p:grpSpPr>
        <p:sp>
          <p:nvSpPr>
            <p:cNvPr id="1658" name="Google Shape;1658;p2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2800;p34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  <a:solidFill>
            <a:schemeClr val="accent4">
              <a:lumMod val="75000"/>
            </a:schemeClr>
          </a:solidFill>
        </p:grpSpPr>
        <p:sp>
          <p:nvSpPr>
            <p:cNvPr id="48" name="Google Shape;2801;p34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9" name="Google Shape;2802;p34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0" name="Google Shape;2803;p34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1" name="Google Shape;2804;p34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" name="Google Shape;2805;p34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58" name="Google Shape;2674;p33"/>
          <p:cNvGrpSpPr/>
          <p:nvPr/>
        </p:nvGrpSpPr>
        <p:grpSpPr>
          <a:xfrm>
            <a:off x="1132725" y="401446"/>
            <a:ext cx="1329671" cy="790703"/>
            <a:chOff x="4489200" y="692825"/>
            <a:chExt cx="1766300" cy="1050350"/>
          </a:xfrm>
        </p:grpSpPr>
        <p:sp>
          <p:nvSpPr>
            <p:cNvPr id="159" name="Google Shape;2675;p33"/>
            <p:cNvSpPr/>
            <p:nvPr/>
          </p:nvSpPr>
          <p:spPr>
            <a:xfrm>
              <a:off x="4972050" y="814550"/>
              <a:ext cx="676350" cy="510200"/>
            </a:xfrm>
            <a:custGeom>
              <a:avLst/>
              <a:gdLst/>
              <a:ahLst/>
              <a:cxnLst/>
              <a:rect l="l" t="t" r="r" b="b"/>
              <a:pathLst>
                <a:path w="27054" h="20408" extrusionOk="0">
                  <a:moveTo>
                    <a:pt x="13547" y="1"/>
                  </a:moveTo>
                  <a:cubicBezTo>
                    <a:pt x="11689" y="1"/>
                    <a:pt x="9834" y="359"/>
                    <a:pt x="8040" y="1094"/>
                  </a:cubicBezTo>
                  <a:cubicBezTo>
                    <a:pt x="5104" y="2294"/>
                    <a:pt x="2769" y="4696"/>
                    <a:pt x="1535" y="7665"/>
                  </a:cubicBezTo>
                  <a:cubicBezTo>
                    <a:pt x="334" y="10667"/>
                    <a:pt x="1" y="15137"/>
                    <a:pt x="2336" y="17739"/>
                  </a:cubicBezTo>
                  <a:cubicBezTo>
                    <a:pt x="3436" y="18940"/>
                    <a:pt x="5004" y="19674"/>
                    <a:pt x="6605" y="20007"/>
                  </a:cubicBezTo>
                  <a:cubicBezTo>
                    <a:pt x="8173" y="20341"/>
                    <a:pt x="9841" y="20407"/>
                    <a:pt x="11476" y="20407"/>
                  </a:cubicBezTo>
                  <a:lnTo>
                    <a:pt x="25886" y="15504"/>
                  </a:lnTo>
                  <a:cubicBezTo>
                    <a:pt x="27053" y="9666"/>
                    <a:pt x="24218" y="2962"/>
                    <a:pt x="18814" y="960"/>
                  </a:cubicBezTo>
                  <a:cubicBezTo>
                    <a:pt x="17089" y="326"/>
                    <a:pt x="15317" y="1"/>
                    <a:pt x="135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676;p33"/>
            <p:cNvSpPr/>
            <p:nvPr/>
          </p:nvSpPr>
          <p:spPr>
            <a:xfrm>
              <a:off x="5279775" y="692825"/>
              <a:ext cx="22125" cy="70900"/>
            </a:xfrm>
            <a:custGeom>
              <a:avLst/>
              <a:gdLst/>
              <a:ahLst/>
              <a:cxnLst/>
              <a:rect l="l" t="t" r="r" b="b"/>
              <a:pathLst>
                <a:path w="885" h="2836" extrusionOk="0">
                  <a:moveTo>
                    <a:pt x="401" y="0"/>
                  </a:moveTo>
                  <a:cubicBezTo>
                    <a:pt x="201" y="0"/>
                    <a:pt x="0" y="142"/>
                    <a:pt x="0" y="425"/>
                  </a:cubicBezTo>
                  <a:cubicBezTo>
                    <a:pt x="34" y="1092"/>
                    <a:pt x="34" y="1793"/>
                    <a:pt x="67" y="2460"/>
                  </a:cubicBezTo>
                  <a:cubicBezTo>
                    <a:pt x="67" y="2710"/>
                    <a:pt x="276" y="2835"/>
                    <a:pt x="480" y="2835"/>
                  </a:cubicBezTo>
                  <a:cubicBezTo>
                    <a:pt x="684" y="2835"/>
                    <a:pt x="884" y="2710"/>
                    <a:pt x="868" y="2460"/>
                  </a:cubicBezTo>
                  <a:cubicBezTo>
                    <a:pt x="834" y="1793"/>
                    <a:pt x="834" y="1092"/>
                    <a:pt x="801" y="425"/>
                  </a:cubicBezTo>
                  <a:cubicBezTo>
                    <a:pt x="801" y="142"/>
                    <a:pt x="601" y="0"/>
                    <a:pt x="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677;p33"/>
            <p:cNvSpPr/>
            <p:nvPr/>
          </p:nvSpPr>
          <p:spPr>
            <a:xfrm>
              <a:off x="5421975" y="720100"/>
              <a:ext cx="49775" cy="65750"/>
            </a:xfrm>
            <a:custGeom>
              <a:avLst/>
              <a:gdLst/>
              <a:ahLst/>
              <a:cxnLst/>
              <a:rect l="l" t="t" r="r" b="b"/>
              <a:pathLst>
                <a:path w="1991" h="2630" extrusionOk="0">
                  <a:moveTo>
                    <a:pt x="1450" y="0"/>
                  </a:moveTo>
                  <a:cubicBezTo>
                    <a:pt x="1334" y="0"/>
                    <a:pt x="1222" y="59"/>
                    <a:pt x="1151" y="202"/>
                  </a:cubicBezTo>
                  <a:cubicBezTo>
                    <a:pt x="817" y="835"/>
                    <a:pt x="517" y="1402"/>
                    <a:pt x="183" y="2036"/>
                  </a:cubicBezTo>
                  <a:cubicBezTo>
                    <a:pt x="0" y="2357"/>
                    <a:pt x="288" y="2630"/>
                    <a:pt x="562" y="2630"/>
                  </a:cubicBezTo>
                  <a:cubicBezTo>
                    <a:pt x="688" y="2630"/>
                    <a:pt x="811" y="2573"/>
                    <a:pt x="884" y="2437"/>
                  </a:cubicBezTo>
                  <a:cubicBezTo>
                    <a:pt x="1217" y="1836"/>
                    <a:pt x="1518" y="1236"/>
                    <a:pt x="1851" y="602"/>
                  </a:cubicBezTo>
                  <a:cubicBezTo>
                    <a:pt x="1990" y="301"/>
                    <a:pt x="1711" y="0"/>
                    <a:pt x="1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678;p33"/>
            <p:cNvSpPr/>
            <p:nvPr/>
          </p:nvSpPr>
          <p:spPr>
            <a:xfrm>
              <a:off x="5522775" y="788725"/>
              <a:ext cx="67650" cy="52200"/>
            </a:xfrm>
            <a:custGeom>
              <a:avLst/>
              <a:gdLst/>
              <a:ahLst/>
              <a:cxnLst/>
              <a:rect l="l" t="t" r="r" b="b"/>
              <a:pathLst>
                <a:path w="2706" h="2088" extrusionOk="0">
                  <a:moveTo>
                    <a:pt x="2154" y="0"/>
                  </a:moveTo>
                  <a:cubicBezTo>
                    <a:pt x="2079" y="0"/>
                    <a:pt x="1999" y="28"/>
                    <a:pt x="1922" y="92"/>
                  </a:cubicBezTo>
                  <a:cubicBezTo>
                    <a:pt x="1355" y="492"/>
                    <a:pt x="855" y="959"/>
                    <a:pt x="321" y="1359"/>
                  </a:cubicBezTo>
                  <a:cubicBezTo>
                    <a:pt x="0" y="1627"/>
                    <a:pt x="258" y="2087"/>
                    <a:pt x="562" y="2087"/>
                  </a:cubicBezTo>
                  <a:cubicBezTo>
                    <a:pt x="637" y="2087"/>
                    <a:pt x="715" y="2059"/>
                    <a:pt x="788" y="1993"/>
                  </a:cubicBezTo>
                  <a:cubicBezTo>
                    <a:pt x="1322" y="1593"/>
                    <a:pt x="1822" y="1126"/>
                    <a:pt x="2356" y="692"/>
                  </a:cubicBezTo>
                  <a:cubicBezTo>
                    <a:pt x="2706" y="477"/>
                    <a:pt x="2469" y="0"/>
                    <a:pt x="2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679;p33"/>
            <p:cNvSpPr/>
            <p:nvPr/>
          </p:nvSpPr>
          <p:spPr>
            <a:xfrm>
              <a:off x="5599525" y="901100"/>
              <a:ext cx="75800" cy="38975"/>
            </a:xfrm>
            <a:custGeom>
              <a:avLst/>
              <a:gdLst/>
              <a:ahLst/>
              <a:cxnLst/>
              <a:rect l="l" t="t" r="r" b="b"/>
              <a:pathLst>
                <a:path w="3032" h="1559" extrusionOk="0">
                  <a:moveTo>
                    <a:pt x="2514" y="0"/>
                  </a:moveTo>
                  <a:cubicBezTo>
                    <a:pt x="2465" y="0"/>
                    <a:pt x="2412" y="11"/>
                    <a:pt x="2355" y="33"/>
                  </a:cubicBezTo>
                  <a:cubicBezTo>
                    <a:pt x="1721" y="300"/>
                    <a:pt x="1054" y="534"/>
                    <a:pt x="420" y="801"/>
                  </a:cubicBezTo>
                  <a:cubicBezTo>
                    <a:pt x="0" y="951"/>
                    <a:pt x="173" y="1559"/>
                    <a:pt x="552" y="1559"/>
                  </a:cubicBezTo>
                  <a:cubicBezTo>
                    <a:pt x="595" y="1559"/>
                    <a:pt x="640" y="1551"/>
                    <a:pt x="687" y="1534"/>
                  </a:cubicBezTo>
                  <a:cubicBezTo>
                    <a:pt x="1287" y="1301"/>
                    <a:pt x="1954" y="1034"/>
                    <a:pt x="2588" y="801"/>
                  </a:cubicBezTo>
                  <a:cubicBezTo>
                    <a:pt x="3032" y="623"/>
                    <a:pt x="2899" y="0"/>
                    <a:pt x="25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680;p33"/>
            <p:cNvSpPr/>
            <p:nvPr/>
          </p:nvSpPr>
          <p:spPr>
            <a:xfrm>
              <a:off x="5646700" y="1008650"/>
              <a:ext cx="76750" cy="24250"/>
            </a:xfrm>
            <a:custGeom>
              <a:avLst/>
              <a:gdLst/>
              <a:ahLst/>
              <a:cxnLst/>
              <a:rect l="l" t="t" r="r" b="b"/>
              <a:pathLst>
                <a:path w="3070" h="970" extrusionOk="0">
                  <a:moveTo>
                    <a:pt x="2569" y="0"/>
                  </a:moveTo>
                  <a:cubicBezTo>
                    <a:pt x="2558" y="0"/>
                    <a:pt x="2547" y="0"/>
                    <a:pt x="2536" y="1"/>
                  </a:cubicBezTo>
                  <a:cubicBezTo>
                    <a:pt x="1869" y="34"/>
                    <a:pt x="1168" y="134"/>
                    <a:pt x="501" y="168"/>
                  </a:cubicBezTo>
                  <a:cubicBezTo>
                    <a:pt x="11" y="201"/>
                    <a:pt x="1" y="969"/>
                    <a:pt x="502" y="969"/>
                  </a:cubicBezTo>
                  <a:cubicBezTo>
                    <a:pt x="513" y="969"/>
                    <a:pt x="523" y="969"/>
                    <a:pt x="534" y="968"/>
                  </a:cubicBezTo>
                  <a:cubicBezTo>
                    <a:pt x="1201" y="902"/>
                    <a:pt x="1902" y="835"/>
                    <a:pt x="2569" y="802"/>
                  </a:cubicBezTo>
                  <a:cubicBezTo>
                    <a:pt x="3059" y="736"/>
                    <a:pt x="3069" y="0"/>
                    <a:pt x="25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681;p33"/>
            <p:cNvSpPr/>
            <p:nvPr/>
          </p:nvSpPr>
          <p:spPr>
            <a:xfrm>
              <a:off x="4893075" y="1057000"/>
              <a:ext cx="77325" cy="24350"/>
            </a:xfrm>
            <a:custGeom>
              <a:avLst/>
              <a:gdLst/>
              <a:ahLst/>
              <a:cxnLst/>
              <a:rect l="l" t="t" r="r" b="b"/>
              <a:pathLst>
                <a:path w="3093" h="974" extrusionOk="0">
                  <a:moveTo>
                    <a:pt x="494" y="1"/>
                  </a:moveTo>
                  <a:cubicBezTo>
                    <a:pt x="23" y="1"/>
                    <a:pt x="1" y="770"/>
                    <a:pt x="491" y="802"/>
                  </a:cubicBezTo>
                  <a:cubicBezTo>
                    <a:pt x="1158" y="869"/>
                    <a:pt x="1859" y="936"/>
                    <a:pt x="2526" y="969"/>
                  </a:cubicBezTo>
                  <a:cubicBezTo>
                    <a:pt x="2549" y="972"/>
                    <a:pt x="2570" y="973"/>
                    <a:pt x="2591" y="973"/>
                  </a:cubicBezTo>
                  <a:cubicBezTo>
                    <a:pt x="3092" y="973"/>
                    <a:pt x="3073" y="234"/>
                    <a:pt x="2593" y="202"/>
                  </a:cubicBezTo>
                  <a:cubicBezTo>
                    <a:pt x="1925" y="135"/>
                    <a:pt x="1192" y="68"/>
                    <a:pt x="524" y="2"/>
                  </a:cubicBezTo>
                  <a:cubicBezTo>
                    <a:pt x="514" y="1"/>
                    <a:pt x="504" y="1"/>
                    <a:pt x="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682;p33"/>
            <p:cNvSpPr/>
            <p:nvPr/>
          </p:nvSpPr>
          <p:spPr>
            <a:xfrm>
              <a:off x="5103950" y="727150"/>
              <a:ext cx="54700" cy="62400"/>
            </a:xfrm>
            <a:custGeom>
              <a:avLst/>
              <a:gdLst/>
              <a:ahLst/>
              <a:cxnLst/>
              <a:rect l="l" t="t" r="r" b="b"/>
              <a:pathLst>
                <a:path w="2188" h="2496" extrusionOk="0">
                  <a:moveTo>
                    <a:pt x="585" y="0"/>
                  </a:moveTo>
                  <a:cubicBezTo>
                    <a:pt x="303" y="0"/>
                    <a:pt x="0" y="328"/>
                    <a:pt x="195" y="620"/>
                  </a:cubicBezTo>
                  <a:cubicBezTo>
                    <a:pt x="562" y="1221"/>
                    <a:pt x="929" y="1754"/>
                    <a:pt x="1329" y="2321"/>
                  </a:cubicBezTo>
                  <a:cubicBezTo>
                    <a:pt x="1405" y="2445"/>
                    <a:pt x="1513" y="2495"/>
                    <a:pt x="1623" y="2495"/>
                  </a:cubicBezTo>
                  <a:cubicBezTo>
                    <a:pt x="1900" y="2495"/>
                    <a:pt x="2188" y="2174"/>
                    <a:pt x="1997" y="1888"/>
                  </a:cubicBezTo>
                  <a:cubicBezTo>
                    <a:pt x="1596" y="1287"/>
                    <a:pt x="1229" y="754"/>
                    <a:pt x="862" y="153"/>
                  </a:cubicBezTo>
                  <a:cubicBezTo>
                    <a:pt x="790" y="45"/>
                    <a:pt x="689" y="0"/>
                    <a:pt x="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683;p33"/>
            <p:cNvSpPr/>
            <p:nvPr/>
          </p:nvSpPr>
          <p:spPr>
            <a:xfrm>
              <a:off x="4986525" y="815750"/>
              <a:ext cx="65075" cy="57375"/>
            </a:xfrm>
            <a:custGeom>
              <a:avLst/>
              <a:gdLst/>
              <a:ahLst/>
              <a:cxnLst/>
              <a:rect l="l" t="t" r="r" b="b"/>
              <a:pathLst>
                <a:path w="2603" h="2295" extrusionOk="0">
                  <a:moveTo>
                    <a:pt x="592" y="1"/>
                  </a:moveTo>
                  <a:cubicBezTo>
                    <a:pt x="269" y="1"/>
                    <a:pt x="0" y="449"/>
                    <a:pt x="289" y="712"/>
                  </a:cubicBezTo>
                  <a:lnTo>
                    <a:pt x="1757" y="2180"/>
                  </a:lnTo>
                  <a:cubicBezTo>
                    <a:pt x="1837" y="2260"/>
                    <a:pt x="1927" y="2294"/>
                    <a:pt x="2015" y="2294"/>
                  </a:cubicBezTo>
                  <a:cubicBezTo>
                    <a:pt x="2326" y="2294"/>
                    <a:pt x="2603" y="1866"/>
                    <a:pt x="2290" y="1579"/>
                  </a:cubicBezTo>
                  <a:lnTo>
                    <a:pt x="856" y="112"/>
                  </a:lnTo>
                  <a:cubicBezTo>
                    <a:pt x="771" y="34"/>
                    <a:pt x="680" y="1"/>
                    <a:pt x="5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684;p33"/>
            <p:cNvSpPr/>
            <p:nvPr/>
          </p:nvSpPr>
          <p:spPr>
            <a:xfrm>
              <a:off x="4913850" y="936550"/>
              <a:ext cx="76675" cy="34000"/>
            </a:xfrm>
            <a:custGeom>
              <a:avLst/>
              <a:gdLst/>
              <a:ahLst/>
              <a:cxnLst/>
              <a:rect l="l" t="t" r="r" b="b"/>
              <a:pathLst>
                <a:path w="3067" h="1360" extrusionOk="0">
                  <a:moveTo>
                    <a:pt x="521" y="1"/>
                  </a:moveTo>
                  <a:cubicBezTo>
                    <a:pt x="133" y="1"/>
                    <a:pt x="0" y="661"/>
                    <a:pt x="461" y="784"/>
                  </a:cubicBezTo>
                  <a:cubicBezTo>
                    <a:pt x="1094" y="950"/>
                    <a:pt x="1762" y="1184"/>
                    <a:pt x="2429" y="1351"/>
                  </a:cubicBezTo>
                  <a:cubicBezTo>
                    <a:pt x="2454" y="1356"/>
                    <a:pt x="2479" y="1359"/>
                    <a:pt x="2503" y="1359"/>
                  </a:cubicBezTo>
                  <a:cubicBezTo>
                    <a:pt x="2887" y="1359"/>
                    <a:pt x="3067" y="644"/>
                    <a:pt x="2596" y="550"/>
                  </a:cubicBezTo>
                  <a:cubicBezTo>
                    <a:pt x="1962" y="383"/>
                    <a:pt x="1295" y="183"/>
                    <a:pt x="627" y="16"/>
                  </a:cubicBezTo>
                  <a:cubicBezTo>
                    <a:pt x="590" y="6"/>
                    <a:pt x="555" y="1"/>
                    <a:pt x="5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685;p33"/>
            <p:cNvSpPr/>
            <p:nvPr/>
          </p:nvSpPr>
          <p:spPr>
            <a:xfrm>
              <a:off x="5289775" y="989300"/>
              <a:ext cx="965725" cy="654825"/>
            </a:xfrm>
            <a:custGeom>
              <a:avLst/>
              <a:gdLst/>
              <a:ahLst/>
              <a:cxnLst/>
              <a:rect l="l" t="t" r="r" b="b"/>
              <a:pathLst>
                <a:path w="38629" h="26193" extrusionOk="0">
                  <a:moveTo>
                    <a:pt x="20991" y="0"/>
                  </a:moveTo>
                  <a:cubicBezTo>
                    <a:pt x="20474" y="0"/>
                    <a:pt x="19957" y="47"/>
                    <a:pt x="19448" y="141"/>
                  </a:cubicBezTo>
                  <a:cubicBezTo>
                    <a:pt x="16546" y="675"/>
                    <a:pt x="14044" y="2710"/>
                    <a:pt x="12843" y="5412"/>
                  </a:cubicBezTo>
                  <a:cubicBezTo>
                    <a:pt x="11822" y="3283"/>
                    <a:pt x="9400" y="2024"/>
                    <a:pt x="7036" y="2024"/>
                  </a:cubicBezTo>
                  <a:cubicBezTo>
                    <a:pt x="6621" y="2024"/>
                    <a:pt x="6208" y="2063"/>
                    <a:pt x="5805" y="2143"/>
                  </a:cubicBezTo>
                  <a:cubicBezTo>
                    <a:pt x="3103" y="2676"/>
                    <a:pt x="835" y="4945"/>
                    <a:pt x="1" y="7613"/>
                  </a:cubicBezTo>
                  <a:lnTo>
                    <a:pt x="11242" y="25826"/>
                  </a:lnTo>
                  <a:cubicBezTo>
                    <a:pt x="15035" y="26060"/>
                    <a:pt x="18847" y="26193"/>
                    <a:pt x="22680" y="26193"/>
                  </a:cubicBezTo>
                  <a:cubicBezTo>
                    <a:pt x="23769" y="26193"/>
                    <a:pt x="24860" y="26182"/>
                    <a:pt x="25953" y="26160"/>
                  </a:cubicBezTo>
                  <a:cubicBezTo>
                    <a:pt x="28955" y="26127"/>
                    <a:pt x="34159" y="25860"/>
                    <a:pt x="36193" y="23358"/>
                  </a:cubicBezTo>
                  <a:cubicBezTo>
                    <a:pt x="37995" y="21156"/>
                    <a:pt x="38628" y="18087"/>
                    <a:pt x="37461" y="15419"/>
                  </a:cubicBezTo>
                  <a:cubicBezTo>
                    <a:pt x="36253" y="12667"/>
                    <a:pt x="33296" y="10813"/>
                    <a:pt x="30321" y="10813"/>
                  </a:cubicBezTo>
                  <a:cubicBezTo>
                    <a:pt x="29763" y="10813"/>
                    <a:pt x="29203" y="10879"/>
                    <a:pt x="28655" y="11016"/>
                  </a:cubicBezTo>
                  <a:cubicBezTo>
                    <a:pt x="29822" y="8347"/>
                    <a:pt x="29288" y="5011"/>
                    <a:pt x="27354" y="2810"/>
                  </a:cubicBezTo>
                  <a:cubicBezTo>
                    <a:pt x="25789" y="999"/>
                    <a:pt x="23390" y="0"/>
                    <a:pt x="209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686;p33"/>
            <p:cNvSpPr/>
            <p:nvPr/>
          </p:nvSpPr>
          <p:spPr>
            <a:xfrm>
              <a:off x="4489200" y="1067350"/>
              <a:ext cx="1256775" cy="675825"/>
            </a:xfrm>
            <a:custGeom>
              <a:avLst/>
              <a:gdLst/>
              <a:ahLst/>
              <a:cxnLst/>
              <a:rect l="l" t="t" r="r" b="b"/>
              <a:pathLst>
                <a:path w="50271" h="27033" extrusionOk="0">
                  <a:moveTo>
                    <a:pt x="17881" y="1"/>
                  </a:moveTo>
                  <a:cubicBezTo>
                    <a:pt x="14996" y="1"/>
                    <a:pt x="12205" y="1277"/>
                    <a:pt x="10775" y="3858"/>
                  </a:cubicBezTo>
                  <a:cubicBezTo>
                    <a:pt x="10108" y="5058"/>
                    <a:pt x="9674" y="6493"/>
                    <a:pt x="9574" y="7860"/>
                  </a:cubicBezTo>
                  <a:cubicBezTo>
                    <a:pt x="9508" y="8357"/>
                    <a:pt x="9442" y="11579"/>
                    <a:pt x="10093" y="11792"/>
                  </a:cubicBezTo>
                  <a:lnTo>
                    <a:pt x="10093" y="11792"/>
                  </a:lnTo>
                  <a:cubicBezTo>
                    <a:pt x="9167" y="11526"/>
                    <a:pt x="8228" y="11361"/>
                    <a:pt x="7293" y="11361"/>
                  </a:cubicBezTo>
                  <a:cubicBezTo>
                    <a:pt x="6717" y="11361"/>
                    <a:pt x="6142" y="11424"/>
                    <a:pt x="5572" y="11563"/>
                  </a:cubicBezTo>
                  <a:cubicBezTo>
                    <a:pt x="1936" y="12397"/>
                    <a:pt x="1" y="16333"/>
                    <a:pt x="435" y="19836"/>
                  </a:cubicBezTo>
                  <a:cubicBezTo>
                    <a:pt x="968" y="24272"/>
                    <a:pt x="6005" y="25706"/>
                    <a:pt x="9841" y="26173"/>
                  </a:cubicBezTo>
                  <a:cubicBezTo>
                    <a:pt x="13410" y="26640"/>
                    <a:pt x="16980" y="26941"/>
                    <a:pt x="20749" y="27007"/>
                  </a:cubicBezTo>
                  <a:cubicBezTo>
                    <a:pt x="21783" y="27024"/>
                    <a:pt x="22826" y="27032"/>
                    <a:pt x="23868" y="27032"/>
                  </a:cubicBezTo>
                  <a:cubicBezTo>
                    <a:pt x="24910" y="27032"/>
                    <a:pt x="25953" y="27024"/>
                    <a:pt x="26987" y="27007"/>
                  </a:cubicBezTo>
                  <a:cubicBezTo>
                    <a:pt x="33758" y="26874"/>
                    <a:pt x="40330" y="27007"/>
                    <a:pt x="46701" y="24372"/>
                  </a:cubicBezTo>
                  <a:cubicBezTo>
                    <a:pt x="49203" y="23338"/>
                    <a:pt x="50270" y="20002"/>
                    <a:pt x="49803" y="17401"/>
                  </a:cubicBezTo>
                  <a:cubicBezTo>
                    <a:pt x="49330" y="14709"/>
                    <a:pt x="46734" y="12911"/>
                    <a:pt x="44157" y="12911"/>
                  </a:cubicBezTo>
                  <a:cubicBezTo>
                    <a:pt x="43285" y="12911"/>
                    <a:pt x="42415" y="13117"/>
                    <a:pt x="41631" y="13564"/>
                  </a:cubicBezTo>
                  <a:cubicBezTo>
                    <a:pt x="42098" y="10262"/>
                    <a:pt x="40296" y="7227"/>
                    <a:pt x="37528" y="5492"/>
                  </a:cubicBezTo>
                  <a:cubicBezTo>
                    <a:pt x="36409" y="4784"/>
                    <a:pt x="35073" y="4422"/>
                    <a:pt x="33743" y="4422"/>
                  </a:cubicBezTo>
                  <a:cubicBezTo>
                    <a:pt x="31504" y="4422"/>
                    <a:pt x="29284" y="5446"/>
                    <a:pt x="28154" y="7560"/>
                  </a:cubicBezTo>
                  <a:cubicBezTo>
                    <a:pt x="27787" y="5392"/>
                    <a:pt x="26453" y="3491"/>
                    <a:pt x="24652" y="2156"/>
                  </a:cubicBezTo>
                  <a:cubicBezTo>
                    <a:pt x="22851" y="822"/>
                    <a:pt x="20682" y="155"/>
                    <a:pt x="18514" y="21"/>
                  </a:cubicBezTo>
                  <a:cubicBezTo>
                    <a:pt x="18303" y="8"/>
                    <a:pt x="18091" y="1"/>
                    <a:pt x="178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687;p33"/>
            <p:cNvSpPr/>
            <p:nvPr/>
          </p:nvSpPr>
          <p:spPr>
            <a:xfrm>
              <a:off x="4896175" y="1403950"/>
              <a:ext cx="109250" cy="70900"/>
            </a:xfrm>
            <a:custGeom>
              <a:avLst/>
              <a:gdLst/>
              <a:ahLst/>
              <a:cxnLst/>
              <a:rect l="l" t="t" r="r" b="b"/>
              <a:pathLst>
                <a:path w="4370" h="2836" extrusionOk="0">
                  <a:moveTo>
                    <a:pt x="501" y="0"/>
                  </a:moveTo>
                  <a:cubicBezTo>
                    <a:pt x="234" y="0"/>
                    <a:pt x="34" y="167"/>
                    <a:pt x="34" y="401"/>
                  </a:cubicBezTo>
                  <a:cubicBezTo>
                    <a:pt x="0" y="1034"/>
                    <a:pt x="200" y="1602"/>
                    <a:pt x="567" y="2069"/>
                  </a:cubicBezTo>
                  <a:cubicBezTo>
                    <a:pt x="968" y="2536"/>
                    <a:pt x="1501" y="2836"/>
                    <a:pt x="2068" y="2836"/>
                  </a:cubicBezTo>
                  <a:lnTo>
                    <a:pt x="2168" y="2836"/>
                  </a:lnTo>
                  <a:cubicBezTo>
                    <a:pt x="2735" y="2836"/>
                    <a:pt x="3236" y="2569"/>
                    <a:pt x="3703" y="2235"/>
                  </a:cubicBezTo>
                  <a:cubicBezTo>
                    <a:pt x="4136" y="1802"/>
                    <a:pt x="4337" y="1235"/>
                    <a:pt x="4370" y="601"/>
                  </a:cubicBezTo>
                  <a:cubicBezTo>
                    <a:pt x="4370" y="367"/>
                    <a:pt x="4203" y="134"/>
                    <a:pt x="3970" y="134"/>
                  </a:cubicBezTo>
                  <a:cubicBezTo>
                    <a:pt x="3703" y="201"/>
                    <a:pt x="3503" y="334"/>
                    <a:pt x="3503" y="567"/>
                  </a:cubicBezTo>
                  <a:cubicBezTo>
                    <a:pt x="3503" y="968"/>
                    <a:pt x="3336" y="1368"/>
                    <a:pt x="3069" y="1635"/>
                  </a:cubicBezTo>
                  <a:cubicBezTo>
                    <a:pt x="2836" y="1902"/>
                    <a:pt x="2502" y="2035"/>
                    <a:pt x="2168" y="2035"/>
                  </a:cubicBezTo>
                  <a:cubicBezTo>
                    <a:pt x="1835" y="2035"/>
                    <a:pt x="1535" y="1868"/>
                    <a:pt x="1301" y="1568"/>
                  </a:cubicBezTo>
                  <a:cubicBezTo>
                    <a:pt x="1034" y="1235"/>
                    <a:pt x="901" y="868"/>
                    <a:pt x="901" y="434"/>
                  </a:cubicBezTo>
                  <a:cubicBezTo>
                    <a:pt x="901" y="201"/>
                    <a:pt x="734" y="0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688;p33"/>
            <p:cNvSpPr/>
            <p:nvPr/>
          </p:nvSpPr>
          <p:spPr>
            <a:xfrm>
              <a:off x="5187200" y="1400600"/>
              <a:ext cx="109275" cy="71750"/>
            </a:xfrm>
            <a:custGeom>
              <a:avLst/>
              <a:gdLst/>
              <a:ahLst/>
              <a:cxnLst/>
              <a:rect l="l" t="t" r="r" b="b"/>
              <a:pathLst>
                <a:path w="4371" h="2870" extrusionOk="0">
                  <a:moveTo>
                    <a:pt x="501" y="1"/>
                  </a:moveTo>
                  <a:cubicBezTo>
                    <a:pt x="234" y="1"/>
                    <a:pt x="34" y="168"/>
                    <a:pt x="34" y="401"/>
                  </a:cubicBezTo>
                  <a:cubicBezTo>
                    <a:pt x="1" y="1736"/>
                    <a:pt x="901" y="2836"/>
                    <a:pt x="2069" y="2870"/>
                  </a:cubicBezTo>
                  <a:lnTo>
                    <a:pt x="2169" y="2870"/>
                  </a:lnTo>
                  <a:cubicBezTo>
                    <a:pt x="3337" y="2870"/>
                    <a:pt x="4271" y="1869"/>
                    <a:pt x="4371" y="601"/>
                  </a:cubicBezTo>
                  <a:cubicBezTo>
                    <a:pt x="4371" y="368"/>
                    <a:pt x="4204" y="168"/>
                    <a:pt x="3937" y="168"/>
                  </a:cubicBezTo>
                  <a:cubicBezTo>
                    <a:pt x="3703" y="168"/>
                    <a:pt x="3503" y="335"/>
                    <a:pt x="3503" y="568"/>
                  </a:cubicBezTo>
                  <a:cubicBezTo>
                    <a:pt x="3503" y="1369"/>
                    <a:pt x="2903" y="2036"/>
                    <a:pt x="2202" y="2036"/>
                  </a:cubicBezTo>
                  <a:lnTo>
                    <a:pt x="2169" y="2036"/>
                  </a:lnTo>
                  <a:cubicBezTo>
                    <a:pt x="1435" y="2002"/>
                    <a:pt x="868" y="1302"/>
                    <a:pt x="901" y="468"/>
                  </a:cubicBezTo>
                  <a:cubicBezTo>
                    <a:pt x="901" y="201"/>
                    <a:pt x="735" y="1"/>
                    <a:pt x="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689;p33"/>
            <p:cNvSpPr/>
            <p:nvPr/>
          </p:nvSpPr>
          <p:spPr>
            <a:xfrm>
              <a:off x="5028750" y="1453975"/>
              <a:ext cx="135125" cy="70925"/>
            </a:xfrm>
            <a:custGeom>
              <a:avLst/>
              <a:gdLst/>
              <a:ahLst/>
              <a:cxnLst/>
              <a:rect l="l" t="t" r="r" b="b"/>
              <a:pathLst>
                <a:path w="5405" h="2837" extrusionOk="0">
                  <a:moveTo>
                    <a:pt x="1" y="1"/>
                  </a:moveTo>
                  <a:lnTo>
                    <a:pt x="1" y="101"/>
                  </a:lnTo>
                  <a:cubicBezTo>
                    <a:pt x="1" y="1602"/>
                    <a:pt x="1202" y="2836"/>
                    <a:pt x="2703" y="2836"/>
                  </a:cubicBezTo>
                  <a:cubicBezTo>
                    <a:pt x="4204" y="2836"/>
                    <a:pt x="5405" y="1602"/>
                    <a:pt x="5405" y="101"/>
                  </a:cubicBezTo>
                  <a:lnTo>
                    <a:pt x="54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690;p33"/>
            <p:cNvSpPr/>
            <p:nvPr/>
          </p:nvSpPr>
          <p:spPr>
            <a:xfrm>
              <a:off x="5043775" y="1477325"/>
              <a:ext cx="104275" cy="45900"/>
            </a:xfrm>
            <a:custGeom>
              <a:avLst/>
              <a:gdLst/>
              <a:ahLst/>
              <a:cxnLst/>
              <a:rect l="l" t="t" r="r" b="b"/>
              <a:pathLst>
                <a:path w="4171" h="1836" extrusionOk="0">
                  <a:moveTo>
                    <a:pt x="2102" y="1"/>
                  </a:moveTo>
                  <a:cubicBezTo>
                    <a:pt x="1301" y="1"/>
                    <a:pt x="567" y="334"/>
                    <a:pt x="0" y="901"/>
                  </a:cubicBezTo>
                  <a:cubicBezTo>
                    <a:pt x="501" y="1469"/>
                    <a:pt x="1268" y="1835"/>
                    <a:pt x="2102" y="1835"/>
                  </a:cubicBezTo>
                  <a:cubicBezTo>
                    <a:pt x="2936" y="1835"/>
                    <a:pt x="3670" y="1469"/>
                    <a:pt x="4170" y="901"/>
                  </a:cubicBezTo>
                  <a:cubicBezTo>
                    <a:pt x="3636" y="334"/>
                    <a:pt x="2936" y="1"/>
                    <a:pt x="21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691;p33"/>
            <p:cNvSpPr/>
            <p:nvPr/>
          </p:nvSpPr>
          <p:spPr>
            <a:xfrm>
              <a:off x="4950375" y="1490675"/>
              <a:ext cx="66725" cy="41725"/>
            </a:xfrm>
            <a:custGeom>
              <a:avLst/>
              <a:gdLst/>
              <a:ahLst/>
              <a:cxnLst/>
              <a:rect l="l" t="t" r="r" b="b"/>
              <a:pathLst>
                <a:path w="2669" h="1669" extrusionOk="0">
                  <a:moveTo>
                    <a:pt x="1335" y="1"/>
                  </a:moveTo>
                  <a:cubicBezTo>
                    <a:pt x="601" y="1"/>
                    <a:pt x="0" y="401"/>
                    <a:pt x="0" y="834"/>
                  </a:cubicBezTo>
                  <a:cubicBezTo>
                    <a:pt x="0" y="1301"/>
                    <a:pt x="601" y="1668"/>
                    <a:pt x="1335" y="1668"/>
                  </a:cubicBezTo>
                  <a:cubicBezTo>
                    <a:pt x="2069" y="1668"/>
                    <a:pt x="2669" y="1301"/>
                    <a:pt x="2669" y="834"/>
                  </a:cubicBezTo>
                  <a:cubicBezTo>
                    <a:pt x="2669" y="401"/>
                    <a:pt x="2069" y="1"/>
                    <a:pt x="1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692;p33"/>
            <p:cNvSpPr/>
            <p:nvPr/>
          </p:nvSpPr>
          <p:spPr>
            <a:xfrm>
              <a:off x="5175525" y="1490675"/>
              <a:ext cx="66750" cy="41725"/>
            </a:xfrm>
            <a:custGeom>
              <a:avLst/>
              <a:gdLst/>
              <a:ahLst/>
              <a:cxnLst/>
              <a:rect l="l" t="t" r="r" b="b"/>
              <a:pathLst>
                <a:path w="2670" h="1669" extrusionOk="0">
                  <a:moveTo>
                    <a:pt x="1335" y="1"/>
                  </a:moveTo>
                  <a:cubicBezTo>
                    <a:pt x="601" y="1"/>
                    <a:pt x="1" y="401"/>
                    <a:pt x="1" y="834"/>
                  </a:cubicBezTo>
                  <a:cubicBezTo>
                    <a:pt x="1" y="1301"/>
                    <a:pt x="601" y="1668"/>
                    <a:pt x="1335" y="1668"/>
                  </a:cubicBezTo>
                  <a:cubicBezTo>
                    <a:pt x="2069" y="1668"/>
                    <a:pt x="2669" y="1301"/>
                    <a:pt x="2669" y="834"/>
                  </a:cubicBezTo>
                  <a:cubicBezTo>
                    <a:pt x="2669" y="401"/>
                    <a:pt x="2069" y="1"/>
                    <a:pt x="1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693;p33"/>
            <p:cNvSpPr/>
            <p:nvPr/>
          </p:nvSpPr>
          <p:spPr>
            <a:xfrm>
              <a:off x="5545200" y="1237900"/>
              <a:ext cx="98500" cy="75200"/>
            </a:xfrm>
            <a:custGeom>
              <a:avLst/>
              <a:gdLst/>
              <a:ahLst/>
              <a:cxnLst/>
              <a:rect l="l" t="t" r="r" b="b"/>
              <a:pathLst>
                <a:path w="3940" h="3008" extrusionOk="0">
                  <a:moveTo>
                    <a:pt x="1935" y="0"/>
                  </a:moveTo>
                  <a:cubicBezTo>
                    <a:pt x="86" y="0"/>
                    <a:pt x="0" y="2909"/>
                    <a:pt x="1926" y="3006"/>
                  </a:cubicBezTo>
                  <a:cubicBezTo>
                    <a:pt x="1947" y="3007"/>
                    <a:pt x="1968" y="3008"/>
                    <a:pt x="1989" y="3008"/>
                  </a:cubicBezTo>
                  <a:cubicBezTo>
                    <a:pt x="3895" y="3008"/>
                    <a:pt x="3940" y="37"/>
                    <a:pt x="2059" y="4"/>
                  </a:cubicBezTo>
                  <a:cubicBezTo>
                    <a:pt x="2017" y="1"/>
                    <a:pt x="1975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694;p33"/>
            <p:cNvSpPr/>
            <p:nvPr/>
          </p:nvSpPr>
          <p:spPr>
            <a:xfrm>
              <a:off x="5798700" y="1237900"/>
              <a:ext cx="98525" cy="75200"/>
            </a:xfrm>
            <a:custGeom>
              <a:avLst/>
              <a:gdLst/>
              <a:ahLst/>
              <a:cxnLst/>
              <a:rect l="l" t="t" r="r" b="b"/>
              <a:pathLst>
                <a:path w="3941" h="3008" extrusionOk="0">
                  <a:moveTo>
                    <a:pt x="1933" y="0"/>
                  </a:moveTo>
                  <a:cubicBezTo>
                    <a:pt x="55" y="0"/>
                    <a:pt x="1" y="2909"/>
                    <a:pt x="1926" y="3006"/>
                  </a:cubicBezTo>
                  <a:cubicBezTo>
                    <a:pt x="1948" y="3007"/>
                    <a:pt x="1969" y="3008"/>
                    <a:pt x="1990" y="3008"/>
                  </a:cubicBezTo>
                  <a:cubicBezTo>
                    <a:pt x="3896" y="3008"/>
                    <a:pt x="3940" y="37"/>
                    <a:pt x="2060" y="4"/>
                  </a:cubicBezTo>
                  <a:cubicBezTo>
                    <a:pt x="2017" y="1"/>
                    <a:pt x="1975" y="0"/>
                    <a:pt x="19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695;p33"/>
            <p:cNvSpPr/>
            <p:nvPr/>
          </p:nvSpPr>
          <p:spPr>
            <a:xfrm>
              <a:off x="5660875" y="1293025"/>
              <a:ext cx="120950" cy="63425"/>
            </a:xfrm>
            <a:custGeom>
              <a:avLst/>
              <a:gdLst/>
              <a:ahLst/>
              <a:cxnLst/>
              <a:rect l="l" t="t" r="r" b="b"/>
              <a:pathLst>
                <a:path w="4838" h="2537" extrusionOk="0">
                  <a:moveTo>
                    <a:pt x="1" y="1"/>
                  </a:moveTo>
                  <a:lnTo>
                    <a:pt x="1" y="134"/>
                  </a:lnTo>
                  <a:cubicBezTo>
                    <a:pt x="1" y="1469"/>
                    <a:pt x="1101" y="2536"/>
                    <a:pt x="2436" y="2536"/>
                  </a:cubicBezTo>
                  <a:cubicBezTo>
                    <a:pt x="3770" y="2536"/>
                    <a:pt x="4837" y="1469"/>
                    <a:pt x="4837" y="134"/>
                  </a:cubicBezTo>
                  <a:lnTo>
                    <a:pt x="48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696;p33"/>
            <p:cNvSpPr/>
            <p:nvPr/>
          </p:nvSpPr>
          <p:spPr>
            <a:xfrm>
              <a:off x="5675050" y="1314725"/>
              <a:ext cx="91775" cy="41725"/>
            </a:xfrm>
            <a:custGeom>
              <a:avLst/>
              <a:gdLst/>
              <a:ahLst/>
              <a:cxnLst/>
              <a:rect l="l" t="t" r="r" b="b"/>
              <a:pathLst>
                <a:path w="3671" h="1669" extrusionOk="0">
                  <a:moveTo>
                    <a:pt x="1835" y="0"/>
                  </a:moveTo>
                  <a:cubicBezTo>
                    <a:pt x="1102" y="0"/>
                    <a:pt x="434" y="300"/>
                    <a:pt x="1" y="801"/>
                  </a:cubicBezTo>
                  <a:cubicBezTo>
                    <a:pt x="434" y="1334"/>
                    <a:pt x="1068" y="1668"/>
                    <a:pt x="1835" y="1668"/>
                  </a:cubicBezTo>
                  <a:cubicBezTo>
                    <a:pt x="2569" y="1668"/>
                    <a:pt x="3203" y="1334"/>
                    <a:pt x="3670" y="801"/>
                  </a:cubicBezTo>
                  <a:cubicBezTo>
                    <a:pt x="3203" y="300"/>
                    <a:pt x="2569" y="0"/>
                    <a:pt x="18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697;p33"/>
            <p:cNvSpPr/>
            <p:nvPr/>
          </p:nvSpPr>
          <p:spPr>
            <a:xfrm>
              <a:off x="5585000" y="1323900"/>
              <a:ext cx="65075" cy="41700"/>
            </a:xfrm>
            <a:custGeom>
              <a:avLst/>
              <a:gdLst/>
              <a:ahLst/>
              <a:cxnLst/>
              <a:rect l="l" t="t" r="r" b="b"/>
              <a:pathLst>
                <a:path w="2603" h="1668" extrusionOk="0">
                  <a:moveTo>
                    <a:pt x="1301" y="0"/>
                  </a:moveTo>
                  <a:cubicBezTo>
                    <a:pt x="567" y="0"/>
                    <a:pt x="0" y="400"/>
                    <a:pt x="0" y="834"/>
                  </a:cubicBezTo>
                  <a:cubicBezTo>
                    <a:pt x="0" y="1301"/>
                    <a:pt x="567" y="1668"/>
                    <a:pt x="1301" y="1668"/>
                  </a:cubicBezTo>
                  <a:cubicBezTo>
                    <a:pt x="2002" y="1668"/>
                    <a:pt x="2602" y="1301"/>
                    <a:pt x="2602" y="834"/>
                  </a:cubicBezTo>
                  <a:cubicBezTo>
                    <a:pt x="2602" y="400"/>
                    <a:pt x="2002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698;p33"/>
            <p:cNvSpPr/>
            <p:nvPr/>
          </p:nvSpPr>
          <p:spPr>
            <a:xfrm>
              <a:off x="5788475" y="1323900"/>
              <a:ext cx="64225" cy="41700"/>
            </a:xfrm>
            <a:custGeom>
              <a:avLst/>
              <a:gdLst/>
              <a:ahLst/>
              <a:cxnLst/>
              <a:rect l="l" t="t" r="r" b="b"/>
              <a:pathLst>
                <a:path w="2569" h="1668" extrusionOk="0">
                  <a:moveTo>
                    <a:pt x="1301" y="0"/>
                  </a:moveTo>
                  <a:cubicBezTo>
                    <a:pt x="567" y="0"/>
                    <a:pt x="0" y="400"/>
                    <a:pt x="0" y="834"/>
                  </a:cubicBezTo>
                  <a:cubicBezTo>
                    <a:pt x="0" y="1301"/>
                    <a:pt x="567" y="1668"/>
                    <a:pt x="1301" y="1668"/>
                  </a:cubicBezTo>
                  <a:cubicBezTo>
                    <a:pt x="2002" y="1668"/>
                    <a:pt x="2569" y="1301"/>
                    <a:pt x="2569" y="834"/>
                  </a:cubicBezTo>
                  <a:cubicBezTo>
                    <a:pt x="2569" y="400"/>
                    <a:pt x="2002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699;p33"/>
            <p:cNvSpPr/>
            <p:nvPr/>
          </p:nvSpPr>
          <p:spPr>
            <a:xfrm>
              <a:off x="5074350" y="856050"/>
              <a:ext cx="227975" cy="143925"/>
            </a:xfrm>
            <a:custGeom>
              <a:avLst/>
              <a:gdLst/>
              <a:ahLst/>
              <a:cxnLst/>
              <a:rect l="l" t="t" r="r" b="b"/>
              <a:pathLst>
                <a:path w="9119" h="5757" extrusionOk="0">
                  <a:moveTo>
                    <a:pt x="8284" y="1"/>
                  </a:moveTo>
                  <a:cubicBezTo>
                    <a:pt x="4948" y="1"/>
                    <a:pt x="1913" y="1802"/>
                    <a:pt x="278" y="4771"/>
                  </a:cubicBezTo>
                  <a:cubicBezTo>
                    <a:pt x="1" y="5280"/>
                    <a:pt x="461" y="5756"/>
                    <a:pt x="903" y="5756"/>
                  </a:cubicBezTo>
                  <a:cubicBezTo>
                    <a:pt x="1098" y="5756"/>
                    <a:pt x="1290" y="5663"/>
                    <a:pt x="1413" y="5438"/>
                  </a:cubicBezTo>
                  <a:cubicBezTo>
                    <a:pt x="2780" y="2903"/>
                    <a:pt x="5382" y="1335"/>
                    <a:pt x="8284" y="1335"/>
                  </a:cubicBezTo>
                  <a:cubicBezTo>
                    <a:pt x="9118" y="1335"/>
                    <a:pt x="9118" y="1"/>
                    <a:pt x="82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700;p33"/>
            <p:cNvSpPr/>
            <p:nvPr/>
          </p:nvSpPr>
          <p:spPr>
            <a:xfrm>
              <a:off x="5047100" y="1009500"/>
              <a:ext cx="41725" cy="33375"/>
            </a:xfrm>
            <a:custGeom>
              <a:avLst/>
              <a:gdLst/>
              <a:ahLst/>
              <a:cxnLst/>
              <a:rect l="l" t="t" r="r" b="b"/>
              <a:pathLst>
                <a:path w="1669" h="1335" extrusionOk="0">
                  <a:moveTo>
                    <a:pt x="835" y="0"/>
                  </a:moveTo>
                  <a:cubicBezTo>
                    <a:pt x="1" y="34"/>
                    <a:pt x="1" y="1335"/>
                    <a:pt x="835" y="1335"/>
                  </a:cubicBezTo>
                  <a:cubicBezTo>
                    <a:pt x="1669" y="1335"/>
                    <a:pt x="1669" y="0"/>
                    <a:pt x="8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701;p33"/>
            <p:cNvSpPr/>
            <p:nvPr/>
          </p:nvSpPr>
          <p:spPr>
            <a:xfrm>
              <a:off x="4758575" y="1113650"/>
              <a:ext cx="163325" cy="203375"/>
            </a:xfrm>
            <a:custGeom>
              <a:avLst/>
              <a:gdLst/>
              <a:ahLst/>
              <a:cxnLst/>
              <a:rect l="l" t="t" r="r" b="b"/>
              <a:pathLst>
                <a:path w="6533" h="8135" extrusionOk="0">
                  <a:moveTo>
                    <a:pt x="5717" y="1"/>
                  </a:moveTo>
                  <a:cubicBezTo>
                    <a:pt x="5651" y="1"/>
                    <a:pt x="5580" y="12"/>
                    <a:pt x="5504" y="37"/>
                  </a:cubicBezTo>
                  <a:cubicBezTo>
                    <a:pt x="2235" y="1105"/>
                    <a:pt x="0" y="4107"/>
                    <a:pt x="0" y="7509"/>
                  </a:cubicBezTo>
                  <a:cubicBezTo>
                    <a:pt x="0" y="7926"/>
                    <a:pt x="326" y="8135"/>
                    <a:pt x="651" y="8135"/>
                  </a:cubicBezTo>
                  <a:cubicBezTo>
                    <a:pt x="976" y="8135"/>
                    <a:pt x="1301" y="7926"/>
                    <a:pt x="1301" y="7509"/>
                  </a:cubicBezTo>
                  <a:cubicBezTo>
                    <a:pt x="1301" y="4674"/>
                    <a:pt x="3102" y="2172"/>
                    <a:pt x="5838" y="1305"/>
                  </a:cubicBezTo>
                  <a:cubicBezTo>
                    <a:pt x="6533" y="1063"/>
                    <a:pt x="6352" y="1"/>
                    <a:pt x="57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702;p33"/>
            <p:cNvSpPr/>
            <p:nvPr/>
          </p:nvSpPr>
          <p:spPr>
            <a:xfrm>
              <a:off x="4527200" y="1400375"/>
              <a:ext cx="152800" cy="144450"/>
            </a:xfrm>
            <a:custGeom>
              <a:avLst/>
              <a:gdLst/>
              <a:ahLst/>
              <a:cxnLst/>
              <a:rect l="l" t="t" r="r" b="b"/>
              <a:pathLst>
                <a:path w="6112" h="5778" extrusionOk="0">
                  <a:moveTo>
                    <a:pt x="5107" y="0"/>
                  </a:moveTo>
                  <a:cubicBezTo>
                    <a:pt x="5068" y="0"/>
                    <a:pt x="5027" y="3"/>
                    <a:pt x="4986" y="10"/>
                  </a:cubicBezTo>
                  <a:cubicBezTo>
                    <a:pt x="2484" y="377"/>
                    <a:pt x="449" y="2478"/>
                    <a:pt x="82" y="4980"/>
                  </a:cubicBezTo>
                  <a:cubicBezTo>
                    <a:pt x="1" y="5447"/>
                    <a:pt x="438" y="5778"/>
                    <a:pt x="816" y="5778"/>
                  </a:cubicBezTo>
                  <a:cubicBezTo>
                    <a:pt x="1059" y="5778"/>
                    <a:pt x="1277" y="5640"/>
                    <a:pt x="1316" y="5314"/>
                  </a:cubicBezTo>
                  <a:cubicBezTo>
                    <a:pt x="1616" y="3179"/>
                    <a:pt x="3251" y="1578"/>
                    <a:pt x="5319" y="1244"/>
                  </a:cubicBezTo>
                  <a:cubicBezTo>
                    <a:pt x="6111" y="1149"/>
                    <a:pt x="5850" y="0"/>
                    <a:pt x="5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1627;p26"/>
          <p:cNvSpPr txBox="1">
            <a:spLocks/>
          </p:cNvSpPr>
          <p:nvPr/>
        </p:nvSpPr>
        <p:spPr>
          <a:xfrm>
            <a:off x="2996963" y="2785340"/>
            <a:ext cx="3263858" cy="677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4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pPr>
              <a:lnSpc>
                <a:spcPts val="4600"/>
              </a:lnSpc>
            </a:pPr>
            <a:r>
              <a:rPr lang="zh-TW" altLang="en-US" sz="3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修正計畫</a:t>
            </a:r>
            <a:r>
              <a:rPr lang="zh-TW" altLang="en-US" sz="32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說明</a:t>
            </a:r>
            <a:endParaRPr lang="en-US" altLang="zh-TW" sz="32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3" name="Google Shape;1627;p26"/>
          <p:cNvSpPr txBox="1">
            <a:spLocks/>
          </p:cNvSpPr>
          <p:nvPr/>
        </p:nvSpPr>
        <p:spPr>
          <a:xfrm>
            <a:off x="3022229" y="4006080"/>
            <a:ext cx="3263858" cy="677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4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pPr>
              <a:lnSpc>
                <a:spcPts val="4600"/>
              </a:lnSpc>
            </a:pPr>
            <a:r>
              <a:rPr lang="en-US" altLang="zh-TW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112.3.27</a:t>
            </a:r>
            <a:r>
              <a:rPr lang="zh-TW" altLang="en-US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修訂</a:t>
            </a:r>
            <a:endParaRPr lang="en-US" altLang="zh-TW" sz="16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56231-A318-9A6D-AC81-BAF332A47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468" y="197595"/>
            <a:ext cx="7691400" cy="1223327"/>
          </a:xfrm>
        </p:spPr>
        <p:txBody>
          <a:bodyPr/>
          <a:lstStyle/>
          <a:p>
            <a:r>
              <a:rPr lang="zh-TW" altLang="en-US" sz="3600" dirty="0"/>
              <a:t>臺南市雙語暨英語教育</a:t>
            </a:r>
            <a:r>
              <a:rPr lang="en-US" altLang="zh-TW" sz="3600" dirty="0"/>
              <a:t/>
            </a:r>
            <a:br>
              <a:rPr lang="en-US" altLang="zh-TW" sz="3600" dirty="0"/>
            </a:br>
            <a:r>
              <a:rPr lang="zh-TW" altLang="en-US" sz="3600" dirty="0"/>
              <a:t>資源中心網站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ECFE78CE-FAFB-9A4F-1C46-C3435832C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7784" y="357913"/>
            <a:ext cx="882216" cy="88221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83630EE-7996-7B2C-9EB0-973329060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968" y="1420922"/>
            <a:ext cx="6184800" cy="347895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0462AFC-9528-0E1B-34CC-5979C84A7DE4}"/>
              </a:ext>
            </a:extLst>
          </p:cNvPr>
          <p:cNvSpPr/>
          <p:nvPr/>
        </p:nvSpPr>
        <p:spPr>
          <a:xfrm>
            <a:off x="2836800" y="2738046"/>
            <a:ext cx="568800" cy="21735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ED07701-D3B4-2616-D001-3473A2C7EE56}"/>
              </a:ext>
            </a:extLst>
          </p:cNvPr>
          <p:cNvSpPr/>
          <p:nvPr/>
        </p:nvSpPr>
        <p:spPr>
          <a:xfrm>
            <a:off x="2836800" y="3263173"/>
            <a:ext cx="568800" cy="14535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CA1D8A8-E6BF-07FB-A6AB-E33ACD02551F}"/>
              </a:ext>
            </a:extLst>
          </p:cNvPr>
          <p:cNvSpPr/>
          <p:nvPr/>
        </p:nvSpPr>
        <p:spPr>
          <a:xfrm>
            <a:off x="3636000" y="3568848"/>
            <a:ext cx="799200" cy="14535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5404B0F-5BE8-885B-3D4D-D8B95FF482B2}"/>
              </a:ext>
            </a:extLst>
          </p:cNvPr>
          <p:cNvSpPr txBox="1"/>
          <p:nvPr/>
        </p:nvSpPr>
        <p:spPr>
          <a:xfrm>
            <a:off x="2548485" y="1092669"/>
            <a:ext cx="37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路徑：雙語教學</a:t>
            </a:r>
            <a:r>
              <a:rPr lang="en-US" altLang="zh-TW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zh-TW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教學資源</a:t>
            </a:r>
            <a:r>
              <a:rPr lang="en-US" altLang="zh-TW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zh-TW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課室英語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5916817" y="1133621"/>
            <a:ext cx="20938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hlinkClick r:id="rId4"/>
              </a:rPr>
              <a:t>https://tbeerc.tn.edu.tw/</a:t>
            </a:r>
            <a:r>
              <a:rPr lang="zh-TW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806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Google Shape;1704;p29"/>
          <p:cNvSpPr/>
          <p:nvPr/>
        </p:nvSpPr>
        <p:spPr>
          <a:xfrm rot="21414857">
            <a:off x="2226979" y="1012294"/>
            <a:ext cx="4703897" cy="33280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/>
          </a:p>
        </p:txBody>
      </p:sp>
      <p:sp>
        <p:nvSpPr>
          <p:cNvPr id="1705" name="Google Shape;1705;p29"/>
          <p:cNvSpPr/>
          <p:nvPr/>
        </p:nvSpPr>
        <p:spPr>
          <a:xfrm rot="-135875">
            <a:off x="2006793" y="721845"/>
            <a:ext cx="1088272" cy="94043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06" name="Google Shape;1706;p29"/>
          <p:cNvSpPr/>
          <p:nvPr/>
        </p:nvSpPr>
        <p:spPr>
          <a:xfrm rot="4829593">
            <a:off x="6112282" y="875314"/>
            <a:ext cx="1088288" cy="94038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07" name="Google Shape;1707;p29"/>
          <p:cNvSpPr txBox="1">
            <a:spLocks noGrp="1"/>
          </p:cNvSpPr>
          <p:nvPr>
            <p:ph type="title"/>
          </p:nvPr>
        </p:nvSpPr>
        <p:spPr>
          <a:xfrm>
            <a:off x="2612187" y="2658090"/>
            <a:ext cx="3968100" cy="15738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修訂</a:t>
            </a:r>
            <a:r>
              <a:rPr lang="zh-TW" altLang="en-US" sz="4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</a:t>
            </a:r>
            <a:r>
              <a:rPr lang="en-US" altLang="zh-TW" sz="44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4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計畫說明</a:t>
            </a:r>
          </a:p>
        </p:txBody>
      </p:sp>
      <p:sp>
        <p:nvSpPr>
          <p:cNvPr id="1708" name="Google Shape;1708;p29"/>
          <p:cNvSpPr txBox="1">
            <a:spLocks noGrp="1"/>
          </p:cNvSpPr>
          <p:nvPr>
            <p:ph type="title" idx="2"/>
          </p:nvPr>
        </p:nvSpPr>
        <p:spPr>
          <a:xfrm rot="151639">
            <a:off x="4062626" y="1071040"/>
            <a:ext cx="10326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dirty="0">
              <a:solidFill>
                <a:schemeClr val="tx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710" name="Google Shape;1710;p29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  <a:solidFill>
            <a:schemeClr val="accent4">
              <a:lumMod val="75000"/>
            </a:schemeClr>
          </a:solidFill>
        </p:grpSpPr>
        <p:sp>
          <p:nvSpPr>
            <p:cNvPr id="1711" name="Google Shape;1711;p29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12" name="Google Shape;1712;p29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13" name="Google Shape;1713;p29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14" name="Google Shape;1714;p29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15" name="Google Shape;1715;p29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723" name="Google Shape;1723;p29">
            <a:hlinkClick r:id="rId3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4" name="Google Shape;1724;p29">
            <a:hlinkClick r:id="rId4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32" name="Google Shape;1732;p29"/>
          <p:cNvGrpSpPr/>
          <p:nvPr/>
        </p:nvGrpSpPr>
        <p:grpSpPr>
          <a:xfrm>
            <a:off x="7450428" y="3955275"/>
            <a:ext cx="291375" cy="281375"/>
            <a:chOff x="3243875" y="2372825"/>
            <a:chExt cx="291375" cy="281375"/>
          </a:xfrm>
        </p:grpSpPr>
        <p:sp>
          <p:nvSpPr>
            <p:cNvPr id="1733" name="Google Shape;1733;p2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2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2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2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2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2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2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2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2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3" name="Google Shape;1743;p29"/>
          <p:cNvGrpSpPr/>
          <p:nvPr/>
        </p:nvGrpSpPr>
        <p:grpSpPr>
          <a:xfrm>
            <a:off x="7607378" y="1254438"/>
            <a:ext cx="166675" cy="168575"/>
            <a:chOff x="4954425" y="2036375"/>
            <a:chExt cx="166675" cy="168575"/>
          </a:xfrm>
        </p:grpSpPr>
        <p:sp>
          <p:nvSpPr>
            <p:cNvPr id="1744" name="Google Shape;1744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851;p88"/>
          <p:cNvGrpSpPr/>
          <p:nvPr/>
        </p:nvGrpSpPr>
        <p:grpSpPr>
          <a:xfrm>
            <a:off x="1079664" y="3436773"/>
            <a:ext cx="653309" cy="1298977"/>
            <a:chOff x="2203410" y="2891304"/>
            <a:chExt cx="516654" cy="1027265"/>
          </a:xfrm>
        </p:grpSpPr>
        <p:sp>
          <p:nvSpPr>
            <p:cNvPr id="45" name="Google Shape;10852;p88"/>
            <p:cNvSpPr/>
            <p:nvPr/>
          </p:nvSpPr>
          <p:spPr>
            <a:xfrm>
              <a:off x="2271323" y="3809901"/>
              <a:ext cx="364235" cy="108668"/>
            </a:xfrm>
            <a:custGeom>
              <a:avLst/>
              <a:gdLst/>
              <a:ahLst/>
              <a:cxnLst/>
              <a:rect l="l" t="t" r="r" b="b"/>
              <a:pathLst>
                <a:path w="16444" h="4906" extrusionOk="0">
                  <a:moveTo>
                    <a:pt x="8620" y="1"/>
                  </a:moveTo>
                  <a:cubicBezTo>
                    <a:pt x="4824" y="1"/>
                    <a:pt x="1" y="980"/>
                    <a:pt x="3518" y="4204"/>
                  </a:cubicBezTo>
                  <a:cubicBezTo>
                    <a:pt x="4003" y="4689"/>
                    <a:pt x="5132" y="4906"/>
                    <a:pt x="6463" y="4906"/>
                  </a:cubicBezTo>
                  <a:cubicBezTo>
                    <a:pt x="10516" y="4906"/>
                    <a:pt x="16443" y="2893"/>
                    <a:pt x="11747" y="286"/>
                  </a:cubicBezTo>
                  <a:cubicBezTo>
                    <a:pt x="11060" y="112"/>
                    <a:pt x="9898" y="1"/>
                    <a:pt x="8620" y="1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853;p88"/>
            <p:cNvSpPr/>
            <p:nvPr/>
          </p:nvSpPr>
          <p:spPr>
            <a:xfrm>
              <a:off x="2242661" y="3111080"/>
              <a:ext cx="414205" cy="736753"/>
            </a:xfrm>
            <a:custGeom>
              <a:avLst/>
              <a:gdLst/>
              <a:ahLst/>
              <a:cxnLst/>
              <a:rect l="l" t="t" r="r" b="b"/>
              <a:pathLst>
                <a:path w="18700" h="33262" extrusionOk="0">
                  <a:moveTo>
                    <a:pt x="8793" y="27321"/>
                  </a:moveTo>
                  <a:cubicBezTo>
                    <a:pt x="9060" y="23371"/>
                    <a:pt x="9358" y="19405"/>
                    <a:pt x="9593" y="15439"/>
                  </a:cubicBezTo>
                  <a:cubicBezTo>
                    <a:pt x="9750" y="12885"/>
                    <a:pt x="9812" y="10330"/>
                    <a:pt x="9938" y="7759"/>
                  </a:cubicBezTo>
                  <a:cubicBezTo>
                    <a:pt x="9953" y="7273"/>
                    <a:pt x="10063" y="6772"/>
                    <a:pt x="10094" y="6270"/>
                  </a:cubicBezTo>
                  <a:cubicBezTo>
                    <a:pt x="10157" y="5533"/>
                    <a:pt x="10094" y="5471"/>
                    <a:pt x="9420" y="5126"/>
                  </a:cubicBezTo>
                  <a:cubicBezTo>
                    <a:pt x="8966" y="4891"/>
                    <a:pt x="8527" y="4593"/>
                    <a:pt x="8088" y="4295"/>
                  </a:cubicBezTo>
                  <a:cubicBezTo>
                    <a:pt x="8010" y="4232"/>
                    <a:pt x="7916" y="4107"/>
                    <a:pt x="7916" y="3997"/>
                  </a:cubicBezTo>
                  <a:cubicBezTo>
                    <a:pt x="7790" y="2869"/>
                    <a:pt x="9154" y="3292"/>
                    <a:pt x="10204" y="4467"/>
                  </a:cubicBezTo>
                  <a:cubicBezTo>
                    <a:pt x="10439" y="2931"/>
                    <a:pt x="10518" y="1442"/>
                    <a:pt x="10862" y="0"/>
                  </a:cubicBezTo>
                  <a:cubicBezTo>
                    <a:pt x="11364" y="1317"/>
                    <a:pt x="10815" y="2649"/>
                    <a:pt x="10909" y="4060"/>
                  </a:cubicBezTo>
                  <a:cubicBezTo>
                    <a:pt x="11333" y="3825"/>
                    <a:pt x="11677" y="3605"/>
                    <a:pt x="12038" y="3433"/>
                  </a:cubicBezTo>
                  <a:cubicBezTo>
                    <a:pt x="12320" y="3292"/>
                    <a:pt x="12649" y="3245"/>
                    <a:pt x="12869" y="3574"/>
                  </a:cubicBezTo>
                  <a:cubicBezTo>
                    <a:pt x="13088" y="3872"/>
                    <a:pt x="12884" y="4091"/>
                    <a:pt x="12696" y="4311"/>
                  </a:cubicBezTo>
                  <a:cubicBezTo>
                    <a:pt x="12336" y="4703"/>
                    <a:pt x="11975" y="5063"/>
                    <a:pt x="11380" y="5141"/>
                  </a:cubicBezTo>
                  <a:cubicBezTo>
                    <a:pt x="10894" y="5204"/>
                    <a:pt x="10706" y="5518"/>
                    <a:pt x="10643" y="6051"/>
                  </a:cubicBezTo>
                  <a:cubicBezTo>
                    <a:pt x="10408" y="8104"/>
                    <a:pt x="10392" y="10173"/>
                    <a:pt x="10298" y="12226"/>
                  </a:cubicBezTo>
                  <a:cubicBezTo>
                    <a:pt x="10157" y="14985"/>
                    <a:pt x="9859" y="17712"/>
                    <a:pt x="9656" y="20471"/>
                  </a:cubicBezTo>
                  <a:cubicBezTo>
                    <a:pt x="9593" y="21270"/>
                    <a:pt x="9546" y="22070"/>
                    <a:pt x="9640" y="22885"/>
                  </a:cubicBezTo>
                  <a:cubicBezTo>
                    <a:pt x="10016" y="21709"/>
                    <a:pt x="10392" y="20534"/>
                    <a:pt x="10753" y="19342"/>
                  </a:cubicBezTo>
                  <a:cubicBezTo>
                    <a:pt x="11599" y="16662"/>
                    <a:pt x="12806" y="14154"/>
                    <a:pt x="14687" y="12038"/>
                  </a:cubicBezTo>
                  <a:cubicBezTo>
                    <a:pt x="15267" y="11380"/>
                    <a:pt x="16051" y="10847"/>
                    <a:pt x="16834" y="10424"/>
                  </a:cubicBezTo>
                  <a:cubicBezTo>
                    <a:pt x="17822" y="9906"/>
                    <a:pt x="18700" y="10533"/>
                    <a:pt x="18590" y="11646"/>
                  </a:cubicBezTo>
                  <a:cubicBezTo>
                    <a:pt x="18527" y="12289"/>
                    <a:pt x="18339" y="12947"/>
                    <a:pt x="18041" y="13511"/>
                  </a:cubicBezTo>
                  <a:cubicBezTo>
                    <a:pt x="17211" y="15079"/>
                    <a:pt x="16301" y="16615"/>
                    <a:pt x="15392" y="18151"/>
                  </a:cubicBezTo>
                  <a:cubicBezTo>
                    <a:pt x="14530" y="19609"/>
                    <a:pt x="13590" y="21019"/>
                    <a:pt x="12775" y="22493"/>
                  </a:cubicBezTo>
                  <a:cubicBezTo>
                    <a:pt x="12132" y="23653"/>
                    <a:pt x="11615" y="24891"/>
                    <a:pt x="11003" y="26208"/>
                  </a:cubicBezTo>
                  <a:cubicBezTo>
                    <a:pt x="12132" y="25095"/>
                    <a:pt x="13135" y="24076"/>
                    <a:pt x="14185" y="23104"/>
                  </a:cubicBezTo>
                  <a:cubicBezTo>
                    <a:pt x="15016" y="22367"/>
                    <a:pt x="16192" y="21458"/>
                    <a:pt x="17179" y="22070"/>
                  </a:cubicBezTo>
                  <a:cubicBezTo>
                    <a:pt x="18088" y="22775"/>
                    <a:pt x="17305" y="23794"/>
                    <a:pt x="16756" y="24499"/>
                  </a:cubicBezTo>
                  <a:cubicBezTo>
                    <a:pt x="15580" y="25973"/>
                    <a:pt x="14217" y="27258"/>
                    <a:pt x="12837" y="28543"/>
                  </a:cubicBezTo>
                  <a:cubicBezTo>
                    <a:pt x="11552" y="29719"/>
                    <a:pt x="10235" y="30894"/>
                    <a:pt x="9342" y="32446"/>
                  </a:cubicBezTo>
                  <a:cubicBezTo>
                    <a:pt x="9201" y="32697"/>
                    <a:pt x="8903" y="33261"/>
                    <a:pt x="8637" y="33261"/>
                  </a:cubicBezTo>
                  <a:cubicBezTo>
                    <a:pt x="8260" y="33261"/>
                    <a:pt x="8339" y="32791"/>
                    <a:pt x="8276" y="32587"/>
                  </a:cubicBezTo>
                  <a:cubicBezTo>
                    <a:pt x="7555" y="30377"/>
                    <a:pt x="6380" y="28465"/>
                    <a:pt x="4843" y="26725"/>
                  </a:cubicBezTo>
                  <a:cubicBezTo>
                    <a:pt x="3480" y="25189"/>
                    <a:pt x="2179" y="23574"/>
                    <a:pt x="909" y="21944"/>
                  </a:cubicBezTo>
                  <a:cubicBezTo>
                    <a:pt x="564" y="21505"/>
                    <a:pt x="282" y="20925"/>
                    <a:pt x="173" y="20361"/>
                  </a:cubicBezTo>
                  <a:cubicBezTo>
                    <a:pt x="0" y="19342"/>
                    <a:pt x="737" y="18841"/>
                    <a:pt x="1677" y="19280"/>
                  </a:cubicBezTo>
                  <a:cubicBezTo>
                    <a:pt x="3229" y="20001"/>
                    <a:pt x="4546" y="20988"/>
                    <a:pt x="5612" y="22383"/>
                  </a:cubicBezTo>
                  <a:cubicBezTo>
                    <a:pt x="6489" y="23543"/>
                    <a:pt x="7242" y="24734"/>
                    <a:pt x="7728" y="26114"/>
                  </a:cubicBezTo>
                  <a:cubicBezTo>
                    <a:pt x="7759" y="26223"/>
                    <a:pt x="7837" y="26333"/>
                    <a:pt x="7900" y="26443"/>
                  </a:cubicBezTo>
                  <a:cubicBezTo>
                    <a:pt x="7916" y="26458"/>
                    <a:pt x="7963" y="26458"/>
                    <a:pt x="8041" y="26474"/>
                  </a:cubicBezTo>
                  <a:cubicBezTo>
                    <a:pt x="7336" y="22211"/>
                    <a:pt x="6630" y="17979"/>
                    <a:pt x="5909" y="13621"/>
                  </a:cubicBezTo>
                  <a:cubicBezTo>
                    <a:pt x="5533" y="13606"/>
                    <a:pt x="5141" y="13590"/>
                    <a:pt x="4765" y="13590"/>
                  </a:cubicBezTo>
                  <a:cubicBezTo>
                    <a:pt x="4483" y="13574"/>
                    <a:pt x="4201" y="13606"/>
                    <a:pt x="3919" y="13559"/>
                  </a:cubicBezTo>
                  <a:cubicBezTo>
                    <a:pt x="3558" y="13496"/>
                    <a:pt x="3276" y="13292"/>
                    <a:pt x="3307" y="12869"/>
                  </a:cubicBezTo>
                  <a:cubicBezTo>
                    <a:pt x="3339" y="12414"/>
                    <a:pt x="3699" y="12320"/>
                    <a:pt x="4060" y="12320"/>
                  </a:cubicBezTo>
                  <a:cubicBezTo>
                    <a:pt x="4389" y="12320"/>
                    <a:pt x="4734" y="12414"/>
                    <a:pt x="5079" y="12461"/>
                  </a:cubicBezTo>
                  <a:cubicBezTo>
                    <a:pt x="5251" y="12508"/>
                    <a:pt x="5439" y="12555"/>
                    <a:pt x="5721" y="12618"/>
                  </a:cubicBezTo>
                  <a:cubicBezTo>
                    <a:pt x="5674" y="10988"/>
                    <a:pt x="4812" y="9546"/>
                    <a:pt x="4891" y="7947"/>
                  </a:cubicBezTo>
                  <a:cubicBezTo>
                    <a:pt x="5721" y="9138"/>
                    <a:pt x="5753" y="10596"/>
                    <a:pt x="6286" y="11991"/>
                  </a:cubicBezTo>
                  <a:cubicBezTo>
                    <a:pt x="6583" y="11709"/>
                    <a:pt x="6818" y="11474"/>
                    <a:pt x="7069" y="11254"/>
                  </a:cubicBezTo>
                  <a:cubicBezTo>
                    <a:pt x="7351" y="10988"/>
                    <a:pt x="7712" y="10910"/>
                    <a:pt x="7994" y="11176"/>
                  </a:cubicBezTo>
                  <a:cubicBezTo>
                    <a:pt x="8308" y="11442"/>
                    <a:pt x="8213" y="11834"/>
                    <a:pt x="7978" y="12101"/>
                  </a:cubicBezTo>
                  <a:cubicBezTo>
                    <a:pt x="7759" y="12383"/>
                    <a:pt x="7461" y="12665"/>
                    <a:pt x="7148" y="12838"/>
                  </a:cubicBezTo>
                  <a:cubicBezTo>
                    <a:pt x="6646" y="13104"/>
                    <a:pt x="6505" y="13464"/>
                    <a:pt x="6583" y="13982"/>
                  </a:cubicBezTo>
                  <a:cubicBezTo>
                    <a:pt x="7038" y="16897"/>
                    <a:pt x="7477" y="19797"/>
                    <a:pt x="7931" y="22697"/>
                  </a:cubicBezTo>
                  <a:cubicBezTo>
                    <a:pt x="8182" y="24233"/>
                    <a:pt x="8449" y="25769"/>
                    <a:pt x="8715" y="27305"/>
                  </a:cubicBezTo>
                  <a:cubicBezTo>
                    <a:pt x="8731" y="27321"/>
                    <a:pt x="8762" y="27321"/>
                    <a:pt x="8793" y="27321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0854;p88"/>
            <p:cNvSpPr/>
            <p:nvPr/>
          </p:nvSpPr>
          <p:spPr>
            <a:xfrm>
              <a:off x="2567628" y="3454455"/>
              <a:ext cx="152436" cy="140276"/>
            </a:xfrm>
            <a:custGeom>
              <a:avLst/>
              <a:gdLst/>
              <a:ahLst/>
              <a:cxnLst/>
              <a:rect l="l" t="t" r="r" b="b"/>
              <a:pathLst>
                <a:path w="6882" h="6333" extrusionOk="0">
                  <a:moveTo>
                    <a:pt x="0" y="6333"/>
                  </a:moveTo>
                  <a:cubicBezTo>
                    <a:pt x="1003" y="5141"/>
                    <a:pt x="2273" y="4279"/>
                    <a:pt x="3527" y="3401"/>
                  </a:cubicBezTo>
                  <a:cubicBezTo>
                    <a:pt x="4452" y="2774"/>
                    <a:pt x="5314" y="2069"/>
                    <a:pt x="6207" y="1395"/>
                  </a:cubicBezTo>
                  <a:cubicBezTo>
                    <a:pt x="6521" y="1176"/>
                    <a:pt x="6756" y="894"/>
                    <a:pt x="6819" y="502"/>
                  </a:cubicBezTo>
                  <a:cubicBezTo>
                    <a:pt x="6881" y="141"/>
                    <a:pt x="6772" y="0"/>
                    <a:pt x="6395" y="47"/>
                  </a:cubicBezTo>
                  <a:cubicBezTo>
                    <a:pt x="5988" y="126"/>
                    <a:pt x="5580" y="204"/>
                    <a:pt x="5188" y="345"/>
                  </a:cubicBezTo>
                  <a:cubicBezTo>
                    <a:pt x="3778" y="894"/>
                    <a:pt x="2634" y="1787"/>
                    <a:pt x="1724" y="2963"/>
                  </a:cubicBezTo>
                  <a:cubicBezTo>
                    <a:pt x="956" y="3981"/>
                    <a:pt x="345" y="5094"/>
                    <a:pt x="0" y="6333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0855;p88"/>
            <p:cNvSpPr/>
            <p:nvPr/>
          </p:nvSpPr>
          <p:spPr>
            <a:xfrm>
              <a:off x="2203410" y="3416600"/>
              <a:ext cx="152436" cy="140630"/>
            </a:xfrm>
            <a:custGeom>
              <a:avLst/>
              <a:gdLst/>
              <a:ahLst/>
              <a:cxnLst/>
              <a:rect l="l" t="t" r="r" b="b"/>
              <a:pathLst>
                <a:path w="6882" h="6349" extrusionOk="0">
                  <a:moveTo>
                    <a:pt x="6882" y="6349"/>
                  </a:moveTo>
                  <a:cubicBezTo>
                    <a:pt x="5879" y="5157"/>
                    <a:pt x="4609" y="4295"/>
                    <a:pt x="3355" y="3418"/>
                  </a:cubicBezTo>
                  <a:cubicBezTo>
                    <a:pt x="2446" y="2791"/>
                    <a:pt x="1568" y="2085"/>
                    <a:pt x="675" y="1411"/>
                  </a:cubicBezTo>
                  <a:cubicBezTo>
                    <a:pt x="377" y="1176"/>
                    <a:pt x="142" y="910"/>
                    <a:pt x="64" y="518"/>
                  </a:cubicBezTo>
                  <a:cubicBezTo>
                    <a:pt x="1" y="157"/>
                    <a:pt x="126" y="1"/>
                    <a:pt x="487" y="63"/>
                  </a:cubicBezTo>
                  <a:cubicBezTo>
                    <a:pt x="894" y="126"/>
                    <a:pt x="1318" y="220"/>
                    <a:pt x="1694" y="361"/>
                  </a:cubicBezTo>
                  <a:cubicBezTo>
                    <a:pt x="3104" y="894"/>
                    <a:pt x="4264" y="1788"/>
                    <a:pt x="5158" y="2979"/>
                  </a:cubicBezTo>
                  <a:cubicBezTo>
                    <a:pt x="5926" y="3998"/>
                    <a:pt x="6537" y="5095"/>
                    <a:pt x="6882" y="6349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856;p88"/>
            <p:cNvSpPr/>
            <p:nvPr/>
          </p:nvSpPr>
          <p:spPr>
            <a:xfrm>
              <a:off x="2387081" y="2930532"/>
              <a:ext cx="206261" cy="217026"/>
            </a:xfrm>
            <a:custGeom>
              <a:avLst/>
              <a:gdLst/>
              <a:ahLst/>
              <a:cxnLst/>
              <a:rect l="l" t="t" r="r" b="b"/>
              <a:pathLst>
                <a:path w="9312" h="9798" extrusionOk="0">
                  <a:moveTo>
                    <a:pt x="9013" y="5189"/>
                  </a:moveTo>
                  <a:cubicBezTo>
                    <a:pt x="8982" y="5455"/>
                    <a:pt x="8935" y="5706"/>
                    <a:pt x="8888" y="5957"/>
                  </a:cubicBezTo>
                  <a:cubicBezTo>
                    <a:pt x="8857" y="6192"/>
                    <a:pt x="8794" y="6427"/>
                    <a:pt x="8747" y="6662"/>
                  </a:cubicBezTo>
                  <a:cubicBezTo>
                    <a:pt x="8637" y="7399"/>
                    <a:pt x="8339" y="8057"/>
                    <a:pt x="7791" y="8574"/>
                  </a:cubicBezTo>
                  <a:cubicBezTo>
                    <a:pt x="7603" y="8747"/>
                    <a:pt x="7368" y="8872"/>
                    <a:pt x="7195" y="8982"/>
                  </a:cubicBezTo>
                  <a:cubicBezTo>
                    <a:pt x="6302" y="9437"/>
                    <a:pt x="5408" y="9687"/>
                    <a:pt x="4452" y="9750"/>
                  </a:cubicBezTo>
                  <a:cubicBezTo>
                    <a:pt x="3778" y="9797"/>
                    <a:pt x="3167" y="9656"/>
                    <a:pt x="2571" y="9374"/>
                  </a:cubicBezTo>
                  <a:cubicBezTo>
                    <a:pt x="1960" y="9076"/>
                    <a:pt x="1411" y="8716"/>
                    <a:pt x="957" y="8214"/>
                  </a:cubicBezTo>
                  <a:cubicBezTo>
                    <a:pt x="565" y="7791"/>
                    <a:pt x="314" y="7273"/>
                    <a:pt x="220" y="6694"/>
                  </a:cubicBezTo>
                  <a:cubicBezTo>
                    <a:pt x="110" y="5988"/>
                    <a:pt x="1" y="5267"/>
                    <a:pt x="32" y="4546"/>
                  </a:cubicBezTo>
                  <a:cubicBezTo>
                    <a:pt x="63" y="4092"/>
                    <a:pt x="189" y="3621"/>
                    <a:pt x="314" y="3167"/>
                  </a:cubicBezTo>
                  <a:cubicBezTo>
                    <a:pt x="471" y="2540"/>
                    <a:pt x="675" y="1913"/>
                    <a:pt x="878" y="1302"/>
                  </a:cubicBezTo>
                  <a:cubicBezTo>
                    <a:pt x="1004" y="894"/>
                    <a:pt x="1239" y="549"/>
                    <a:pt x="1490" y="220"/>
                  </a:cubicBezTo>
                  <a:cubicBezTo>
                    <a:pt x="1662" y="1"/>
                    <a:pt x="1772" y="1"/>
                    <a:pt x="2038" y="110"/>
                  </a:cubicBezTo>
                  <a:cubicBezTo>
                    <a:pt x="2587" y="314"/>
                    <a:pt x="2994" y="706"/>
                    <a:pt x="3418" y="1082"/>
                  </a:cubicBezTo>
                  <a:cubicBezTo>
                    <a:pt x="3527" y="1176"/>
                    <a:pt x="3621" y="1364"/>
                    <a:pt x="3731" y="1364"/>
                  </a:cubicBezTo>
                  <a:cubicBezTo>
                    <a:pt x="3841" y="1380"/>
                    <a:pt x="3951" y="1192"/>
                    <a:pt x="4060" y="1113"/>
                  </a:cubicBezTo>
                  <a:cubicBezTo>
                    <a:pt x="4515" y="737"/>
                    <a:pt x="5032" y="659"/>
                    <a:pt x="5596" y="784"/>
                  </a:cubicBezTo>
                  <a:cubicBezTo>
                    <a:pt x="5847" y="831"/>
                    <a:pt x="6051" y="1004"/>
                    <a:pt x="6192" y="1239"/>
                  </a:cubicBezTo>
                  <a:cubicBezTo>
                    <a:pt x="6302" y="1396"/>
                    <a:pt x="6411" y="1537"/>
                    <a:pt x="6505" y="1693"/>
                  </a:cubicBezTo>
                  <a:cubicBezTo>
                    <a:pt x="6647" y="1584"/>
                    <a:pt x="6803" y="1505"/>
                    <a:pt x="6944" y="1380"/>
                  </a:cubicBezTo>
                  <a:cubicBezTo>
                    <a:pt x="7446" y="925"/>
                    <a:pt x="8057" y="769"/>
                    <a:pt x="8700" y="737"/>
                  </a:cubicBezTo>
                  <a:cubicBezTo>
                    <a:pt x="8951" y="722"/>
                    <a:pt x="9217" y="816"/>
                    <a:pt x="9248" y="1082"/>
                  </a:cubicBezTo>
                  <a:cubicBezTo>
                    <a:pt x="9311" y="1584"/>
                    <a:pt x="9217" y="4217"/>
                    <a:pt x="9013" y="51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857;p88"/>
            <p:cNvSpPr/>
            <p:nvPr/>
          </p:nvSpPr>
          <p:spPr>
            <a:xfrm>
              <a:off x="2426309" y="2942649"/>
              <a:ext cx="122933" cy="208254"/>
            </a:xfrm>
            <a:custGeom>
              <a:avLst/>
              <a:gdLst/>
              <a:ahLst/>
              <a:cxnLst/>
              <a:rect l="l" t="t" r="r" b="b"/>
              <a:pathLst>
                <a:path w="5550" h="9402" extrusionOk="0">
                  <a:moveTo>
                    <a:pt x="3406" y="0"/>
                  </a:moveTo>
                  <a:cubicBezTo>
                    <a:pt x="3176" y="0"/>
                    <a:pt x="2943" y="43"/>
                    <a:pt x="2728" y="128"/>
                  </a:cubicBezTo>
                  <a:cubicBezTo>
                    <a:pt x="2211" y="331"/>
                    <a:pt x="1803" y="676"/>
                    <a:pt x="1537" y="1099"/>
                  </a:cubicBezTo>
                  <a:cubicBezTo>
                    <a:pt x="1474" y="1193"/>
                    <a:pt x="1412" y="1287"/>
                    <a:pt x="1349" y="1366"/>
                  </a:cubicBezTo>
                  <a:cubicBezTo>
                    <a:pt x="1192" y="1570"/>
                    <a:pt x="1020" y="1820"/>
                    <a:pt x="910" y="2134"/>
                  </a:cubicBezTo>
                  <a:cubicBezTo>
                    <a:pt x="863" y="2259"/>
                    <a:pt x="800" y="2385"/>
                    <a:pt x="738" y="2510"/>
                  </a:cubicBezTo>
                  <a:cubicBezTo>
                    <a:pt x="628" y="2730"/>
                    <a:pt x="502" y="2996"/>
                    <a:pt x="440" y="3294"/>
                  </a:cubicBezTo>
                  <a:cubicBezTo>
                    <a:pt x="252" y="3999"/>
                    <a:pt x="79" y="4704"/>
                    <a:pt x="64" y="5457"/>
                  </a:cubicBezTo>
                  <a:cubicBezTo>
                    <a:pt x="64" y="5567"/>
                    <a:pt x="48" y="5676"/>
                    <a:pt x="32" y="5786"/>
                  </a:cubicBezTo>
                  <a:cubicBezTo>
                    <a:pt x="17" y="6052"/>
                    <a:pt x="1" y="6319"/>
                    <a:pt x="32" y="6617"/>
                  </a:cubicBezTo>
                  <a:cubicBezTo>
                    <a:pt x="64" y="7056"/>
                    <a:pt x="142" y="7479"/>
                    <a:pt x="236" y="7871"/>
                  </a:cubicBezTo>
                  <a:lnTo>
                    <a:pt x="252" y="7996"/>
                  </a:lnTo>
                  <a:cubicBezTo>
                    <a:pt x="299" y="8184"/>
                    <a:pt x="424" y="8764"/>
                    <a:pt x="973" y="9062"/>
                  </a:cubicBezTo>
                  <a:cubicBezTo>
                    <a:pt x="1255" y="9203"/>
                    <a:pt x="1537" y="9281"/>
                    <a:pt x="1788" y="9328"/>
                  </a:cubicBezTo>
                  <a:cubicBezTo>
                    <a:pt x="2005" y="9381"/>
                    <a:pt x="2218" y="9401"/>
                    <a:pt x="2424" y="9401"/>
                  </a:cubicBezTo>
                  <a:cubicBezTo>
                    <a:pt x="2768" y="9401"/>
                    <a:pt x="3093" y="9346"/>
                    <a:pt x="3386" y="9297"/>
                  </a:cubicBezTo>
                  <a:lnTo>
                    <a:pt x="3606" y="9266"/>
                  </a:lnTo>
                  <a:cubicBezTo>
                    <a:pt x="3810" y="9234"/>
                    <a:pt x="3998" y="9172"/>
                    <a:pt x="4170" y="9078"/>
                  </a:cubicBezTo>
                  <a:cubicBezTo>
                    <a:pt x="4484" y="8905"/>
                    <a:pt x="4719" y="8607"/>
                    <a:pt x="4829" y="8263"/>
                  </a:cubicBezTo>
                  <a:cubicBezTo>
                    <a:pt x="4860" y="8153"/>
                    <a:pt x="4891" y="8059"/>
                    <a:pt x="4923" y="7965"/>
                  </a:cubicBezTo>
                  <a:cubicBezTo>
                    <a:pt x="5017" y="7730"/>
                    <a:pt x="5095" y="7479"/>
                    <a:pt x="5142" y="7197"/>
                  </a:cubicBezTo>
                  <a:cubicBezTo>
                    <a:pt x="5361" y="5755"/>
                    <a:pt x="5550" y="4344"/>
                    <a:pt x="5408" y="2886"/>
                  </a:cubicBezTo>
                  <a:cubicBezTo>
                    <a:pt x="5361" y="2369"/>
                    <a:pt x="5252" y="1679"/>
                    <a:pt x="4891" y="958"/>
                  </a:cubicBezTo>
                  <a:cubicBezTo>
                    <a:pt x="4734" y="582"/>
                    <a:pt x="4452" y="300"/>
                    <a:pt x="4092" y="143"/>
                  </a:cubicBezTo>
                  <a:cubicBezTo>
                    <a:pt x="3884" y="47"/>
                    <a:pt x="3647" y="0"/>
                    <a:pt x="3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858;p88"/>
            <p:cNvSpPr/>
            <p:nvPr/>
          </p:nvSpPr>
          <p:spPr>
            <a:xfrm>
              <a:off x="2442412" y="2904173"/>
              <a:ext cx="45208" cy="31564"/>
            </a:xfrm>
            <a:custGeom>
              <a:avLst/>
              <a:gdLst/>
              <a:ahLst/>
              <a:cxnLst/>
              <a:rect l="l" t="t" r="r" b="b"/>
              <a:pathLst>
                <a:path w="2041" h="1425" extrusionOk="0">
                  <a:moveTo>
                    <a:pt x="1009" y="1"/>
                  </a:moveTo>
                  <a:cubicBezTo>
                    <a:pt x="901" y="1"/>
                    <a:pt x="786" y="29"/>
                    <a:pt x="669" y="93"/>
                  </a:cubicBezTo>
                  <a:cubicBezTo>
                    <a:pt x="0" y="468"/>
                    <a:pt x="393" y="1424"/>
                    <a:pt x="1019" y="1424"/>
                  </a:cubicBezTo>
                  <a:cubicBezTo>
                    <a:pt x="1127" y="1424"/>
                    <a:pt x="1241" y="1396"/>
                    <a:pt x="1359" y="1332"/>
                  </a:cubicBezTo>
                  <a:cubicBezTo>
                    <a:pt x="2041" y="957"/>
                    <a:pt x="1639" y="1"/>
                    <a:pt x="1009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859;p88"/>
            <p:cNvSpPr/>
            <p:nvPr/>
          </p:nvSpPr>
          <p:spPr>
            <a:xfrm>
              <a:off x="2526561" y="2911106"/>
              <a:ext cx="45097" cy="31364"/>
            </a:xfrm>
            <a:custGeom>
              <a:avLst/>
              <a:gdLst/>
              <a:ahLst/>
              <a:cxnLst/>
              <a:rect l="l" t="t" r="r" b="b"/>
              <a:pathLst>
                <a:path w="2036" h="1416" extrusionOk="0">
                  <a:moveTo>
                    <a:pt x="1022" y="0"/>
                  </a:moveTo>
                  <a:cubicBezTo>
                    <a:pt x="913" y="0"/>
                    <a:pt x="797" y="29"/>
                    <a:pt x="679" y="94"/>
                  </a:cubicBezTo>
                  <a:cubicBezTo>
                    <a:pt x="0" y="466"/>
                    <a:pt x="395" y="1415"/>
                    <a:pt x="1018" y="1415"/>
                  </a:cubicBezTo>
                  <a:cubicBezTo>
                    <a:pt x="1129" y="1415"/>
                    <a:pt x="1248" y="1385"/>
                    <a:pt x="1368" y="1316"/>
                  </a:cubicBezTo>
                  <a:cubicBezTo>
                    <a:pt x="2036" y="943"/>
                    <a:pt x="1646" y="0"/>
                    <a:pt x="1022" y="0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0860;p88"/>
            <p:cNvSpPr/>
            <p:nvPr/>
          </p:nvSpPr>
          <p:spPr>
            <a:xfrm>
              <a:off x="2481640" y="2891304"/>
              <a:ext cx="45186" cy="31586"/>
            </a:xfrm>
            <a:custGeom>
              <a:avLst/>
              <a:gdLst/>
              <a:ahLst/>
              <a:cxnLst/>
              <a:rect l="l" t="t" r="r" b="b"/>
              <a:pathLst>
                <a:path w="2040" h="1426" extrusionOk="0">
                  <a:moveTo>
                    <a:pt x="1013" y="1"/>
                  </a:moveTo>
                  <a:cubicBezTo>
                    <a:pt x="903" y="1"/>
                    <a:pt x="787" y="29"/>
                    <a:pt x="669" y="94"/>
                  </a:cubicBezTo>
                  <a:cubicBezTo>
                    <a:pt x="0" y="469"/>
                    <a:pt x="393" y="1425"/>
                    <a:pt x="1019" y="1425"/>
                  </a:cubicBezTo>
                  <a:cubicBezTo>
                    <a:pt x="1127" y="1425"/>
                    <a:pt x="1241" y="1397"/>
                    <a:pt x="1359" y="1333"/>
                  </a:cubicBezTo>
                  <a:cubicBezTo>
                    <a:pt x="2040" y="945"/>
                    <a:pt x="1640" y="1"/>
                    <a:pt x="1013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0861;p88"/>
            <p:cNvSpPr/>
            <p:nvPr/>
          </p:nvSpPr>
          <p:spPr>
            <a:xfrm>
              <a:off x="2218694" y="3108998"/>
              <a:ext cx="183690" cy="200679"/>
            </a:xfrm>
            <a:custGeom>
              <a:avLst/>
              <a:gdLst/>
              <a:ahLst/>
              <a:cxnLst/>
              <a:rect l="l" t="t" r="r" b="b"/>
              <a:pathLst>
                <a:path w="8293" h="9060" extrusionOk="0">
                  <a:moveTo>
                    <a:pt x="7712" y="3402"/>
                  </a:moveTo>
                  <a:cubicBezTo>
                    <a:pt x="7791" y="3605"/>
                    <a:pt x="7853" y="3809"/>
                    <a:pt x="7916" y="4028"/>
                  </a:cubicBezTo>
                  <a:cubicBezTo>
                    <a:pt x="7979" y="4217"/>
                    <a:pt x="8026" y="4420"/>
                    <a:pt x="8089" y="4608"/>
                  </a:cubicBezTo>
                  <a:cubicBezTo>
                    <a:pt x="8277" y="5220"/>
                    <a:pt x="8292" y="5831"/>
                    <a:pt x="8089" y="6427"/>
                  </a:cubicBezTo>
                  <a:cubicBezTo>
                    <a:pt x="8010" y="6630"/>
                    <a:pt x="7885" y="6819"/>
                    <a:pt x="7791" y="6960"/>
                  </a:cubicBezTo>
                  <a:cubicBezTo>
                    <a:pt x="7289" y="7665"/>
                    <a:pt x="6709" y="8182"/>
                    <a:pt x="6004" y="8605"/>
                  </a:cubicBezTo>
                  <a:cubicBezTo>
                    <a:pt x="5518" y="8903"/>
                    <a:pt x="5001" y="9029"/>
                    <a:pt x="4436" y="9044"/>
                  </a:cubicBezTo>
                  <a:cubicBezTo>
                    <a:pt x="3856" y="9060"/>
                    <a:pt x="3292" y="8982"/>
                    <a:pt x="2775" y="8778"/>
                  </a:cubicBezTo>
                  <a:cubicBezTo>
                    <a:pt x="2305" y="8605"/>
                    <a:pt x="1913" y="8308"/>
                    <a:pt x="1615" y="7900"/>
                  </a:cubicBezTo>
                  <a:cubicBezTo>
                    <a:pt x="1270" y="7414"/>
                    <a:pt x="910" y="6913"/>
                    <a:pt x="659" y="6348"/>
                  </a:cubicBezTo>
                  <a:cubicBezTo>
                    <a:pt x="502" y="5988"/>
                    <a:pt x="408" y="5596"/>
                    <a:pt x="330" y="5204"/>
                  </a:cubicBezTo>
                  <a:cubicBezTo>
                    <a:pt x="220" y="4655"/>
                    <a:pt x="142" y="4107"/>
                    <a:pt x="48" y="3558"/>
                  </a:cubicBezTo>
                  <a:cubicBezTo>
                    <a:pt x="1" y="3213"/>
                    <a:pt x="48" y="2853"/>
                    <a:pt x="110" y="2508"/>
                  </a:cubicBezTo>
                  <a:cubicBezTo>
                    <a:pt x="142" y="2273"/>
                    <a:pt x="236" y="2242"/>
                    <a:pt x="471" y="2210"/>
                  </a:cubicBezTo>
                  <a:cubicBezTo>
                    <a:pt x="972" y="2163"/>
                    <a:pt x="1427" y="2304"/>
                    <a:pt x="1882" y="2430"/>
                  </a:cubicBezTo>
                  <a:cubicBezTo>
                    <a:pt x="2007" y="2461"/>
                    <a:pt x="2148" y="2555"/>
                    <a:pt x="2242" y="2524"/>
                  </a:cubicBezTo>
                  <a:cubicBezTo>
                    <a:pt x="2320" y="2492"/>
                    <a:pt x="2352" y="2304"/>
                    <a:pt x="2399" y="2195"/>
                  </a:cubicBezTo>
                  <a:cubicBezTo>
                    <a:pt x="2587" y="1740"/>
                    <a:pt x="2963" y="1489"/>
                    <a:pt x="3433" y="1364"/>
                  </a:cubicBezTo>
                  <a:cubicBezTo>
                    <a:pt x="3653" y="1301"/>
                    <a:pt x="3856" y="1364"/>
                    <a:pt x="4060" y="1474"/>
                  </a:cubicBezTo>
                  <a:cubicBezTo>
                    <a:pt x="4201" y="1552"/>
                    <a:pt x="4342" y="1630"/>
                    <a:pt x="4468" y="1709"/>
                  </a:cubicBezTo>
                  <a:cubicBezTo>
                    <a:pt x="4546" y="1568"/>
                    <a:pt x="4625" y="1442"/>
                    <a:pt x="4687" y="1301"/>
                  </a:cubicBezTo>
                  <a:cubicBezTo>
                    <a:pt x="4891" y="768"/>
                    <a:pt x="5283" y="408"/>
                    <a:pt x="5769" y="126"/>
                  </a:cubicBezTo>
                  <a:cubicBezTo>
                    <a:pt x="5957" y="16"/>
                    <a:pt x="6192" y="0"/>
                    <a:pt x="6317" y="188"/>
                  </a:cubicBezTo>
                  <a:cubicBezTo>
                    <a:pt x="6552" y="549"/>
                    <a:pt x="7493" y="2586"/>
                    <a:pt x="7712" y="340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0862;p88"/>
            <p:cNvSpPr/>
            <p:nvPr/>
          </p:nvSpPr>
          <p:spPr>
            <a:xfrm>
              <a:off x="2261045" y="3135334"/>
              <a:ext cx="119809" cy="176425"/>
            </a:xfrm>
            <a:custGeom>
              <a:avLst/>
              <a:gdLst/>
              <a:ahLst/>
              <a:cxnLst/>
              <a:rect l="l" t="t" r="r" b="b"/>
              <a:pathLst>
                <a:path w="5409" h="7965" extrusionOk="0">
                  <a:moveTo>
                    <a:pt x="1751" y="1"/>
                  </a:moveTo>
                  <a:cubicBezTo>
                    <a:pt x="1727" y="1"/>
                    <a:pt x="1702" y="1"/>
                    <a:pt x="1678" y="2"/>
                  </a:cubicBezTo>
                  <a:cubicBezTo>
                    <a:pt x="1302" y="18"/>
                    <a:pt x="910" y="206"/>
                    <a:pt x="644" y="520"/>
                  </a:cubicBezTo>
                  <a:cubicBezTo>
                    <a:pt x="330" y="865"/>
                    <a:pt x="158" y="1272"/>
                    <a:pt x="111" y="1711"/>
                  </a:cubicBezTo>
                  <a:cubicBezTo>
                    <a:pt x="111" y="1805"/>
                    <a:pt x="95" y="1883"/>
                    <a:pt x="79" y="1977"/>
                  </a:cubicBezTo>
                  <a:cubicBezTo>
                    <a:pt x="48" y="2197"/>
                    <a:pt x="1" y="2448"/>
                    <a:pt x="32" y="2730"/>
                  </a:cubicBezTo>
                  <a:cubicBezTo>
                    <a:pt x="48" y="2839"/>
                    <a:pt x="48" y="2965"/>
                    <a:pt x="48" y="3075"/>
                  </a:cubicBezTo>
                  <a:cubicBezTo>
                    <a:pt x="64" y="3294"/>
                    <a:pt x="64" y="3545"/>
                    <a:pt x="126" y="3796"/>
                  </a:cubicBezTo>
                  <a:cubicBezTo>
                    <a:pt x="252" y="4391"/>
                    <a:pt x="393" y="4987"/>
                    <a:pt x="659" y="5582"/>
                  </a:cubicBezTo>
                  <a:cubicBezTo>
                    <a:pt x="706" y="5661"/>
                    <a:pt x="738" y="5739"/>
                    <a:pt x="769" y="5833"/>
                  </a:cubicBezTo>
                  <a:cubicBezTo>
                    <a:pt x="863" y="6037"/>
                    <a:pt x="957" y="6256"/>
                    <a:pt x="1082" y="6476"/>
                  </a:cubicBezTo>
                  <a:cubicBezTo>
                    <a:pt x="1286" y="6789"/>
                    <a:pt x="1506" y="7072"/>
                    <a:pt x="1725" y="7354"/>
                  </a:cubicBezTo>
                  <a:lnTo>
                    <a:pt x="1788" y="7432"/>
                  </a:lnTo>
                  <a:cubicBezTo>
                    <a:pt x="1897" y="7557"/>
                    <a:pt x="2211" y="7949"/>
                    <a:pt x="2744" y="7965"/>
                  </a:cubicBezTo>
                  <a:cubicBezTo>
                    <a:pt x="3010" y="7965"/>
                    <a:pt x="3245" y="7902"/>
                    <a:pt x="3465" y="7855"/>
                  </a:cubicBezTo>
                  <a:cubicBezTo>
                    <a:pt x="3951" y="7730"/>
                    <a:pt x="4327" y="7463"/>
                    <a:pt x="4672" y="7213"/>
                  </a:cubicBezTo>
                  <a:lnTo>
                    <a:pt x="4829" y="7103"/>
                  </a:lnTo>
                  <a:cubicBezTo>
                    <a:pt x="4970" y="7009"/>
                    <a:pt x="5079" y="6883"/>
                    <a:pt x="5173" y="6758"/>
                  </a:cubicBezTo>
                  <a:cubicBezTo>
                    <a:pt x="5346" y="6492"/>
                    <a:pt x="5409" y="6178"/>
                    <a:pt x="5361" y="5865"/>
                  </a:cubicBezTo>
                  <a:cubicBezTo>
                    <a:pt x="5346" y="5786"/>
                    <a:pt x="5330" y="5692"/>
                    <a:pt x="5330" y="5614"/>
                  </a:cubicBezTo>
                  <a:cubicBezTo>
                    <a:pt x="5299" y="5410"/>
                    <a:pt x="5267" y="5175"/>
                    <a:pt x="5189" y="4940"/>
                  </a:cubicBezTo>
                  <a:cubicBezTo>
                    <a:pt x="4813" y="3764"/>
                    <a:pt x="4405" y="2620"/>
                    <a:pt x="3731" y="1586"/>
                  </a:cubicBezTo>
                  <a:cubicBezTo>
                    <a:pt x="3496" y="1209"/>
                    <a:pt x="3151" y="723"/>
                    <a:pt x="2603" y="316"/>
                  </a:cubicBezTo>
                  <a:cubicBezTo>
                    <a:pt x="2355" y="97"/>
                    <a:pt x="2067" y="1"/>
                    <a:pt x="17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863;p88"/>
            <p:cNvSpPr/>
            <p:nvPr/>
          </p:nvSpPr>
          <p:spPr>
            <a:xfrm>
              <a:off x="2231209" y="3122664"/>
              <a:ext cx="35750" cy="26137"/>
            </a:xfrm>
            <a:custGeom>
              <a:avLst/>
              <a:gdLst/>
              <a:ahLst/>
              <a:cxnLst/>
              <a:rect l="l" t="t" r="r" b="b"/>
              <a:pathLst>
                <a:path w="1614" h="1180" extrusionOk="0">
                  <a:moveTo>
                    <a:pt x="772" y="1"/>
                  </a:moveTo>
                  <a:cubicBezTo>
                    <a:pt x="604" y="1"/>
                    <a:pt x="435" y="77"/>
                    <a:pt x="313" y="261"/>
                  </a:cubicBezTo>
                  <a:cubicBezTo>
                    <a:pt x="0" y="708"/>
                    <a:pt x="413" y="1179"/>
                    <a:pt x="835" y="1179"/>
                  </a:cubicBezTo>
                  <a:cubicBezTo>
                    <a:pt x="1004" y="1179"/>
                    <a:pt x="1175" y="1103"/>
                    <a:pt x="1301" y="919"/>
                  </a:cubicBezTo>
                  <a:cubicBezTo>
                    <a:pt x="1614" y="472"/>
                    <a:pt x="1193" y="1"/>
                    <a:pt x="772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0864;p88"/>
            <p:cNvSpPr/>
            <p:nvPr/>
          </p:nvSpPr>
          <p:spPr>
            <a:xfrm>
              <a:off x="2297748" y="3095242"/>
              <a:ext cx="35639" cy="26469"/>
            </a:xfrm>
            <a:custGeom>
              <a:avLst/>
              <a:gdLst/>
              <a:ahLst/>
              <a:cxnLst/>
              <a:rect l="l" t="t" r="r" b="b"/>
              <a:pathLst>
                <a:path w="1609" h="1195" extrusionOk="0">
                  <a:moveTo>
                    <a:pt x="768" y="1"/>
                  </a:moveTo>
                  <a:cubicBezTo>
                    <a:pt x="599" y="1"/>
                    <a:pt x="429" y="77"/>
                    <a:pt x="303" y="261"/>
                  </a:cubicBezTo>
                  <a:cubicBezTo>
                    <a:pt x="1" y="720"/>
                    <a:pt x="418" y="1195"/>
                    <a:pt x="841" y="1195"/>
                  </a:cubicBezTo>
                  <a:cubicBezTo>
                    <a:pt x="1011" y="1195"/>
                    <a:pt x="1181" y="1118"/>
                    <a:pt x="1306" y="935"/>
                  </a:cubicBezTo>
                  <a:cubicBezTo>
                    <a:pt x="1609" y="476"/>
                    <a:pt x="1191" y="1"/>
                    <a:pt x="768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865;p88"/>
            <p:cNvSpPr/>
            <p:nvPr/>
          </p:nvSpPr>
          <p:spPr>
            <a:xfrm>
              <a:off x="2256106" y="3097679"/>
              <a:ext cx="35617" cy="26469"/>
            </a:xfrm>
            <a:custGeom>
              <a:avLst/>
              <a:gdLst/>
              <a:ahLst/>
              <a:cxnLst/>
              <a:rect l="l" t="t" r="r" b="b"/>
              <a:pathLst>
                <a:path w="1608" h="1195" extrusionOk="0">
                  <a:moveTo>
                    <a:pt x="767" y="1"/>
                  </a:moveTo>
                  <a:cubicBezTo>
                    <a:pt x="598" y="1"/>
                    <a:pt x="428" y="77"/>
                    <a:pt x="302" y="260"/>
                  </a:cubicBezTo>
                  <a:cubicBezTo>
                    <a:pt x="0" y="719"/>
                    <a:pt x="417" y="1194"/>
                    <a:pt x="840" y="1194"/>
                  </a:cubicBezTo>
                  <a:cubicBezTo>
                    <a:pt x="1010" y="1194"/>
                    <a:pt x="1180" y="1118"/>
                    <a:pt x="1305" y="934"/>
                  </a:cubicBezTo>
                  <a:cubicBezTo>
                    <a:pt x="1608" y="475"/>
                    <a:pt x="1190" y="1"/>
                    <a:pt x="767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1627;p26"/>
          <p:cNvSpPr txBox="1">
            <a:spLocks/>
          </p:cNvSpPr>
          <p:nvPr/>
        </p:nvSpPr>
        <p:spPr>
          <a:xfrm>
            <a:off x="974576" y="1497619"/>
            <a:ext cx="7208700" cy="1356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56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pPr>
              <a:lnSpc>
                <a:spcPts val="4600"/>
              </a:lnSpc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臺南市立國民中小學教師</a:t>
            </a:r>
            <a:b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運用課室英語能力認證計畫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36129" y="775579"/>
            <a:ext cx="2483634" cy="572700"/>
          </a:xfrm>
        </p:spPr>
        <p:txBody>
          <a:bodyPr/>
          <a:lstStyle/>
          <a:p>
            <a:pPr lvl="0" algn="l"/>
            <a:r>
              <a:rPr lang="zh-TW" altLang="zh-TW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目標：</a:t>
            </a:r>
            <a:endParaRPr lang="zh-TW" altLang="en-US" dirty="0">
              <a:solidFill>
                <a:srgbClr val="C0000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4" name="副標題 3"/>
          <p:cNvSpPr>
            <a:spLocks noGrp="1"/>
          </p:cNvSpPr>
          <p:nvPr>
            <p:ph type="subTitle" idx="2"/>
          </p:nvPr>
        </p:nvSpPr>
        <p:spPr>
          <a:xfrm>
            <a:off x="1002687" y="1557633"/>
            <a:ext cx="6970976" cy="223196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透過認證方式以積極鼓勵各校教師除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了解課室英語原則與策略，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能實際運用於不同課堂中，營造英語使用情境，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增加學生於</a:t>
            </a:r>
            <a:r>
              <a:rPr lang="zh-TW" altLang="zh-TW" sz="24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校園中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聽與說英語的機會與環境。</a:t>
            </a:r>
            <a:b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6" name="直線接點 5"/>
          <p:cNvCxnSpPr/>
          <p:nvPr/>
        </p:nvCxnSpPr>
        <p:spPr>
          <a:xfrm>
            <a:off x="1841413" y="2131498"/>
            <a:ext cx="1172954" cy="630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 flipV="1">
            <a:off x="1475653" y="3209859"/>
            <a:ext cx="2799955" cy="1239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 flipV="1">
            <a:off x="4850525" y="3222254"/>
            <a:ext cx="2445756" cy="609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1275956" y="3789597"/>
            <a:ext cx="56608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7841" y="1349444"/>
            <a:ext cx="6979960" cy="572700"/>
          </a:xfrm>
        </p:spPr>
        <p:txBody>
          <a:bodyPr/>
          <a:lstStyle/>
          <a:p>
            <a:pPr algn="l"/>
            <a:r>
              <a:rPr lang="zh-TW" altLang="en-US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期程</a:t>
            </a:r>
            <a:r>
              <a:rPr lang="zh-TW" altLang="zh-TW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：</a:t>
            </a:r>
            <a:r>
              <a:rPr lang="en-US" altLang="zh-TW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111</a:t>
            </a:r>
            <a:r>
              <a:rPr lang="zh-TW" altLang="zh-TW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學年度至</a:t>
            </a:r>
            <a:r>
              <a:rPr lang="en-US" altLang="zh-TW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zh-TW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學年度（</a:t>
            </a:r>
            <a:r>
              <a:rPr lang="en-US" altLang="zh-TW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114</a:t>
            </a:r>
            <a:r>
              <a:rPr lang="zh-TW" altLang="zh-TW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zh-TW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31</a:t>
            </a:r>
            <a:r>
              <a:rPr lang="zh-TW" altLang="zh-TW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日）止</a:t>
            </a:r>
            <a:r>
              <a:rPr lang="zh-TW" altLang="zh-TW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zh-TW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zh-TW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1047841" y="2201833"/>
            <a:ext cx="6979960" cy="646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pPr algn="l"/>
            <a:r>
              <a:rPr lang="zh-TW" altLang="en-US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認證對象</a:t>
            </a:r>
            <a:r>
              <a:rPr lang="zh-TW" altLang="zh-TW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：</a:t>
            </a:r>
            <a:r>
              <a:rPr lang="zh-TW" altLang="zh-TW" sz="20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本市市立各國中小不分學科教師</a:t>
            </a:r>
            <a:endParaRPr lang="en-US" altLang="zh-TW" sz="2000" kern="1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標楷體" panose="03000509000000000000" pitchFamily="65" charset="-120"/>
            </a:endParaRPr>
          </a:p>
          <a:p>
            <a:pPr algn="l"/>
            <a:r>
              <a:rPr lang="zh-TW" altLang="en-US" sz="20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                           </a:t>
            </a:r>
            <a:r>
              <a:rPr lang="zh-TW" altLang="zh-TW" sz="20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皆可參加認證</a:t>
            </a:r>
            <a:r>
              <a:rPr lang="zh-TW" altLang="en-US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，</a:t>
            </a:r>
            <a:r>
              <a:rPr lang="zh-TW" altLang="en-US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認證採計身分說明如下：</a:t>
            </a:r>
            <a:endParaRPr lang="zh-TW" altLang="en-US" sz="20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4392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zh-TW" b="0" dirty="0">
                <a:solidFill>
                  <a:srgbClr val="0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臺南市立國民中小學教師運用課室英語能力認證</a:t>
            </a:r>
            <a:r>
              <a:rPr lang="zh-TW" altLang="zh-TW" sz="800" b="0" dirty="0">
                <a:solidFill>
                  <a:schemeClr val="tx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/>
            </a:r>
            <a:br>
              <a:rPr lang="zh-TW" altLang="zh-TW" sz="800" b="0" dirty="0">
                <a:solidFill>
                  <a:schemeClr val="tx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</a:br>
            <a:r>
              <a:rPr lang="zh-TW" altLang="zh-TW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採計身分說明</a:t>
            </a:r>
            <a:r>
              <a:rPr lang="zh-TW" altLang="zh-TW" sz="800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/>
            </a:r>
            <a:br>
              <a:rPr lang="zh-TW" altLang="zh-TW" sz="800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</a:br>
            <a:endParaRPr lang="zh-TW" altLang="en-US" dirty="0">
              <a:solidFill>
                <a:srgbClr val="C0000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394078"/>
              </p:ext>
            </p:extLst>
          </p:nvPr>
        </p:nvGraphicFramePr>
        <p:xfrm>
          <a:off x="1619175" y="1682750"/>
          <a:ext cx="5654040" cy="2713989"/>
        </p:xfrm>
        <a:graphic>
          <a:graphicData uri="http://schemas.openxmlformats.org/drawingml/2006/table">
            <a:tbl>
              <a:tblPr firstRow="1" bandRow="1">
                <a:tableStyleId>{91BE1DAD-ED1E-4E11-84C4-3C745D9588C6}</a:tableStyleId>
              </a:tblPr>
              <a:tblGrid>
                <a:gridCol w="1376172">
                  <a:extLst>
                    <a:ext uri="{9D8B030D-6E8A-4147-A177-3AD203B41FA5}">
                      <a16:colId xmlns:a16="http://schemas.microsoft.com/office/drawing/2014/main" val="1830109305"/>
                    </a:ext>
                  </a:extLst>
                </a:gridCol>
                <a:gridCol w="1313688">
                  <a:extLst>
                    <a:ext uri="{9D8B030D-6E8A-4147-A177-3AD203B41FA5}">
                      <a16:colId xmlns:a16="http://schemas.microsoft.com/office/drawing/2014/main" val="298885526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1704668385"/>
                    </a:ext>
                  </a:extLst>
                </a:gridCol>
                <a:gridCol w="1516380">
                  <a:extLst>
                    <a:ext uri="{9D8B030D-6E8A-4147-A177-3AD203B41FA5}">
                      <a16:colId xmlns:a16="http://schemas.microsoft.com/office/drawing/2014/main" val="3125675279"/>
                    </a:ext>
                  </a:extLst>
                </a:gridCol>
              </a:tblGrid>
              <a:tr h="510063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6520" indent="-635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具參加認證</a:t>
                      </a:r>
                      <a:endParaRPr lang="zh-TW" sz="1300" kern="100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  <a:p>
                      <a:pPr marL="96520" indent="-635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資格</a:t>
                      </a:r>
                      <a:endParaRPr lang="zh-TW" sz="1300" kern="100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6520" indent="-635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列入該校教師</a:t>
                      </a:r>
                      <a:endParaRPr lang="zh-TW" sz="1300" kern="100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  <a:p>
                      <a:pPr marL="96520" indent="-635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總人數</a:t>
                      </a:r>
                      <a:endParaRPr lang="zh-TW" sz="1300" kern="100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6520" indent="-635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取得認證後列入該校通過人數</a:t>
                      </a:r>
                      <a:endParaRPr lang="zh-TW" sz="1300" kern="100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064051"/>
                  </a:ext>
                </a:extLst>
              </a:tr>
              <a:tr h="402972">
                <a:tc>
                  <a:txBody>
                    <a:bodyPr/>
                    <a:lstStyle/>
                    <a:p>
                      <a:pPr marL="96520" indent="-6350" algn="ctr">
                        <a:lnSpc>
                          <a:spcPct val="110000"/>
                        </a:lnSpc>
                        <a:spcAft>
                          <a:spcPts val="2400"/>
                        </a:spcAft>
                      </a:pP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正式教師</a:t>
                      </a:r>
                      <a:endParaRPr lang="zh-TW" sz="1300" kern="100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dirty="0"/>
                        <a:t>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dirty="0"/>
                        <a:t>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1285060"/>
                  </a:ext>
                </a:extLst>
              </a:tr>
              <a:tr h="402972">
                <a:tc>
                  <a:txBody>
                    <a:bodyPr/>
                    <a:lstStyle/>
                    <a:p>
                      <a:pPr marL="96520" indent="-6350" algn="ctr">
                        <a:lnSpc>
                          <a:spcPct val="110000"/>
                        </a:lnSpc>
                        <a:spcAft>
                          <a:spcPts val="2400"/>
                        </a:spcAft>
                      </a:pP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代理教師</a:t>
                      </a:r>
                      <a:endParaRPr lang="zh-TW" sz="1300" kern="100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dirty="0"/>
                        <a:t>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dirty="0"/>
                        <a:t>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875334"/>
                  </a:ext>
                </a:extLst>
              </a:tr>
              <a:tr h="402972">
                <a:tc>
                  <a:txBody>
                    <a:bodyPr/>
                    <a:lstStyle/>
                    <a:p>
                      <a:pPr marL="96520" indent="-6350" algn="ctr">
                        <a:lnSpc>
                          <a:spcPct val="110000"/>
                        </a:lnSpc>
                        <a:spcAft>
                          <a:spcPts val="2400"/>
                        </a:spcAft>
                      </a:pPr>
                      <a:r>
                        <a:rPr lang="zh-TW" sz="1400" kern="100" dirty="0">
                          <a:solidFill>
                            <a:srgbClr val="C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兼課教師</a:t>
                      </a:r>
                      <a:endParaRPr lang="zh-TW" sz="1300" kern="100" dirty="0">
                        <a:solidFill>
                          <a:srgbClr val="C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b="1" dirty="0">
                          <a:solidFill>
                            <a:srgbClr val="FF0000"/>
                          </a:solidFill>
                        </a:rPr>
                        <a:t>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b="1" dirty="0">
                          <a:solidFill>
                            <a:srgbClr val="FF0000"/>
                          </a:solidFill>
                        </a:rPr>
                        <a:t>Ｘ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9052092"/>
                  </a:ext>
                </a:extLst>
              </a:tr>
              <a:tr h="995010">
                <a:tc>
                  <a:txBody>
                    <a:bodyPr/>
                    <a:lstStyle/>
                    <a:p>
                      <a:pPr marL="96520" indent="-6350" algn="ctr">
                        <a:lnSpc>
                          <a:spcPts val="2500"/>
                        </a:lnSpc>
                        <a:spcAft>
                          <a:spcPts val="2400"/>
                        </a:spcAft>
                      </a:pPr>
                      <a:r>
                        <a:rPr lang="zh-TW" sz="1400" kern="100" dirty="0">
                          <a:solidFill>
                            <a:srgbClr val="C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校長</a:t>
                      </a:r>
                      <a:r>
                        <a:rPr lang="zh-TW" altLang="en-US" sz="1400" kern="100" dirty="0">
                          <a:solidFill>
                            <a:srgbClr val="C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　　　　　　　　　　　</a:t>
                      </a:r>
                      <a:r>
                        <a:rPr lang="zh-TW" sz="1400" kern="100" dirty="0">
                          <a:solidFill>
                            <a:srgbClr val="C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特教教師</a:t>
                      </a:r>
                      <a:r>
                        <a:rPr lang="zh-TW" altLang="en-US" sz="1400" kern="100" dirty="0">
                          <a:solidFill>
                            <a:srgbClr val="C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　　　　　　　　　　</a:t>
                      </a:r>
                      <a:r>
                        <a:rPr lang="zh-TW" sz="1400" kern="100" dirty="0">
                          <a:solidFill>
                            <a:srgbClr val="C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專輔教師</a:t>
                      </a:r>
                      <a:endParaRPr lang="zh-TW" sz="1300" kern="100" dirty="0">
                        <a:solidFill>
                          <a:srgbClr val="C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TW" dirty="0"/>
                    </a:p>
                    <a:p>
                      <a:pPr algn="ctr"/>
                      <a:endParaRPr lang="en-US" altLang="zh-TW" dirty="0"/>
                    </a:p>
                    <a:p>
                      <a:pPr algn="ctr"/>
                      <a:r>
                        <a:rPr lang="zh-TW" altLang="en-US" dirty="0"/>
                        <a:t>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altLang="zh-TW" b="1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altLang="zh-TW" b="1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b="1" dirty="0">
                          <a:solidFill>
                            <a:srgbClr val="FF0000"/>
                          </a:solidFill>
                        </a:rPr>
                        <a:t>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altLang="zh-TW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altLang="zh-TW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dirty="0"/>
                        <a:t>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88387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417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8605" y="563270"/>
            <a:ext cx="7691400" cy="572700"/>
          </a:xfrm>
        </p:spPr>
        <p:txBody>
          <a:bodyPr/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zh-TW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認證</a:t>
            </a:r>
            <a:r>
              <a:rPr lang="zh-TW" altLang="en-US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方式</a:t>
            </a:r>
            <a:r>
              <a:rPr lang="zh-TW" altLang="zh-TW" sz="800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/>
            </a:r>
            <a:br>
              <a:rPr lang="zh-TW" altLang="zh-TW" sz="800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</a:br>
            <a:endParaRPr lang="zh-TW" altLang="en-US" dirty="0">
              <a:solidFill>
                <a:srgbClr val="C0000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4" name="副標題 3"/>
          <p:cNvSpPr>
            <a:spLocks noGrp="1"/>
          </p:cNvSpPr>
          <p:nvPr>
            <p:ph type="subTitle" idx="2"/>
          </p:nvPr>
        </p:nvSpPr>
        <p:spPr>
          <a:xfrm>
            <a:off x="718605" y="1135970"/>
            <a:ext cx="7442415" cy="2323510"/>
          </a:xfrm>
        </p:spPr>
        <p:txBody>
          <a:bodyPr/>
          <a:lstStyle/>
          <a:p>
            <a:pPr>
              <a:lnSpc>
                <a:spcPts val="3500"/>
              </a:lnSpc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 </a:t>
            </a:r>
            <a:r>
              <a:rPr lang="zh-TW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教師以影片紀錄課堂中實際運用課室英語之情形，</a:t>
            </a:r>
            <a:endParaRPr lang="en-US" altLang="zh-TW" sz="24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500"/>
              </a:lnSpc>
            </a:pPr>
            <a:r>
              <a:rPr lang="zh-TW" altLang="en-US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r>
              <a:rPr lang="zh-TW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由本局聘請委員依「課程暖身、呈現課程重點、進行練習活動、進行產出活動、結束課程」五大面向進行審查，每一面向分數為</a:t>
            </a:r>
            <a:r>
              <a:rPr lang="en-US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分，總分達</a:t>
            </a:r>
            <a:r>
              <a:rPr lang="en-US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75</a:t>
            </a:r>
            <a:r>
              <a:rPr lang="zh-TW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分為認證通過。</a:t>
            </a:r>
            <a:r>
              <a:rPr lang="zh-TW" altLang="zh-TW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zh-TW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en-US" altLang="zh-TW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認證通過者，由本局核發「臺南市立國民中小學教師運用課室英語能力證書」。</a:t>
            </a:r>
          </a:p>
          <a:p>
            <a:pPr>
              <a:lnSpc>
                <a:spcPts val="3500"/>
              </a:lnSpc>
            </a:pP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" name="直線接點 4"/>
          <p:cNvCxnSpPr/>
          <p:nvPr/>
        </p:nvCxnSpPr>
        <p:spPr>
          <a:xfrm>
            <a:off x="2193626" y="1623498"/>
            <a:ext cx="4789681" cy="887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>
            <a:off x="3748106" y="2111026"/>
            <a:ext cx="4203787" cy="887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1252132" y="2532614"/>
            <a:ext cx="5311228" cy="887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5849999" y="2996047"/>
            <a:ext cx="226153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1315252" y="3458327"/>
            <a:ext cx="878374" cy="115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308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1514" y="260979"/>
            <a:ext cx="7691400" cy="572700"/>
          </a:xfrm>
        </p:spPr>
        <p:txBody>
          <a:bodyPr/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認證影片</a:t>
            </a:r>
            <a:r>
              <a:rPr lang="zh-TW" altLang="en-US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審查面向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說明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910" y="734845"/>
            <a:ext cx="6384607" cy="363141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501140" y="1242061"/>
            <a:ext cx="1569720" cy="294526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627715" y="4436492"/>
            <a:ext cx="7691400" cy="382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zh-TW" altLang="zh-TW" sz="1800" dirty="0">
                <a:solidFill>
                  <a:srgbClr val="C00000"/>
                </a:solidFill>
              </a:rPr>
              <a:t>每個面向得分不得低於</a:t>
            </a:r>
            <a:r>
              <a:rPr lang="en-US" altLang="zh-TW" sz="1800" dirty="0">
                <a:solidFill>
                  <a:srgbClr val="C00000"/>
                </a:solidFill>
              </a:rPr>
              <a:t>10</a:t>
            </a:r>
            <a:r>
              <a:rPr lang="zh-TW" altLang="zh-TW" sz="1800" dirty="0">
                <a:solidFill>
                  <a:srgbClr val="C00000"/>
                </a:solidFill>
              </a:rPr>
              <a:t>分</a:t>
            </a:r>
            <a:r>
              <a:rPr lang="zh-TW" altLang="zh-TW" sz="1800" dirty="0">
                <a:solidFill>
                  <a:srgbClr val="002060"/>
                </a:solidFill>
              </a:rPr>
              <a:t>，五個面向</a:t>
            </a:r>
            <a:r>
              <a:rPr lang="zh-TW" altLang="zh-TW" sz="1800" dirty="0">
                <a:solidFill>
                  <a:srgbClr val="C00000"/>
                </a:solidFill>
              </a:rPr>
              <a:t>總分達</a:t>
            </a:r>
            <a:r>
              <a:rPr lang="en-US" altLang="zh-TW" sz="1800" dirty="0">
                <a:solidFill>
                  <a:srgbClr val="C00000"/>
                </a:solidFill>
              </a:rPr>
              <a:t>75</a:t>
            </a:r>
            <a:r>
              <a:rPr lang="zh-TW" altLang="zh-TW" sz="1800" dirty="0">
                <a:solidFill>
                  <a:srgbClr val="C00000"/>
                </a:solidFill>
              </a:rPr>
              <a:t>分為</a:t>
            </a:r>
            <a:r>
              <a:rPr lang="zh-TW" altLang="zh-TW" sz="1800" dirty="0">
                <a:solidFill>
                  <a:srgbClr val="002060"/>
                </a:solidFill>
              </a:rPr>
              <a:t>認證</a:t>
            </a:r>
            <a:r>
              <a:rPr lang="zh-TW" altLang="zh-TW" sz="1800" dirty="0">
                <a:solidFill>
                  <a:srgbClr val="C00000"/>
                </a:solidFill>
              </a:rPr>
              <a:t>通過</a:t>
            </a:r>
            <a:r>
              <a:rPr lang="zh-TW" altLang="zh-TW" sz="1800" dirty="0">
                <a:solidFill>
                  <a:srgbClr val="002060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69386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40180" y="737479"/>
            <a:ext cx="6613412" cy="572700"/>
          </a:xfrm>
        </p:spPr>
        <p:txBody>
          <a:bodyPr/>
          <a:lstStyle/>
          <a:p>
            <a:pPr lvl="0" algn="l"/>
            <a:r>
              <a:rPr lang="zh-TW" altLang="en-US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學校認證比例</a:t>
            </a:r>
            <a:r>
              <a:rPr lang="zh-TW" altLang="en-US" dirty="0" smtClean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標準 </a:t>
            </a:r>
            <a:r>
              <a:rPr lang="en-US" altLang="zh-TW" sz="2400" dirty="0" smtClean="0">
                <a:solidFill>
                  <a:srgbClr val="00206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(</a:t>
            </a:r>
            <a:r>
              <a:rPr lang="zh-TW" altLang="en-US" sz="2400" dirty="0">
                <a:solidFill>
                  <a:srgbClr val="00206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本分、校列計）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4993496"/>
              </p:ext>
            </p:extLst>
          </p:nvPr>
        </p:nvGraphicFramePr>
        <p:xfrm>
          <a:off x="1363980" y="1310179"/>
          <a:ext cx="6096000" cy="2774952"/>
        </p:xfrm>
        <a:graphic>
          <a:graphicData uri="http://schemas.openxmlformats.org/drawingml/2006/table">
            <a:tbl>
              <a:tblPr firstRow="1" bandRow="1">
                <a:tableStyleId>{91BE1DAD-ED1E-4E11-84C4-3C745D9588C6}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409912478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382197683"/>
                    </a:ext>
                  </a:extLst>
                </a:gridCol>
              </a:tblGrid>
              <a:tr h="693738">
                <a:tc>
                  <a:txBody>
                    <a:bodyPr/>
                    <a:lstStyle/>
                    <a:p>
                      <a:pPr marL="96520" indent="-635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班級數</a:t>
                      </a:r>
                      <a:endParaRPr lang="zh-TW" sz="1800" kern="100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6520" indent="-635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認證達成比例</a:t>
                      </a:r>
                      <a:endParaRPr lang="zh-TW" sz="1800" kern="100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8901987"/>
                  </a:ext>
                </a:extLst>
              </a:tr>
              <a:tr h="693738">
                <a:tc>
                  <a:txBody>
                    <a:bodyPr/>
                    <a:lstStyle/>
                    <a:p>
                      <a:pPr marL="96520" indent="-635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班級數為</a:t>
                      </a: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6</a:t>
                      </a:r>
                      <a:r>
                        <a:rPr lang="zh-TW" sz="1800" b="1" kern="100" dirty="0">
                          <a:solidFill>
                            <a:srgbClr val="C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班</a:t>
                      </a: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(</a:t>
                      </a: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含</a:t>
                      </a: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)</a:t>
                      </a: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以下</a:t>
                      </a: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96520" indent="-635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至少</a:t>
                      </a: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60%</a:t>
                      </a:r>
                      <a:endParaRPr lang="zh-TW" sz="1800" b="1" kern="100" dirty="0">
                        <a:solidFill>
                          <a:srgbClr val="C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4190008"/>
                  </a:ext>
                </a:extLst>
              </a:tr>
              <a:tr h="693738">
                <a:tc>
                  <a:txBody>
                    <a:bodyPr/>
                    <a:lstStyle/>
                    <a:p>
                      <a:pPr marL="96520" indent="-635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班級數為</a:t>
                      </a: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7-24</a:t>
                      </a:r>
                      <a:r>
                        <a:rPr lang="zh-TW" sz="1800" b="1" kern="100" dirty="0">
                          <a:solidFill>
                            <a:srgbClr val="C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班</a:t>
                      </a: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(</a:t>
                      </a: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含</a:t>
                      </a: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)</a:t>
                      </a: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以下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6520" indent="-635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至少</a:t>
                      </a: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45%</a:t>
                      </a:r>
                      <a:endParaRPr lang="zh-TW" sz="1800" b="1" kern="100" dirty="0">
                        <a:solidFill>
                          <a:srgbClr val="C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426129"/>
                  </a:ext>
                </a:extLst>
              </a:tr>
              <a:tr h="693738">
                <a:tc>
                  <a:txBody>
                    <a:bodyPr/>
                    <a:lstStyle/>
                    <a:p>
                      <a:pPr marL="96520" indent="-635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班級數為</a:t>
                      </a: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25</a:t>
                      </a:r>
                      <a:r>
                        <a:rPr lang="zh-TW" sz="1800" b="1" kern="100" dirty="0">
                          <a:solidFill>
                            <a:srgbClr val="C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班</a:t>
                      </a: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(</a:t>
                      </a: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含</a:t>
                      </a: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)</a:t>
                      </a: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以上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6520" indent="-635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至少</a:t>
                      </a: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30%</a:t>
                      </a:r>
                      <a:endParaRPr lang="zh-TW" sz="1800" b="1" kern="100" dirty="0">
                        <a:solidFill>
                          <a:srgbClr val="C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348656"/>
                  </a:ext>
                </a:extLst>
              </a:tr>
            </a:tbl>
          </a:graphicData>
        </a:graphic>
      </p:graphicFrame>
      <p:sp>
        <p:nvSpPr>
          <p:cNvPr id="8" name="矩形 7"/>
          <p:cNvSpPr/>
          <p:nvPr/>
        </p:nvSpPr>
        <p:spPr>
          <a:xfrm>
            <a:off x="4895379" y="4379641"/>
            <a:ext cx="32544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●114</a:t>
            </a:r>
            <a:r>
              <a:rPr lang="zh-TW" altLang="en-US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年８月</a:t>
            </a:r>
            <a:r>
              <a:rPr lang="en-US" altLang="zh-TW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31</a:t>
            </a:r>
            <a:r>
              <a:rPr lang="zh-TW" altLang="en-US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前達成即可</a:t>
            </a:r>
          </a:p>
        </p:txBody>
      </p:sp>
    </p:spTree>
    <p:extLst>
      <p:ext uri="{BB962C8B-B14F-4D97-AF65-F5344CB8AC3E}">
        <p14:creationId xmlns:p14="http://schemas.microsoft.com/office/powerpoint/2010/main" val="231259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t="88282" b="2329"/>
          <a:stretch/>
        </p:blipFill>
        <p:spPr>
          <a:xfrm>
            <a:off x="1193022" y="4542961"/>
            <a:ext cx="6737331" cy="37604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07" y="273982"/>
            <a:ext cx="7521142" cy="4162268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5783892" y="709126"/>
            <a:ext cx="1092770" cy="291835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804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80160" y="480771"/>
            <a:ext cx="6613412" cy="572700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zh-TW" altLang="zh-TW" sz="2400" dirty="0">
                <a:solidFill>
                  <a:srgbClr val="00206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具以下資格者，</a:t>
            </a:r>
            <a:r>
              <a:rPr lang="zh-TW" altLang="zh-TW" sz="2400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等同已取得認證</a:t>
            </a:r>
            <a:r>
              <a:rPr lang="zh-TW" altLang="zh-TW" sz="2400" dirty="0">
                <a:solidFill>
                  <a:srgbClr val="00206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，</a:t>
            </a:r>
            <a:r>
              <a:rPr lang="en-US" altLang="zh-TW" sz="2400" dirty="0">
                <a:solidFill>
                  <a:srgbClr val="00206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/>
            </a:r>
            <a:br>
              <a:rPr lang="en-US" altLang="zh-TW" sz="2400" dirty="0">
                <a:solidFill>
                  <a:srgbClr val="00206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</a:br>
            <a:r>
              <a:rPr lang="zh-TW" altLang="zh-TW" sz="2400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直接併入</a:t>
            </a:r>
            <a:r>
              <a:rPr lang="zh-TW" altLang="zh-TW" sz="2400" dirty="0">
                <a:solidFill>
                  <a:srgbClr val="00206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各校已取得認證人數</a:t>
            </a:r>
            <a:endParaRPr lang="zh-TW" altLang="en-US" sz="1800" dirty="0">
              <a:solidFill>
                <a:srgbClr val="00206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873" y="1947548"/>
            <a:ext cx="5272676" cy="2257787"/>
          </a:xfrm>
          <a:prstGeom prst="rect">
            <a:avLst/>
          </a:prstGeom>
        </p:spPr>
      </p:pic>
      <p:pic>
        <p:nvPicPr>
          <p:cNvPr id="2050" name="Picture 2" descr="打勾图标图片-打勾图标素材-打勾图标插画-摄图新视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871" y="1910453"/>
            <a:ext cx="373379" cy="37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打勾图标图片-打勾图标素材-打勾图标插画-摄图新视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872" y="2418651"/>
            <a:ext cx="373379" cy="37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打勾图标图片-打勾图标素材-打勾图标插画-摄图新视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870" y="3290435"/>
            <a:ext cx="373379" cy="37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打勾图标图片-打勾图标素材-打勾图标插画-摄图新视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871" y="3869051"/>
            <a:ext cx="373379" cy="37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40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Google Shape;1704;p29"/>
          <p:cNvSpPr/>
          <p:nvPr/>
        </p:nvSpPr>
        <p:spPr>
          <a:xfrm rot="21414857">
            <a:off x="2226979" y="1012294"/>
            <a:ext cx="4703897" cy="33280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/>
          </a:p>
        </p:txBody>
      </p:sp>
      <p:sp>
        <p:nvSpPr>
          <p:cNvPr id="1705" name="Google Shape;1705;p29"/>
          <p:cNvSpPr/>
          <p:nvPr/>
        </p:nvSpPr>
        <p:spPr>
          <a:xfrm rot="-135875">
            <a:off x="2006793" y="721845"/>
            <a:ext cx="1088272" cy="94043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06" name="Google Shape;1706;p29"/>
          <p:cNvSpPr/>
          <p:nvPr/>
        </p:nvSpPr>
        <p:spPr>
          <a:xfrm rot="4829593">
            <a:off x="6112282" y="875314"/>
            <a:ext cx="1088288" cy="94038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07" name="Google Shape;1707;p29"/>
          <p:cNvSpPr txBox="1">
            <a:spLocks noGrp="1"/>
          </p:cNvSpPr>
          <p:nvPr>
            <p:ph type="title"/>
          </p:nvPr>
        </p:nvSpPr>
        <p:spPr>
          <a:xfrm>
            <a:off x="2594852" y="2147229"/>
            <a:ext cx="4446014" cy="21316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44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4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何謂</a:t>
            </a:r>
            <a:r>
              <a:rPr lang="en-US" altLang="zh-TW" sz="44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4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課室英語？</a:t>
            </a:r>
            <a:r>
              <a:rPr lang="en-US" altLang="zh-TW" sz="44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4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不是「教」英語，</a:t>
            </a:r>
            <a:r>
              <a:rPr lang="en-US" altLang="zh-TW" sz="20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0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而是創造「</a:t>
            </a:r>
            <a:r>
              <a:rPr lang="zh-TW" altLang="en-US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zh-TW" altLang="en-US" sz="20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」英語的機會。</a:t>
            </a:r>
            <a:r>
              <a:rPr lang="en-US" altLang="zh-TW" sz="20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0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44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08" name="Google Shape;1708;p29"/>
          <p:cNvSpPr txBox="1">
            <a:spLocks noGrp="1"/>
          </p:cNvSpPr>
          <p:nvPr>
            <p:ph type="title" idx="2"/>
          </p:nvPr>
        </p:nvSpPr>
        <p:spPr>
          <a:xfrm rot="151639">
            <a:off x="4062628" y="1491423"/>
            <a:ext cx="10326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  <a:endParaRPr dirty="0">
              <a:solidFill>
                <a:schemeClr val="tx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710" name="Google Shape;1710;p29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  <a:solidFill>
            <a:schemeClr val="accent4">
              <a:lumMod val="75000"/>
            </a:schemeClr>
          </a:solidFill>
        </p:grpSpPr>
        <p:sp>
          <p:nvSpPr>
            <p:cNvPr id="1711" name="Google Shape;1711;p29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12" name="Google Shape;1712;p29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13" name="Google Shape;1713;p29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14" name="Google Shape;1714;p29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15" name="Google Shape;1715;p29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723" name="Google Shape;1723;p29">
            <a:hlinkClick r:id="rId3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4" name="Google Shape;1724;p29">
            <a:hlinkClick r:id="rId4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32" name="Google Shape;1732;p29"/>
          <p:cNvGrpSpPr/>
          <p:nvPr/>
        </p:nvGrpSpPr>
        <p:grpSpPr>
          <a:xfrm>
            <a:off x="7450428" y="3955275"/>
            <a:ext cx="291375" cy="281375"/>
            <a:chOff x="3243875" y="2372825"/>
            <a:chExt cx="291375" cy="281375"/>
          </a:xfrm>
        </p:grpSpPr>
        <p:sp>
          <p:nvSpPr>
            <p:cNvPr id="1733" name="Google Shape;1733;p2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2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2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2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2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2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2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2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2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3" name="Google Shape;1743;p29"/>
          <p:cNvGrpSpPr/>
          <p:nvPr/>
        </p:nvGrpSpPr>
        <p:grpSpPr>
          <a:xfrm>
            <a:off x="7607378" y="1254438"/>
            <a:ext cx="166675" cy="168575"/>
            <a:chOff x="4954425" y="2036375"/>
            <a:chExt cx="166675" cy="168575"/>
          </a:xfrm>
        </p:grpSpPr>
        <p:sp>
          <p:nvSpPr>
            <p:cNvPr id="1744" name="Google Shape;1744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851;p88"/>
          <p:cNvGrpSpPr/>
          <p:nvPr/>
        </p:nvGrpSpPr>
        <p:grpSpPr>
          <a:xfrm>
            <a:off x="1079664" y="3436773"/>
            <a:ext cx="653309" cy="1298977"/>
            <a:chOff x="2203410" y="2891304"/>
            <a:chExt cx="516654" cy="1027265"/>
          </a:xfrm>
        </p:grpSpPr>
        <p:sp>
          <p:nvSpPr>
            <p:cNvPr id="45" name="Google Shape;10852;p88"/>
            <p:cNvSpPr/>
            <p:nvPr/>
          </p:nvSpPr>
          <p:spPr>
            <a:xfrm>
              <a:off x="2271323" y="3809901"/>
              <a:ext cx="364235" cy="108668"/>
            </a:xfrm>
            <a:custGeom>
              <a:avLst/>
              <a:gdLst/>
              <a:ahLst/>
              <a:cxnLst/>
              <a:rect l="l" t="t" r="r" b="b"/>
              <a:pathLst>
                <a:path w="16444" h="4906" extrusionOk="0">
                  <a:moveTo>
                    <a:pt x="8620" y="1"/>
                  </a:moveTo>
                  <a:cubicBezTo>
                    <a:pt x="4824" y="1"/>
                    <a:pt x="1" y="980"/>
                    <a:pt x="3518" y="4204"/>
                  </a:cubicBezTo>
                  <a:cubicBezTo>
                    <a:pt x="4003" y="4689"/>
                    <a:pt x="5132" y="4906"/>
                    <a:pt x="6463" y="4906"/>
                  </a:cubicBezTo>
                  <a:cubicBezTo>
                    <a:pt x="10516" y="4906"/>
                    <a:pt x="16443" y="2893"/>
                    <a:pt x="11747" y="286"/>
                  </a:cubicBezTo>
                  <a:cubicBezTo>
                    <a:pt x="11060" y="112"/>
                    <a:pt x="9898" y="1"/>
                    <a:pt x="8620" y="1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853;p88"/>
            <p:cNvSpPr/>
            <p:nvPr/>
          </p:nvSpPr>
          <p:spPr>
            <a:xfrm>
              <a:off x="2242661" y="3111080"/>
              <a:ext cx="414205" cy="736753"/>
            </a:xfrm>
            <a:custGeom>
              <a:avLst/>
              <a:gdLst/>
              <a:ahLst/>
              <a:cxnLst/>
              <a:rect l="l" t="t" r="r" b="b"/>
              <a:pathLst>
                <a:path w="18700" h="33262" extrusionOk="0">
                  <a:moveTo>
                    <a:pt x="8793" y="27321"/>
                  </a:moveTo>
                  <a:cubicBezTo>
                    <a:pt x="9060" y="23371"/>
                    <a:pt x="9358" y="19405"/>
                    <a:pt x="9593" y="15439"/>
                  </a:cubicBezTo>
                  <a:cubicBezTo>
                    <a:pt x="9750" y="12885"/>
                    <a:pt x="9812" y="10330"/>
                    <a:pt x="9938" y="7759"/>
                  </a:cubicBezTo>
                  <a:cubicBezTo>
                    <a:pt x="9953" y="7273"/>
                    <a:pt x="10063" y="6772"/>
                    <a:pt x="10094" y="6270"/>
                  </a:cubicBezTo>
                  <a:cubicBezTo>
                    <a:pt x="10157" y="5533"/>
                    <a:pt x="10094" y="5471"/>
                    <a:pt x="9420" y="5126"/>
                  </a:cubicBezTo>
                  <a:cubicBezTo>
                    <a:pt x="8966" y="4891"/>
                    <a:pt x="8527" y="4593"/>
                    <a:pt x="8088" y="4295"/>
                  </a:cubicBezTo>
                  <a:cubicBezTo>
                    <a:pt x="8010" y="4232"/>
                    <a:pt x="7916" y="4107"/>
                    <a:pt x="7916" y="3997"/>
                  </a:cubicBezTo>
                  <a:cubicBezTo>
                    <a:pt x="7790" y="2869"/>
                    <a:pt x="9154" y="3292"/>
                    <a:pt x="10204" y="4467"/>
                  </a:cubicBezTo>
                  <a:cubicBezTo>
                    <a:pt x="10439" y="2931"/>
                    <a:pt x="10518" y="1442"/>
                    <a:pt x="10862" y="0"/>
                  </a:cubicBezTo>
                  <a:cubicBezTo>
                    <a:pt x="11364" y="1317"/>
                    <a:pt x="10815" y="2649"/>
                    <a:pt x="10909" y="4060"/>
                  </a:cubicBezTo>
                  <a:cubicBezTo>
                    <a:pt x="11333" y="3825"/>
                    <a:pt x="11677" y="3605"/>
                    <a:pt x="12038" y="3433"/>
                  </a:cubicBezTo>
                  <a:cubicBezTo>
                    <a:pt x="12320" y="3292"/>
                    <a:pt x="12649" y="3245"/>
                    <a:pt x="12869" y="3574"/>
                  </a:cubicBezTo>
                  <a:cubicBezTo>
                    <a:pt x="13088" y="3872"/>
                    <a:pt x="12884" y="4091"/>
                    <a:pt x="12696" y="4311"/>
                  </a:cubicBezTo>
                  <a:cubicBezTo>
                    <a:pt x="12336" y="4703"/>
                    <a:pt x="11975" y="5063"/>
                    <a:pt x="11380" y="5141"/>
                  </a:cubicBezTo>
                  <a:cubicBezTo>
                    <a:pt x="10894" y="5204"/>
                    <a:pt x="10706" y="5518"/>
                    <a:pt x="10643" y="6051"/>
                  </a:cubicBezTo>
                  <a:cubicBezTo>
                    <a:pt x="10408" y="8104"/>
                    <a:pt x="10392" y="10173"/>
                    <a:pt x="10298" y="12226"/>
                  </a:cubicBezTo>
                  <a:cubicBezTo>
                    <a:pt x="10157" y="14985"/>
                    <a:pt x="9859" y="17712"/>
                    <a:pt x="9656" y="20471"/>
                  </a:cubicBezTo>
                  <a:cubicBezTo>
                    <a:pt x="9593" y="21270"/>
                    <a:pt x="9546" y="22070"/>
                    <a:pt x="9640" y="22885"/>
                  </a:cubicBezTo>
                  <a:cubicBezTo>
                    <a:pt x="10016" y="21709"/>
                    <a:pt x="10392" y="20534"/>
                    <a:pt x="10753" y="19342"/>
                  </a:cubicBezTo>
                  <a:cubicBezTo>
                    <a:pt x="11599" y="16662"/>
                    <a:pt x="12806" y="14154"/>
                    <a:pt x="14687" y="12038"/>
                  </a:cubicBezTo>
                  <a:cubicBezTo>
                    <a:pt x="15267" y="11380"/>
                    <a:pt x="16051" y="10847"/>
                    <a:pt x="16834" y="10424"/>
                  </a:cubicBezTo>
                  <a:cubicBezTo>
                    <a:pt x="17822" y="9906"/>
                    <a:pt x="18700" y="10533"/>
                    <a:pt x="18590" y="11646"/>
                  </a:cubicBezTo>
                  <a:cubicBezTo>
                    <a:pt x="18527" y="12289"/>
                    <a:pt x="18339" y="12947"/>
                    <a:pt x="18041" y="13511"/>
                  </a:cubicBezTo>
                  <a:cubicBezTo>
                    <a:pt x="17211" y="15079"/>
                    <a:pt x="16301" y="16615"/>
                    <a:pt x="15392" y="18151"/>
                  </a:cubicBezTo>
                  <a:cubicBezTo>
                    <a:pt x="14530" y="19609"/>
                    <a:pt x="13590" y="21019"/>
                    <a:pt x="12775" y="22493"/>
                  </a:cubicBezTo>
                  <a:cubicBezTo>
                    <a:pt x="12132" y="23653"/>
                    <a:pt x="11615" y="24891"/>
                    <a:pt x="11003" y="26208"/>
                  </a:cubicBezTo>
                  <a:cubicBezTo>
                    <a:pt x="12132" y="25095"/>
                    <a:pt x="13135" y="24076"/>
                    <a:pt x="14185" y="23104"/>
                  </a:cubicBezTo>
                  <a:cubicBezTo>
                    <a:pt x="15016" y="22367"/>
                    <a:pt x="16192" y="21458"/>
                    <a:pt x="17179" y="22070"/>
                  </a:cubicBezTo>
                  <a:cubicBezTo>
                    <a:pt x="18088" y="22775"/>
                    <a:pt x="17305" y="23794"/>
                    <a:pt x="16756" y="24499"/>
                  </a:cubicBezTo>
                  <a:cubicBezTo>
                    <a:pt x="15580" y="25973"/>
                    <a:pt x="14217" y="27258"/>
                    <a:pt x="12837" y="28543"/>
                  </a:cubicBezTo>
                  <a:cubicBezTo>
                    <a:pt x="11552" y="29719"/>
                    <a:pt x="10235" y="30894"/>
                    <a:pt x="9342" y="32446"/>
                  </a:cubicBezTo>
                  <a:cubicBezTo>
                    <a:pt x="9201" y="32697"/>
                    <a:pt x="8903" y="33261"/>
                    <a:pt x="8637" y="33261"/>
                  </a:cubicBezTo>
                  <a:cubicBezTo>
                    <a:pt x="8260" y="33261"/>
                    <a:pt x="8339" y="32791"/>
                    <a:pt x="8276" y="32587"/>
                  </a:cubicBezTo>
                  <a:cubicBezTo>
                    <a:pt x="7555" y="30377"/>
                    <a:pt x="6380" y="28465"/>
                    <a:pt x="4843" y="26725"/>
                  </a:cubicBezTo>
                  <a:cubicBezTo>
                    <a:pt x="3480" y="25189"/>
                    <a:pt x="2179" y="23574"/>
                    <a:pt x="909" y="21944"/>
                  </a:cubicBezTo>
                  <a:cubicBezTo>
                    <a:pt x="564" y="21505"/>
                    <a:pt x="282" y="20925"/>
                    <a:pt x="173" y="20361"/>
                  </a:cubicBezTo>
                  <a:cubicBezTo>
                    <a:pt x="0" y="19342"/>
                    <a:pt x="737" y="18841"/>
                    <a:pt x="1677" y="19280"/>
                  </a:cubicBezTo>
                  <a:cubicBezTo>
                    <a:pt x="3229" y="20001"/>
                    <a:pt x="4546" y="20988"/>
                    <a:pt x="5612" y="22383"/>
                  </a:cubicBezTo>
                  <a:cubicBezTo>
                    <a:pt x="6489" y="23543"/>
                    <a:pt x="7242" y="24734"/>
                    <a:pt x="7728" y="26114"/>
                  </a:cubicBezTo>
                  <a:cubicBezTo>
                    <a:pt x="7759" y="26223"/>
                    <a:pt x="7837" y="26333"/>
                    <a:pt x="7900" y="26443"/>
                  </a:cubicBezTo>
                  <a:cubicBezTo>
                    <a:pt x="7916" y="26458"/>
                    <a:pt x="7963" y="26458"/>
                    <a:pt x="8041" y="26474"/>
                  </a:cubicBezTo>
                  <a:cubicBezTo>
                    <a:pt x="7336" y="22211"/>
                    <a:pt x="6630" y="17979"/>
                    <a:pt x="5909" y="13621"/>
                  </a:cubicBezTo>
                  <a:cubicBezTo>
                    <a:pt x="5533" y="13606"/>
                    <a:pt x="5141" y="13590"/>
                    <a:pt x="4765" y="13590"/>
                  </a:cubicBezTo>
                  <a:cubicBezTo>
                    <a:pt x="4483" y="13574"/>
                    <a:pt x="4201" y="13606"/>
                    <a:pt x="3919" y="13559"/>
                  </a:cubicBezTo>
                  <a:cubicBezTo>
                    <a:pt x="3558" y="13496"/>
                    <a:pt x="3276" y="13292"/>
                    <a:pt x="3307" y="12869"/>
                  </a:cubicBezTo>
                  <a:cubicBezTo>
                    <a:pt x="3339" y="12414"/>
                    <a:pt x="3699" y="12320"/>
                    <a:pt x="4060" y="12320"/>
                  </a:cubicBezTo>
                  <a:cubicBezTo>
                    <a:pt x="4389" y="12320"/>
                    <a:pt x="4734" y="12414"/>
                    <a:pt x="5079" y="12461"/>
                  </a:cubicBezTo>
                  <a:cubicBezTo>
                    <a:pt x="5251" y="12508"/>
                    <a:pt x="5439" y="12555"/>
                    <a:pt x="5721" y="12618"/>
                  </a:cubicBezTo>
                  <a:cubicBezTo>
                    <a:pt x="5674" y="10988"/>
                    <a:pt x="4812" y="9546"/>
                    <a:pt x="4891" y="7947"/>
                  </a:cubicBezTo>
                  <a:cubicBezTo>
                    <a:pt x="5721" y="9138"/>
                    <a:pt x="5753" y="10596"/>
                    <a:pt x="6286" y="11991"/>
                  </a:cubicBezTo>
                  <a:cubicBezTo>
                    <a:pt x="6583" y="11709"/>
                    <a:pt x="6818" y="11474"/>
                    <a:pt x="7069" y="11254"/>
                  </a:cubicBezTo>
                  <a:cubicBezTo>
                    <a:pt x="7351" y="10988"/>
                    <a:pt x="7712" y="10910"/>
                    <a:pt x="7994" y="11176"/>
                  </a:cubicBezTo>
                  <a:cubicBezTo>
                    <a:pt x="8308" y="11442"/>
                    <a:pt x="8213" y="11834"/>
                    <a:pt x="7978" y="12101"/>
                  </a:cubicBezTo>
                  <a:cubicBezTo>
                    <a:pt x="7759" y="12383"/>
                    <a:pt x="7461" y="12665"/>
                    <a:pt x="7148" y="12838"/>
                  </a:cubicBezTo>
                  <a:cubicBezTo>
                    <a:pt x="6646" y="13104"/>
                    <a:pt x="6505" y="13464"/>
                    <a:pt x="6583" y="13982"/>
                  </a:cubicBezTo>
                  <a:cubicBezTo>
                    <a:pt x="7038" y="16897"/>
                    <a:pt x="7477" y="19797"/>
                    <a:pt x="7931" y="22697"/>
                  </a:cubicBezTo>
                  <a:cubicBezTo>
                    <a:pt x="8182" y="24233"/>
                    <a:pt x="8449" y="25769"/>
                    <a:pt x="8715" y="27305"/>
                  </a:cubicBezTo>
                  <a:cubicBezTo>
                    <a:pt x="8731" y="27321"/>
                    <a:pt x="8762" y="27321"/>
                    <a:pt x="8793" y="27321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0854;p88"/>
            <p:cNvSpPr/>
            <p:nvPr/>
          </p:nvSpPr>
          <p:spPr>
            <a:xfrm>
              <a:off x="2567628" y="3454455"/>
              <a:ext cx="152436" cy="140276"/>
            </a:xfrm>
            <a:custGeom>
              <a:avLst/>
              <a:gdLst/>
              <a:ahLst/>
              <a:cxnLst/>
              <a:rect l="l" t="t" r="r" b="b"/>
              <a:pathLst>
                <a:path w="6882" h="6333" extrusionOk="0">
                  <a:moveTo>
                    <a:pt x="0" y="6333"/>
                  </a:moveTo>
                  <a:cubicBezTo>
                    <a:pt x="1003" y="5141"/>
                    <a:pt x="2273" y="4279"/>
                    <a:pt x="3527" y="3401"/>
                  </a:cubicBezTo>
                  <a:cubicBezTo>
                    <a:pt x="4452" y="2774"/>
                    <a:pt x="5314" y="2069"/>
                    <a:pt x="6207" y="1395"/>
                  </a:cubicBezTo>
                  <a:cubicBezTo>
                    <a:pt x="6521" y="1176"/>
                    <a:pt x="6756" y="894"/>
                    <a:pt x="6819" y="502"/>
                  </a:cubicBezTo>
                  <a:cubicBezTo>
                    <a:pt x="6881" y="141"/>
                    <a:pt x="6772" y="0"/>
                    <a:pt x="6395" y="47"/>
                  </a:cubicBezTo>
                  <a:cubicBezTo>
                    <a:pt x="5988" y="126"/>
                    <a:pt x="5580" y="204"/>
                    <a:pt x="5188" y="345"/>
                  </a:cubicBezTo>
                  <a:cubicBezTo>
                    <a:pt x="3778" y="894"/>
                    <a:pt x="2634" y="1787"/>
                    <a:pt x="1724" y="2963"/>
                  </a:cubicBezTo>
                  <a:cubicBezTo>
                    <a:pt x="956" y="3981"/>
                    <a:pt x="345" y="5094"/>
                    <a:pt x="0" y="6333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0855;p88"/>
            <p:cNvSpPr/>
            <p:nvPr/>
          </p:nvSpPr>
          <p:spPr>
            <a:xfrm>
              <a:off x="2203410" y="3416600"/>
              <a:ext cx="152436" cy="140630"/>
            </a:xfrm>
            <a:custGeom>
              <a:avLst/>
              <a:gdLst/>
              <a:ahLst/>
              <a:cxnLst/>
              <a:rect l="l" t="t" r="r" b="b"/>
              <a:pathLst>
                <a:path w="6882" h="6349" extrusionOk="0">
                  <a:moveTo>
                    <a:pt x="6882" y="6349"/>
                  </a:moveTo>
                  <a:cubicBezTo>
                    <a:pt x="5879" y="5157"/>
                    <a:pt x="4609" y="4295"/>
                    <a:pt x="3355" y="3418"/>
                  </a:cubicBezTo>
                  <a:cubicBezTo>
                    <a:pt x="2446" y="2791"/>
                    <a:pt x="1568" y="2085"/>
                    <a:pt x="675" y="1411"/>
                  </a:cubicBezTo>
                  <a:cubicBezTo>
                    <a:pt x="377" y="1176"/>
                    <a:pt x="142" y="910"/>
                    <a:pt x="64" y="518"/>
                  </a:cubicBezTo>
                  <a:cubicBezTo>
                    <a:pt x="1" y="157"/>
                    <a:pt x="126" y="1"/>
                    <a:pt x="487" y="63"/>
                  </a:cubicBezTo>
                  <a:cubicBezTo>
                    <a:pt x="894" y="126"/>
                    <a:pt x="1318" y="220"/>
                    <a:pt x="1694" y="361"/>
                  </a:cubicBezTo>
                  <a:cubicBezTo>
                    <a:pt x="3104" y="894"/>
                    <a:pt x="4264" y="1788"/>
                    <a:pt x="5158" y="2979"/>
                  </a:cubicBezTo>
                  <a:cubicBezTo>
                    <a:pt x="5926" y="3998"/>
                    <a:pt x="6537" y="5095"/>
                    <a:pt x="6882" y="6349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856;p88"/>
            <p:cNvSpPr/>
            <p:nvPr/>
          </p:nvSpPr>
          <p:spPr>
            <a:xfrm>
              <a:off x="2387081" y="2930532"/>
              <a:ext cx="206261" cy="217026"/>
            </a:xfrm>
            <a:custGeom>
              <a:avLst/>
              <a:gdLst/>
              <a:ahLst/>
              <a:cxnLst/>
              <a:rect l="l" t="t" r="r" b="b"/>
              <a:pathLst>
                <a:path w="9312" h="9798" extrusionOk="0">
                  <a:moveTo>
                    <a:pt x="9013" y="5189"/>
                  </a:moveTo>
                  <a:cubicBezTo>
                    <a:pt x="8982" y="5455"/>
                    <a:pt x="8935" y="5706"/>
                    <a:pt x="8888" y="5957"/>
                  </a:cubicBezTo>
                  <a:cubicBezTo>
                    <a:pt x="8857" y="6192"/>
                    <a:pt x="8794" y="6427"/>
                    <a:pt x="8747" y="6662"/>
                  </a:cubicBezTo>
                  <a:cubicBezTo>
                    <a:pt x="8637" y="7399"/>
                    <a:pt x="8339" y="8057"/>
                    <a:pt x="7791" y="8574"/>
                  </a:cubicBezTo>
                  <a:cubicBezTo>
                    <a:pt x="7603" y="8747"/>
                    <a:pt x="7368" y="8872"/>
                    <a:pt x="7195" y="8982"/>
                  </a:cubicBezTo>
                  <a:cubicBezTo>
                    <a:pt x="6302" y="9437"/>
                    <a:pt x="5408" y="9687"/>
                    <a:pt x="4452" y="9750"/>
                  </a:cubicBezTo>
                  <a:cubicBezTo>
                    <a:pt x="3778" y="9797"/>
                    <a:pt x="3167" y="9656"/>
                    <a:pt x="2571" y="9374"/>
                  </a:cubicBezTo>
                  <a:cubicBezTo>
                    <a:pt x="1960" y="9076"/>
                    <a:pt x="1411" y="8716"/>
                    <a:pt x="957" y="8214"/>
                  </a:cubicBezTo>
                  <a:cubicBezTo>
                    <a:pt x="565" y="7791"/>
                    <a:pt x="314" y="7273"/>
                    <a:pt x="220" y="6694"/>
                  </a:cubicBezTo>
                  <a:cubicBezTo>
                    <a:pt x="110" y="5988"/>
                    <a:pt x="1" y="5267"/>
                    <a:pt x="32" y="4546"/>
                  </a:cubicBezTo>
                  <a:cubicBezTo>
                    <a:pt x="63" y="4092"/>
                    <a:pt x="189" y="3621"/>
                    <a:pt x="314" y="3167"/>
                  </a:cubicBezTo>
                  <a:cubicBezTo>
                    <a:pt x="471" y="2540"/>
                    <a:pt x="675" y="1913"/>
                    <a:pt x="878" y="1302"/>
                  </a:cubicBezTo>
                  <a:cubicBezTo>
                    <a:pt x="1004" y="894"/>
                    <a:pt x="1239" y="549"/>
                    <a:pt x="1490" y="220"/>
                  </a:cubicBezTo>
                  <a:cubicBezTo>
                    <a:pt x="1662" y="1"/>
                    <a:pt x="1772" y="1"/>
                    <a:pt x="2038" y="110"/>
                  </a:cubicBezTo>
                  <a:cubicBezTo>
                    <a:pt x="2587" y="314"/>
                    <a:pt x="2994" y="706"/>
                    <a:pt x="3418" y="1082"/>
                  </a:cubicBezTo>
                  <a:cubicBezTo>
                    <a:pt x="3527" y="1176"/>
                    <a:pt x="3621" y="1364"/>
                    <a:pt x="3731" y="1364"/>
                  </a:cubicBezTo>
                  <a:cubicBezTo>
                    <a:pt x="3841" y="1380"/>
                    <a:pt x="3951" y="1192"/>
                    <a:pt x="4060" y="1113"/>
                  </a:cubicBezTo>
                  <a:cubicBezTo>
                    <a:pt x="4515" y="737"/>
                    <a:pt x="5032" y="659"/>
                    <a:pt x="5596" y="784"/>
                  </a:cubicBezTo>
                  <a:cubicBezTo>
                    <a:pt x="5847" y="831"/>
                    <a:pt x="6051" y="1004"/>
                    <a:pt x="6192" y="1239"/>
                  </a:cubicBezTo>
                  <a:cubicBezTo>
                    <a:pt x="6302" y="1396"/>
                    <a:pt x="6411" y="1537"/>
                    <a:pt x="6505" y="1693"/>
                  </a:cubicBezTo>
                  <a:cubicBezTo>
                    <a:pt x="6647" y="1584"/>
                    <a:pt x="6803" y="1505"/>
                    <a:pt x="6944" y="1380"/>
                  </a:cubicBezTo>
                  <a:cubicBezTo>
                    <a:pt x="7446" y="925"/>
                    <a:pt x="8057" y="769"/>
                    <a:pt x="8700" y="737"/>
                  </a:cubicBezTo>
                  <a:cubicBezTo>
                    <a:pt x="8951" y="722"/>
                    <a:pt x="9217" y="816"/>
                    <a:pt x="9248" y="1082"/>
                  </a:cubicBezTo>
                  <a:cubicBezTo>
                    <a:pt x="9311" y="1584"/>
                    <a:pt x="9217" y="4217"/>
                    <a:pt x="9013" y="51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857;p88"/>
            <p:cNvSpPr/>
            <p:nvPr/>
          </p:nvSpPr>
          <p:spPr>
            <a:xfrm>
              <a:off x="2426309" y="2942649"/>
              <a:ext cx="122933" cy="208254"/>
            </a:xfrm>
            <a:custGeom>
              <a:avLst/>
              <a:gdLst/>
              <a:ahLst/>
              <a:cxnLst/>
              <a:rect l="l" t="t" r="r" b="b"/>
              <a:pathLst>
                <a:path w="5550" h="9402" extrusionOk="0">
                  <a:moveTo>
                    <a:pt x="3406" y="0"/>
                  </a:moveTo>
                  <a:cubicBezTo>
                    <a:pt x="3176" y="0"/>
                    <a:pt x="2943" y="43"/>
                    <a:pt x="2728" y="128"/>
                  </a:cubicBezTo>
                  <a:cubicBezTo>
                    <a:pt x="2211" y="331"/>
                    <a:pt x="1803" y="676"/>
                    <a:pt x="1537" y="1099"/>
                  </a:cubicBezTo>
                  <a:cubicBezTo>
                    <a:pt x="1474" y="1193"/>
                    <a:pt x="1412" y="1287"/>
                    <a:pt x="1349" y="1366"/>
                  </a:cubicBezTo>
                  <a:cubicBezTo>
                    <a:pt x="1192" y="1570"/>
                    <a:pt x="1020" y="1820"/>
                    <a:pt x="910" y="2134"/>
                  </a:cubicBezTo>
                  <a:cubicBezTo>
                    <a:pt x="863" y="2259"/>
                    <a:pt x="800" y="2385"/>
                    <a:pt x="738" y="2510"/>
                  </a:cubicBezTo>
                  <a:cubicBezTo>
                    <a:pt x="628" y="2730"/>
                    <a:pt x="502" y="2996"/>
                    <a:pt x="440" y="3294"/>
                  </a:cubicBezTo>
                  <a:cubicBezTo>
                    <a:pt x="252" y="3999"/>
                    <a:pt x="79" y="4704"/>
                    <a:pt x="64" y="5457"/>
                  </a:cubicBezTo>
                  <a:cubicBezTo>
                    <a:pt x="64" y="5567"/>
                    <a:pt x="48" y="5676"/>
                    <a:pt x="32" y="5786"/>
                  </a:cubicBezTo>
                  <a:cubicBezTo>
                    <a:pt x="17" y="6052"/>
                    <a:pt x="1" y="6319"/>
                    <a:pt x="32" y="6617"/>
                  </a:cubicBezTo>
                  <a:cubicBezTo>
                    <a:pt x="64" y="7056"/>
                    <a:pt x="142" y="7479"/>
                    <a:pt x="236" y="7871"/>
                  </a:cubicBezTo>
                  <a:lnTo>
                    <a:pt x="252" y="7996"/>
                  </a:lnTo>
                  <a:cubicBezTo>
                    <a:pt x="299" y="8184"/>
                    <a:pt x="424" y="8764"/>
                    <a:pt x="973" y="9062"/>
                  </a:cubicBezTo>
                  <a:cubicBezTo>
                    <a:pt x="1255" y="9203"/>
                    <a:pt x="1537" y="9281"/>
                    <a:pt x="1788" y="9328"/>
                  </a:cubicBezTo>
                  <a:cubicBezTo>
                    <a:pt x="2005" y="9381"/>
                    <a:pt x="2218" y="9401"/>
                    <a:pt x="2424" y="9401"/>
                  </a:cubicBezTo>
                  <a:cubicBezTo>
                    <a:pt x="2768" y="9401"/>
                    <a:pt x="3093" y="9346"/>
                    <a:pt x="3386" y="9297"/>
                  </a:cubicBezTo>
                  <a:lnTo>
                    <a:pt x="3606" y="9266"/>
                  </a:lnTo>
                  <a:cubicBezTo>
                    <a:pt x="3810" y="9234"/>
                    <a:pt x="3998" y="9172"/>
                    <a:pt x="4170" y="9078"/>
                  </a:cubicBezTo>
                  <a:cubicBezTo>
                    <a:pt x="4484" y="8905"/>
                    <a:pt x="4719" y="8607"/>
                    <a:pt x="4829" y="8263"/>
                  </a:cubicBezTo>
                  <a:cubicBezTo>
                    <a:pt x="4860" y="8153"/>
                    <a:pt x="4891" y="8059"/>
                    <a:pt x="4923" y="7965"/>
                  </a:cubicBezTo>
                  <a:cubicBezTo>
                    <a:pt x="5017" y="7730"/>
                    <a:pt x="5095" y="7479"/>
                    <a:pt x="5142" y="7197"/>
                  </a:cubicBezTo>
                  <a:cubicBezTo>
                    <a:pt x="5361" y="5755"/>
                    <a:pt x="5550" y="4344"/>
                    <a:pt x="5408" y="2886"/>
                  </a:cubicBezTo>
                  <a:cubicBezTo>
                    <a:pt x="5361" y="2369"/>
                    <a:pt x="5252" y="1679"/>
                    <a:pt x="4891" y="958"/>
                  </a:cubicBezTo>
                  <a:cubicBezTo>
                    <a:pt x="4734" y="582"/>
                    <a:pt x="4452" y="300"/>
                    <a:pt x="4092" y="143"/>
                  </a:cubicBezTo>
                  <a:cubicBezTo>
                    <a:pt x="3884" y="47"/>
                    <a:pt x="3647" y="0"/>
                    <a:pt x="3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858;p88"/>
            <p:cNvSpPr/>
            <p:nvPr/>
          </p:nvSpPr>
          <p:spPr>
            <a:xfrm>
              <a:off x="2442412" y="2904173"/>
              <a:ext cx="45208" cy="31564"/>
            </a:xfrm>
            <a:custGeom>
              <a:avLst/>
              <a:gdLst/>
              <a:ahLst/>
              <a:cxnLst/>
              <a:rect l="l" t="t" r="r" b="b"/>
              <a:pathLst>
                <a:path w="2041" h="1425" extrusionOk="0">
                  <a:moveTo>
                    <a:pt x="1009" y="1"/>
                  </a:moveTo>
                  <a:cubicBezTo>
                    <a:pt x="901" y="1"/>
                    <a:pt x="786" y="29"/>
                    <a:pt x="669" y="93"/>
                  </a:cubicBezTo>
                  <a:cubicBezTo>
                    <a:pt x="0" y="468"/>
                    <a:pt x="393" y="1424"/>
                    <a:pt x="1019" y="1424"/>
                  </a:cubicBezTo>
                  <a:cubicBezTo>
                    <a:pt x="1127" y="1424"/>
                    <a:pt x="1241" y="1396"/>
                    <a:pt x="1359" y="1332"/>
                  </a:cubicBezTo>
                  <a:cubicBezTo>
                    <a:pt x="2041" y="957"/>
                    <a:pt x="1639" y="1"/>
                    <a:pt x="1009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859;p88"/>
            <p:cNvSpPr/>
            <p:nvPr/>
          </p:nvSpPr>
          <p:spPr>
            <a:xfrm>
              <a:off x="2526561" y="2911106"/>
              <a:ext cx="45097" cy="31364"/>
            </a:xfrm>
            <a:custGeom>
              <a:avLst/>
              <a:gdLst/>
              <a:ahLst/>
              <a:cxnLst/>
              <a:rect l="l" t="t" r="r" b="b"/>
              <a:pathLst>
                <a:path w="2036" h="1416" extrusionOk="0">
                  <a:moveTo>
                    <a:pt x="1022" y="0"/>
                  </a:moveTo>
                  <a:cubicBezTo>
                    <a:pt x="913" y="0"/>
                    <a:pt x="797" y="29"/>
                    <a:pt x="679" y="94"/>
                  </a:cubicBezTo>
                  <a:cubicBezTo>
                    <a:pt x="0" y="466"/>
                    <a:pt x="395" y="1415"/>
                    <a:pt x="1018" y="1415"/>
                  </a:cubicBezTo>
                  <a:cubicBezTo>
                    <a:pt x="1129" y="1415"/>
                    <a:pt x="1248" y="1385"/>
                    <a:pt x="1368" y="1316"/>
                  </a:cubicBezTo>
                  <a:cubicBezTo>
                    <a:pt x="2036" y="943"/>
                    <a:pt x="1646" y="0"/>
                    <a:pt x="1022" y="0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0860;p88"/>
            <p:cNvSpPr/>
            <p:nvPr/>
          </p:nvSpPr>
          <p:spPr>
            <a:xfrm>
              <a:off x="2481640" y="2891304"/>
              <a:ext cx="45186" cy="31586"/>
            </a:xfrm>
            <a:custGeom>
              <a:avLst/>
              <a:gdLst/>
              <a:ahLst/>
              <a:cxnLst/>
              <a:rect l="l" t="t" r="r" b="b"/>
              <a:pathLst>
                <a:path w="2040" h="1426" extrusionOk="0">
                  <a:moveTo>
                    <a:pt x="1013" y="1"/>
                  </a:moveTo>
                  <a:cubicBezTo>
                    <a:pt x="903" y="1"/>
                    <a:pt x="787" y="29"/>
                    <a:pt x="669" y="94"/>
                  </a:cubicBezTo>
                  <a:cubicBezTo>
                    <a:pt x="0" y="469"/>
                    <a:pt x="393" y="1425"/>
                    <a:pt x="1019" y="1425"/>
                  </a:cubicBezTo>
                  <a:cubicBezTo>
                    <a:pt x="1127" y="1425"/>
                    <a:pt x="1241" y="1397"/>
                    <a:pt x="1359" y="1333"/>
                  </a:cubicBezTo>
                  <a:cubicBezTo>
                    <a:pt x="2040" y="945"/>
                    <a:pt x="1640" y="1"/>
                    <a:pt x="1013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0861;p88"/>
            <p:cNvSpPr/>
            <p:nvPr/>
          </p:nvSpPr>
          <p:spPr>
            <a:xfrm>
              <a:off x="2218694" y="3108998"/>
              <a:ext cx="183690" cy="200679"/>
            </a:xfrm>
            <a:custGeom>
              <a:avLst/>
              <a:gdLst/>
              <a:ahLst/>
              <a:cxnLst/>
              <a:rect l="l" t="t" r="r" b="b"/>
              <a:pathLst>
                <a:path w="8293" h="9060" extrusionOk="0">
                  <a:moveTo>
                    <a:pt x="7712" y="3402"/>
                  </a:moveTo>
                  <a:cubicBezTo>
                    <a:pt x="7791" y="3605"/>
                    <a:pt x="7853" y="3809"/>
                    <a:pt x="7916" y="4028"/>
                  </a:cubicBezTo>
                  <a:cubicBezTo>
                    <a:pt x="7979" y="4217"/>
                    <a:pt x="8026" y="4420"/>
                    <a:pt x="8089" y="4608"/>
                  </a:cubicBezTo>
                  <a:cubicBezTo>
                    <a:pt x="8277" y="5220"/>
                    <a:pt x="8292" y="5831"/>
                    <a:pt x="8089" y="6427"/>
                  </a:cubicBezTo>
                  <a:cubicBezTo>
                    <a:pt x="8010" y="6630"/>
                    <a:pt x="7885" y="6819"/>
                    <a:pt x="7791" y="6960"/>
                  </a:cubicBezTo>
                  <a:cubicBezTo>
                    <a:pt x="7289" y="7665"/>
                    <a:pt x="6709" y="8182"/>
                    <a:pt x="6004" y="8605"/>
                  </a:cubicBezTo>
                  <a:cubicBezTo>
                    <a:pt x="5518" y="8903"/>
                    <a:pt x="5001" y="9029"/>
                    <a:pt x="4436" y="9044"/>
                  </a:cubicBezTo>
                  <a:cubicBezTo>
                    <a:pt x="3856" y="9060"/>
                    <a:pt x="3292" y="8982"/>
                    <a:pt x="2775" y="8778"/>
                  </a:cubicBezTo>
                  <a:cubicBezTo>
                    <a:pt x="2305" y="8605"/>
                    <a:pt x="1913" y="8308"/>
                    <a:pt x="1615" y="7900"/>
                  </a:cubicBezTo>
                  <a:cubicBezTo>
                    <a:pt x="1270" y="7414"/>
                    <a:pt x="910" y="6913"/>
                    <a:pt x="659" y="6348"/>
                  </a:cubicBezTo>
                  <a:cubicBezTo>
                    <a:pt x="502" y="5988"/>
                    <a:pt x="408" y="5596"/>
                    <a:pt x="330" y="5204"/>
                  </a:cubicBezTo>
                  <a:cubicBezTo>
                    <a:pt x="220" y="4655"/>
                    <a:pt x="142" y="4107"/>
                    <a:pt x="48" y="3558"/>
                  </a:cubicBezTo>
                  <a:cubicBezTo>
                    <a:pt x="1" y="3213"/>
                    <a:pt x="48" y="2853"/>
                    <a:pt x="110" y="2508"/>
                  </a:cubicBezTo>
                  <a:cubicBezTo>
                    <a:pt x="142" y="2273"/>
                    <a:pt x="236" y="2242"/>
                    <a:pt x="471" y="2210"/>
                  </a:cubicBezTo>
                  <a:cubicBezTo>
                    <a:pt x="972" y="2163"/>
                    <a:pt x="1427" y="2304"/>
                    <a:pt x="1882" y="2430"/>
                  </a:cubicBezTo>
                  <a:cubicBezTo>
                    <a:pt x="2007" y="2461"/>
                    <a:pt x="2148" y="2555"/>
                    <a:pt x="2242" y="2524"/>
                  </a:cubicBezTo>
                  <a:cubicBezTo>
                    <a:pt x="2320" y="2492"/>
                    <a:pt x="2352" y="2304"/>
                    <a:pt x="2399" y="2195"/>
                  </a:cubicBezTo>
                  <a:cubicBezTo>
                    <a:pt x="2587" y="1740"/>
                    <a:pt x="2963" y="1489"/>
                    <a:pt x="3433" y="1364"/>
                  </a:cubicBezTo>
                  <a:cubicBezTo>
                    <a:pt x="3653" y="1301"/>
                    <a:pt x="3856" y="1364"/>
                    <a:pt x="4060" y="1474"/>
                  </a:cubicBezTo>
                  <a:cubicBezTo>
                    <a:pt x="4201" y="1552"/>
                    <a:pt x="4342" y="1630"/>
                    <a:pt x="4468" y="1709"/>
                  </a:cubicBezTo>
                  <a:cubicBezTo>
                    <a:pt x="4546" y="1568"/>
                    <a:pt x="4625" y="1442"/>
                    <a:pt x="4687" y="1301"/>
                  </a:cubicBezTo>
                  <a:cubicBezTo>
                    <a:pt x="4891" y="768"/>
                    <a:pt x="5283" y="408"/>
                    <a:pt x="5769" y="126"/>
                  </a:cubicBezTo>
                  <a:cubicBezTo>
                    <a:pt x="5957" y="16"/>
                    <a:pt x="6192" y="0"/>
                    <a:pt x="6317" y="188"/>
                  </a:cubicBezTo>
                  <a:cubicBezTo>
                    <a:pt x="6552" y="549"/>
                    <a:pt x="7493" y="2586"/>
                    <a:pt x="7712" y="340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0862;p88"/>
            <p:cNvSpPr/>
            <p:nvPr/>
          </p:nvSpPr>
          <p:spPr>
            <a:xfrm>
              <a:off x="2261045" y="3135334"/>
              <a:ext cx="119809" cy="176425"/>
            </a:xfrm>
            <a:custGeom>
              <a:avLst/>
              <a:gdLst/>
              <a:ahLst/>
              <a:cxnLst/>
              <a:rect l="l" t="t" r="r" b="b"/>
              <a:pathLst>
                <a:path w="5409" h="7965" extrusionOk="0">
                  <a:moveTo>
                    <a:pt x="1751" y="1"/>
                  </a:moveTo>
                  <a:cubicBezTo>
                    <a:pt x="1727" y="1"/>
                    <a:pt x="1702" y="1"/>
                    <a:pt x="1678" y="2"/>
                  </a:cubicBezTo>
                  <a:cubicBezTo>
                    <a:pt x="1302" y="18"/>
                    <a:pt x="910" y="206"/>
                    <a:pt x="644" y="520"/>
                  </a:cubicBezTo>
                  <a:cubicBezTo>
                    <a:pt x="330" y="865"/>
                    <a:pt x="158" y="1272"/>
                    <a:pt x="111" y="1711"/>
                  </a:cubicBezTo>
                  <a:cubicBezTo>
                    <a:pt x="111" y="1805"/>
                    <a:pt x="95" y="1883"/>
                    <a:pt x="79" y="1977"/>
                  </a:cubicBezTo>
                  <a:cubicBezTo>
                    <a:pt x="48" y="2197"/>
                    <a:pt x="1" y="2448"/>
                    <a:pt x="32" y="2730"/>
                  </a:cubicBezTo>
                  <a:cubicBezTo>
                    <a:pt x="48" y="2839"/>
                    <a:pt x="48" y="2965"/>
                    <a:pt x="48" y="3075"/>
                  </a:cubicBezTo>
                  <a:cubicBezTo>
                    <a:pt x="64" y="3294"/>
                    <a:pt x="64" y="3545"/>
                    <a:pt x="126" y="3796"/>
                  </a:cubicBezTo>
                  <a:cubicBezTo>
                    <a:pt x="252" y="4391"/>
                    <a:pt x="393" y="4987"/>
                    <a:pt x="659" y="5582"/>
                  </a:cubicBezTo>
                  <a:cubicBezTo>
                    <a:pt x="706" y="5661"/>
                    <a:pt x="738" y="5739"/>
                    <a:pt x="769" y="5833"/>
                  </a:cubicBezTo>
                  <a:cubicBezTo>
                    <a:pt x="863" y="6037"/>
                    <a:pt x="957" y="6256"/>
                    <a:pt x="1082" y="6476"/>
                  </a:cubicBezTo>
                  <a:cubicBezTo>
                    <a:pt x="1286" y="6789"/>
                    <a:pt x="1506" y="7072"/>
                    <a:pt x="1725" y="7354"/>
                  </a:cubicBezTo>
                  <a:lnTo>
                    <a:pt x="1788" y="7432"/>
                  </a:lnTo>
                  <a:cubicBezTo>
                    <a:pt x="1897" y="7557"/>
                    <a:pt x="2211" y="7949"/>
                    <a:pt x="2744" y="7965"/>
                  </a:cubicBezTo>
                  <a:cubicBezTo>
                    <a:pt x="3010" y="7965"/>
                    <a:pt x="3245" y="7902"/>
                    <a:pt x="3465" y="7855"/>
                  </a:cubicBezTo>
                  <a:cubicBezTo>
                    <a:pt x="3951" y="7730"/>
                    <a:pt x="4327" y="7463"/>
                    <a:pt x="4672" y="7213"/>
                  </a:cubicBezTo>
                  <a:lnTo>
                    <a:pt x="4829" y="7103"/>
                  </a:lnTo>
                  <a:cubicBezTo>
                    <a:pt x="4970" y="7009"/>
                    <a:pt x="5079" y="6883"/>
                    <a:pt x="5173" y="6758"/>
                  </a:cubicBezTo>
                  <a:cubicBezTo>
                    <a:pt x="5346" y="6492"/>
                    <a:pt x="5409" y="6178"/>
                    <a:pt x="5361" y="5865"/>
                  </a:cubicBezTo>
                  <a:cubicBezTo>
                    <a:pt x="5346" y="5786"/>
                    <a:pt x="5330" y="5692"/>
                    <a:pt x="5330" y="5614"/>
                  </a:cubicBezTo>
                  <a:cubicBezTo>
                    <a:pt x="5299" y="5410"/>
                    <a:pt x="5267" y="5175"/>
                    <a:pt x="5189" y="4940"/>
                  </a:cubicBezTo>
                  <a:cubicBezTo>
                    <a:pt x="4813" y="3764"/>
                    <a:pt x="4405" y="2620"/>
                    <a:pt x="3731" y="1586"/>
                  </a:cubicBezTo>
                  <a:cubicBezTo>
                    <a:pt x="3496" y="1209"/>
                    <a:pt x="3151" y="723"/>
                    <a:pt x="2603" y="316"/>
                  </a:cubicBezTo>
                  <a:cubicBezTo>
                    <a:pt x="2355" y="97"/>
                    <a:pt x="2067" y="1"/>
                    <a:pt x="17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863;p88"/>
            <p:cNvSpPr/>
            <p:nvPr/>
          </p:nvSpPr>
          <p:spPr>
            <a:xfrm>
              <a:off x="2231209" y="3122664"/>
              <a:ext cx="35750" cy="26137"/>
            </a:xfrm>
            <a:custGeom>
              <a:avLst/>
              <a:gdLst/>
              <a:ahLst/>
              <a:cxnLst/>
              <a:rect l="l" t="t" r="r" b="b"/>
              <a:pathLst>
                <a:path w="1614" h="1180" extrusionOk="0">
                  <a:moveTo>
                    <a:pt x="772" y="1"/>
                  </a:moveTo>
                  <a:cubicBezTo>
                    <a:pt x="604" y="1"/>
                    <a:pt x="435" y="77"/>
                    <a:pt x="313" y="261"/>
                  </a:cubicBezTo>
                  <a:cubicBezTo>
                    <a:pt x="0" y="708"/>
                    <a:pt x="413" y="1179"/>
                    <a:pt x="835" y="1179"/>
                  </a:cubicBezTo>
                  <a:cubicBezTo>
                    <a:pt x="1004" y="1179"/>
                    <a:pt x="1175" y="1103"/>
                    <a:pt x="1301" y="919"/>
                  </a:cubicBezTo>
                  <a:cubicBezTo>
                    <a:pt x="1614" y="472"/>
                    <a:pt x="1193" y="1"/>
                    <a:pt x="772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0864;p88"/>
            <p:cNvSpPr/>
            <p:nvPr/>
          </p:nvSpPr>
          <p:spPr>
            <a:xfrm>
              <a:off x="2297748" y="3095242"/>
              <a:ext cx="35639" cy="26469"/>
            </a:xfrm>
            <a:custGeom>
              <a:avLst/>
              <a:gdLst/>
              <a:ahLst/>
              <a:cxnLst/>
              <a:rect l="l" t="t" r="r" b="b"/>
              <a:pathLst>
                <a:path w="1609" h="1195" extrusionOk="0">
                  <a:moveTo>
                    <a:pt x="768" y="1"/>
                  </a:moveTo>
                  <a:cubicBezTo>
                    <a:pt x="599" y="1"/>
                    <a:pt x="429" y="77"/>
                    <a:pt x="303" y="261"/>
                  </a:cubicBezTo>
                  <a:cubicBezTo>
                    <a:pt x="1" y="720"/>
                    <a:pt x="418" y="1195"/>
                    <a:pt x="841" y="1195"/>
                  </a:cubicBezTo>
                  <a:cubicBezTo>
                    <a:pt x="1011" y="1195"/>
                    <a:pt x="1181" y="1118"/>
                    <a:pt x="1306" y="935"/>
                  </a:cubicBezTo>
                  <a:cubicBezTo>
                    <a:pt x="1609" y="476"/>
                    <a:pt x="1191" y="1"/>
                    <a:pt x="768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865;p88"/>
            <p:cNvSpPr/>
            <p:nvPr/>
          </p:nvSpPr>
          <p:spPr>
            <a:xfrm>
              <a:off x="2256106" y="3097679"/>
              <a:ext cx="35617" cy="26469"/>
            </a:xfrm>
            <a:custGeom>
              <a:avLst/>
              <a:gdLst/>
              <a:ahLst/>
              <a:cxnLst/>
              <a:rect l="l" t="t" r="r" b="b"/>
              <a:pathLst>
                <a:path w="1608" h="1195" extrusionOk="0">
                  <a:moveTo>
                    <a:pt x="767" y="1"/>
                  </a:moveTo>
                  <a:cubicBezTo>
                    <a:pt x="598" y="1"/>
                    <a:pt x="428" y="77"/>
                    <a:pt x="302" y="260"/>
                  </a:cubicBezTo>
                  <a:cubicBezTo>
                    <a:pt x="0" y="719"/>
                    <a:pt x="417" y="1194"/>
                    <a:pt x="840" y="1194"/>
                  </a:cubicBezTo>
                  <a:cubicBezTo>
                    <a:pt x="1010" y="1194"/>
                    <a:pt x="1180" y="1118"/>
                    <a:pt x="1305" y="934"/>
                  </a:cubicBezTo>
                  <a:cubicBezTo>
                    <a:pt x="1608" y="475"/>
                    <a:pt x="1190" y="1"/>
                    <a:pt x="767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3639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1505" y="355718"/>
            <a:ext cx="7831035" cy="596520"/>
          </a:xfrm>
        </p:spPr>
        <p:txBody>
          <a:bodyPr/>
          <a:lstStyle/>
          <a:p>
            <a:pPr>
              <a:lnSpc>
                <a:spcPts val="3500"/>
              </a:lnSpc>
            </a:pPr>
            <a:r>
              <a:rPr lang="zh-TW" altLang="en-US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影片規格</a:t>
            </a:r>
            <a:endParaRPr lang="zh-TW" altLang="en-US" sz="2000" dirty="0">
              <a:solidFill>
                <a:srgbClr val="00206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731" y="1141423"/>
            <a:ext cx="7123767" cy="3026979"/>
          </a:xfrm>
          <a:prstGeom prst="rect">
            <a:avLst/>
          </a:prstGeom>
        </p:spPr>
      </p:pic>
      <p:cxnSp>
        <p:nvCxnSpPr>
          <p:cNvPr id="4" name="直線接點 3"/>
          <p:cNvCxnSpPr/>
          <p:nvPr/>
        </p:nvCxnSpPr>
        <p:spPr>
          <a:xfrm flipV="1">
            <a:off x="1569458" y="1431509"/>
            <a:ext cx="5878172" cy="2618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/>
          <p:cNvCxnSpPr/>
          <p:nvPr/>
        </p:nvCxnSpPr>
        <p:spPr>
          <a:xfrm flipV="1">
            <a:off x="1612528" y="2226091"/>
            <a:ext cx="1483820" cy="1462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 flipV="1">
            <a:off x="1569458" y="2970223"/>
            <a:ext cx="1772832" cy="388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 flipV="1">
            <a:off x="3096348" y="3274497"/>
            <a:ext cx="1772832" cy="388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 flipV="1">
            <a:off x="3570606" y="3701743"/>
            <a:ext cx="1772832" cy="388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 flipV="1">
            <a:off x="3244427" y="4084845"/>
            <a:ext cx="1940326" cy="3993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941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CE7B20A2-A8E5-EF9F-E940-D7C1D7867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026" y="1158184"/>
            <a:ext cx="4246115" cy="37160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656231-A318-9A6D-AC81-BAF332A47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942" y="224809"/>
            <a:ext cx="8060256" cy="823821"/>
          </a:xfrm>
        </p:spPr>
        <p:txBody>
          <a:bodyPr/>
          <a:lstStyle/>
          <a:p>
            <a:r>
              <a:rPr lang="zh-TW" altLang="en-US" sz="4000" dirty="0">
                <a:latin typeface="Microsoft JhengHei" charset="-120"/>
                <a:ea typeface="Microsoft JhengHei" charset="-120"/>
                <a:cs typeface="Microsoft JhengHei" charset="-120"/>
              </a:rPr>
              <a:t>校內課室英語認證示範影片</a:t>
            </a:r>
            <a:r>
              <a:rPr lang="en-US" altLang="zh-TW" sz="4000" dirty="0">
                <a:latin typeface="Microsoft JhengHei" charset="-120"/>
                <a:ea typeface="Microsoft JhengHei" charset="-120"/>
                <a:cs typeface="Microsoft JhengHei" charset="-120"/>
              </a:rPr>
              <a:t/>
            </a:r>
            <a:br>
              <a:rPr lang="en-US" altLang="zh-TW" sz="4000" dirty="0">
                <a:latin typeface="Microsoft JhengHei" charset="-120"/>
                <a:ea typeface="Microsoft JhengHei" charset="-120"/>
                <a:cs typeface="Microsoft JhengHei" charset="-120"/>
              </a:rPr>
            </a:br>
            <a:r>
              <a:rPr lang="en-US" altLang="zh-TW" sz="2000" dirty="0"/>
              <a:t>(</a:t>
            </a:r>
            <a:r>
              <a:rPr lang="zh-TW" altLang="en-US" sz="2000" dirty="0"/>
              <a:t>影片中的老師為非英語專長之一般教師、無任何英語檢定證書</a:t>
            </a:r>
            <a:r>
              <a:rPr lang="en-US" altLang="zh-TW" sz="2000" dirty="0"/>
              <a:t>)</a:t>
            </a:r>
            <a:endParaRPr lang="zh-TW" altLang="en-US" sz="2000" dirty="0"/>
          </a:p>
        </p:txBody>
      </p:sp>
      <p:sp>
        <p:nvSpPr>
          <p:cNvPr id="11" name="流程圖: 程序 10">
            <a:extLst>
              <a:ext uri="{FF2B5EF4-FFF2-40B4-BE49-F238E27FC236}">
                <a16:creationId xmlns:a16="http://schemas.microsoft.com/office/drawing/2014/main" id="{AE7E4A53-39F5-7874-F76F-4839096F0290}"/>
              </a:ext>
            </a:extLst>
          </p:cNvPr>
          <p:cNvSpPr/>
          <p:nvPr/>
        </p:nvSpPr>
        <p:spPr>
          <a:xfrm>
            <a:off x="1300026" y="4034434"/>
            <a:ext cx="727199" cy="521374"/>
          </a:xfrm>
          <a:prstGeom prst="flowChartProcess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D1C3D3CB-4603-6329-E706-44A3AD56E80D}"/>
              </a:ext>
            </a:extLst>
          </p:cNvPr>
          <p:cNvCxnSpPr>
            <a:cxnSpLocks/>
          </p:cNvCxnSpPr>
          <p:nvPr/>
        </p:nvCxnSpPr>
        <p:spPr>
          <a:xfrm flipV="1">
            <a:off x="2027225" y="3916419"/>
            <a:ext cx="3630625" cy="3787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圖片 16">
            <a:extLst>
              <a:ext uri="{FF2B5EF4-FFF2-40B4-BE49-F238E27FC236}">
                <a16:creationId xmlns:a16="http://schemas.microsoft.com/office/drawing/2014/main" id="{DEA6A552-7300-A73F-CACC-C22DD7866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232" y="2276776"/>
            <a:ext cx="2298618" cy="173441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5" name="文字方塊 4"/>
          <p:cNvSpPr txBox="1"/>
          <p:nvPr/>
        </p:nvSpPr>
        <p:spPr>
          <a:xfrm>
            <a:off x="4143207" y="4135526"/>
            <a:ext cx="42602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除了暖身及課程結束，中間</a:t>
            </a:r>
            <a:r>
              <a:rPr lang="zh-TW" altLang="en-US" dirty="0">
                <a:solidFill>
                  <a:srgbClr val="FF0000"/>
                </a:solidFill>
              </a:rPr>
              <a:t>不須按照順序</a:t>
            </a:r>
            <a:r>
              <a:rPr lang="zh-TW" altLang="en-US" dirty="0"/>
              <a:t>呈現，依照課程進行的流程呈現為要。請呈現五大面向，</a:t>
            </a:r>
            <a:r>
              <a:rPr lang="zh-TW" altLang="en-US" dirty="0">
                <a:solidFill>
                  <a:srgbClr val="FF0000"/>
                </a:solidFill>
              </a:rPr>
              <a:t>每面向至少一次</a:t>
            </a:r>
            <a:r>
              <a:rPr lang="zh-TW" altLang="en-US" dirty="0"/>
              <a:t>，可重複呈現。</a:t>
            </a:r>
            <a:endParaRPr lang="en-US" altLang="zh-TW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A99198-A06C-B580-1CC5-E76CBB6DE014}"/>
              </a:ext>
            </a:extLst>
          </p:cNvPr>
          <p:cNvSpPr txBox="1"/>
          <p:nvPr/>
        </p:nvSpPr>
        <p:spPr>
          <a:xfrm>
            <a:off x="5669394" y="1291428"/>
            <a:ext cx="2532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此影片僅供說明會</a:t>
            </a:r>
            <a:r>
              <a:rPr lang="zh-TW" altLang="en-US" sz="1800" dirty="0" smtClean="0">
                <a:solidFill>
                  <a:srgbClr val="FF0000"/>
                </a:solidFill>
              </a:rPr>
              <a:t>播放連結</a:t>
            </a:r>
            <a:r>
              <a:rPr lang="zh-TW" altLang="en-US" sz="1800" dirty="0">
                <a:solidFill>
                  <a:srgbClr val="FF0000"/>
                </a:solidFill>
              </a:rPr>
              <a:t>不公開</a:t>
            </a:r>
          </a:p>
        </p:txBody>
      </p:sp>
    </p:spTree>
    <p:extLst>
      <p:ext uri="{BB962C8B-B14F-4D97-AF65-F5344CB8AC3E}">
        <p14:creationId xmlns:p14="http://schemas.microsoft.com/office/powerpoint/2010/main" val="392780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888" y="1154449"/>
            <a:ext cx="5704449" cy="340227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587054" y="446562"/>
            <a:ext cx="58272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rgbClr val="0F0F0F"/>
                </a:solidFill>
                <a:latin typeface="YouTube Sans"/>
              </a:rPr>
              <a:t>註記</a:t>
            </a:r>
            <a:r>
              <a:rPr lang="zh-TW" altLang="en-US" sz="2000" b="1" dirty="0" smtClean="0">
                <a:solidFill>
                  <a:srgbClr val="0F0F0F"/>
                </a:solidFill>
                <a:latin typeface="YouTube Sans"/>
              </a:rPr>
              <a:t>「課</a:t>
            </a:r>
            <a:r>
              <a:rPr lang="zh-TW" altLang="en-US" sz="2000" b="1" dirty="0">
                <a:solidFill>
                  <a:srgbClr val="0F0F0F"/>
                </a:solidFill>
                <a:latin typeface="YouTube Sans"/>
              </a:rPr>
              <a:t>室英語</a:t>
            </a:r>
            <a:r>
              <a:rPr lang="zh-TW" altLang="en-US" sz="2000" b="1" dirty="0" smtClean="0">
                <a:solidFill>
                  <a:srgbClr val="0F0F0F"/>
                </a:solidFill>
                <a:latin typeface="YouTube Sans"/>
              </a:rPr>
              <a:t>認證影片五大面向」操作</a:t>
            </a:r>
            <a:r>
              <a:rPr lang="zh-TW" altLang="en-US" sz="2000" b="1" dirty="0">
                <a:solidFill>
                  <a:srgbClr val="0F0F0F"/>
                </a:solidFill>
                <a:latin typeface="YouTube Sans"/>
              </a:rPr>
              <a:t>說明</a:t>
            </a:r>
            <a:r>
              <a:rPr lang="zh-TW" altLang="en-US" sz="2000" b="1" dirty="0" smtClean="0">
                <a:solidFill>
                  <a:srgbClr val="0F0F0F"/>
                </a:solidFill>
                <a:latin typeface="YouTube Sans"/>
              </a:rPr>
              <a:t>影片</a:t>
            </a:r>
            <a:endParaRPr lang="zh-TW" altLang="en-US" sz="2000" b="1" dirty="0">
              <a:solidFill>
                <a:srgbClr val="0F0F0F"/>
              </a:solidFill>
              <a:latin typeface="YouTube San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098440" y="846672"/>
            <a:ext cx="42226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hlinkClick r:id="rId2"/>
              </a:rPr>
              <a:t>https://</a:t>
            </a:r>
            <a:r>
              <a:rPr lang="en-US" altLang="zh-TW" dirty="0" smtClean="0">
                <a:hlinkClick r:id="rId2"/>
              </a:rPr>
              <a:t>www.youtube.com/watch?v=qjP_1wKMdB4</a:t>
            </a:r>
            <a:r>
              <a:rPr lang="zh-TW" altLang="en-US" dirty="0" smtClean="0"/>
              <a:t>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9067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56231-A318-9A6D-AC81-BAF332A47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878" y="508898"/>
            <a:ext cx="8060256" cy="487551"/>
          </a:xfrm>
        </p:spPr>
        <p:txBody>
          <a:bodyPr/>
          <a:lstStyle/>
          <a:p>
            <a:r>
              <a:rPr lang="zh-TW" altLang="en-US" sz="40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影片繳交方式</a:t>
            </a:r>
            <a:endParaRPr lang="zh-TW" altLang="en-US" sz="2000" dirty="0"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90050" y="1272021"/>
            <a:ext cx="698045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25"/>
              </a:spcAft>
              <a:buSzPts val="1400"/>
            </a:pPr>
            <a:r>
              <a:rPr lang="zh-TW" altLang="en-US" sz="1600" kern="1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一</a:t>
            </a:r>
            <a:r>
              <a:rPr lang="zh-TW" altLang="en-US" sz="1600" kern="100" dirty="0" smtClean="0">
                <a:latin typeface="標楷體" charset="-120"/>
              </a:rPr>
              <a:t>、</a:t>
            </a:r>
            <a:r>
              <a:rPr lang="zh-TW" altLang="zh-TW" kern="100" dirty="0" smtClean="0">
                <a:solidFill>
                  <a:srgbClr val="FF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個人</a:t>
            </a:r>
            <a:r>
              <a:rPr lang="zh-TW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認證影片以「○○國小</a:t>
            </a:r>
            <a:r>
              <a:rPr lang="en-US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/</a:t>
            </a:r>
            <a:r>
              <a:rPr lang="zh-TW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國中</a:t>
            </a:r>
            <a:r>
              <a:rPr lang="en-US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+</a:t>
            </a:r>
            <a:r>
              <a:rPr lang="zh-TW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姓名」命名。例如</a:t>
            </a:r>
            <a:r>
              <a:rPr lang="en-US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: </a:t>
            </a:r>
            <a:r>
              <a:rPr lang="zh-TW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○○國中</a:t>
            </a:r>
            <a:r>
              <a:rPr lang="zh-TW" altLang="zh-TW" kern="1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○○○</a:t>
            </a:r>
            <a:endParaRPr lang="en-US" altLang="zh-TW" kern="100" dirty="0"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lvl="0" algn="just">
              <a:lnSpc>
                <a:spcPct val="150000"/>
              </a:lnSpc>
              <a:spcAft>
                <a:spcPts val="25"/>
              </a:spcAft>
              <a:buSzPts val="1400"/>
            </a:pPr>
            <a:r>
              <a:rPr lang="zh-TW" altLang="en-US" kern="1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二、</a:t>
            </a:r>
            <a:r>
              <a:rPr lang="zh-TW" altLang="zh-TW" kern="1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擇</a:t>
            </a:r>
            <a:r>
              <a:rPr lang="zh-TW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以下任一方式繳交影片</a:t>
            </a:r>
            <a:r>
              <a:rPr lang="zh-TW" altLang="zh-TW" kern="1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：</a:t>
            </a:r>
            <a:endParaRPr lang="en-US" altLang="zh-TW" kern="100" dirty="0"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lvl="0" algn="just">
              <a:lnSpc>
                <a:spcPct val="150000"/>
              </a:lnSpc>
              <a:spcAft>
                <a:spcPts val="25"/>
              </a:spcAft>
              <a:buSzPts val="1400"/>
            </a:pPr>
            <a:r>
              <a:rPr lang="zh-TW" altLang="en-US" kern="100" dirty="0">
                <a:latin typeface="Microsoft JhengHei" charset="-120"/>
                <a:ea typeface="Microsoft JhengHei" charset="-120"/>
                <a:cs typeface="Microsoft JhengHei" charset="-120"/>
              </a:rPr>
              <a:t>（一）</a:t>
            </a:r>
            <a:r>
              <a:rPr lang="zh-TW" altLang="zh-TW" kern="1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教師</a:t>
            </a:r>
            <a:r>
              <a:rPr lang="zh-TW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將個別影片上傳至</a:t>
            </a:r>
            <a:r>
              <a:rPr lang="en-US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YouTube</a:t>
            </a:r>
            <a:r>
              <a:rPr lang="zh-TW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，設定為「不公開」</a:t>
            </a:r>
            <a:r>
              <a:rPr lang="zh-TW" altLang="zh-TW" kern="1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。</a:t>
            </a:r>
            <a:endParaRPr lang="en-US" altLang="zh-TW" kern="100" dirty="0" smtClean="0"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lvl="0" algn="just">
              <a:lnSpc>
                <a:spcPct val="150000"/>
              </a:lnSpc>
              <a:spcAft>
                <a:spcPts val="25"/>
              </a:spcAft>
              <a:buSzPts val="1400"/>
            </a:pPr>
            <a:r>
              <a:rPr lang="zh-TW" altLang="en-US" kern="1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（二）</a:t>
            </a:r>
            <a:r>
              <a:rPr lang="zh-TW" altLang="zh-TW" kern="1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學校</a:t>
            </a:r>
            <a:r>
              <a:rPr lang="zh-TW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將所有影片檔案上傳同一雲端資料夾</a:t>
            </a:r>
            <a:r>
              <a:rPr lang="zh-TW" altLang="zh-TW" kern="1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。</a:t>
            </a:r>
            <a:endParaRPr lang="en-US" altLang="zh-TW" kern="100" dirty="0" smtClean="0"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lvl="0" algn="just">
              <a:lnSpc>
                <a:spcPct val="150000"/>
              </a:lnSpc>
              <a:spcAft>
                <a:spcPts val="25"/>
              </a:spcAft>
              <a:buSzPts val="1400"/>
            </a:pPr>
            <a:r>
              <a:rPr lang="zh-TW" altLang="en-US" kern="1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三、</a:t>
            </a:r>
            <a:r>
              <a:rPr lang="zh-TW" altLang="zh-TW" kern="1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請</a:t>
            </a:r>
            <a:r>
              <a:rPr lang="zh-TW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使用</a:t>
            </a:r>
            <a:r>
              <a:rPr lang="zh-TW" altLang="zh-TW" kern="100" dirty="0">
                <a:solidFill>
                  <a:srgbClr val="FF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學校彙整表</a:t>
            </a:r>
            <a:r>
              <a:rPr lang="zh-TW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件</a:t>
            </a:r>
            <a:r>
              <a:rPr lang="en-US" altLang="zh-TW" kern="100" dirty="0">
                <a:solidFill>
                  <a:srgbClr val="FF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Excel</a:t>
            </a:r>
            <a:r>
              <a:rPr lang="zh-TW" altLang="zh-TW" kern="100" dirty="0">
                <a:solidFill>
                  <a:srgbClr val="FF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檔案</a:t>
            </a:r>
            <a:r>
              <a:rPr lang="zh-TW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【如附件</a:t>
            </a:r>
            <a:r>
              <a:rPr lang="en-US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3-1</a:t>
            </a:r>
            <a:r>
              <a:rPr lang="zh-TW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】輸入認證相關資料</a:t>
            </a:r>
            <a:r>
              <a:rPr lang="zh-TW" altLang="zh-TW" kern="1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，</a:t>
            </a:r>
            <a:endParaRPr lang="en-US" altLang="zh-TW" kern="100" dirty="0" smtClean="0"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lvl="0" algn="just">
              <a:lnSpc>
                <a:spcPct val="150000"/>
              </a:lnSpc>
              <a:spcAft>
                <a:spcPts val="25"/>
              </a:spcAft>
              <a:buSzPts val="1400"/>
            </a:pPr>
            <a:r>
              <a:rPr lang="zh-TW" altLang="en-US" kern="100" dirty="0">
                <a:latin typeface="Microsoft JhengHei" charset="-120"/>
                <a:ea typeface="Microsoft JhengHei" charset="-120"/>
                <a:cs typeface="Microsoft JhengHei" charset="-120"/>
              </a:rPr>
              <a:t> </a:t>
            </a:r>
            <a:r>
              <a:rPr lang="zh-TW" altLang="en-US" kern="1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   </a:t>
            </a:r>
            <a:r>
              <a:rPr lang="en-US" altLang="zh-TW" kern="1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Excel</a:t>
            </a:r>
            <a:r>
              <a:rPr lang="zh-TW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檔名請以各校校名</a:t>
            </a:r>
            <a:r>
              <a:rPr lang="en-US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+</a:t>
            </a:r>
            <a:r>
              <a:rPr lang="zh-TW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學年度命名，例如</a:t>
            </a:r>
            <a:r>
              <a:rPr lang="en-US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: </a:t>
            </a:r>
            <a:r>
              <a:rPr lang="zh-TW" altLang="zh-TW" u="sng" kern="100" dirty="0">
                <a:latin typeface="Microsoft JhengHei" charset="-120"/>
                <a:ea typeface="Microsoft JhengHei" charset="-120"/>
                <a:cs typeface="Microsoft JhengHei" charset="-120"/>
              </a:rPr>
              <a:t>○○國中</a:t>
            </a:r>
            <a:r>
              <a:rPr lang="en-US" altLang="zh-TW" u="sng" kern="100" dirty="0">
                <a:latin typeface="Microsoft JhengHei" charset="-120"/>
                <a:ea typeface="Microsoft JhengHei" charset="-120"/>
                <a:cs typeface="Microsoft JhengHei" charset="-120"/>
              </a:rPr>
              <a:t>111</a:t>
            </a:r>
            <a:r>
              <a:rPr lang="zh-TW" altLang="zh-TW" u="sng" kern="100" dirty="0">
                <a:latin typeface="Microsoft JhengHei" charset="-120"/>
                <a:ea typeface="Microsoft JhengHei" charset="-120"/>
                <a:cs typeface="Microsoft JhengHei" charset="-120"/>
              </a:rPr>
              <a:t>學年度</a:t>
            </a:r>
            <a:r>
              <a:rPr lang="zh-TW" altLang="zh-TW" kern="1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。</a:t>
            </a:r>
            <a:endParaRPr lang="en-US" altLang="zh-TW" kern="100" dirty="0" smtClean="0"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lvl="0" algn="just">
              <a:lnSpc>
                <a:spcPct val="150000"/>
              </a:lnSpc>
              <a:spcAft>
                <a:spcPts val="25"/>
              </a:spcAft>
              <a:buSzPts val="1400"/>
            </a:pPr>
            <a:r>
              <a:rPr lang="zh-TW" altLang="en-US" kern="1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四、</a:t>
            </a:r>
            <a:r>
              <a:rPr lang="zh-TW" altLang="zh-TW" kern="1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校</a:t>
            </a:r>
            <a:r>
              <a:rPr lang="zh-TW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內核章後，上傳以下</a:t>
            </a:r>
            <a:r>
              <a:rPr lang="en-US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2</a:t>
            </a:r>
            <a:r>
              <a:rPr lang="zh-TW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個檔案至</a:t>
            </a:r>
            <a:r>
              <a:rPr lang="en-US" altLang="zh-TW" u="sng" kern="100" dirty="0">
                <a:latin typeface="Microsoft JhengHei" charset="-120"/>
                <a:ea typeface="Microsoft JhengHei" charset="-120"/>
                <a:cs typeface="Microsoft JhengHei" charset="-120"/>
                <a:hlinkClick r:id="rId2"/>
              </a:rPr>
              <a:t>https://reurl.cc/LX88M3</a:t>
            </a:r>
            <a:r>
              <a:rPr lang="zh-TW" altLang="zh-TW" kern="1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。</a:t>
            </a:r>
            <a:endParaRPr lang="en-US" altLang="zh-TW" kern="100" dirty="0" smtClean="0"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lvl="0" algn="just">
              <a:lnSpc>
                <a:spcPct val="150000"/>
              </a:lnSpc>
              <a:spcAft>
                <a:spcPts val="25"/>
              </a:spcAft>
              <a:buSzPts val="1400"/>
            </a:pPr>
            <a:r>
              <a:rPr lang="zh-TW" altLang="en-US" kern="1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（一）</a:t>
            </a:r>
            <a:r>
              <a:rPr lang="en-US" altLang="zh-TW" kern="1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Excel</a:t>
            </a:r>
            <a:r>
              <a:rPr lang="zh-TW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檔。 </a:t>
            </a:r>
            <a:endParaRPr lang="en-US" altLang="zh-TW" kern="100" dirty="0" smtClean="0"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lvl="0" algn="just">
              <a:lnSpc>
                <a:spcPct val="150000"/>
              </a:lnSpc>
              <a:spcAft>
                <a:spcPts val="25"/>
              </a:spcAft>
              <a:buSzPts val="1400"/>
            </a:pPr>
            <a:r>
              <a:rPr lang="zh-TW" altLang="en-US" kern="1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（二）</a:t>
            </a:r>
            <a:r>
              <a:rPr lang="zh-TW" altLang="zh-TW" kern="1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核</a:t>
            </a:r>
            <a:r>
              <a:rPr lang="zh-TW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章後掃描</a:t>
            </a:r>
            <a:r>
              <a:rPr lang="en-US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PDF</a:t>
            </a:r>
            <a:r>
              <a:rPr lang="zh-TW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檔。 </a:t>
            </a:r>
          </a:p>
        </p:txBody>
      </p:sp>
      <p:sp>
        <p:nvSpPr>
          <p:cNvPr id="3" name="矩形 2"/>
          <p:cNvSpPr/>
          <p:nvPr/>
        </p:nvSpPr>
        <p:spPr>
          <a:xfrm>
            <a:off x="1043189" y="1751527"/>
            <a:ext cx="5743977" cy="88220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190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2800;p34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  <a:solidFill>
            <a:schemeClr val="accent4">
              <a:lumMod val="75000"/>
            </a:schemeClr>
          </a:solidFill>
        </p:grpSpPr>
        <p:sp>
          <p:nvSpPr>
            <p:cNvPr id="4" name="Google Shape;2801;p34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" name="Google Shape;2802;p34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" name="Google Shape;2803;p34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" name="Google Shape;2804;p34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" name="Google Shape;2805;p34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0" name="Google Shape;3405;p36"/>
          <p:cNvSpPr/>
          <p:nvPr/>
        </p:nvSpPr>
        <p:spPr>
          <a:xfrm rot="-272599">
            <a:off x="2148860" y="832700"/>
            <a:ext cx="4703781" cy="3115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1" name="Google Shape;3406;p36"/>
          <p:cNvSpPr/>
          <p:nvPr/>
        </p:nvSpPr>
        <p:spPr>
          <a:xfrm rot="-535295">
            <a:off x="1778695" y="786964"/>
            <a:ext cx="1088284" cy="94043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2" name="Google Shape;3407;p36"/>
          <p:cNvSpPr/>
          <p:nvPr/>
        </p:nvSpPr>
        <p:spPr>
          <a:xfrm rot="4430286">
            <a:off x="5874316" y="463552"/>
            <a:ext cx="1088253" cy="940366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" name="Google Shape;1707;p29"/>
          <p:cNvSpPr txBox="1">
            <a:spLocks/>
          </p:cNvSpPr>
          <p:nvPr/>
        </p:nvSpPr>
        <p:spPr>
          <a:xfrm rot="21307909">
            <a:off x="2433950" y="1985410"/>
            <a:ext cx="4275188" cy="15738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4780"/>
              </a:lnSpc>
            </a:pPr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獎勵與支</a:t>
            </a:r>
            <a:r>
              <a:rPr lang="zh-TW" altLang="en-US" sz="40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持</a:t>
            </a:r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說明</a:t>
            </a:r>
            <a:endParaRPr lang="zh-TW" altLang="en-US" sz="40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Google Shape;1708;p29"/>
          <p:cNvSpPr txBox="1">
            <a:spLocks/>
          </p:cNvSpPr>
          <p:nvPr/>
        </p:nvSpPr>
        <p:spPr>
          <a:xfrm rot="21320955">
            <a:off x="3907830" y="1297964"/>
            <a:ext cx="10326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400" b="1" dirty="0">
                <a:solidFill>
                  <a:srgbClr val="FC8B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lang="en-US" sz="4400" b="1" dirty="0">
                <a:solidFill>
                  <a:srgbClr val="FC8B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lang="en" sz="4400" b="1" dirty="0">
              <a:solidFill>
                <a:srgbClr val="FC8B4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0" name="Google Shape;10738;p88"/>
          <p:cNvGrpSpPr/>
          <p:nvPr/>
        </p:nvGrpSpPr>
        <p:grpSpPr>
          <a:xfrm>
            <a:off x="7360750" y="3025588"/>
            <a:ext cx="855274" cy="1297324"/>
            <a:chOff x="1348984" y="1749033"/>
            <a:chExt cx="899228" cy="1363995"/>
          </a:xfrm>
        </p:grpSpPr>
        <p:sp>
          <p:nvSpPr>
            <p:cNvPr id="21" name="Google Shape;10739;p88"/>
            <p:cNvSpPr/>
            <p:nvPr/>
          </p:nvSpPr>
          <p:spPr>
            <a:xfrm>
              <a:off x="1438560" y="2796855"/>
              <a:ext cx="650988" cy="234391"/>
            </a:xfrm>
            <a:custGeom>
              <a:avLst/>
              <a:gdLst/>
              <a:ahLst/>
              <a:cxnLst/>
              <a:rect l="l" t="t" r="r" b="b"/>
              <a:pathLst>
                <a:path w="29390" h="10582" extrusionOk="0">
                  <a:moveTo>
                    <a:pt x="15675" y="1568"/>
                  </a:moveTo>
                  <a:cubicBezTo>
                    <a:pt x="12932" y="1568"/>
                    <a:pt x="4311" y="785"/>
                    <a:pt x="2743" y="4311"/>
                  </a:cubicBezTo>
                  <a:cubicBezTo>
                    <a:pt x="0" y="10189"/>
                    <a:pt x="13324" y="9797"/>
                    <a:pt x="16458" y="9797"/>
                  </a:cubicBezTo>
                  <a:cubicBezTo>
                    <a:pt x="20377" y="9797"/>
                    <a:pt x="29390" y="10581"/>
                    <a:pt x="28606" y="4311"/>
                  </a:cubicBezTo>
                  <a:cubicBezTo>
                    <a:pt x="28214" y="1"/>
                    <a:pt x="19593" y="1568"/>
                    <a:pt x="15675" y="1568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740;p88"/>
            <p:cNvSpPr/>
            <p:nvPr/>
          </p:nvSpPr>
          <p:spPr>
            <a:xfrm>
              <a:off x="1866637" y="3041262"/>
              <a:ext cx="192727" cy="71766"/>
            </a:xfrm>
            <a:custGeom>
              <a:avLst/>
              <a:gdLst/>
              <a:ahLst/>
              <a:cxnLst/>
              <a:rect l="l" t="t" r="r" b="b"/>
              <a:pathLst>
                <a:path w="8701" h="3240" extrusionOk="0">
                  <a:moveTo>
                    <a:pt x="5562" y="0"/>
                  </a:moveTo>
                  <a:cubicBezTo>
                    <a:pt x="5156" y="0"/>
                    <a:pt x="4727" y="47"/>
                    <a:pt x="4311" y="111"/>
                  </a:cubicBezTo>
                  <a:cubicBezTo>
                    <a:pt x="3136" y="174"/>
                    <a:pt x="1" y="535"/>
                    <a:pt x="424" y="2353"/>
                  </a:cubicBezTo>
                  <a:cubicBezTo>
                    <a:pt x="608" y="3120"/>
                    <a:pt x="2221" y="3239"/>
                    <a:pt x="3571" y="3239"/>
                  </a:cubicBezTo>
                  <a:cubicBezTo>
                    <a:pt x="4179" y="3239"/>
                    <a:pt x="4734" y="3215"/>
                    <a:pt x="5079" y="3215"/>
                  </a:cubicBezTo>
                  <a:cubicBezTo>
                    <a:pt x="6459" y="3215"/>
                    <a:pt x="8700" y="2102"/>
                    <a:pt x="7242" y="535"/>
                  </a:cubicBezTo>
                  <a:cubicBezTo>
                    <a:pt x="6859" y="132"/>
                    <a:pt x="6243" y="0"/>
                    <a:pt x="556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741;p88"/>
            <p:cNvSpPr/>
            <p:nvPr/>
          </p:nvSpPr>
          <p:spPr>
            <a:xfrm>
              <a:off x="1348984" y="1749033"/>
              <a:ext cx="899224" cy="924231"/>
            </a:xfrm>
            <a:custGeom>
              <a:avLst/>
              <a:gdLst/>
              <a:ahLst/>
              <a:cxnLst/>
              <a:rect l="l" t="t" r="r" b="b"/>
              <a:pathLst>
                <a:path w="40597" h="41726" extrusionOk="0">
                  <a:moveTo>
                    <a:pt x="16866" y="38231"/>
                  </a:moveTo>
                  <a:cubicBezTo>
                    <a:pt x="16694" y="38278"/>
                    <a:pt x="16631" y="38293"/>
                    <a:pt x="16584" y="38325"/>
                  </a:cubicBezTo>
                  <a:cubicBezTo>
                    <a:pt x="14656" y="39453"/>
                    <a:pt x="12524" y="39704"/>
                    <a:pt x="10361" y="39720"/>
                  </a:cubicBezTo>
                  <a:cubicBezTo>
                    <a:pt x="9327" y="39720"/>
                    <a:pt x="8292" y="39720"/>
                    <a:pt x="7258" y="39720"/>
                  </a:cubicBezTo>
                  <a:cubicBezTo>
                    <a:pt x="4405" y="39720"/>
                    <a:pt x="1584" y="37651"/>
                    <a:pt x="800" y="34563"/>
                  </a:cubicBezTo>
                  <a:cubicBezTo>
                    <a:pt x="63" y="31757"/>
                    <a:pt x="659" y="29312"/>
                    <a:pt x="2226" y="27008"/>
                  </a:cubicBezTo>
                  <a:cubicBezTo>
                    <a:pt x="2571" y="26506"/>
                    <a:pt x="3104" y="26130"/>
                    <a:pt x="3637" y="25628"/>
                  </a:cubicBezTo>
                  <a:cubicBezTo>
                    <a:pt x="1004" y="24124"/>
                    <a:pt x="0" y="21882"/>
                    <a:pt x="910" y="18967"/>
                  </a:cubicBezTo>
                  <a:cubicBezTo>
                    <a:pt x="1678" y="16459"/>
                    <a:pt x="3794" y="15785"/>
                    <a:pt x="6145" y="15456"/>
                  </a:cubicBezTo>
                  <a:cubicBezTo>
                    <a:pt x="5925" y="14813"/>
                    <a:pt x="5706" y="14217"/>
                    <a:pt x="5533" y="13606"/>
                  </a:cubicBezTo>
                  <a:cubicBezTo>
                    <a:pt x="5392" y="13136"/>
                    <a:pt x="5220" y="12634"/>
                    <a:pt x="5236" y="12148"/>
                  </a:cubicBezTo>
                  <a:cubicBezTo>
                    <a:pt x="5267" y="10706"/>
                    <a:pt x="5392" y="9280"/>
                    <a:pt x="6364" y="8089"/>
                  </a:cubicBezTo>
                  <a:cubicBezTo>
                    <a:pt x="7070" y="7211"/>
                    <a:pt x="7932" y="6553"/>
                    <a:pt x="8997" y="6224"/>
                  </a:cubicBezTo>
                  <a:cubicBezTo>
                    <a:pt x="10424" y="5785"/>
                    <a:pt x="11897" y="5675"/>
                    <a:pt x="13355" y="6098"/>
                  </a:cubicBezTo>
                  <a:cubicBezTo>
                    <a:pt x="13559" y="6161"/>
                    <a:pt x="13762" y="6192"/>
                    <a:pt x="13998" y="6239"/>
                  </a:cubicBezTo>
                  <a:cubicBezTo>
                    <a:pt x="14515" y="4515"/>
                    <a:pt x="15534" y="3120"/>
                    <a:pt x="16850" y="1992"/>
                  </a:cubicBezTo>
                  <a:cubicBezTo>
                    <a:pt x="18543" y="549"/>
                    <a:pt x="20549" y="1"/>
                    <a:pt x="22775" y="267"/>
                  </a:cubicBezTo>
                  <a:cubicBezTo>
                    <a:pt x="24358" y="455"/>
                    <a:pt x="25800" y="1004"/>
                    <a:pt x="27117" y="1913"/>
                  </a:cubicBezTo>
                  <a:cubicBezTo>
                    <a:pt x="28246" y="2697"/>
                    <a:pt x="28810" y="3778"/>
                    <a:pt x="29217" y="5032"/>
                  </a:cubicBezTo>
                  <a:cubicBezTo>
                    <a:pt x="29703" y="6584"/>
                    <a:pt x="29797" y="8152"/>
                    <a:pt x="29358" y="9860"/>
                  </a:cubicBezTo>
                  <a:cubicBezTo>
                    <a:pt x="29719" y="9750"/>
                    <a:pt x="29970" y="9688"/>
                    <a:pt x="30221" y="9609"/>
                  </a:cubicBezTo>
                  <a:cubicBezTo>
                    <a:pt x="31177" y="9296"/>
                    <a:pt x="32148" y="9076"/>
                    <a:pt x="33167" y="9327"/>
                  </a:cubicBezTo>
                  <a:cubicBezTo>
                    <a:pt x="35330" y="9844"/>
                    <a:pt x="36945" y="11051"/>
                    <a:pt x="37838" y="13120"/>
                  </a:cubicBezTo>
                  <a:cubicBezTo>
                    <a:pt x="38324" y="14280"/>
                    <a:pt x="38716" y="15471"/>
                    <a:pt x="38638" y="16741"/>
                  </a:cubicBezTo>
                  <a:cubicBezTo>
                    <a:pt x="38622" y="17055"/>
                    <a:pt x="38622" y="17384"/>
                    <a:pt x="38528" y="17666"/>
                  </a:cubicBezTo>
                  <a:cubicBezTo>
                    <a:pt x="38120" y="19077"/>
                    <a:pt x="37854" y="20550"/>
                    <a:pt x="36725" y="21616"/>
                  </a:cubicBezTo>
                  <a:cubicBezTo>
                    <a:pt x="36396" y="21945"/>
                    <a:pt x="36067" y="22274"/>
                    <a:pt x="35659" y="22666"/>
                  </a:cubicBezTo>
                  <a:cubicBezTo>
                    <a:pt x="35895" y="22744"/>
                    <a:pt x="36036" y="22791"/>
                    <a:pt x="36208" y="22823"/>
                  </a:cubicBezTo>
                  <a:cubicBezTo>
                    <a:pt x="38073" y="23105"/>
                    <a:pt x="39359" y="24265"/>
                    <a:pt x="40048" y="25911"/>
                  </a:cubicBezTo>
                  <a:cubicBezTo>
                    <a:pt x="40456" y="26882"/>
                    <a:pt x="40503" y="28042"/>
                    <a:pt x="40550" y="29124"/>
                  </a:cubicBezTo>
                  <a:cubicBezTo>
                    <a:pt x="40597" y="30738"/>
                    <a:pt x="39892" y="32118"/>
                    <a:pt x="38982" y="33434"/>
                  </a:cubicBezTo>
                  <a:cubicBezTo>
                    <a:pt x="38042" y="34814"/>
                    <a:pt x="36804" y="35582"/>
                    <a:pt x="35236" y="36036"/>
                  </a:cubicBezTo>
                  <a:cubicBezTo>
                    <a:pt x="34390" y="36271"/>
                    <a:pt x="33575" y="36585"/>
                    <a:pt x="32681" y="36569"/>
                  </a:cubicBezTo>
                  <a:cubicBezTo>
                    <a:pt x="32211" y="36569"/>
                    <a:pt x="31913" y="36773"/>
                    <a:pt x="31835" y="37259"/>
                  </a:cubicBezTo>
                  <a:cubicBezTo>
                    <a:pt x="31333" y="39939"/>
                    <a:pt x="28199" y="41365"/>
                    <a:pt x="26051" y="41569"/>
                  </a:cubicBezTo>
                  <a:cubicBezTo>
                    <a:pt x="25346" y="41632"/>
                    <a:pt x="24609" y="41726"/>
                    <a:pt x="23904" y="41663"/>
                  </a:cubicBezTo>
                  <a:cubicBezTo>
                    <a:pt x="21741" y="41475"/>
                    <a:pt x="19609" y="41177"/>
                    <a:pt x="17979" y="39532"/>
                  </a:cubicBezTo>
                  <a:cubicBezTo>
                    <a:pt x="17587" y="39124"/>
                    <a:pt x="17242" y="38669"/>
                    <a:pt x="16866" y="382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742;p88"/>
            <p:cNvSpPr/>
            <p:nvPr/>
          </p:nvSpPr>
          <p:spPr>
            <a:xfrm>
              <a:off x="1686112" y="1753529"/>
              <a:ext cx="562101" cy="806570"/>
            </a:xfrm>
            <a:custGeom>
              <a:avLst/>
              <a:gdLst/>
              <a:ahLst/>
              <a:cxnLst/>
              <a:rect l="l" t="t" r="r" b="b"/>
              <a:pathLst>
                <a:path w="25377" h="36414" extrusionOk="0">
                  <a:moveTo>
                    <a:pt x="6492" y="0"/>
                  </a:moveTo>
                  <a:cubicBezTo>
                    <a:pt x="5430" y="0"/>
                    <a:pt x="4424" y="200"/>
                    <a:pt x="3480" y="613"/>
                  </a:cubicBezTo>
                  <a:cubicBezTo>
                    <a:pt x="941" y="3466"/>
                    <a:pt x="0" y="7651"/>
                    <a:pt x="2445" y="10958"/>
                  </a:cubicBezTo>
                  <a:cubicBezTo>
                    <a:pt x="3793" y="12792"/>
                    <a:pt x="5674" y="13795"/>
                    <a:pt x="7822" y="14438"/>
                  </a:cubicBezTo>
                  <a:cubicBezTo>
                    <a:pt x="8950" y="14783"/>
                    <a:pt x="10408" y="15190"/>
                    <a:pt x="10925" y="16381"/>
                  </a:cubicBezTo>
                  <a:cubicBezTo>
                    <a:pt x="11693" y="18200"/>
                    <a:pt x="11395" y="20864"/>
                    <a:pt x="9546" y="21930"/>
                  </a:cubicBezTo>
                  <a:cubicBezTo>
                    <a:pt x="8558" y="22494"/>
                    <a:pt x="7383" y="22776"/>
                    <a:pt x="6474" y="23482"/>
                  </a:cubicBezTo>
                  <a:cubicBezTo>
                    <a:pt x="5486" y="24234"/>
                    <a:pt x="4750" y="25441"/>
                    <a:pt x="4452" y="26632"/>
                  </a:cubicBezTo>
                  <a:cubicBezTo>
                    <a:pt x="3902" y="28774"/>
                    <a:pt x="5925" y="29237"/>
                    <a:pt x="8030" y="29237"/>
                  </a:cubicBezTo>
                  <a:cubicBezTo>
                    <a:pt x="9407" y="29237"/>
                    <a:pt x="10818" y="29039"/>
                    <a:pt x="11568" y="28983"/>
                  </a:cubicBezTo>
                  <a:cubicBezTo>
                    <a:pt x="12428" y="28925"/>
                    <a:pt x="13347" y="28814"/>
                    <a:pt x="14245" y="28814"/>
                  </a:cubicBezTo>
                  <a:cubicBezTo>
                    <a:pt x="14804" y="28814"/>
                    <a:pt x="15355" y="28857"/>
                    <a:pt x="15878" y="28983"/>
                  </a:cubicBezTo>
                  <a:cubicBezTo>
                    <a:pt x="17618" y="29407"/>
                    <a:pt x="17838" y="31241"/>
                    <a:pt x="17665" y="32777"/>
                  </a:cubicBezTo>
                  <a:cubicBezTo>
                    <a:pt x="17540" y="33968"/>
                    <a:pt x="17085" y="35206"/>
                    <a:pt x="17101" y="36413"/>
                  </a:cubicBezTo>
                  <a:cubicBezTo>
                    <a:pt x="17211" y="36382"/>
                    <a:pt x="17336" y="36366"/>
                    <a:pt x="17461" y="36366"/>
                  </a:cubicBezTo>
                  <a:cubicBezTo>
                    <a:pt x="17483" y="36366"/>
                    <a:pt x="17505" y="36367"/>
                    <a:pt x="17526" y="36367"/>
                  </a:cubicBezTo>
                  <a:cubicBezTo>
                    <a:pt x="18394" y="36367"/>
                    <a:pt x="19190" y="36063"/>
                    <a:pt x="20016" y="35833"/>
                  </a:cubicBezTo>
                  <a:cubicBezTo>
                    <a:pt x="21584" y="35379"/>
                    <a:pt x="22822" y="34611"/>
                    <a:pt x="23762" y="33231"/>
                  </a:cubicBezTo>
                  <a:cubicBezTo>
                    <a:pt x="24672" y="31915"/>
                    <a:pt x="25377" y="30535"/>
                    <a:pt x="25330" y="28921"/>
                  </a:cubicBezTo>
                  <a:cubicBezTo>
                    <a:pt x="25283" y="27839"/>
                    <a:pt x="25236" y="26679"/>
                    <a:pt x="24828" y="25708"/>
                  </a:cubicBezTo>
                  <a:cubicBezTo>
                    <a:pt x="24139" y="24062"/>
                    <a:pt x="22853" y="22902"/>
                    <a:pt x="20988" y="22620"/>
                  </a:cubicBezTo>
                  <a:cubicBezTo>
                    <a:pt x="20816" y="22588"/>
                    <a:pt x="20675" y="22541"/>
                    <a:pt x="20439" y="22463"/>
                  </a:cubicBezTo>
                  <a:cubicBezTo>
                    <a:pt x="20847" y="22071"/>
                    <a:pt x="21176" y="21742"/>
                    <a:pt x="21505" y="21413"/>
                  </a:cubicBezTo>
                  <a:cubicBezTo>
                    <a:pt x="22634" y="20347"/>
                    <a:pt x="22900" y="18874"/>
                    <a:pt x="23308" y="17463"/>
                  </a:cubicBezTo>
                  <a:cubicBezTo>
                    <a:pt x="23402" y="17181"/>
                    <a:pt x="23402" y="16852"/>
                    <a:pt x="23418" y="16538"/>
                  </a:cubicBezTo>
                  <a:cubicBezTo>
                    <a:pt x="23496" y="15268"/>
                    <a:pt x="23104" y="14077"/>
                    <a:pt x="22618" y="12917"/>
                  </a:cubicBezTo>
                  <a:cubicBezTo>
                    <a:pt x="21725" y="10848"/>
                    <a:pt x="20110" y="9641"/>
                    <a:pt x="17947" y="9124"/>
                  </a:cubicBezTo>
                  <a:cubicBezTo>
                    <a:pt x="17638" y="9048"/>
                    <a:pt x="17333" y="9015"/>
                    <a:pt x="17032" y="9015"/>
                  </a:cubicBezTo>
                  <a:cubicBezTo>
                    <a:pt x="16340" y="9015"/>
                    <a:pt x="15666" y="9188"/>
                    <a:pt x="15001" y="9406"/>
                  </a:cubicBezTo>
                  <a:cubicBezTo>
                    <a:pt x="14750" y="9485"/>
                    <a:pt x="14499" y="9547"/>
                    <a:pt x="14138" y="9657"/>
                  </a:cubicBezTo>
                  <a:cubicBezTo>
                    <a:pt x="14577" y="7949"/>
                    <a:pt x="14483" y="6381"/>
                    <a:pt x="13997" y="4829"/>
                  </a:cubicBezTo>
                  <a:cubicBezTo>
                    <a:pt x="13590" y="3575"/>
                    <a:pt x="13026" y="2494"/>
                    <a:pt x="11897" y="1710"/>
                  </a:cubicBezTo>
                  <a:cubicBezTo>
                    <a:pt x="10580" y="801"/>
                    <a:pt x="9138" y="252"/>
                    <a:pt x="7555" y="64"/>
                  </a:cubicBezTo>
                  <a:cubicBezTo>
                    <a:pt x="7195" y="22"/>
                    <a:pt x="6840" y="0"/>
                    <a:pt x="6492" y="0"/>
                  </a:cubicBezTo>
                  <a:close/>
                </a:path>
              </a:pathLst>
            </a:custGeom>
            <a:solidFill>
              <a:schemeClr val="dk1">
                <a:alpha val="89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743;p88"/>
            <p:cNvSpPr/>
            <p:nvPr/>
          </p:nvSpPr>
          <p:spPr>
            <a:xfrm>
              <a:off x="1624644" y="1936114"/>
              <a:ext cx="335750" cy="993760"/>
            </a:xfrm>
            <a:custGeom>
              <a:avLst/>
              <a:gdLst/>
              <a:ahLst/>
              <a:cxnLst/>
              <a:rect l="l" t="t" r="r" b="b"/>
              <a:pathLst>
                <a:path w="15158" h="44865" extrusionOk="0">
                  <a:moveTo>
                    <a:pt x="8651" y="0"/>
                  </a:moveTo>
                  <a:cubicBezTo>
                    <a:pt x="8631" y="0"/>
                    <a:pt x="8611" y="1"/>
                    <a:pt x="8590" y="3"/>
                  </a:cubicBezTo>
                  <a:cubicBezTo>
                    <a:pt x="8230" y="35"/>
                    <a:pt x="7885" y="427"/>
                    <a:pt x="7556" y="693"/>
                  </a:cubicBezTo>
                  <a:cubicBezTo>
                    <a:pt x="7446" y="787"/>
                    <a:pt x="7368" y="944"/>
                    <a:pt x="7336" y="1101"/>
                  </a:cubicBezTo>
                  <a:cubicBezTo>
                    <a:pt x="7117" y="2229"/>
                    <a:pt x="6866" y="3358"/>
                    <a:pt x="6694" y="4502"/>
                  </a:cubicBezTo>
                  <a:cubicBezTo>
                    <a:pt x="6396" y="6477"/>
                    <a:pt x="6145" y="8452"/>
                    <a:pt x="5863" y="10442"/>
                  </a:cubicBezTo>
                  <a:cubicBezTo>
                    <a:pt x="5832" y="10693"/>
                    <a:pt x="5706" y="10944"/>
                    <a:pt x="5581" y="11320"/>
                  </a:cubicBezTo>
                  <a:cubicBezTo>
                    <a:pt x="4923" y="10568"/>
                    <a:pt x="4343" y="9909"/>
                    <a:pt x="3763" y="9267"/>
                  </a:cubicBezTo>
                  <a:cubicBezTo>
                    <a:pt x="3418" y="8906"/>
                    <a:pt x="3057" y="8546"/>
                    <a:pt x="2665" y="8232"/>
                  </a:cubicBezTo>
                  <a:cubicBezTo>
                    <a:pt x="2529" y="8119"/>
                    <a:pt x="2371" y="8064"/>
                    <a:pt x="2210" y="8064"/>
                  </a:cubicBezTo>
                  <a:cubicBezTo>
                    <a:pt x="2038" y="8064"/>
                    <a:pt x="1863" y="8127"/>
                    <a:pt x="1709" y="8248"/>
                  </a:cubicBezTo>
                  <a:cubicBezTo>
                    <a:pt x="1412" y="8499"/>
                    <a:pt x="1553" y="8781"/>
                    <a:pt x="1694" y="9094"/>
                  </a:cubicBezTo>
                  <a:cubicBezTo>
                    <a:pt x="2603" y="10975"/>
                    <a:pt x="3481" y="12872"/>
                    <a:pt x="4390" y="14769"/>
                  </a:cubicBezTo>
                  <a:cubicBezTo>
                    <a:pt x="4719" y="15490"/>
                    <a:pt x="4876" y="16211"/>
                    <a:pt x="4766" y="17026"/>
                  </a:cubicBezTo>
                  <a:cubicBezTo>
                    <a:pt x="4578" y="18452"/>
                    <a:pt x="4499" y="19894"/>
                    <a:pt x="4358" y="21320"/>
                  </a:cubicBezTo>
                  <a:cubicBezTo>
                    <a:pt x="4311" y="21932"/>
                    <a:pt x="4249" y="22527"/>
                    <a:pt x="4170" y="23280"/>
                  </a:cubicBezTo>
                  <a:cubicBezTo>
                    <a:pt x="3528" y="22559"/>
                    <a:pt x="3057" y="21947"/>
                    <a:pt x="2493" y="21414"/>
                  </a:cubicBezTo>
                  <a:cubicBezTo>
                    <a:pt x="2070" y="21023"/>
                    <a:pt x="1568" y="20678"/>
                    <a:pt x="1067" y="20396"/>
                  </a:cubicBezTo>
                  <a:cubicBezTo>
                    <a:pt x="998" y="20355"/>
                    <a:pt x="903" y="20338"/>
                    <a:pt x="801" y="20338"/>
                  </a:cubicBezTo>
                  <a:cubicBezTo>
                    <a:pt x="626" y="20338"/>
                    <a:pt x="428" y="20389"/>
                    <a:pt x="299" y="20458"/>
                  </a:cubicBezTo>
                  <a:cubicBezTo>
                    <a:pt x="1" y="20631"/>
                    <a:pt x="111" y="20944"/>
                    <a:pt x="236" y="21211"/>
                  </a:cubicBezTo>
                  <a:cubicBezTo>
                    <a:pt x="518" y="21806"/>
                    <a:pt x="785" y="22402"/>
                    <a:pt x="1082" y="22982"/>
                  </a:cubicBezTo>
                  <a:cubicBezTo>
                    <a:pt x="1929" y="24596"/>
                    <a:pt x="2775" y="26195"/>
                    <a:pt x="3637" y="27794"/>
                  </a:cubicBezTo>
                  <a:cubicBezTo>
                    <a:pt x="3888" y="28248"/>
                    <a:pt x="3951" y="28719"/>
                    <a:pt x="3888" y="29236"/>
                  </a:cubicBezTo>
                  <a:cubicBezTo>
                    <a:pt x="3731" y="30600"/>
                    <a:pt x="3575" y="31963"/>
                    <a:pt x="3528" y="33327"/>
                  </a:cubicBezTo>
                  <a:cubicBezTo>
                    <a:pt x="3402" y="36258"/>
                    <a:pt x="3339" y="39205"/>
                    <a:pt x="3245" y="42136"/>
                  </a:cubicBezTo>
                  <a:cubicBezTo>
                    <a:pt x="3230" y="42967"/>
                    <a:pt x="3151" y="43813"/>
                    <a:pt x="3089" y="44738"/>
                  </a:cubicBezTo>
                  <a:cubicBezTo>
                    <a:pt x="3567" y="44781"/>
                    <a:pt x="4005" y="44865"/>
                    <a:pt x="4427" y="44865"/>
                  </a:cubicBezTo>
                  <a:cubicBezTo>
                    <a:pt x="4462" y="44865"/>
                    <a:pt x="4496" y="44864"/>
                    <a:pt x="4531" y="44863"/>
                  </a:cubicBezTo>
                  <a:cubicBezTo>
                    <a:pt x="5597" y="44848"/>
                    <a:pt x="6662" y="44785"/>
                    <a:pt x="7713" y="44738"/>
                  </a:cubicBezTo>
                  <a:cubicBezTo>
                    <a:pt x="7767" y="44736"/>
                    <a:pt x="7822" y="44735"/>
                    <a:pt x="7877" y="44735"/>
                  </a:cubicBezTo>
                  <a:cubicBezTo>
                    <a:pt x="8159" y="44735"/>
                    <a:pt x="8442" y="44756"/>
                    <a:pt x="8724" y="44756"/>
                  </a:cubicBezTo>
                  <a:cubicBezTo>
                    <a:pt x="8857" y="44756"/>
                    <a:pt x="8990" y="44751"/>
                    <a:pt x="9123" y="44738"/>
                  </a:cubicBezTo>
                  <a:cubicBezTo>
                    <a:pt x="9954" y="44644"/>
                    <a:pt x="10785" y="44456"/>
                    <a:pt x="11631" y="44393"/>
                  </a:cubicBezTo>
                  <a:cubicBezTo>
                    <a:pt x="12101" y="44362"/>
                    <a:pt x="12462" y="44221"/>
                    <a:pt x="12807" y="43876"/>
                  </a:cubicBezTo>
                  <a:cubicBezTo>
                    <a:pt x="12775" y="43437"/>
                    <a:pt x="12760" y="43061"/>
                    <a:pt x="12728" y="42700"/>
                  </a:cubicBezTo>
                  <a:cubicBezTo>
                    <a:pt x="12603" y="41133"/>
                    <a:pt x="12415" y="39581"/>
                    <a:pt x="12352" y="38029"/>
                  </a:cubicBezTo>
                  <a:cubicBezTo>
                    <a:pt x="12274" y="36054"/>
                    <a:pt x="12321" y="34079"/>
                    <a:pt x="12227" y="32120"/>
                  </a:cubicBezTo>
                  <a:cubicBezTo>
                    <a:pt x="12164" y="30725"/>
                    <a:pt x="12070" y="29314"/>
                    <a:pt x="11851" y="27935"/>
                  </a:cubicBezTo>
                  <a:cubicBezTo>
                    <a:pt x="11678" y="26806"/>
                    <a:pt x="11945" y="25772"/>
                    <a:pt x="12242" y="24737"/>
                  </a:cubicBezTo>
                  <a:cubicBezTo>
                    <a:pt x="12728" y="23123"/>
                    <a:pt x="13308" y="21540"/>
                    <a:pt x="13873" y="19957"/>
                  </a:cubicBezTo>
                  <a:cubicBezTo>
                    <a:pt x="14155" y="19126"/>
                    <a:pt x="14515" y="18327"/>
                    <a:pt x="14813" y="17496"/>
                  </a:cubicBezTo>
                  <a:cubicBezTo>
                    <a:pt x="15001" y="16979"/>
                    <a:pt x="15158" y="16414"/>
                    <a:pt x="14484" y="15897"/>
                  </a:cubicBezTo>
                  <a:cubicBezTo>
                    <a:pt x="13089" y="16461"/>
                    <a:pt x="12321" y="17778"/>
                    <a:pt x="11271" y="18938"/>
                  </a:cubicBezTo>
                  <a:cubicBezTo>
                    <a:pt x="11239" y="18687"/>
                    <a:pt x="11208" y="18577"/>
                    <a:pt x="11208" y="18468"/>
                  </a:cubicBezTo>
                  <a:cubicBezTo>
                    <a:pt x="11004" y="16164"/>
                    <a:pt x="10816" y="13859"/>
                    <a:pt x="10628" y="11555"/>
                  </a:cubicBezTo>
                  <a:cubicBezTo>
                    <a:pt x="10409" y="8875"/>
                    <a:pt x="10189" y="6195"/>
                    <a:pt x="9938" y="3514"/>
                  </a:cubicBezTo>
                  <a:cubicBezTo>
                    <a:pt x="9844" y="2621"/>
                    <a:pt x="9656" y="1728"/>
                    <a:pt x="9452" y="865"/>
                  </a:cubicBezTo>
                  <a:cubicBezTo>
                    <a:pt x="9348" y="447"/>
                    <a:pt x="9058" y="0"/>
                    <a:pt x="8651" y="0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744;p88"/>
            <p:cNvSpPr/>
            <p:nvPr/>
          </p:nvSpPr>
          <p:spPr>
            <a:xfrm>
              <a:off x="1728817" y="1975232"/>
              <a:ext cx="76750" cy="911738"/>
            </a:xfrm>
            <a:custGeom>
              <a:avLst/>
              <a:gdLst/>
              <a:ahLst/>
              <a:cxnLst/>
              <a:rect l="l" t="t" r="r" b="b"/>
              <a:pathLst>
                <a:path w="3465" h="41162" extrusionOk="0">
                  <a:moveTo>
                    <a:pt x="3300" y="1"/>
                  </a:moveTo>
                  <a:cubicBezTo>
                    <a:pt x="3217" y="1"/>
                    <a:pt x="3135" y="56"/>
                    <a:pt x="3135" y="165"/>
                  </a:cubicBezTo>
                  <a:cubicBezTo>
                    <a:pt x="3088" y="3676"/>
                    <a:pt x="2351" y="7140"/>
                    <a:pt x="2273" y="10667"/>
                  </a:cubicBezTo>
                  <a:cubicBezTo>
                    <a:pt x="2179" y="14147"/>
                    <a:pt x="2320" y="17642"/>
                    <a:pt x="1975" y="21106"/>
                  </a:cubicBezTo>
                  <a:cubicBezTo>
                    <a:pt x="1662" y="24429"/>
                    <a:pt x="658" y="27658"/>
                    <a:pt x="392" y="30997"/>
                  </a:cubicBezTo>
                  <a:cubicBezTo>
                    <a:pt x="126" y="34288"/>
                    <a:pt x="0" y="37705"/>
                    <a:pt x="173" y="40997"/>
                  </a:cubicBezTo>
                  <a:cubicBezTo>
                    <a:pt x="180" y="41107"/>
                    <a:pt x="267" y="41161"/>
                    <a:pt x="349" y="41161"/>
                  </a:cubicBezTo>
                  <a:cubicBezTo>
                    <a:pt x="431" y="41161"/>
                    <a:pt x="510" y="41107"/>
                    <a:pt x="502" y="40997"/>
                  </a:cubicBezTo>
                  <a:cubicBezTo>
                    <a:pt x="329" y="37690"/>
                    <a:pt x="517" y="34320"/>
                    <a:pt x="721" y="30997"/>
                  </a:cubicBezTo>
                  <a:cubicBezTo>
                    <a:pt x="909" y="27658"/>
                    <a:pt x="1928" y="24429"/>
                    <a:pt x="2304" y="21106"/>
                  </a:cubicBezTo>
                  <a:cubicBezTo>
                    <a:pt x="2696" y="17658"/>
                    <a:pt x="2524" y="14131"/>
                    <a:pt x="2602" y="10667"/>
                  </a:cubicBezTo>
                  <a:cubicBezTo>
                    <a:pt x="2665" y="7140"/>
                    <a:pt x="3417" y="3676"/>
                    <a:pt x="3464" y="165"/>
                  </a:cubicBezTo>
                  <a:cubicBezTo>
                    <a:pt x="3464" y="56"/>
                    <a:pt x="3382" y="1"/>
                    <a:pt x="3300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745;p88"/>
            <p:cNvSpPr/>
            <p:nvPr/>
          </p:nvSpPr>
          <p:spPr>
            <a:xfrm>
              <a:off x="1745474" y="2071675"/>
              <a:ext cx="99675" cy="700095"/>
            </a:xfrm>
            <a:custGeom>
              <a:avLst/>
              <a:gdLst/>
              <a:ahLst/>
              <a:cxnLst/>
              <a:rect l="l" t="t" r="r" b="b"/>
              <a:pathLst>
                <a:path w="4500" h="31607" extrusionOk="0">
                  <a:moveTo>
                    <a:pt x="3225" y="0"/>
                  </a:moveTo>
                  <a:cubicBezTo>
                    <a:pt x="3143" y="0"/>
                    <a:pt x="3065" y="51"/>
                    <a:pt x="3073" y="153"/>
                  </a:cubicBezTo>
                  <a:cubicBezTo>
                    <a:pt x="3402" y="3006"/>
                    <a:pt x="3073" y="5843"/>
                    <a:pt x="2932" y="8680"/>
                  </a:cubicBezTo>
                  <a:cubicBezTo>
                    <a:pt x="2791" y="11705"/>
                    <a:pt x="2759" y="14636"/>
                    <a:pt x="2273" y="17630"/>
                  </a:cubicBezTo>
                  <a:cubicBezTo>
                    <a:pt x="1693" y="21266"/>
                    <a:pt x="0" y="25295"/>
                    <a:pt x="565" y="29025"/>
                  </a:cubicBezTo>
                  <a:cubicBezTo>
                    <a:pt x="706" y="30013"/>
                    <a:pt x="1051" y="31204"/>
                    <a:pt x="2101" y="31564"/>
                  </a:cubicBezTo>
                  <a:cubicBezTo>
                    <a:pt x="2188" y="31593"/>
                    <a:pt x="2272" y="31607"/>
                    <a:pt x="2352" y="31607"/>
                  </a:cubicBezTo>
                  <a:cubicBezTo>
                    <a:pt x="2929" y="31607"/>
                    <a:pt x="3349" y="30933"/>
                    <a:pt x="3527" y="30452"/>
                  </a:cubicBezTo>
                  <a:cubicBezTo>
                    <a:pt x="4154" y="28774"/>
                    <a:pt x="4499" y="25216"/>
                    <a:pt x="2712" y="24056"/>
                  </a:cubicBezTo>
                  <a:cubicBezTo>
                    <a:pt x="2687" y="24036"/>
                    <a:pt x="2660" y="24027"/>
                    <a:pt x="2633" y="24027"/>
                  </a:cubicBezTo>
                  <a:cubicBezTo>
                    <a:pt x="2578" y="24027"/>
                    <a:pt x="2525" y="24066"/>
                    <a:pt x="2493" y="24119"/>
                  </a:cubicBezTo>
                  <a:cubicBezTo>
                    <a:pt x="1819" y="25013"/>
                    <a:pt x="1129" y="28273"/>
                    <a:pt x="2681" y="28712"/>
                  </a:cubicBezTo>
                  <a:cubicBezTo>
                    <a:pt x="2695" y="28715"/>
                    <a:pt x="2708" y="28716"/>
                    <a:pt x="2721" y="28716"/>
                  </a:cubicBezTo>
                  <a:cubicBezTo>
                    <a:pt x="2894" y="28716"/>
                    <a:pt x="2949" y="28442"/>
                    <a:pt x="2759" y="28398"/>
                  </a:cubicBezTo>
                  <a:cubicBezTo>
                    <a:pt x="1975" y="28179"/>
                    <a:pt x="2132" y="26909"/>
                    <a:pt x="2179" y="26298"/>
                  </a:cubicBezTo>
                  <a:cubicBezTo>
                    <a:pt x="2194" y="26047"/>
                    <a:pt x="2473" y="24476"/>
                    <a:pt x="2715" y="24476"/>
                  </a:cubicBezTo>
                  <a:cubicBezTo>
                    <a:pt x="2730" y="24476"/>
                    <a:pt x="2744" y="24482"/>
                    <a:pt x="2759" y="24495"/>
                  </a:cubicBezTo>
                  <a:cubicBezTo>
                    <a:pt x="3653" y="25232"/>
                    <a:pt x="3653" y="26956"/>
                    <a:pt x="3637" y="28006"/>
                  </a:cubicBezTo>
                  <a:cubicBezTo>
                    <a:pt x="3621" y="28884"/>
                    <a:pt x="3512" y="30875"/>
                    <a:pt x="2477" y="31251"/>
                  </a:cubicBezTo>
                  <a:cubicBezTo>
                    <a:pt x="2402" y="31277"/>
                    <a:pt x="2330" y="31290"/>
                    <a:pt x="2260" y="31290"/>
                  </a:cubicBezTo>
                  <a:cubicBezTo>
                    <a:pt x="1542" y="31290"/>
                    <a:pt x="1101" y="29997"/>
                    <a:pt x="972" y="29511"/>
                  </a:cubicBezTo>
                  <a:cubicBezTo>
                    <a:pt x="753" y="28633"/>
                    <a:pt x="800" y="27677"/>
                    <a:pt x="863" y="26784"/>
                  </a:cubicBezTo>
                  <a:cubicBezTo>
                    <a:pt x="957" y="25310"/>
                    <a:pt x="1254" y="23837"/>
                    <a:pt x="1662" y="22411"/>
                  </a:cubicBezTo>
                  <a:cubicBezTo>
                    <a:pt x="2289" y="20138"/>
                    <a:pt x="2634" y="17724"/>
                    <a:pt x="2916" y="15388"/>
                  </a:cubicBezTo>
                  <a:cubicBezTo>
                    <a:pt x="3214" y="12990"/>
                    <a:pt x="3167" y="10592"/>
                    <a:pt x="3292" y="8178"/>
                  </a:cubicBezTo>
                  <a:cubicBezTo>
                    <a:pt x="3417" y="5498"/>
                    <a:pt x="3715" y="2849"/>
                    <a:pt x="3402" y="153"/>
                  </a:cubicBezTo>
                  <a:cubicBezTo>
                    <a:pt x="3394" y="51"/>
                    <a:pt x="3308" y="0"/>
                    <a:pt x="3225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746;p88"/>
            <p:cNvSpPr/>
            <p:nvPr/>
          </p:nvSpPr>
          <p:spPr>
            <a:xfrm>
              <a:off x="1813875" y="2233815"/>
              <a:ext cx="47933" cy="658807"/>
            </a:xfrm>
            <a:custGeom>
              <a:avLst/>
              <a:gdLst/>
              <a:ahLst/>
              <a:cxnLst/>
              <a:rect l="l" t="t" r="r" b="b"/>
              <a:pathLst>
                <a:path w="2164" h="29743" extrusionOk="0">
                  <a:moveTo>
                    <a:pt x="1094" y="0"/>
                  </a:moveTo>
                  <a:cubicBezTo>
                    <a:pt x="1011" y="0"/>
                    <a:pt x="933" y="51"/>
                    <a:pt x="941" y="153"/>
                  </a:cubicBezTo>
                  <a:cubicBezTo>
                    <a:pt x="1270" y="2708"/>
                    <a:pt x="1411" y="5278"/>
                    <a:pt x="1270" y="7849"/>
                  </a:cubicBezTo>
                  <a:cubicBezTo>
                    <a:pt x="1113" y="10420"/>
                    <a:pt x="0" y="12896"/>
                    <a:pt x="110" y="15451"/>
                  </a:cubicBezTo>
                  <a:cubicBezTo>
                    <a:pt x="157" y="16439"/>
                    <a:pt x="690" y="17395"/>
                    <a:pt x="1035" y="18304"/>
                  </a:cubicBezTo>
                  <a:cubicBezTo>
                    <a:pt x="1474" y="19417"/>
                    <a:pt x="1693" y="20545"/>
                    <a:pt x="1646" y="21752"/>
                  </a:cubicBezTo>
                  <a:cubicBezTo>
                    <a:pt x="1599" y="22990"/>
                    <a:pt x="1239" y="24182"/>
                    <a:pt x="1223" y="25420"/>
                  </a:cubicBezTo>
                  <a:cubicBezTo>
                    <a:pt x="1207" y="26815"/>
                    <a:pt x="1442" y="28210"/>
                    <a:pt x="1552" y="29589"/>
                  </a:cubicBezTo>
                  <a:cubicBezTo>
                    <a:pt x="1560" y="29691"/>
                    <a:pt x="1646" y="29742"/>
                    <a:pt x="1728" y="29742"/>
                  </a:cubicBezTo>
                  <a:cubicBezTo>
                    <a:pt x="1811" y="29742"/>
                    <a:pt x="1889" y="29691"/>
                    <a:pt x="1881" y="29589"/>
                  </a:cubicBezTo>
                  <a:cubicBezTo>
                    <a:pt x="1787" y="28351"/>
                    <a:pt x="1615" y="27113"/>
                    <a:pt x="1552" y="25875"/>
                  </a:cubicBezTo>
                  <a:cubicBezTo>
                    <a:pt x="1489" y="24480"/>
                    <a:pt x="1850" y="23132"/>
                    <a:pt x="1975" y="21752"/>
                  </a:cubicBezTo>
                  <a:cubicBezTo>
                    <a:pt x="2163" y="19589"/>
                    <a:pt x="988" y="17849"/>
                    <a:pt x="486" y="15827"/>
                  </a:cubicBezTo>
                  <a:cubicBezTo>
                    <a:pt x="141" y="14417"/>
                    <a:pt x="737" y="12802"/>
                    <a:pt x="1082" y="11438"/>
                  </a:cubicBezTo>
                  <a:cubicBezTo>
                    <a:pt x="1364" y="10263"/>
                    <a:pt x="1505" y="9056"/>
                    <a:pt x="1583" y="7849"/>
                  </a:cubicBezTo>
                  <a:cubicBezTo>
                    <a:pt x="1787" y="5294"/>
                    <a:pt x="1583" y="2692"/>
                    <a:pt x="1270" y="153"/>
                  </a:cubicBezTo>
                  <a:cubicBezTo>
                    <a:pt x="1262" y="51"/>
                    <a:pt x="1176" y="0"/>
                    <a:pt x="1094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747;p88"/>
            <p:cNvSpPr/>
            <p:nvPr/>
          </p:nvSpPr>
          <p:spPr>
            <a:xfrm>
              <a:off x="1685425" y="2154694"/>
              <a:ext cx="70481" cy="363902"/>
            </a:xfrm>
            <a:custGeom>
              <a:avLst/>
              <a:gdLst/>
              <a:ahLst/>
              <a:cxnLst/>
              <a:rect l="l" t="t" r="r" b="b"/>
              <a:pathLst>
                <a:path w="3182" h="16429" extrusionOk="0">
                  <a:moveTo>
                    <a:pt x="197" y="1"/>
                  </a:moveTo>
                  <a:cubicBezTo>
                    <a:pt x="97" y="1"/>
                    <a:pt x="0" y="77"/>
                    <a:pt x="47" y="198"/>
                  </a:cubicBezTo>
                  <a:cubicBezTo>
                    <a:pt x="470" y="1342"/>
                    <a:pt x="1269" y="2220"/>
                    <a:pt x="1943" y="3208"/>
                  </a:cubicBezTo>
                  <a:cubicBezTo>
                    <a:pt x="2868" y="4571"/>
                    <a:pt x="2806" y="6343"/>
                    <a:pt x="2837" y="7926"/>
                  </a:cubicBezTo>
                  <a:cubicBezTo>
                    <a:pt x="2884" y="10716"/>
                    <a:pt x="2085" y="13474"/>
                    <a:pt x="2037" y="16264"/>
                  </a:cubicBezTo>
                  <a:cubicBezTo>
                    <a:pt x="2037" y="16374"/>
                    <a:pt x="2120" y="16429"/>
                    <a:pt x="2202" y="16429"/>
                  </a:cubicBezTo>
                  <a:cubicBezTo>
                    <a:pt x="2284" y="16429"/>
                    <a:pt x="2367" y="16374"/>
                    <a:pt x="2367" y="16264"/>
                  </a:cubicBezTo>
                  <a:cubicBezTo>
                    <a:pt x="2414" y="13459"/>
                    <a:pt x="3119" y="10716"/>
                    <a:pt x="3166" y="7926"/>
                  </a:cubicBezTo>
                  <a:cubicBezTo>
                    <a:pt x="3182" y="6531"/>
                    <a:pt x="3103" y="5089"/>
                    <a:pt x="2633" y="3772"/>
                  </a:cubicBezTo>
                  <a:cubicBezTo>
                    <a:pt x="2132" y="2424"/>
                    <a:pt x="878" y="1484"/>
                    <a:pt x="360" y="120"/>
                  </a:cubicBezTo>
                  <a:cubicBezTo>
                    <a:pt x="335" y="37"/>
                    <a:pt x="265" y="1"/>
                    <a:pt x="197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748;p88"/>
            <p:cNvSpPr/>
            <p:nvPr/>
          </p:nvSpPr>
          <p:spPr>
            <a:xfrm>
              <a:off x="1837487" y="2328286"/>
              <a:ext cx="99985" cy="319558"/>
            </a:xfrm>
            <a:custGeom>
              <a:avLst/>
              <a:gdLst/>
              <a:ahLst/>
              <a:cxnLst/>
              <a:rect l="l" t="t" r="r" b="b"/>
              <a:pathLst>
                <a:path w="4514" h="14427" extrusionOk="0">
                  <a:moveTo>
                    <a:pt x="4317" y="1"/>
                  </a:moveTo>
                  <a:cubicBezTo>
                    <a:pt x="4249" y="1"/>
                    <a:pt x="4179" y="37"/>
                    <a:pt x="4154" y="120"/>
                  </a:cubicBezTo>
                  <a:cubicBezTo>
                    <a:pt x="3684" y="1468"/>
                    <a:pt x="2477" y="2361"/>
                    <a:pt x="1740" y="3553"/>
                  </a:cubicBezTo>
                  <a:cubicBezTo>
                    <a:pt x="1082" y="4587"/>
                    <a:pt x="1035" y="5982"/>
                    <a:pt x="894" y="7158"/>
                  </a:cubicBezTo>
                  <a:cubicBezTo>
                    <a:pt x="580" y="9744"/>
                    <a:pt x="0" y="11938"/>
                    <a:pt x="1301" y="14352"/>
                  </a:cubicBezTo>
                  <a:cubicBezTo>
                    <a:pt x="1330" y="14405"/>
                    <a:pt x="1376" y="14427"/>
                    <a:pt x="1423" y="14427"/>
                  </a:cubicBezTo>
                  <a:cubicBezTo>
                    <a:pt x="1532" y="14427"/>
                    <a:pt x="1649" y="14311"/>
                    <a:pt x="1583" y="14180"/>
                  </a:cubicBezTo>
                  <a:cubicBezTo>
                    <a:pt x="267" y="11735"/>
                    <a:pt x="956" y="9368"/>
                    <a:pt x="1270" y="6750"/>
                  </a:cubicBezTo>
                  <a:cubicBezTo>
                    <a:pt x="1474" y="5089"/>
                    <a:pt x="1818" y="3803"/>
                    <a:pt x="2947" y="2503"/>
                  </a:cubicBezTo>
                  <a:cubicBezTo>
                    <a:pt x="3558" y="1782"/>
                    <a:pt x="4154" y="1108"/>
                    <a:pt x="4467" y="198"/>
                  </a:cubicBezTo>
                  <a:cubicBezTo>
                    <a:pt x="4514" y="78"/>
                    <a:pt x="4417" y="1"/>
                    <a:pt x="4317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749;p88"/>
            <p:cNvSpPr/>
            <p:nvPr/>
          </p:nvSpPr>
          <p:spPr>
            <a:xfrm>
              <a:off x="1650117" y="2411040"/>
              <a:ext cx="94337" cy="497112"/>
            </a:xfrm>
            <a:custGeom>
              <a:avLst/>
              <a:gdLst/>
              <a:ahLst/>
              <a:cxnLst/>
              <a:rect l="l" t="t" r="r" b="b"/>
              <a:pathLst>
                <a:path w="4259" h="22443" extrusionOk="0">
                  <a:moveTo>
                    <a:pt x="232" y="0"/>
                  </a:moveTo>
                  <a:cubicBezTo>
                    <a:pt x="111" y="0"/>
                    <a:pt x="0" y="167"/>
                    <a:pt x="120" y="287"/>
                  </a:cubicBezTo>
                  <a:cubicBezTo>
                    <a:pt x="1139" y="1321"/>
                    <a:pt x="2425" y="2168"/>
                    <a:pt x="3193" y="3437"/>
                  </a:cubicBezTo>
                  <a:cubicBezTo>
                    <a:pt x="3741" y="4331"/>
                    <a:pt x="3631" y="5381"/>
                    <a:pt x="3584" y="6384"/>
                  </a:cubicBezTo>
                  <a:cubicBezTo>
                    <a:pt x="3537" y="7513"/>
                    <a:pt x="3459" y="8657"/>
                    <a:pt x="3381" y="9801"/>
                  </a:cubicBezTo>
                  <a:cubicBezTo>
                    <a:pt x="3052" y="13955"/>
                    <a:pt x="2769" y="18109"/>
                    <a:pt x="2769" y="22278"/>
                  </a:cubicBezTo>
                  <a:cubicBezTo>
                    <a:pt x="2769" y="22388"/>
                    <a:pt x="2852" y="22443"/>
                    <a:pt x="2934" y="22443"/>
                  </a:cubicBezTo>
                  <a:cubicBezTo>
                    <a:pt x="3016" y="22443"/>
                    <a:pt x="3099" y="22388"/>
                    <a:pt x="3099" y="22278"/>
                  </a:cubicBezTo>
                  <a:cubicBezTo>
                    <a:pt x="3099" y="17607"/>
                    <a:pt x="3506" y="12983"/>
                    <a:pt x="3804" y="8328"/>
                  </a:cubicBezTo>
                  <a:cubicBezTo>
                    <a:pt x="3914" y="6651"/>
                    <a:pt x="4258" y="4832"/>
                    <a:pt x="3475" y="3265"/>
                  </a:cubicBezTo>
                  <a:cubicBezTo>
                    <a:pt x="2816" y="1948"/>
                    <a:pt x="1359" y="1071"/>
                    <a:pt x="340" y="52"/>
                  </a:cubicBezTo>
                  <a:cubicBezTo>
                    <a:pt x="307" y="15"/>
                    <a:pt x="269" y="0"/>
                    <a:pt x="232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750;p88"/>
            <p:cNvSpPr/>
            <p:nvPr/>
          </p:nvSpPr>
          <p:spPr>
            <a:xfrm>
              <a:off x="1853457" y="2644682"/>
              <a:ext cx="49306" cy="249963"/>
            </a:xfrm>
            <a:custGeom>
              <a:avLst/>
              <a:gdLst/>
              <a:ahLst/>
              <a:cxnLst/>
              <a:rect l="l" t="t" r="r" b="b"/>
              <a:pathLst>
                <a:path w="2226" h="11285" extrusionOk="0">
                  <a:moveTo>
                    <a:pt x="803" y="1"/>
                  </a:moveTo>
                  <a:cubicBezTo>
                    <a:pt x="704" y="1"/>
                    <a:pt x="605" y="80"/>
                    <a:pt x="643" y="194"/>
                  </a:cubicBezTo>
                  <a:cubicBezTo>
                    <a:pt x="1912" y="3799"/>
                    <a:pt x="0" y="7529"/>
                    <a:pt x="1082" y="11166"/>
                  </a:cubicBezTo>
                  <a:cubicBezTo>
                    <a:pt x="1107" y="11249"/>
                    <a:pt x="1174" y="11285"/>
                    <a:pt x="1241" y="11285"/>
                  </a:cubicBezTo>
                  <a:cubicBezTo>
                    <a:pt x="1337" y="11285"/>
                    <a:pt x="1432" y="11208"/>
                    <a:pt x="1395" y="11087"/>
                  </a:cubicBezTo>
                  <a:cubicBezTo>
                    <a:pt x="314" y="7451"/>
                    <a:pt x="2226" y="3720"/>
                    <a:pt x="956" y="115"/>
                  </a:cubicBezTo>
                  <a:cubicBezTo>
                    <a:pt x="932" y="35"/>
                    <a:pt x="867" y="1"/>
                    <a:pt x="803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751;p88"/>
            <p:cNvSpPr/>
            <p:nvPr/>
          </p:nvSpPr>
          <p:spPr>
            <a:xfrm>
              <a:off x="1792699" y="2742875"/>
              <a:ext cx="30213" cy="167277"/>
            </a:xfrm>
            <a:custGeom>
              <a:avLst/>
              <a:gdLst/>
              <a:ahLst/>
              <a:cxnLst/>
              <a:rect l="l" t="t" r="r" b="b"/>
              <a:pathLst>
                <a:path w="1364" h="7552" extrusionOk="0">
                  <a:moveTo>
                    <a:pt x="1205" y="1"/>
                  </a:moveTo>
                  <a:cubicBezTo>
                    <a:pt x="1125" y="1"/>
                    <a:pt x="1043" y="55"/>
                    <a:pt x="1035" y="165"/>
                  </a:cubicBezTo>
                  <a:cubicBezTo>
                    <a:pt x="972" y="1309"/>
                    <a:pt x="329" y="2281"/>
                    <a:pt x="204" y="3410"/>
                  </a:cubicBezTo>
                  <a:cubicBezTo>
                    <a:pt x="63" y="4758"/>
                    <a:pt x="0" y="6106"/>
                    <a:pt x="251" y="7438"/>
                  </a:cubicBezTo>
                  <a:cubicBezTo>
                    <a:pt x="269" y="7518"/>
                    <a:pt x="328" y="7552"/>
                    <a:pt x="390" y="7552"/>
                  </a:cubicBezTo>
                  <a:cubicBezTo>
                    <a:pt x="488" y="7552"/>
                    <a:pt x="593" y="7468"/>
                    <a:pt x="564" y="7344"/>
                  </a:cubicBezTo>
                  <a:cubicBezTo>
                    <a:pt x="298" y="5980"/>
                    <a:pt x="329" y="4444"/>
                    <a:pt x="612" y="3065"/>
                  </a:cubicBezTo>
                  <a:cubicBezTo>
                    <a:pt x="815" y="2077"/>
                    <a:pt x="1301" y="1200"/>
                    <a:pt x="1364" y="165"/>
                  </a:cubicBezTo>
                  <a:cubicBezTo>
                    <a:pt x="1364" y="55"/>
                    <a:pt x="1285" y="1"/>
                    <a:pt x="1205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752;p88"/>
            <p:cNvSpPr/>
            <p:nvPr/>
          </p:nvSpPr>
          <p:spPr>
            <a:xfrm>
              <a:off x="1821162" y="2795083"/>
              <a:ext cx="10787" cy="107272"/>
            </a:xfrm>
            <a:custGeom>
              <a:avLst/>
              <a:gdLst/>
              <a:ahLst/>
              <a:cxnLst/>
              <a:rect l="l" t="t" r="r" b="b"/>
              <a:pathLst>
                <a:path w="487" h="4843" extrusionOk="0">
                  <a:moveTo>
                    <a:pt x="151" y="1"/>
                  </a:moveTo>
                  <a:cubicBezTo>
                    <a:pt x="72" y="1"/>
                    <a:pt x="1" y="52"/>
                    <a:pt x="16" y="159"/>
                  </a:cubicBezTo>
                  <a:cubicBezTo>
                    <a:pt x="173" y="1664"/>
                    <a:pt x="95" y="3169"/>
                    <a:pt x="95" y="4689"/>
                  </a:cubicBezTo>
                  <a:cubicBezTo>
                    <a:pt x="95" y="4791"/>
                    <a:pt x="177" y="4842"/>
                    <a:pt x="259" y="4842"/>
                  </a:cubicBezTo>
                  <a:cubicBezTo>
                    <a:pt x="341" y="4842"/>
                    <a:pt x="424" y="4791"/>
                    <a:pt x="424" y="4689"/>
                  </a:cubicBezTo>
                  <a:cubicBezTo>
                    <a:pt x="424" y="3169"/>
                    <a:pt x="486" y="1664"/>
                    <a:pt x="330" y="159"/>
                  </a:cubicBezTo>
                  <a:cubicBezTo>
                    <a:pt x="322" y="56"/>
                    <a:pt x="232" y="1"/>
                    <a:pt x="151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753;p88"/>
            <p:cNvSpPr/>
            <p:nvPr/>
          </p:nvSpPr>
          <p:spPr>
            <a:xfrm>
              <a:off x="1757546" y="2719705"/>
              <a:ext cx="16413" cy="203824"/>
            </a:xfrm>
            <a:custGeom>
              <a:avLst/>
              <a:gdLst/>
              <a:ahLst/>
              <a:cxnLst/>
              <a:rect l="l" t="t" r="r" b="b"/>
              <a:pathLst>
                <a:path w="741" h="9202" extrusionOk="0">
                  <a:moveTo>
                    <a:pt x="205" y="0"/>
                  </a:moveTo>
                  <a:cubicBezTo>
                    <a:pt x="110" y="0"/>
                    <a:pt x="1" y="84"/>
                    <a:pt x="20" y="208"/>
                  </a:cubicBezTo>
                  <a:cubicBezTo>
                    <a:pt x="412" y="3139"/>
                    <a:pt x="365" y="6086"/>
                    <a:pt x="349" y="9048"/>
                  </a:cubicBezTo>
                  <a:cubicBezTo>
                    <a:pt x="349" y="9150"/>
                    <a:pt x="431" y="9201"/>
                    <a:pt x="514" y="9201"/>
                  </a:cubicBezTo>
                  <a:cubicBezTo>
                    <a:pt x="596" y="9201"/>
                    <a:pt x="678" y="9150"/>
                    <a:pt x="678" y="9048"/>
                  </a:cubicBezTo>
                  <a:cubicBezTo>
                    <a:pt x="694" y="6055"/>
                    <a:pt x="741" y="3076"/>
                    <a:pt x="333" y="114"/>
                  </a:cubicBezTo>
                  <a:cubicBezTo>
                    <a:pt x="321" y="34"/>
                    <a:pt x="266" y="0"/>
                    <a:pt x="205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754;p88"/>
            <p:cNvSpPr/>
            <p:nvPr/>
          </p:nvSpPr>
          <p:spPr>
            <a:xfrm>
              <a:off x="1574319" y="1978887"/>
              <a:ext cx="68754" cy="59384"/>
            </a:xfrm>
            <a:custGeom>
              <a:avLst/>
              <a:gdLst/>
              <a:ahLst/>
              <a:cxnLst/>
              <a:rect l="l" t="t" r="r" b="b"/>
              <a:pathLst>
                <a:path w="3104" h="2681" extrusionOk="0">
                  <a:moveTo>
                    <a:pt x="1364" y="2681"/>
                  </a:moveTo>
                  <a:cubicBezTo>
                    <a:pt x="533" y="2681"/>
                    <a:pt x="47" y="2257"/>
                    <a:pt x="31" y="1489"/>
                  </a:cubicBezTo>
                  <a:cubicBezTo>
                    <a:pt x="0" y="659"/>
                    <a:pt x="627" y="0"/>
                    <a:pt x="1411" y="32"/>
                  </a:cubicBezTo>
                  <a:cubicBezTo>
                    <a:pt x="2524" y="79"/>
                    <a:pt x="3057" y="455"/>
                    <a:pt x="3072" y="1223"/>
                  </a:cubicBezTo>
                  <a:cubicBezTo>
                    <a:pt x="3104" y="1928"/>
                    <a:pt x="2210" y="2681"/>
                    <a:pt x="1364" y="26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755;p88"/>
            <p:cNvSpPr/>
            <p:nvPr/>
          </p:nvSpPr>
          <p:spPr>
            <a:xfrm>
              <a:off x="1891999" y="2009786"/>
              <a:ext cx="55907" cy="53138"/>
            </a:xfrm>
            <a:custGeom>
              <a:avLst/>
              <a:gdLst/>
              <a:ahLst/>
              <a:cxnLst/>
              <a:rect l="l" t="t" r="r" b="b"/>
              <a:pathLst>
                <a:path w="2524" h="2399" extrusionOk="0">
                  <a:moveTo>
                    <a:pt x="31" y="1003"/>
                  </a:moveTo>
                  <a:cubicBezTo>
                    <a:pt x="47" y="392"/>
                    <a:pt x="549" y="0"/>
                    <a:pt x="1270" y="32"/>
                  </a:cubicBezTo>
                  <a:cubicBezTo>
                    <a:pt x="2022" y="79"/>
                    <a:pt x="2508" y="486"/>
                    <a:pt x="2524" y="1050"/>
                  </a:cubicBezTo>
                  <a:cubicBezTo>
                    <a:pt x="2524" y="1709"/>
                    <a:pt x="1850" y="2398"/>
                    <a:pt x="1238" y="2367"/>
                  </a:cubicBezTo>
                  <a:cubicBezTo>
                    <a:pt x="517" y="2320"/>
                    <a:pt x="0" y="1756"/>
                    <a:pt x="31" y="10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756;p88"/>
            <p:cNvSpPr/>
            <p:nvPr/>
          </p:nvSpPr>
          <p:spPr>
            <a:xfrm>
              <a:off x="1552080" y="2506951"/>
              <a:ext cx="62862" cy="54888"/>
            </a:xfrm>
            <a:custGeom>
              <a:avLst/>
              <a:gdLst/>
              <a:ahLst/>
              <a:cxnLst/>
              <a:rect l="l" t="t" r="r" b="b"/>
              <a:pathLst>
                <a:path w="2838" h="2478" extrusionOk="0">
                  <a:moveTo>
                    <a:pt x="2524" y="126"/>
                  </a:moveTo>
                  <a:cubicBezTo>
                    <a:pt x="2634" y="455"/>
                    <a:pt x="2775" y="738"/>
                    <a:pt x="2807" y="1020"/>
                  </a:cubicBezTo>
                  <a:cubicBezTo>
                    <a:pt x="2838" y="1474"/>
                    <a:pt x="2681" y="1882"/>
                    <a:pt x="2242" y="2148"/>
                  </a:cubicBezTo>
                  <a:cubicBezTo>
                    <a:pt x="1662" y="2477"/>
                    <a:pt x="1051" y="2430"/>
                    <a:pt x="565" y="2070"/>
                  </a:cubicBezTo>
                  <a:cubicBezTo>
                    <a:pt x="283" y="1866"/>
                    <a:pt x="95" y="1396"/>
                    <a:pt x="64" y="1035"/>
                  </a:cubicBezTo>
                  <a:cubicBezTo>
                    <a:pt x="1" y="550"/>
                    <a:pt x="565" y="79"/>
                    <a:pt x="1208" y="32"/>
                  </a:cubicBezTo>
                  <a:cubicBezTo>
                    <a:pt x="1631" y="1"/>
                    <a:pt x="2070" y="79"/>
                    <a:pt x="2524" y="1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757;p88"/>
            <p:cNvSpPr/>
            <p:nvPr/>
          </p:nvSpPr>
          <p:spPr>
            <a:xfrm>
              <a:off x="1975661" y="2137904"/>
              <a:ext cx="64944" cy="50701"/>
            </a:xfrm>
            <a:custGeom>
              <a:avLst/>
              <a:gdLst/>
              <a:ahLst/>
              <a:cxnLst/>
              <a:rect l="l" t="t" r="r" b="b"/>
              <a:pathLst>
                <a:path w="2932" h="2289" extrusionOk="0">
                  <a:moveTo>
                    <a:pt x="1474" y="2257"/>
                  </a:moveTo>
                  <a:cubicBezTo>
                    <a:pt x="722" y="2257"/>
                    <a:pt x="220" y="1881"/>
                    <a:pt x="95" y="1285"/>
                  </a:cubicBezTo>
                  <a:cubicBezTo>
                    <a:pt x="1" y="784"/>
                    <a:pt x="455" y="173"/>
                    <a:pt x="1160" y="63"/>
                  </a:cubicBezTo>
                  <a:cubicBezTo>
                    <a:pt x="1599" y="0"/>
                    <a:pt x="2195" y="31"/>
                    <a:pt x="2524" y="282"/>
                  </a:cubicBezTo>
                  <a:cubicBezTo>
                    <a:pt x="2932" y="564"/>
                    <a:pt x="2838" y="1160"/>
                    <a:pt x="2618" y="1615"/>
                  </a:cubicBezTo>
                  <a:cubicBezTo>
                    <a:pt x="2383" y="2116"/>
                    <a:pt x="1960" y="2289"/>
                    <a:pt x="1474" y="22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758;p88"/>
            <p:cNvSpPr/>
            <p:nvPr/>
          </p:nvSpPr>
          <p:spPr>
            <a:xfrm>
              <a:off x="1461131" y="2460081"/>
              <a:ext cx="59384" cy="55574"/>
            </a:xfrm>
            <a:custGeom>
              <a:avLst/>
              <a:gdLst/>
              <a:ahLst/>
              <a:cxnLst/>
              <a:rect l="l" t="t" r="r" b="b"/>
              <a:pathLst>
                <a:path w="2681" h="2509" extrusionOk="0">
                  <a:moveTo>
                    <a:pt x="1333" y="2477"/>
                  </a:moveTo>
                  <a:cubicBezTo>
                    <a:pt x="659" y="2509"/>
                    <a:pt x="94" y="1929"/>
                    <a:pt x="47" y="1176"/>
                  </a:cubicBezTo>
                  <a:cubicBezTo>
                    <a:pt x="0" y="628"/>
                    <a:pt x="549" y="79"/>
                    <a:pt x="1191" y="48"/>
                  </a:cubicBezTo>
                  <a:cubicBezTo>
                    <a:pt x="1975" y="1"/>
                    <a:pt x="2649" y="612"/>
                    <a:pt x="2681" y="1365"/>
                  </a:cubicBezTo>
                  <a:cubicBezTo>
                    <a:pt x="2681" y="1897"/>
                    <a:pt x="2007" y="2446"/>
                    <a:pt x="1333" y="2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759;p88"/>
            <p:cNvSpPr/>
            <p:nvPr/>
          </p:nvSpPr>
          <p:spPr>
            <a:xfrm>
              <a:off x="1949966" y="2462163"/>
              <a:ext cx="55929" cy="51765"/>
            </a:xfrm>
            <a:custGeom>
              <a:avLst/>
              <a:gdLst/>
              <a:ahLst/>
              <a:cxnLst/>
              <a:rect l="l" t="t" r="r" b="b"/>
              <a:pathLst>
                <a:path w="2525" h="2337" extrusionOk="0">
                  <a:moveTo>
                    <a:pt x="1098" y="2305"/>
                  </a:moveTo>
                  <a:cubicBezTo>
                    <a:pt x="471" y="2289"/>
                    <a:pt x="1" y="1819"/>
                    <a:pt x="16" y="1255"/>
                  </a:cubicBezTo>
                  <a:cubicBezTo>
                    <a:pt x="32" y="597"/>
                    <a:pt x="675" y="1"/>
                    <a:pt x="1349" y="17"/>
                  </a:cubicBezTo>
                  <a:cubicBezTo>
                    <a:pt x="2085" y="48"/>
                    <a:pt x="2524" y="471"/>
                    <a:pt x="2477" y="1114"/>
                  </a:cubicBezTo>
                  <a:cubicBezTo>
                    <a:pt x="2430" y="1788"/>
                    <a:pt x="1803" y="2336"/>
                    <a:pt x="1098" y="23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760;p88"/>
            <p:cNvSpPr/>
            <p:nvPr/>
          </p:nvSpPr>
          <p:spPr>
            <a:xfrm>
              <a:off x="1554517" y="2202827"/>
              <a:ext cx="54179" cy="50015"/>
            </a:xfrm>
            <a:custGeom>
              <a:avLst/>
              <a:gdLst/>
              <a:ahLst/>
              <a:cxnLst/>
              <a:rect l="l" t="t" r="r" b="b"/>
              <a:pathLst>
                <a:path w="2446" h="2258" extrusionOk="0">
                  <a:moveTo>
                    <a:pt x="1192" y="2257"/>
                  </a:moveTo>
                  <a:cubicBezTo>
                    <a:pt x="408" y="2242"/>
                    <a:pt x="1" y="1881"/>
                    <a:pt x="16" y="1238"/>
                  </a:cubicBezTo>
                  <a:cubicBezTo>
                    <a:pt x="48" y="580"/>
                    <a:pt x="565" y="0"/>
                    <a:pt x="1082" y="16"/>
                  </a:cubicBezTo>
                  <a:cubicBezTo>
                    <a:pt x="1725" y="47"/>
                    <a:pt x="2446" y="721"/>
                    <a:pt x="2446" y="1285"/>
                  </a:cubicBezTo>
                  <a:cubicBezTo>
                    <a:pt x="2446" y="1850"/>
                    <a:pt x="1929" y="2257"/>
                    <a:pt x="1192" y="22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761;p88"/>
            <p:cNvSpPr/>
            <p:nvPr/>
          </p:nvSpPr>
          <p:spPr>
            <a:xfrm>
              <a:off x="1434728" y="2192748"/>
              <a:ext cx="54888" cy="47246"/>
            </a:xfrm>
            <a:custGeom>
              <a:avLst/>
              <a:gdLst/>
              <a:ahLst/>
              <a:cxnLst/>
              <a:rect l="l" t="t" r="r" b="b"/>
              <a:pathLst>
                <a:path w="2478" h="2133" extrusionOk="0">
                  <a:moveTo>
                    <a:pt x="1098" y="2117"/>
                  </a:moveTo>
                  <a:cubicBezTo>
                    <a:pt x="456" y="2101"/>
                    <a:pt x="1" y="1631"/>
                    <a:pt x="32" y="1067"/>
                  </a:cubicBezTo>
                  <a:cubicBezTo>
                    <a:pt x="64" y="455"/>
                    <a:pt x="675" y="1"/>
                    <a:pt x="1412" y="32"/>
                  </a:cubicBezTo>
                  <a:cubicBezTo>
                    <a:pt x="2101" y="63"/>
                    <a:pt x="2478" y="440"/>
                    <a:pt x="2430" y="1082"/>
                  </a:cubicBezTo>
                  <a:cubicBezTo>
                    <a:pt x="2383" y="1740"/>
                    <a:pt x="1882" y="2132"/>
                    <a:pt x="1098" y="21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762;p88"/>
            <p:cNvSpPr/>
            <p:nvPr/>
          </p:nvSpPr>
          <p:spPr>
            <a:xfrm>
              <a:off x="1808669" y="1812914"/>
              <a:ext cx="55574" cy="55574"/>
            </a:xfrm>
            <a:custGeom>
              <a:avLst/>
              <a:gdLst/>
              <a:ahLst/>
              <a:cxnLst/>
              <a:rect l="l" t="t" r="r" b="b"/>
              <a:pathLst>
                <a:path w="2509" h="2509" extrusionOk="0">
                  <a:moveTo>
                    <a:pt x="1097" y="2509"/>
                  </a:moveTo>
                  <a:cubicBezTo>
                    <a:pt x="423" y="2509"/>
                    <a:pt x="141" y="2086"/>
                    <a:pt x="79" y="1333"/>
                  </a:cubicBezTo>
                  <a:cubicBezTo>
                    <a:pt x="0" y="550"/>
                    <a:pt x="800" y="48"/>
                    <a:pt x="1333" y="32"/>
                  </a:cubicBezTo>
                  <a:cubicBezTo>
                    <a:pt x="1975" y="1"/>
                    <a:pt x="2508" y="612"/>
                    <a:pt x="2477" y="1286"/>
                  </a:cubicBezTo>
                  <a:cubicBezTo>
                    <a:pt x="2445" y="1945"/>
                    <a:pt x="1803" y="2509"/>
                    <a:pt x="1097" y="25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10800;p88"/>
          <p:cNvGrpSpPr/>
          <p:nvPr/>
        </p:nvGrpSpPr>
        <p:grpSpPr>
          <a:xfrm>
            <a:off x="1326816" y="4435348"/>
            <a:ext cx="270452" cy="246308"/>
            <a:chOff x="3557127" y="2044850"/>
            <a:chExt cx="213880" cy="194787"/>
          </a:xfrm>
        </p:grpSpPr>
        <p:sp>
          <p:nvSpPr>
            <p:cNvPr id="47" name="Google Shape;10801;p88"/>
            <p:cNvSpPr/>
            <p:nvPr/>
          </p:nvSpPr>
          <p:spPr>
            <a:xfrm>
              <a:off x="3557127" y="2044850"/>
              <a:ext cx="213880" cy="194787"/>
            </a:xfrm>
            <a:custGeom>
              <a:avLst/>
              <a:gdLst/>
              <a:ahLst/>
              <a:cxnLst/>
              <a:rect l="l" t="t" r="r" b="b"/>
              <a:pathLst>
                <a:path w="9656" h="8794" extrusionOk="0">
                  <a:moveTo>
                    <a:pt x="3401" y="1552"/>
                  </a:moveTo>
                  <a:cubicBezTo>
                    <a:pt x="3558" y="988"/>
                    <a:pt x="3762" y="455"/>
                    <a:pt x="4373" y="236"/>
                  </a:cubicBezTo>
                  <a:cubicBezTo>
                    <a:pt x="4875" y="63"/>
                    <a:pt x="5392" y="0"/>
                    <a:pt x="5909" y="173"/>
                  </a:cubicBezTo>
                  <a:cubicBezTo>
                    <a:pt x="6505" y="345"/>
                    <a:pt x="7022" y="1145"/>
                    <a:pt x="6912" y="1756"/>
                  </a:cubicBezTo>
                  <a:cubicBezTo>
                    <a:pt x="6818" y="2273"/>
                    <a:pt x="6662" y="2790"/>
                    <a:pt x="6536" y="3292"/>
                  </a:cubicBezTo>
                  <a:cubicBezTo>
                    <a:pt x="7022" y="3276"/>
                    <a:pt x="7492" y="3229"/>
                    <a:pt x="7978" y="3245"/>
                  </a:cubicBezTo>
                  <a:cubicBezTo>
                    <a:pt x="9076" y="3323"/>
                    <a:pt x="9655" y="4201"/>
                    <a:pt x="9373" y="5079"/>
                  </a:cubicBezTo>
                  <a:cubicBezTo>
                    <a:pt x="9170" y="5659"/>
                    <a:pt x="8793" y="6004"/>
                    <a:pt x="8119" y="6066"/>
                  </a:cubicBezTo>
                  <a:cubicBezTo>
                    <a:pt x="7743" y="6098"/>
                    <a:pt x="7367" y="6098"/>
                    <a:pt x="6960" y="6113"/>
                  </a:cubicBezTo>
                  <a:cubicBezTo>
                    <a:pt x="7022" y="6474"/>
                    <a:pt x="7085" y="6756"/>
                    <a:pt x="7116" y="7022"/>
                  </a:cubicBezTo>
                  <a:cubicBezTo>
                    <a:pt x="7210" y="7979"/>
                    <a:pt x="6395" y="8794"/>
                    <a:pt x="5455" y="8668"/>
                  </a:cubicBezTo>
                  <a:cubicBezTo>
                    <a:pt x="4843" y="8590"/>
                    <a:pt x="4326" y="8323"/>
                    <a:pt x="4028" y="7744"/>
                  </a:cubicBezTo>
                  <a:cubicBezTo>
                    <a:pt x="3934" y="7540"/>
                    <a:pt x="3809" y="7336"/>
                    <a:pt x="3699" y="7132"/>
                  </a:cubicBezTo>
                  <a:cubicBezTo>
                    <a:pt x="2571" y="8308"/>
                    <a:pt x="1254" y="8057"/>
                    <a:pt x="549" y="7164"/>
                  </a:cubicBezTo>
                  <a:cubicBezTo>
                    <a:pt x="298" y="6866"/>
                    <a:pt x="204" y="6396"/>
                    <a:pt x="188" y="6004"/>
                  </a:cubicBezTo>
                  <a:cubicBezTo>
                    <a:pt x="157" y="5314"/>
                    <a:pt x="674" y="4922"/>
                    <a:pt x="1160" y="4609"/>
                  </a:cubicBezTo>
                  <a:cubicBezTo>
                    <a:pt x="878" y="4279"/>
                    <a:pt x="596" y="4013"/>
                    <a:pt x="392" y="3684"/>
                  </a:cubicBezTo>
                  <a:cubicBezTo>
                    <a:pt x="0" y="3057"/>
                    <a:pt x="126" y="2461"/>
                    <a:pt x="690" y="2007"/>
                  </a:cubicBezTo>
                  <a:cubicBezTo>
                    <a:pt x="1379" y="1442"/>
                    <a:pt x="2304" y="1395"/>
                    <a:pt x="3072" y="1850"/>
                  </a:cubicBezTo>
                  <a:cubicBezTo>
                    <a:pt x="3135" y="1881"/>
                    <a:pt x="3213" y="1913"/>
                    <a:pt x="3339" y="1960"/>
                  </a:cubicBezTo>
                  <a:cubicBezTo>
                    <a:pt x="3370" y="1787"/>
                    <a:pt x="3370" y="1662"/>
                    <a:pt x="3401" y="15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0802;p88"/>
            <p:cNvSpPr/>
            <p:nvPr/>
          </p:nvSpPr>
          <p:spPr>
            <a:xfrm>
              <a:off x="3598083" y="2085474"/>
              <a:ext cx="128492" cy="116664"/>
            </a:xfrm>
            <a:custGeom>
              <a:avLst/>
              <a:gdLst/>
              <a:ahLst/>
              <a:cxnLst/>
              <a:rect l="l" t="t" r="r" b="b"/>
              <a:pathLst>
                <a:path w="5801" h="5267" extrusionOk="0">
                  <a:moveTo>
                    <a:pt x="2038" y="925"/>
                  </a:moveTo>
                  <a:cubicBezTo>
                    <a:pt x="2132" y="580"/>
                    <a:pt x="2258" y="267"/>
                    <a:pt x="2618" y="141"/>
                  </a:cubicBezTo>
                  <a:cubicBezTo>
                    <a:pt x="2916" y="32"/>
                    <a:pt x="3230" y="0"/>
                    <a:pt x="3543" y="94"/>
                  </a:cubicBezTo>
                  <a:cubicBezTo>
                    <a:pt x="3904" y="204"/>
                    <a:pt x="4217" y="674"/>
                    <a:pt x="4154" y="1035"/>
                  </a:cubicBezTo>
                  <a:cubicBezTo>
                    <a:pt x="4092" y="1348"/>
                    <a:pt x="3998" y="1662"/>
                    <a:pt x="3919" y="1975"/>
                  </a:cubicBezTo>
                  <a:cubicBezTo>
                    <a:pt x="4217" y="1960"/>
                    <a:pt x="4499" y="1928"/>
                    <a:pt x="4781" y="1944"/>
                  </a:cubicBezTo>
                  <a:cubicBezTo>
                    <a:pt x="5440" y="1991"/>
                    <a:pt x="5800" y="2508"/>
                    <a:pt x="5628" y="3041"/>
                  </a:cubicBezTo>
                  <a:cubicBezTo>
                    <a:pt x="5502" y="3386"/>
                    <a:pt x="5283" y="3590"/>
                    <a:pt x="4875" y="3637"/>
                  </a:cubicBezTo>
                  <a:cubicBezTo>
                    <a:pt x="4640" y="3652"/>
                    <a:pt x="4421" y="3652"/>
                    <a:pt x="4186" y="3668"/>
                  </a:cubicBezTo>
                  <a:cubicBezTo>
                    <a:pt x="4217" y="3872"/>
                    <a:pt x="4248" y="4044"/>
                    <a:pt x="4264" y="4217"/>
                  </a:cubicBezTo>
                  <a:cubicBezTo>
                    <a:pt x="4327" y="4781"/>
                    <a:pt x="3841" y="5267"/>
                    <a:pt x="3277" y="5188"/>
                  </a:cubicBezTo>
                  <a:cubicBezTo>
                    <a:pt x="2916" y="5141"/>
                    <a:pt x="2603" y="4985"/>
                    <a:pt x="2415" y="4640"/>
                  </a:cubicBezTo>
                  <a:cubicBezTo>
                    <a:pt x="2352" y="4514"/>
                    <a:pt x="2289" y="4389"/>
                    <a:pt x="2226" y="4279"/>
                  </a:cubicBezTo>
                  <a:cubicBezTo>
                    <a:pt x="1552" y="4969"/>
                    <a:pt x="753" y="4828"/>
                    <a:pt x="330" y="4279"/>
                  </a:cubicBezTo>
                  <a:cubicBezTo>
                    <a:pt x="189" y="4107"/>
                    <a:pt x="126" y="3825"/>
                    <a:pt x="110" y="3590"/>
                  </a:cubicBezTo>
                  <a:cubicBezTo>
                    <a:pt x="95" y="3182"/>
                    <a:pt x="408" y="2947"/>
                    <a:pt x="690" y="2759"/>
                  </a:cubicBezTo>
                  <a:cubicBezTo>
                    <a:pt x="534" y="2555"/>
                    <a:pt x="361" y="2398"/>
                    <a:pt x="236" y="2210"/>
                  </a:cubicBezTo>
                  <a:cubicBezTo>
                    <a:pt x="1" y="1834"/>
                    <a:pt x="79" y="1474"/>
                    <a:pt x="424" y="1192"/>
                  </a:cubicBezTo>
                  <a:cubicBezTo>
                    <a:pt x="831" y="862"/>
                    <a:pt x="1380" y="831"/>
                    <a:pt x="1835" y="1097"/>
                  </a:cubicBezTo>
                  <a:cubicBezTo>
                    <a:pt x="1882" y="1129"/>
                    <a:pt x="1929" y="1129"/>
                    <a:pt x="2007" y="1160"/>
                  </a:cubicBezTo>
                  <a:cubicBezTo>
                    <a:pt x="2023" y="1066"/>
                    <a:pt x="2023" y="988"/>
                    <a:pt x="2038" y="9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803;p88"/>
            <p:cNvSpPr/>
            <p:nvPr/>
          </p:nvSpPr>
          <p:spPr>
            <a:xfrm>
              <a:off x="3635938" y="2123307"/>
              <a:ext cx="47578" cy="42041"/>
            </a:xfrm>
            <a:custGeom>
              <a:avLst/>
              <a:gdLst/>
              <a:ahLst/>
              <a:cxnLst/>
              <a:rect l="l" t="t" r="r" b="b"/>
              <a:pathLst>
                <a:path w="2148" h="1898" extrusionOk="0">
                  <a:moveTo>
                    <a:pt x="1129" y="706"/>
                  </a:moveTo>
                  <a:cubicBezTo>
                    <a:pt x="1270" y="706"/>
                    <a:pt x="1380" y="769"/>
                    <a:pt x="1395" y="879"/>
                  </a:cubicBezTo>
                  <a:cubicBezTo>
                    <a:pt x="1411" y="957"/>
                    <a:pt x="1380" y="1020"/>
                    <a:pt x="1364" y="1051"/>
                  </a:cubicBezTo>
                  <a:cubicBezTo>
                    <a:pt x="1317" y="1114"/>
                    <a:pt x="1254" y="1161"/>
                    <a:pt x="1160" y="1192"/>
                  </a:cubicBezTo>
                  <a:cubicBezTo>
                    <a:pt x="1137" y="1197"/>
                    <a:pt x="1113" y="1199"/>
                    <a:pt x="1090" y="1199"/>
                  </a:cubicBezTo>
                  <a:cubicBezTo>
                    <a:pt x="959" y="1199"/>
                    <a:pt x="842" y="1126"/>
                    <a:pt x="815" y="1020"/>
                  </a:cubicBezTo>
                  <a:cubicBezTo>
                    <a:pt x="784" y="894"/>
                    <a:pt x="894" y="753"/>
                    <a:pt x="1050" y="706"/>
                  </a:cubicBezTo>
                  <a:close/>
                  <a:moveTo>
                    <a:pt x="1129" y="1"/>
                  </a:moveTo>
                  <a:cubicBezTo>
                    <a:pt x="1050" y="1"/>
                    <a:pt x="972" y="1"/>
                    <a:pt x="878" y="32"/>
                  </a:cubicBezTo>
                  <a:cubicBezTo>
                    <a:pt x="345" y="158"/>
                    <a:pt x="0" y="675"/>
                    <a:pt x="126" y="1192"/>
                  </a:cubicBezTo>
                  <a:cubicBezTo>
                    <a:pt x="235" y="1615"/>
                    <a:pt x="611" y="1897"/>
                    <a:pt x="1082" y="1897"/>
                  </a:cubicBezTo>
                  <a:cubicBezTo>
                    <a:pt x="1160" y="1897"/>
                    <a:pt x="1238" y="1897"/>
                    <a:pt x="1332" y="1866"/>
                  </a:cubicBezTo>
                  <a:cubicBezTo>
                    <a:pt x="1583" y="1803"/>
                    <a:pt x="1803" y="1662"/>
                    <a:pt x="1944" y="1443"/>
                  </a:cubicBezTo>
                  <a:cubicBezTo>
                    <a:pt x="2101" y="1223"/>
                    <a:pt x="2148" y="973"/>
                    <a:pt x="2085" y="706"/>
                  </a:cubicBezTo>
                  <a:cubicBezTo>
                    <a:pt x="1991" y="283"/>
                    <a:pt x="1599" y="1"/>
                    <a:pt x="1129" y="1"/>
                  </a:cubicBezTo>
                  <a:close/>
                </a:path>
              </a:pathLst>
            </a:custGeom>
            <a:solidFill>
              <a:srgbClr val="7D4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5748560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994" y="1017320"/>
            <a:ext cx="7200869" cy="3030692"/>
          </a:xfrm>
          <a:prstGeom prst="rect">
            <a:avLst/>
          </a:prstGeom>
        </p:spPr>
      </p:pic>
      <p:cxnSp>
        <p:nvCxnSpPr>
          <p:cNvPr id="6" name="直線接點 5"/>
          <p:cNvCxnSpPr/>
          <p:nvPr/>
        </p:nvCxnSpPr>
        <p:spPr>
          <a:xfrm flipV="1">
            <a:off x="1473792" y="1355834"/>
            <a:ext cx="954098" cy="201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5619093" y="2755811"/>
            <a:ext cx="2200604" cy="10909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" name="直線接點 8"/>
          <p:cNvCxnSpPr/>
          <p:nvPr/>
        </p:nvCxnSpPr>
        <p:spPr>
          <a:xfrm flipV="1">
            <a:off x="1563130" y="2017986"/>
            <a:ext cx="1854834" cy="936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50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961" y="424436"/>
            <a:ext cx="7429834" cy="3766874"/>
          </a:xfrm>
          <a:prstGeom prst="rect">
            <a:avLst/>
          </a:prstGeom>
        </p:spPr>
      </p:pic>
      <p:sp>
        <p:nvSpPr>
          <p:cNvPr id="7" name="橢圓 6"/>
          <p:cNvSpPr/>
          <p:nvPr/>
        </p:nvSpPr>
        <p:spPr>
          <a:xfrm>
            <a:off x="1973843" y="424436"/>
            <a:ext cx="863950" cy="44899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2036905" y="2358322"/>
            <a:ext cx="800888" cy="44899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485" y="4191310"/>
            <a:ext cx="7116785" cy="657200"/>
          </a:xfrm>
          <a:prstGeom prst="rect">
            <a:avLst/>
          </a:prstGeom>
        </p:spPr>
      </p:pic>
      <p:sp>
        <p:nvSpPr>
          <p:cNvPr id="10" name="橢圓 9"/>
          <p:cNvSpPr/>
          <p:nvPr/>
        </p:nvSpPr>
        <p:spPr>
          <a:xfrm>
            <a:off x="4186863" y="1059794"/>
            <a:ext cx="1312416" cy="44899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179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F865E-6770-BC35-C0F2-420817529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179" y="515189"/>
            <a:ext cx="7691400" cy="572700"/>
          </a:xfrm>
        </p:spPr>
        <p:txBody>
          <a:bodyPr/>
          <a:lstStyle/>
          <a:p>
            <a:r>
              <a:rPr lang="zh-TW" altLang="en-US" dirty="0" smtClean="0">
                <a:latin typeface="Microsoft JhengHei" charset="-120"/>
                <a:ea typeface="Microsoft JhengHei" charset="-120"/>
                <a:cs typeface="Microsoft JhengHei" charset="-120"/>
              </a:rPr>
              <a:t>支持機制</a:t>
            </a:r>
            <a:endParaRPr lang="zh-TW" altLang="en-US" dirty="0"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302737" y="1087889"/>
            <a:ext cx="685015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zh-TW" sz="2000" dirty="0">
                <a:latin typeface="Microsoft JhengHei" charset="-120"/>
                <a:ea typeface="Microsoft JhengHei" charset="-120"/>
                <a:cs typeface="Microsoft JhengHei" charset="-120"/>
              </a:rPr>
              <a:t>若學校於</a:t>
            </a:r>
            <a:r>
              <a:rPr lang="en-US" altLang="zh-TW" sz="2000" dirty="0">
                <a:latin typeface="Microsoft JhengHei" charset="-120"/>
                <a:ea typeface="Microsoft JhengHei" charset="-120"/>
                <a:cs typeface="Microsoft JhengHei" charset="-120"/>
              </a:rPr>
              <a:t>114</a:t>
            </a:r>
            <a:r>
              <a:rPr lang="zh-TW" altLang="zh-TW" sz="2000" dirty="0">
                <a:latin typeface="Microsoft JhengHei" charset="-120"/>
                <a:ea typeface="Microsoft JhengHei" charset="-120"/>
                <a:cs typeface="Microsoft JhengHei" charset="-120"/>
              </a:rPr>
              <a:t>年</a:t>
            </a:r>
            <a:r>
              <a:rPr lang="en-US" altLang="zh-TW" sz="2000" dirty="0">
                <a:latin typeface="Microsoft JhengHei" charset="-120"/>
                <a:ea typeface="Microsoft JhengHei" charset="-120"/>
                <a:cs typeface="Microsoft JhengHei" charset="-120"/>
              </a:rPr>
              <a:t>8</a:t>
            </a:r>
            <a:r>
              <a:rPr lang="zh-TW" altLang="zh-TW" sz="2000" dirty="0">
                <a:latin typeface="Microsoft JhengHei" charset="-120"/>
                <a:ea typeface="Microsoft JhengHei" charset="-120"/>
                <a:cs typeface="Microsoft JhengHei" charset="-120"/>
              </a:rPr>
              <a:t>月</a:t>
            </a:r>
            <a:r>
              <a:rPr lang="en-US" altLang="zh-TW" sz="2000" dirty="0">
                <a:latin typeface="Microsoft JhengHei" charset="-120"/>
                <a:ea typeface="Microsoft JhengHei" charset="-120"/>
                <a:cs typeface="Microsoft JhengHei" charset="-120"/>
              </a:rPr>
              <a:t>31</a:t>
            </a:r>
            <a:r>
              <a:rPr lang="zh-TW" altLang="zh-TW" sz="2000" dirty="0">
                <a:latin typeface="Microsoft JhengHei" charset="-120"/>
                <a:ea typeface="Microsoft JhengHei" charset="-120"/>
                <a:cs typeface="Microsoft JhengHei" charset="-120"/>
              </a:rPr>
              <a:t>日未達最低認證比例</a:t>
            </a:r>
            <a:r>
              <a:rPr lang="zh-TW" altLang="zh-TW" sz="20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，</a:t>
            </a:r>
            <a:endParaRPr lang="en-US" altLang="zh-TW" sz="2000" dirty="0" smtClean="0"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>
              <a:lnSpc>
                <a:spcPct val="200000"/>
              </a:lnSpc>
            </a:pPr>
            <a:r>
              <a:rPr lang="zh-TW" altLang="zh-TW" sz="20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請學校</a:t>
            </a:r>
            <a:r>
              <a:rPr lang="zh-TW" altLang="en-US" sz="2000" dirty="0">
                <a:solidFill>
                  <a:srgbClr val="FF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推薦</a:t>
            </a:r>
            <a:r>
              <a:rPr lang="zh-TW" altLang="zh-TW" sz="20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達</a:t>
            </a:r>
            <a:r>
              <a:rPr lang="zh-TW" altLang="zh-TW" sz="2000" dirty="0">
                <a:latin typeface="Microsoft JhengHei" charset="-120"/>
                <a:ea typeface="Microsoft JhengHei" charset="-120"/>
                <a:cs typeface="Microsoft JhengHei" charset="-120"/>
              </a:rPr>
              <a:t>最低標準比例之</a:t>
            </a:r>
            <a:r>
              <a:rPr lang="zh-TW" altLang="zh-TW" sz="20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教師</a:t>
            </a:r>
            <a:endParaRPr lang="en-US" altLang="zh-TW" sz="2000" dirty="0" smtClean="0"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>
              <a:lnSpc>
                <a:spcPct val="200000"/>
              </a:lnSpc>
            </a:pPr>
            <a:r>
              <a:rPr lang="zh-TW" altLang="zh-TW" sz="20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參加</a:t>
            </a:r>
            <a:r>
              <a:rPr lang="zh-TW" altLang="zh-TW" sz="2000" dirty="0">
                <a:latin typeface="Microsoft JhengHei" charset="-120"/>
                <a:ea typeface="Microsoft JhengHei" charset="-120"/>
                <a:cs typeface="Microsoft JhengHei" charset="-120"/>
              </a:rPr>
              <a:t>由本市雙語中心開設之「運用課室英語能力認證班」</a:t>
            </a:r>
            <a:r>
              <a:rPr lang="zh-TW" altLang="zh-TW" sz="20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，</a:t>
            </a:r>
            <a:endParaRPr lang="en-US" altLang="zh-TW" sz="2000" dirty="0" smtClean="0"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>
              <a:lnSpc>
                <a:spcPct val="200000"/>
              </a:lnSpc>
            </a:pPr>
            <a:r>
              <a:rPr lang="zh-TW" altLang="zh-TW" sz="20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期間</a:t>
            </a:r>
            <a:r>
              <a:rPr lang="zh-TW" altLang="en-US" sz="2000" dirty="0" smtClean="0">
                <a:solidFill>
                  <a:srgbClr val="FF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協助提升課室英語運用能力</a:t>
            </a:r>
            <a:r>
              <a:rPr lang="zh-TW" altLang="zh-TW" sz="20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，通過標準後，始取得認證。 </a:t>
            </a:r>
            <a:endParaRPr lang="zh-TW" altLang="en-US" sz="1600" dirty="0"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57179" y="3738080"/>
            <a:ext cx="7534140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solidFill>
                  <a:srgbClr val="C00000"/>
                </a:solidFill>
                <a:latin typeface="Microsoft JhengHei" charset="-120"/>
                <a:ea typeface="Microsoft JhengHei" charset="-120"/>
              </a:rPr>
              <a:t>★補充說明：此機制視</a:t>
            </a:r>
            <a:r>
              <a:rPr lang="en-US" altLang="zh-TW" sz="2800" dirty="0" smtClean="0">
                <a:solidFill>
                  <a:srgbClr val="C00000"/>
                </a:solidFill>
                <a:latin typeface="Microsoft JhengHei" charset="-120"/>
                <a:ea typeface="Microsoft JhengHei" charset="-120"/>
              </a:rPr>
              <a:t>111</a:t>
            </a:r>
            <a:r>
              <a:rPr lang="zh-TW" altLang="en-US" sz="28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8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28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 </a:t>
            </a:r>
            <a:endParaRPr lang="en-US" altLang="zh-TW" sz="2800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</a:t>
            </a:r>
            <a:r>
              <a:rPr lang="zh-TW" altLang="en-US" sz="28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各校認證情形，進行滾動式修正</a:t>
            </a:r>
            <a:r>
              <a:rPr lang="zh-TW" altLang="en-US" sz="2800" dirty="0" smtClean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TW" altLang="en-US" sz="28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0621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5457;p45"/>
          <p:cNvSpPr/>
          <p:nvPr/>
        </p:nvSpPr>
        <p:spPr>
          <a:xfrm rot="126755">
            <a:off x="2000487" y="1012295"/>
            <a:ext cx="4703897" cy="3328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3" name="Google Shape;5458;p45"/>
          <p:cNvSpPr/>
          <p:nvPr/>
        </p:nvSpPr>
        <p:spPr>
          <a:xfrm rot="-135875">
            <a:off x="1780301" y="721846"/>
            <a:ext cx="1088272" cy="94043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4" name="Google Shape;5459;p45"/>
          <p:cNvSpPr/>
          <p:nvPr/>
        </p:nvSpPr>
        <p:spPr>
          <a:xfrm rot="4829593">
            <a:off x="5885790" y="875315"/>
            <a:ext cx="1088288" cy="94038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5" name="Google Shape;1707;p29"/>
          <p:cNvSpPr txBox="1">
            <a:spLocks/>
          </p:cNvSpPr>
          <p:nvPr/>
        </p:nvSpPr>
        <p:spPr>
          <a:xfrm rot="177220">
            <a:off x="1981430" y="2362697"/>
            <a:ext cx="4680253" cy="15738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4300"/>
              </a:lnSpc>
            </a:pPr>
            <a:r>
              <a:rPr lang="zh-TW" altLang="en-US" sz="36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認證</a:t>
            </a:r>
            <a:r>
              <a:rPr lang="zh-TW" altLang="en-US" sz="36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、社群工作</a:t>
            </a:r>
            <a:r>
              <a:rPr lang="zh-TW" altLang="en-US" sz="36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坊</a:t>
            </a:r>
            <a:endParaRPr lang="en-US" altLang="zh-TW" sz="36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4300"/>
              </a:lnSpc>
            </a:pPr>
            <a:r>
              <a:rPr lang="zh-TW" altLang="en-US" sz="36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分流</a:t>
            </a:r>
          </a:p>
        </p:txBody>
      </p:sp>
      <p:sp>
        <p:nvSpPr>
          <p:cNvPr id="16" name="Google Shape;1708;p29"/>
          <p:cNvSpPr txBox="1">
            <a:spLocks/>
          </p:cNvSpPr>
          <p:nvPr/>
        </p:nvSpPr>
        <p:spPr>
          <a:xfrm rot="151639">
            <a:off x="3836136" y="1491424"/>
            <a:ext cx="10326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8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endParaRPr lang="en" sz="48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7" name="Google Shape;10631;p88"/>
          <p:cNvGrpSpPr/>
          <p:nvPr/>
        </p:nvGrpSpPr>
        <p:grpSpPr>
          <a:xfrm>
            <a:off x="7120903" y="3644538"/>
            <a:ext cx="872359" cy="1168763"/>
            <a:chOff x="4579586" y="1277075"/>
            <a:chExt cx="689884" cy="924289"/>
          </a:xfrm>
        </p:grpSpPr>
        <p:sp>
          <p:nvSpPr>
            <p:cNvPr id="18" name="Google Shape;10632;p88"/>
            <p:cNvSpPr/>
            <p:nvPr/>
          </p:nvSpPr>
          <p:spPr>
            <a:xfrm>
              <a:off x="4579586" y="1982010"/>
              <a:ext cx="686761" cy="159901"/>
            </a:xfrm>
            <a:custGeom>
              <a:avLst/>
              <a:gdLst/>
              <a:ahLst/>
              <a:cxnLst/>
              <a:rect l="l" t="t" r="r" b="b"/>
              <a:pathLst>
                <a:path w="31005" h="7219" extrusionOk="0">
                  <a:moveTo>
                    <a:pt x="20001" y="0"/>
                  </a:moveTo>
                  <a:cubicBezTo>
                    <a:pt x="16365" y="0"/>
                    <a:pt x="1" y="455"/>
                    <a:pt x="10456" y="6364"/>
                  </a:cubicBezTo>
                  <a:cubicBezTo>
                    <a:pt x="11508" y="6965"/>
                    <a:pt x="12833" y="7219"/>
                    <a:pt x="14253" y="7219"/>
                  </a:cubicBezTo>
                  <a:cubicBezTo>
                    <a:pt x="21422" y="7219"/>
                    <a:pt x="31004" y="759"/>
                    <a:pt x="2000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633;p88"/>
            <p:cNvSpPr/>
            <p:nvPr/>
          </p:nvSpPr>
          <p:spPr>
            <a:xfrm>
              <a:off x="4991028" y="2129553"/>
              <a:ext cx="192705" cy="71810"/>
            </a:xfrm>
            <a:custGeom>
              <a:avLst/>
              <a:gdLst/>
              <a:ahLst/>
              <a:cxnLst/>
              <a:rect l="l" t="t" r="r" b="b"/>
              <a:pathLst>
                <a:path w="8700" h="3242" extrusionOk="0">
                  <a:moveTo>
                    <a:pt x="5551" y="0"/>
                  </a:moveTo>
                  <a:cubicBezTo>
                    <a:pt x="5148" y="0"/>
                    <a:pt x="4723" y="47"/>
                    <a:pt x="4310" y="111"/>
                  </a:cubicBezTo>
                  <a:cubicBezTo>
                    <a:pt x="3135" y="173"/>
                    <a:pt x="0" y="550"/>
                    <a:pt x="423" y="2352"/>
                  </a:cubicBezTo>
                  <a:cubicBezTo>
                    <a:pt x="604" y="3119"/>
                    <a:pt x="2174" y="3242"/>
                    <a:pt x="3511" y="3242"/>
                  </a:cubicBezTo>
                  <a:cubicBezTo>
                    <a:pt x="4142" y="3242"/>
                    <a:pt x="4722" y="3214"/>
                    <a:pt x="5079" y="3214"/>
                  </a:cubicBezTo>
                  <a:cubicBezTo>
                    <a:pt x="6458" y="3214"/>
                    <a:pt x="8699" y="2117"/>
                    <a:pt x="7242" y="550"/>
                  </a:cubicBezTo>
                  <a:cubicBezTo>
                    <a:pt x="6857" y="135"/>
                    <a:pt x="6236" y="0"/>
                    <a:pt x="555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634;p88"/>
            <p:cNvSpPr/>
            <p:nvPr/>
          </p:nvSpPr>
          <p:spPr>
            <a:xfrm>
              <a:off x="4623333" y="1293865"/>
              <a:ext cx="630522" cy="538865"/>
            </a:xfrm>
            <a:custGeom>
              <a:avLst/>
              <a:gdLst/>
              <a:ahLst/>
              <a:cxnLst/>
              <a:rect l="l" t="t" r="r" b="b"/>
              <a:pathLst>
                <a:path w="28466" h="24328" extrusionOk="0">
                  <a:moveTo>
                    <a:pt x="11333" y="24139"/>
                  </a:moveTo>
                  <a:cubicBezTo>
                    <a:pt x="9421" y="24327"/>
                    <a:pt x="7446" y="23685"/>
                    <a:pt x="5565" y="22823"/>
                  </a:cubicBezTo>
                  <a:cubicBezTo>
                    <a:pt x="3731" y="21992"/>
                    <a:pt x="2383" y="20503"/>
                    <a:pt x="1521" y="18700"/>
                  </a:cubicBezTo>
                  <a:cubicBezTo>
                    <a:pt x="518" y="16631"/>
                    <a:pt x="1" y="14421"/>
                    <a:pt x="95" y="12070"/>
                  </a:cubicBezTo>
                  <a:cubicBezTo>
                    <a:pt x="267" y="7493"/>
                    <a:pt x="2368" y="4060"/>
                    <a:pt x="6286" y="1756"/>
                  </a:cubicBezTo>
                  <a:cubicBezTo>
                    <a:pt x="8167" y="675"/>
                    <a:pt x="10299" y="173"/>
                    <a:pt x="12415" y="79"/>
                  </a:cubicBezTo>
                  <a:cubicBezTo>
                    <a:pt x="14390" y="1"/>
                    <a:pt x="16365" y="377"/>
                    <a:pt x="18356" y="518"/>
                  </a:cubicBezTo>
                  <a:cubicBezTo>
                    <a:pt x="19484" y="596"/>
                    <a:pt x="20597" y="785"/>
                    <a:pt x="21584" y="1364"/>
                  </a:cubicBezTo>
                  <a:cubicBezTo>
                    <a:pt x="22353" y="1819"/>
                    <a:pt x="23136" y="2289"/>
                    <a:pt x="23810" y="2869"/>
                  </a:cubicBezTo>
                  <a:cubicBezTo>
                    <a:pt x="24766" y="3700"/>
                    <a:pt x="25613" y="4656"/>
                    <a:pt x="26522" y="5550"/>
                  </a:cubicBezTo>
                  <a:cubicBezTo>
                    <a:pt x="27619" y="6631"/>
                    <a:pt x="28011" y="7995"/>
                    <a:pt x="28168" y="9468"/>
                  </a:cubicBezTo>
                  <a:cubicBezTo>
                    <a:pt x="28466" y="12101"/>
                    <a:pt x="27792" y="14562"/>
                    <a:pt x="26585" y="16804"/>
                  </a:cubicBezTo>
                  <a:cubicBezTo>
                    <a:pt x="25158" y="19406"/>
                    <a:pt x="23246" y="21616"/>
                    <a:pt x="20284" y="22650"/>
                  </a:cubicBezTo>
                  <a:cubicBezTo>
                    <a:pt x="17446" y="23638"/>
                    <a:pt x="14562" y="24265"/>
                    <a:pt x="11333" y="24139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635;p88"/>
            <p:cNvSpPr/>
            <p:nvPr/>
          </p:nvSpPr>
          <p:spPr>
            <a:xfrm>
              <a:off x="4873100" y="1845010"/>
              <a:ext cx="4519" cy="3012"/>
            </a:xfrm>
            <a:custGeom>
              <a:avLst/>
              <a:gdLst/>
              <a:ahLst/>
              <a:cxnLst/>
              <a:rect l="l" t="t" r="r" b="b"/>
              <a:pathLst>
                <a:path w="204" h="136" extrusionOk="0">
                  <a:moveTo>
                    <a:pt x="125" y="1"/>
                  </a:moveTo>
                  <a:cubicBezTo>
                    <a:pt x="122" y="1"/>
                    <a:pt x="120" y="4"/>
                    <a:pt x="120" y="10"/>
                  </a:cubicBezTo>
                  <a:cubicBezTo>
                    <a:pt x="113" y="9"/>
                    <a:pt x="106" y="8"/>
                    <a:pt x="100" y="8"/>
                  </a:cubicBezTo>
                  <a:cubicBezTo>
                    <a:pt x="0" y="8"/>
                    <a:pt x="41" y="120"/>
                    <a:pt x="26" y="135"/>
                  </a:cubicBezTo>
                  <a:cubicBezTo>
                    <a:pt x="203" y="121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636;p88"/>
            <p:cNvSpPr/>
            <p:nvPr/>
          </p:nvSpPr>
          <p:spPr>
            <a:xfrm>
              <a:off x="4921233" y="1835840"/>
              <a:ext cx="6623" cy="3145"/>
            </a:xfrm>
            <a:custGeom>
              <a:avLst/>
              <a:gdLst/>
              <a:ahLst/>
              <a:cxnLst/>
              <a:rect l="l" t="t" r="r" b="b"/>
              <a:pathLst>
                <a:path w="299" h="142" extrusionOk="0">
                  <a:moveTo>
                    <a:pt x="298" y="0"/>
                  </a:moveTo>
                  <a:cubicBezTo>
                    <a:pt x="298" y="1"/>
                    <a:pt x="236" y="32"/>
                    <a:pt x="173" y="47"/>
                  </a:cubicBezTo>
                  <a:cubicBezTo>
                    <a:pt x="110" y="79"/>
                    <a:pt x="32" y="94"/>
                    <a:pt x="32" y="94"/>
                  </a:cubicBezTo>
                  <a:lnTo>
                    <a:pt x="1" y="142"/>
                  </a:lnTo>
                  <a:cubicBezTo>
                    <a:pt x="1" y="142"/>
                    <a:pt x="79" y="110"/>
                    <a:pt x="157" y="79"/>
                  </a:cubicBezTo>
                  <a:cubicBezTo>
                    <a:pt x="220" y="47"/>
                    <a:pt x="298" y="1"/>
                    <a:pt x="29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637;p88"/>
            <p:cNvSpPr/>
            <p:nvPr/>
          </p:nvSpPr>
          <p:spPr>
            <a:xfrm>
              <a:off x="4937203" y="1832096"/>
              <a:ext cx="27444" cy="6534"/>
            </a:xfrm>
            <a:custGeom>
              <a:avLst/>
              <a:gdLst/>
              <a:ahLst/>
              <a:cxnLst/>
              <a:rect l="l" t="t" r="r" b="b"/>
              <a:pathLst>
                <a:path w="1239" h="295" extrusionOk="0">
                  <a:moveTo>
                    <a:pt x="1069" y="0"/>
                  </a:moveTo>
                  <a:cubicBezTo>
                    <a:pt x="986" y="0"/>
                    <a:pt x="887" y="25"/>
                    <a:pt x="784" y="60"/>
                  </a:cubicBezTo>
                  <a:cubicBezTo>
                    <a:pt x="602" y="102"/>
                    <a:pt x="420" y="156"/>
                    <a:pt x="261" y="156"/>
                  </a:cubicBezTo>
                  <a:cubicBezTo>
                    <a:pt x="242" y="156"/>
                    <a:pt x="223" y="155"/>
                    <a:pt x="204" y="154"/>
                  </a:cubicBezTo>
                  <a:lnTo>
                    <a:pt x="142" y="107"/>
                  </a:lnTo>
                  <a:lnTo>
                    <a:pt x="1" y="295"/>
                  </a:lnTo>
                  <a:cubicBezTo>
                    <a:pt x="204" y="263"/>
                    <a:pt x="439" y="201"/>
                    <a:pt x="675" y="154"/>
                  </a:cubicBezTo>
                  <a:cubicBezTo>
                    <a:pt x="865" y="99"/>
                    <a:pt x="1044" y="57"/>
                    <a:pt x="1180" y="57"/>
                  </a:cubicBezTo>
                  <a:cubicBezTo>
                    <a:pt x="1201" y="57"/>
                    <a:pt x="1220" y="58"/>
                    <a:pt x="1239" y="60"/>
                  </a:cubicBezTo>
                  <a:cubicBezTo>
                    <a:pt x="1196" y="17"/>
                    <a:pt x="1138" y="0"/>
                    <a:pt x="106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638;p88"/>
            <p:cNvSpPr/>
            <p:nvPr/>
          </p:nvSpPr>
          <p:spPr>
            <a:xfrm>
              <a:off x="4984073" y="1837988"/>
              <a:ext cx="5781" cy="2392"/>
            </a:xfrm>
            <a:custGeom>
              <a:avLst/>
              <a:gdLst/>
              <a:ahLst/>
              <a:cxnLst/>
              <a:rect l="l" t="t" r="r" b="b"/>
              <a:pathLst>
                <a:path w="261" h="108" extrusionOk="0">
                  <a:moveTo>
                    <a:pt x="260" y="1"/>
                  </a:moveTo>
                  <a:lnTo>
                    <a:pt x="260" y="1"/>
                  </a:lnTo>
                  <a:cubicBezTo>
                    <a:pt x="260" y="1"/>
                    <a:pt x="259" y="2"/>
                    <a:pt x="257" y="3"/>
                  </a:cubicBezTo>
                  <a:lnTo>
                    <a:pt x="257" y="3"/>
                  </a:lnTo>
                  <a:cubicBezTo>
                    <a:pt x="259" y="1"/>
                    <a:pt x="260" y="1"/>
                    <a:pt x="260" y="1"/>
                  </a:cubicBezTo>
                  <a:close/>
                  <a:moveTo>
                    <a:pt x="257" y="3"/>
                  </a:moveTo>
                  <a:cubicBezTo>
                    <a:pt x="244" y="9"/>
                    <a:pt x="182" y="35"/>
                    <a:pt x="1" y="92"/>
                  </a:cubicBezTo>
                  <a:cubicBezTo>
                    <a:pt x="16" y="107"/>
                    <a:pt x="32" y="107"/>
                    <a:pt x="48" y="107"/>
                  </a:cubicBezTo>
                  <a:cubicBezTo>
                    <a:pt x="79" y="92"/>
                    <a:pt x="142" y="92"/>
                    <a:pt x="236" y="76"/>
                  </a:cubicBezTo>
                  <a:cubicBezTo>
                    <a:pt x="199" y="39"/>
                    <a:pt x="245" y="9"/>
                    <a:pt x="257" y="3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639;p88"/>
            <p:cNvSpPr/>
            <p:nvPr/>
          </p:nvSpPr>
          <p:spPr>
            <a:xfrm>
              <a:off x="4982855" y="1840358"/>
              <a:ext cx="3854" cy="797"/>
            </a:xfrm>
            <a:custGeom>
              <a:avLst/>
              <a:gdLst/>
              <a:ahLst/>
              <a:cxnLst/>
              <a:rect l="l" t="t" r="r" b="b"/>
              <a:pathLst>
                <a:path w="174" h="36" extrusionOk="0">
                  <a:moveTo>
                    <a:pt x="103" y="0"/>
                  </a:moveTo>
                  <a:lnTo>
                    <a:pt x="103" y="0"/>
                  </a:lnTo>
                  <a:cubicBezTo>
                    <a:pt x="1" y="24"/>
                    <a:pt x="36" y="35"/>
                    <a:pt x="79" y="35"/>
                  </a:cubicBezTo>
                  <a:cubicBezTo>
                    <a:pt x="122" y="35"/>
                    <a:pt x="173" y="24"/>
                    <a:pt x="10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640;p88"/>
            <p:cNvSpPr/>
            <p:nvPr/>
          </p:nvSpPr>
          <p:spPr>
            <a:xfrm>
              <a:off x="5000043" y="1835153"/>
              <a:ext cx="10787" cy="3832"/>
            </a:xfrm>
            <a:custGeom>
              <a:avLst/>
              <a:gdLst/>
              <a:ahLst/>
              <a:cxnLst/>
              <a:rect l="l" t="t" r="r" b="b"/>
              <a:pathLst>
                <a:path w="487" h="173" extrusionOk="0">
                  <a:moveTo>
                    <a:pt x="251" y="0"/>
                  </a:moveTo>
                  <a:lnTo>
                    <a:pt x="1" y="125"/>
                  </a:lnTo>
                  <a:cubicBezTo>
                    <a:pt x="63" y="157"/>
                    <a:pt x="314" y="125"/>
                    <a:pt x="220" y="173"/>
                  </a:cubicBezTo>
                  <a:cubicBezTo>
                    <a:pt x="486" y="78"/>
                    <a:pt x="424" y="31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641;p88"/>
            <p:cNvSpPr/>
            <p:nvPr/>
          </p:nvSpPr>
          <p:spPr>
            <a:xfrm>
              <a:off x="5007331" y="1830280"/>
              <a:ext cx="3145" cy="1595"/>
            </a:xfrm>
            <a:custGeom>
              <a:avLst/>
              <a:gdLst/>
              <a:ahLst/>
              <a:cxnLst/>
              <a:rect l="l" t="t" r="r" b="b"/>
              <a:pathLst>
                <a:path w="142" h="72" extrusionOk="0">
                  <a:moveTo>
                    <a:pt x="142" y="1"/>
                  </a:moveTo>
                  <a:lnTo>
                    <a:pt x="1" y="63"/>
                  </a:lnTo>
                  <a:cubicBezTo>
                    <a:pt x="10" y="68"/>
                    <a:pt x="22" y="72"/>
                    <a:pt x="34" y="72"/>
                  </a:cubicBezTo>
                  <a:cubicBezTo>
                    <a:pt x="63" y="72"/>
                    <a:pt x="98" y="55"/>
                    <a:pt x="142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642;p88"/>
            <p:cNvSpPr/>
            <p:nvPr/>
          </p:nvSpPr>
          <p:spPr>
            <a:xfrm>
              <a:off x="5001439" y="1830922"/>
              <a:ext cx="5914" cy="3544"/>
            </a:xfrm>
            <a:custGeom>
              <a:avLst/>
              <a:gdLst/>
              <a:ahLst/>
              <a:cxnLst/>
              <a:rect l="l" t="t" r="r" b="b"/>
              <a:pathLst>
                <a:path w="267" h="160" extrusionOk="0">
                  <a:moveTo>
                    <a:pt x="208" y="1"/>
                  </a:moveTo>
                  <a:cubicBezTo>
                    <a:pt x="191" y="1"/>
                    <a:pt x="171" y="22"/>
                    <a:pt x="141" y="97"/>
                  </a:cubicBezTo>
                  <a:cubicBezTo>
                    <a:pt x="204" y="66"/>
                    <a:pt x="267" y="34"/>
                    <a:pt x="267" y="34"/>
                  </a:cubicBezTo>
                  <a:cubicBezTo>
                    <a:pt x="242" y="26"/>
                    <a:pt x="226" y="1"/>
                    <a:pt x="208" y="1"/>
                  </a:cubicBezTo>
                  <a:close/>
                  <a:moveTo>
                    <a:pt x="139" y="64"/>
                  </a:moveTo>
                  <a:cubicBezTo>
                    <a:pt x="123" y="64"/>
                    <a:pt x="77" y="116"/>
                    <a:pt x="0" y="160"/>
                  </a:cubicBezTo>
                  <a:cubicBezTo>
                    <a:pt x="0" y="160"/>
                    <a:pt x="63" y="128"/>
                    <a:pt x="141" y="97"/>
                  </a:cubicBezTo>
                  <a:cubicBezTo>
                    <a:pt x="146" y="74"/>
                    <a:pt x="145" y="64"/>
                    <a:pt x="139" y="6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643;p88"/>
            <p:cNvSpPr/>
            <p:nvPr/>
          </p:nvSpPr>
          <p:spPr>
            <a:xfrm>
              <a:off x="4986067" y="1831676"/>
              <a:ext cx="11562" cy="4275"/>
            </a:xfrm>
            <a:custGeom>
              <a:avLst/>
              <a:gdLst/>
              <a:ahLst/>
              <a:cxnLst/>
              <a:rect l="l" t="t" r="r" b="b"/>
              <a:pathLst>
                <a:path w="522" h="193" extrusionOk="0">
                  <a:moveTo>
                    <a:pt x="412" y="0"/>
                  </a:moveTo>
                  <a:lnTo>
                    <a:pt x="412" y="0"/>
                  </a:lnTo>
                  <a:cubicBezTo>
                    <a:pt x="56" y="101"/>
                    <a:pt x="0" y="193"/>
                    <a:pt x="183" y="193"/>
                  </a:cubicBezTo>
                  <a:cubicBezTo>
                    <a:pt x="258" y="193"/>
                    <a:pt x="372" y="178"/>
                    <a:pt x="522" y="141"/>
                  </a:cubicBezTo>
                  <a:cubicBezTo>
                    <a:pt x="349" y="126"/>
                    <a:pt x="161" y="126"/>
                    <a:pt x="41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644;p88"/>
            <p:cNvSpPr/>
            <p:nvPr/>
          </p:nvSpPr>
          <p:spPr>
            <a:xfrm>
              <a:off x="4958024" y="1827511"/>
              <a:ext cx="8705" cy="2104"/>
            </a:xfrm>
            <a:custGeom>
              <a:avLst/>
              <a:gdLst/>
              <a:ahLst/>
              <a:cxnLst/>
              <a:rect l="l" t="t" r="r" b="b"/>
              <a:pathLst>
                <a:path w="393" h="95" extrusionOk="0">
                  <a:moveTo>
                    <a:pt x="158" y="0"/>
                  </a:moveTo>
                  <a:lnTo>
                    <a:pt x="1" y="94"/>
                  </a:lnTo>
                  <a:cubicBezTo>
                    <a:pt x="79" y="47"/>
                    <a:pt x="393" y="94"/>
                    <a:pt x="362" y="32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645;p88"/>
            <p:cNvSpPr/>
            <p:nvPr/>
          </p:nvSpPr>
          <p:spPr>
            <a:xfrm>
              <a:off x="5035107" y="1824720"/>
              <a:ext cx="7664" cy="3145"/>
            </a:xfrm>
            <a:custGeom>
              <a:avLst/>
              <a:gdLst/>
              <a:ahLst/>
              <a:cxnLst/>
              <a:rect l="l" t="t" r="r" b="b"/>
              <a:pathLst>
                <a:path w="346" h="142" extrusionOk="0">
                  <a:moveTo>
                    <a:pt x="173" y="1"/>
                  </a:moveTo>
                  <a:lnTo>
                    <a:pt x="1" y="111"/>
                  </a:lnTo>
                  <a:cubicBezTo>
                    <a:pt x="56" y="111"/>
                    <a:pt x="130" y="103"/>
                    <a:pt x="195" y="103"/>
                  </a:cubicBezTo>
                  <a:cubicBezTo>
                    <a:pt x="259" y="103"/>
                    <a:pt x="314" y="111"/>
                    <a:pt x="330" y="142"/>
                  </a:cubicBezTo>
                  <a:cubicBezTo>
                    <a:pt x="346" y="95"/>
                    <a:pt x="220" y="48"/>
                    <a:pt x="173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646;p88"/>
            <p:cNvSpPr/>
            <p:nvPr/>
          </p:nvSpPr>
          <p:spPr>
            <a:xfrm>
              <a:off x="5038231" y="1821265"/>
              <a:ext cx="6623" cy="3478"/>
            </a:xfrm>
            <a:custGeom>
              <a:avLst/>
              <a:gdLst/>
              <a:ahLst/>
              <a:cxnLst/>
              <a:rect l="l" t="t" r="r" b="b"/>
              <a:pathLst>
                <a:path w="299" h="157" extrusionOk="0">
                  <a:moveTo>
                    <a:pt x="299" y="0"/>
                  </a:moveTo>
                  <a:lnTo>
                    <a:pt x="299" y="0"/>
                  </a:lnTo>
                  <a:cubicBezTo>
                    <a:pt x="48" y="63"/>
                    <a:pt x="1" y="110"/>
                    <a:pt x="32" y="157"/>
                  </a:cubicBezTo>
                  <a:lnTo>
                    <a:pt x="299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647;p88"/>
            <p:cNvSpPr/>
            <p:nvPr/>
          </p:nvSpPr>
          <p:spPr>
            <a:xfrm>
              <a:off x="5000398" y="1824388"/>
              <a:ext cx="11828" cy="6623"/>
            </a:xfrm>
            <a:custGeom>
              <a:avLst/>
              <a:gdLst/>
              <a:ahLst/>
              <a:cxnLst/>
              <a:rect l="l" t="t" r="r" b="b"/>
              <a:pathLst>
                <a:path w="534" h="299" extrusionOk="0">
                  <a:moveTo>
                    <a:pt x="533" y="0"/>
                  </a:moveTo>
                  <a:lnTo>
                    <a:pt x="439" y="16"/>
                  </a:lnTo>
                  <a:lnTo>
                    <a:pt x="220" y="157"/>
                  </a:lnTo>
                  <a:cubicBezTo>
                    <a:pt x="110" y="235"/>
                    <a:pt x="0" y="298"/>
                    <a:pt x="0" y="298"/>
                  </a:cubicBezTo>
                  <a:cubicBezTo>
                    <a:pt x="0" y="298"/>
                    <a:pt x="141" y="235"/>
                    <a:pt x="267" y="141"/>
                  </a:cubicBezTo>
                  <a:cubicBezTo>
                    <a:pt x="392" y="79"/>
                    <a:pt x="533" y="0"/>
                    <a:pt x="53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648;p88"/>
            <p:cNvSpPr/>
            <p:nvPr/>
          </p:nvSpPr>
          <p:spPr>
            <a:xfrm>
              <a:off x="5063925" y="1818474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142" y="95"/>
                  </a:lnTo>
                  <a:lnTo>
                    <a:pt x="1" y="252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649;p88"/>
            <p:cNvSpPr/>
            <p:nvPr/>
          </p:nvSpPr>
          <p:spPr>
            <a:xfrm>
              <a:off x="5080604" y="1810500"/>
              <a:ext cx="15283" cy="7996"/>
            </a:xfrm>
            <a:custGeom>
              <a:avLst/>
              <a:gdLst/>
              <a:ahLst/>
              <a:cxnLst/>
              <a:rect l="l" t="t" r="r" b="b"/>
              <a:pathLst>
                <a:path w="690" h="361" extrusionOk="0">
                  <a:moveTo>
                    <a:pt x="690" y="0"/>
                  </a:moveTo>
                  <a:lnTo>
                    <a:pt x="690" y="0"/>
                  </a:lnTo>
                  <a:cubicBezTo>
                    <a:pt x="549" y="110"/>
                    <a:pt x="361" y="157"/>
                    <a:pt x="110" y="188"/>
                  </a:cubicBezTo>
                  <a:cubicBezTo>
                    <a:pt x="0" y="314"/>
                    <a:pt x="329" y="267"/>
                    <a:pt x="219" y="361"/>
                  </a:cubicBezTo>
                  <a:cubicBezTo>
                    <a:pt x="423" y="267"/>
                    <a:pt x="564" y="141"/>
                    <a:pt x="69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650;p88"/>
            <p:cNvSpPr/>
            <p:nvPr/>
          </p:nvSpPr>
          <p:spPr>
            <a:xfrm>
              <a:off x="5095866" y="1805981"/>
              <a:ext cx="4895" cy="4541"/>
            </a:xfrm>
            <a:custGeom>
              <a:avLst/>
              <a:gdLst/>
              <a:ahLst/>
              <a:cxnLst/>
              <a:rect l="l" t="t" r="r" b="b"/>
              <a:pathLst>
                <a:path w="221" h="205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7" y="47"/>
                    <a:pt x="79" y="126"/>
                    <a:pt x="1" y="204"/>
                  </a:cubicBezTo>
                  <a:cubicBezTo>
                    <a:pt x="95" y="142"/>
                    <a:pt x="157" y="79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651;p88"/>
            <p:cNvSpPr/>
            <p:nvPr/>
          </p:nvSpPr>
          <p:spPr>
            <a:xfrm>
              <a:off x="5055951" y="1817787"/>
              <a:ext cx="5914" cy="1949"/>
            </a:xfrm>
            <a:custGeom>
              <a:avLst/>
              <a:gdLst/>
              <a:ahLst/>
              <a:cxnLst/>
              <a:rect l="l" t="t" r="r" b="b"/>
              <a:pathLst>
                <a:path w="267" h="88" extrusionOk="0">
                  <a:moveTo>
                    <a:pt x="110" y="0"/>
                  </a:moveTo>
                  <a:cubicBezTo>
                    <a:pt x="79" y="0"/>
                    <a:pt x="31" y="16"/>
                    <a:pt x="0" y="32"/>
                  </a:cubicBezTo>
                  <a:cubicBezTo>
                    <a:pt x="25" y="44"/>
                    <a:pt x="71" y="87"/>
                    <a:pt x="178" y="87"/>
                  </a:cubicBezTo>
                  <a:cubicBezTo>
                    <a:pt x="203" y="87"/>
                    <a:pt x="233" y="85"/>
                    <a:pt x="267" y="79"/>
                  </a:cubicBezTo>
                  <a:lnTo>
                    <a:pt x="110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652;p88"/>
            <p:cNvSpPr/>
            <p:nvPr/>
          </p:nvSpPr>
          <p:spPr>
            <a:xfrm>
              <a:off x="5058365" y="1816060"/>
              <a:ext cx="5227" cy="1750"/>
            </a:xfrm>
            <a:custGeom>
              <a:avLst/>
              <a:gdLst/>
              <a:ahLst/>
              <a:cxnLst/>
              <a:rect l="l" t="t" r="r" b="b"/>
              <a:pathLst>
                <a:path w="236" h="79" extrusionOk="0">
                  <a:moveTo>
                    <a:pt x="236" y="0"/>
                  </a:moveTo>
                  <a:cubicBezTo>
                    <a:pt x="205" y="16"/>
                    <a:pt x="126" y="31"/>
                    <a:pt x="1" y="78"/>
                  </a:cubicBezTo>
                  <a:cubicBezTo>
                    <a:pt x="142" y="31"/>
                    <a:pt x="205" y="16"/>
                    <a:pt x="23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653;p88"/>
            <p:cNvSpPr/>
            <p:nvPr/>
          </p:nvSpPr>
          <p:spPr>
            <a:xfrm>
              <a:off x="5055242" y="1818208"/>
              <a:ext cx="731" cy="288"/>
            </a:xfrm>
            <a:custGeom>
              <a:avLst/>
              <a:gdLst/>
              <a:ahLst/>
              <a:cxnLst/>
              <a:rect l="l" t="t" r="r" b="b"/>
              <a:pathLst>
                <a:path w="33" h="13" extrusionOk="0">
                  <a:moveTo>
                    <a:pt x="11" y="1"/>
                  </a:moveTo>
                  <a:cubicBezTo>
                    <a:pt x="5" y="1"/>
                    <a:pt x="1" y="5"/>
                    <a:pt x="1" y="13"/>
                  </a:cubicBezTo>
                  <a:lnTo>
                    <a:pt x="32" y="13"/>
                  </a:lnTo>
                  <a:cubicBezTo>
                    <a:pt x="24" y="5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654;p88"/>
            <p:cNvSpPr/>
            <p:nvPr/>
          </p:nvSpPr>
          <p:spPr>
            <a:xfrm>
              <a:off x="5027466" y="1816392"/>
              <a:ext cx="10455" cy="6977"/>
            </a:xfrm>
            <a:custGeom>
              <a:avLst/>
              <a:gdLst/>
              <a:ahLst/>
              <a:cxnLst/>
              <a:rect l="l" t="t" r="r" b="b"/>
              <a:pathLst>
                <a:path w="472" h="315" extrusionOk="0">
                  <a:moveTo>
                    <a:pt x="111" y="1"/>
                  </a:moveTo>
                  <a:lnTo>
                    <a:pt x="111" y="1"/>
                  </a:lnTo>
                  <a:cubicBezTo>
                    <a:pt x="17" y="126"/>
                    <a:pt x="220" y="126"/>
                    <a:pt x="1" y="314"/>
                  </a:cubicBezTo>
                  <a:cubicBezTo>
                    <a:pt x="158" y="189"/>
                    <a:pt x="471" y="16"/>
                    <a:pt x="1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655;p88"/>
            <p:cNvSpPr/>
            <p:nvPr/>
          </p:nvSpPr>
          <p:spPr>
            <a:xfrm>
              <a:off x="5044145" y="1816060"/>
              <a:ext cx="6955" cy="4186"/>
            </a:xfrm>
            <a:custGeom>
              <a:avLst/>
              <a:gdLst/>
              <a:ahLst/>
              <a:cxnLst/>
              <a:rect l="l" t="t" r="r" b="b"/>
              <a:pathLst>
                <a:path w="314" h="189" extrusionOk="0">
                  <a:moveTo>
                    <a:pt x="314" y="0"/>
                  </a:moveTo>
                  <a:lnTo>
                    <a:pt x="0" y="63"/>
                  </a:lnTo>
                  <a:cubicBezTo>
                    <a:pt x="16" y="94"/>
                    <a:pt x="94" y="125"/>
                    <a:pt x="16" y="188"/>
                  </a:cubicBezTo>
                  <a:lnTo>
                    <a:pt x="31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656;p88"/>
            <p:cNvSpPr/>
            <p:nvPr/>
          </p:nvSpPr>
          <p:spPr>
            <a:xfrm>
              <a:off x="5051078" y="1814310"/>
              <a:ext cx="3145" cy="1772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142" y="1"/>
                  </a:moveTo>
                  <a:lnTo>
                    <a:pt x="142" y="1"/>
                  </a:lnTo>
                  <a:cubicBezTo>
                    <a:pt x="142" y="1"/>
                    <a:pt x="110" y="16"/>
                    <a:pt x="63" y="48"/>
                  </a:cubicBezTo>
                  <a:lnTo>
                    <a:pt x="1" y="79"/>
                  </a:lnTo>
                  <a:lnTo>
                    <a:pt x="110" y="63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657;p88"/>
            <p:cNvSpPr/>
            <p:nvPr/>
          </p:nvSpPr>
          <p:spPr>
            <a:xfrm>
              <a:off x="5084370" y="1802858"/>
              <a:ext cx="12913" cy="6246"/>
            </a:xfrm>
            <a:custGeom>
              <a:avLst/>
              <a:gdLst/>
              <a:ahLst/>
              <a:cxnLst/>
              <a:rect l="l" t="t" r="r" b="b"/>
              <a:pathLst>
                <a:path w="583" h="282" extrusionOk="0">
                  <a:moveTo>
                    <a:pt x="582" y="0"/>
                  </a:moveTo>
                  <a:cubicBezTo>
                    <a:pt x="394" y="63"/>
                    <a:pt x="222" y="126"/>
                    <a:pt x="34" y="188"/>
                  </a:cubicBezTo>
                  <a:cubicBezTo>
                    <a:pt x="34" y="223"/>
                    <a:pt x="1" y="281"/>
                    <a:pt x="60" y="281"/>
                  </a:cubicBezTo>
                  <a:cubicBezTo>
                    <a:pt x="83" y="281"/>
                    <a:pt x="119" y="273"/>
                    <a:pt x="175" y="251"/>
                  </a:cubicBezTo>
                  <a:cubicBezTo>
                    <a:pt x="285" y="157"/>
                    <a:pt x="426" y="79"/>
                    <a:pt x="58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658;p88"/>
            <p:cNvSpPr/>
            <p:nvPr/>
          </p:nvSpPr>
          <p:spPr>
            <a:xfrm>
              <a:off x="5072962" y="1812582"/>
              <a:ext cx="1063" cy="354"/>
            </a:xfrm>
            <a:custGeom>
              <a:avLst/>
              <a:gdLst/>
              <a:ahLst/>
              <a:cxnLst/>
              <a:rect l="l" t="t" r="r" b="b"/>
              <a:pathLst>
                <a:path w="48" h="16" extrusionOk="0">
                  <a:moveTo>
                    <a:pt x="47" y="0"/>
                  </a:moveTo>
                  <a:cubicBezTo>
                    <a:pt x="16" y="0"/>
                    <a:pt x="0" y="0"/>
                    <a:pt x="16" y="16"/>
                  </a:cubicBezTo>
                  <a:cubicBezTo>
                    <a:pt x="32" y="16"/>
                    <a:pt x="32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659;p88"/>
            <p:cNvSpPr/>
            <p:nvPr/>
          </p:nvSpPr>
          <p:spPr>
            <a:xfrm>
              <a:off x="5130243" y="1784097"/>
              <a:ext cx="709" cy="377"/>
            </a:xfrm>
            <a:custGeom>
              <a:avLst/>
              <a:gdLst/>
              <a:ahLst/>
              <a:cxnLst/>
              <a:rect l="l" t="t" r="r" b="b"/>
              <a:pathLst>
                <a:path w="32" h="17" extrusionOk="0">
                  <a:moveTo>
                    <a:pt x="0" y="1"/>
                  </a:moveTo>
                  <a:lnTo>
                    <a:pt x="16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660;p88"/>
            <p:cNvSpPr/>
            <p:nvPr/>
          </p:nvSpPr>
          <p:spPr>
            <a:xfrm>
              <a:off x="5078500" y="1806446"/>
              <a:ext cx="6911" cy="3721"/>
            </a:xfrm>
            <a:custGeom>
              <a:avLst/>
              <a:gdLst/>
              <a:ahLst/>
              <a:cxnLst/>
              <a:rect l="l" t="t" r="r" b="b"/>
              <a:pathLst>
                <a:path w="312" h="168" extrusionOk="0">
                  <a:moveTo>
                    <a:pt x="304" y="1"/>
                  </a:moveTo>
                  <a:cubicBezTo>
                    <a:pt x="298" y="1"/>
                    <a:pt x="287" y="4"/>
                    <a:pt x="267" y="11"/>
                  </a:cubicBezTo>
                  <a:cubicBezTo>
                    <a:pt x="126" y="42"/>
                    <a:pt x="64" y="105"/>
                    <a:pt x="1" y="168"/>
                  </a:cubicBezTo>
                  <a:cubicBezTo>
                    <a:pt x="95" y="121"/>
                    <a:pt x="189" y="74"/>
                    <a:pt x="299" y="26"/>
                  </a:cubicBezTo>
                  <a:cubicBezTo>
                    <a:pt x="308" y="8"/>
                    <a:pt x="312" y="1"/>
                    <a:pt x="3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0661;p88"/>
            <p:cNvSpPr/>
            <p:nvPr/>
          </p:nvSpPr>
          <p:spPr>
            <a:xfrm>
              <a:off x="5104549" y="1799735"/>
              <a:ext cx="5582" cy="1418"/>
            </a:xfrm>
            <a:custGeom>
              <a:avLst/>
              <a:gdLst/>
              <a:ahLst/>
              <a:cxnLst/>
              <a:rect l="l" t="t" r="r" b="b"/>
              <a:pathLst>
                <a:path w="252" h="64" extrusionOk="0">
                  <a:moveTo>
                    <a:pt x="251" y="0"/>
                  </a:moveTo>
                  <a:cubicBezTo>
                    <a:pt x="173" y="16"/>
                    <a:pt x="95" y="32"/>
                    <a:pt x="1" y="63"/>
                  </a:cubicBezTo>
                  <a:cubicBezTo>
                    <a:pt x="79" y="63"/>
                    <a:pt x="251" y="47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0662;p88"/>
            <p:cNvSpPr/>
            <p:nvPr/>
          </p:nvSpPr>
          <p:spPr>
            <a:xfrm>
              <a:off x="5074690" y="1812914"/>
              <a:ext cx="997" cy="532"/>
            </a:xfrm>
            <a:custGeom>
              <a:avLst/>
              <a:gdLst/>
              <a:ahLst/>
              <a:cxnLst/>
              <a:rect l="l" t="t" r="r" b="b"/>
              <a:pathLst>
                <a:path w="45" h="24" extrusionOk="0">
                  <a:moveTo>
                    <a:pt x="16" y="1"/>
                  </a:moveTo>
                  <a:cubicBezTo>
                    <a:pt x="16" y="17"/>
                    <a:pt x="16" y="17"/>
                    <a:pt x="1" y="17"/>
                  </a:cubicBezTo>
                  <a:cubicBezTo>
                    <a:pt x="14" y="21"/>
                    <a:pt x="24" y="23"/>
                    <a:pt x="30" y="23"/>
                  </a:cubicBezTo>
                  <a:cubicBezTo>
                    <a:pt x="45" y="23"/>
                    <a:pt x="38" y="12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663;p88"/>
            <p:cNvSpPr/>
            <p:nvPr/>
          </p:nvSpPr>
          <p:spPr>
            <a:xfrm>
              <a:off x="5074003" y="1810145"/>
              <a:ext cx="4519" cy="2791"/>
            </a:xfrm>
            <a:custGeom>
              <a:avLst/>
              <a:gdLst/>
              <a:ahLst/>
              <a:cxnLst/>
              <a:rect l="l" t="t" r="r" b="b"/>
              <a:pathLst>
                <a:path w="204" h="126" extrusionOk="0">
                  <a:moveTo>
                    <a:pt x="204" y="1"/>
                  </a:moveTo>
                  <a:cubicBezTo>
                    <a:pt x="126" y="32"/>
                    <a:pt x="47" y="79"/>
                    <a:pt x="0" y="110"/>
                  </a:cubicBezTo>
                  <a:cubicBezTo>
                    <a:pt x="16" y="110"/>
                    <a:pt x="32" y="126"/>
                    <a:pt x="47" y="126"/>
                  </a:cubicBezTo>
                  <a:cubicBezTo>
                    <a:pt x="110" y="95"/>
                    <a:pt x="157" y="48"/>
                    <a:pt x="2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664;p88"/>
            <p:cNvSpPr/>
            <p:nvPr/>
          </p:nvSpPr>
          <p:spPr>
            <a:xfrm>
              <a:off x="5114273" y="1758757"/>
              <a:ext cx="26403" cy="25362"/>
            </a:xfrm>
            <a:custGeom>
              <a:avLst/>
              <a:gdLst/>
              <a:ahLst/>
              <a:cxnLst/>
              <a:rect l="l" t="t" r="r" b="b"/>
              <a:pathLst>
                <a:path w="1192" h="1145" extrusionOk="0">
                  <a:moveTo>
                    <a:pt x="988" y="1"/>
                  </a:moveTo>
                  <a:lnTo>
                    <a:pt x="753" y="283"/>
                  </a:lnTo>
                  <a:cubicBezTo>
                    <a:pt x="725" y="269"/>
                    <a:pt x="771" y="168"/>
                    <a:pt x="716" y="168"/>
                  </a:cubicBezTo>
                  <a:cubicBezTo>
                    <a:pt x="709" y="168"/>
                    <a:pt x="700" y="170"/>
                    <a:pt x="690" y="173"/>
                  </a:cubicBezTo>
                  <a:cubicBezTo>
                    <a:pt x="753" y="283"/>
                    <a:pt x="533" y="581"/>
                    <a:pt x="204" y="643"/>
                  </a:cubicBezTo>
                  <a:cubicBezTo>
                    <a:pt x="0" y="879"/>
                    <a:pt x="361" y="1114"/>
                    <a:pt x="721" y="1145"/>
                  </a:cubicBezTo>
                  <a:cubicBezTo>
                    <a:pt x="706" y="1098"/>
                    <a:pt x="674" y="1051"/>
                    <a:pt x="910" y="816"/>
                  </a:cubicBezTo>
                  <a:cubicBezTo>
                    <a:pt x="812" y="816"/>
                    <a:pt x="525" y="944"/>
                    <a:pt x="411" y="944"/>
                  </a:cubicBezTo>
                  <a:cubicBezTo>
                    <a:pt x="361" y="944"/>
                    <a:pt x="344" y="919"/>
                    <a:pt x="392" y="847"/>
                  </a:cubicBezTo>
                  <a:cubicBezTo>
                    <a:pt x="706" y="549"/>
                    <a:pt x="706" y="690"/>
                    <a:pt x="910" y="612"/>
                  </a:cubicBezTo>
                  <a:cubicBezTo>
                    <a:pt x="674" y="596"/>
                    <a:pt x="1192" y="126"/>
                    <a:pt x="988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665;p88"/>
            <p:cNvSpPr/>
            <p:nvPr/>
          </p:nvSpPr>
          <p:spPr>
            <a:xfrm>
              <a:off x="5116000" y="1784451"/>
              <a:ext cx="14619" cy="8351"/>
            </a:xfrm>
            <a:custGeom>
              <a:avLst/>
              <a:gdLst/>
              <a:ahLst/>
              <a:cxnLst/>
              <a:rect l="l" t="t" r="r" b="b"/>
              <a:pathLst>
                <a:path w="660" h="377" extrusionOk="0">
                  <a:moveTo>
                    <a:pt x="659" y="1"/>
                  </a:moveTo>
                  <a:lnTo>
                    <a:pt x="659" y="1"/>
                  </a:lnTo>
                  <a:cubicBezTo>
                    <a:pt x="659" y="1"/>
                    <a:pt x="612" y="32"/>
                    <a:pt x="565" y="63"/>
                  </a:cubicBezTo>
                  <a:cubicBezTo>
                    <a:pt x="518" y="95"/>
                    <a:pt x="440" y="142"/>
                    <a:pt x="361" y="173"/>
                  </a:cubicBezTo>
                  <a:cubicBezTo>
                    <a:pt x="220" y="251"/>
                    <a:pt x="79" y="345"/>
                    <a:pt x="79" y="345"/>
                  </a:cubicBezTo>
                  <a:lnTo>
                    <a:pt x="111" y="298"/>
                  </a:lnTo>
                  <a:lnTo>
                    <a:pt x="111" y="298"/>
                  </a:lnTo>
                  <a:lnTo>
                    <a:pt x="1" y="377"/>
                  </a:lnTo>
                  <a:cubicBezTo>
                    <a:pt x="142" y="330"/>
                    <a:pt x="267" y="314"/>
                    <a:pt x="487" y="283"/>
                  </a:cubicBezTo>
                  <a:cubicBezTo>
                    <a:pt x="643" y="110"/>
                    <a:pt x="659" y="48"/>
                    <a:pt x="659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666;p88"/>
            <p:cNvSpPr/>
            <p:nvPr/>
          </p:nvSpPr>
          <p:spPr>
            <a:xfrm>
              <a:off x="5096907" y="1790365"/>
              <a:ext cx="19115" cy="12515"/>
            </a:xfrm>
            <a:custGeom>
              <a:avLst/>
              <a:gdLst/>
              <a:ahLst/>
              <a:cxnLst/>
              <a:rect l="l" t="t" r="r" b="b"/>
              <a:pathLst>
                <a:path w="863" h="565" extrusionOk="0">
                  <a:moveTo>
                    <a:pt x="409" y="384"/>
                  </a:moveTo>
                  <a:cubicBezTo>
                    <a:pt x="434" y="384"/>
                    <a:pt x="353" y="432"/>
                    <a:pt x="330" y="455"/>
                  </a:cubicBezTo>
                  <a:cubicBezTo>
                    <a:pt x="314" y="439"/>
                    <a:pt x="314" y="423"/>
                    <a:pt x="330" y="408"/>
                  </a:cubicBezTo>
                  <a:cubicBezTo>
                    <a:pt x="377" y="391"/>
                    <a:pt x="400" y="384"/>
                    <a:pt x="409" y="384"/>
                  </a:cubicBezTo>
                  <a:close/>
                  <a:moveTo>
                    <a:pt x="330" y="455"/>
                  </a:moveTo>
                  <a:cubicBezTo>
                    <a:pt x="330" y="470"/>
                    <a:pt x="314" y="470"/>
                    <a:pt x="330" y="486"/>
                  </a:cubicBezTo>
                  <a:cubicBezTo>
                    <a:pt x="299" y="470"/>
                    <a:pt x="283" y="470"/>
                    <a:pt x="314" y="470"/>
                  </a:cubicBezTo>
                  <a:cubicBezTo>
                    <a:pt x="314" y="470"/>
                    <a:pt x="314" y="455"/>
                    <a:pt x="330" y="455"/>
                  </a:cubicBezTo>
                  <a:close/>
                  <a:moveTo>
                    <a:pt x="377" y="0"/>
                  </a:moveTo>
                  <a:lnTo>
                    <a:pt x="377" y="0"/>
                  </a:lnTo>
                  <a:cubicBezTo>
                    <a:pt x="48" y="188"/>
                    <a:pt x="189" y="220"/>
                    <a:pt x="1" y="376"/>
                  </a:cubicBezTo>
                  <a:cubicBezTo>
                    <a:pt x="149" y="298"/>
                    <a:pt x="211" y="271"/>
                    <a:pt x="229" y="271"/>
                  </a:cubicBezTo>
                  <a:cubicBezTo>
                    <a:pt x="271" y="271"/>
                    <a:pt x="83" y="415"/>
                    <a:pt x="195" y="415"/>
                  </a:cubicBezTo>
                  <a:cubicBezTo>
                    <a:pt x="219" y="415"/>
                    <a:pt x="257" y="408"/>
                    <a:pt x="314" y="392"/>
                  </a:cubicBezTo>
                  <a:lnTo>
                    <a:pt x="314" y="392"/>
                  </a:lnTo>
                  <a:cubicBezTo>
                    <a:pt x="220" y="470"/>
                    <a:pt x="110" y="517"/>
                    <a:pt x="16" y="564"/>
                  </a:cubicBezTo>
                  <a:cubicBezTo>
                    <a:pt x="126" y="533"/>
                    <a:pt x="236" y="502"/>
                    <a:pt x="346" y="486"/>
                  </a:cubicBezTo>
                  <a:lnTo>
                    <a:pt x="330" y="486"/>
                  </a:lnTo>
                  <a:cubicBezTo>
                    <a:pt x="330" y="486"/>
                    <a:pt x="455" y="392"/>
                    <a:pt x="596" y="298"/>
                  </a:cubicBezTo>
                  <a:cubicBezTo>
                    <a:pt x="659" y="251"/>
                    <a:pt x="737" y="204"/>
                    <a:pt x="784" y="173"/>
                  </a:cubicBezTo>
                  <a:cubicBezTo>
                    <a:pt x="831" y="141"/>
                    <a:pt x="863" y="110"/>
                    <a:pt x="863" y="110"/>
                  </a:cubicBezTo>
                  <a:lnTo>
                    <a:pt x="863" y="110"/>
                  </a:lnTo>
                  <a:cubicBezTo>
                    <a:pt x="737" y="173"/>
                    <a:pt x="581" y="251"/>
                    <a:pt x="330" y="392"/>
                  </a:cubicBezTo>
                  <a:cubicBezTo>
                    <a:pt x="361" y="235"/>
                    <a:pt x="612" y="31"/>
                    <a:pt x="37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0667;p88"/>
            <p:cNvSpPr/>
            <p:nvPr/>
          </p:nvSpPr>
          <p:spPr>
            <a:xfrm>
              <a:off x="5035107" y="1808285"/>
              <a:ext cx="1373" cy="842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38" y="0"/>
                  </a:moveTo>
                  <a:cubicBezTo>
                    <a:pt x="30" y="0"/>
                    <a:pt x="17" y="2"/>
                    <a:pt x="1" y="6"/>
                  </a:cubicBezTo>
                  <a:cubicBezTo>
                    <a:pt x="16" y="22"/>
                    <a:pt x="16" y="22"/>
                    <a:pt x="32" y="38"/>
                  </a:cubicBezTo>
                  <a:cubicBezTo>
                    <a:pt x="55" y="15"/>
                    <a:pt x="61" y="0"/>
                    <a:pt x="3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0668;p88"/>
            <p:cNvSpPr/>
            <p:nvPr/>
          </p:nvSpPr>
          <p:spPr>
            <a:xfrm>
              <a:off x="5030434" y="1808750"/>
              <a:ext cx="18828" cy="4895"/>
            </a:xfrm>
            <a:custGeom>
              <a:avLst/>
              <a:gdLst/>
              <a:ahLst/>
              <a:cxnLst/>
              <a:rect l="l" t="t" r="r" b="b"/>
              <a:pathLst>
                <a:path w="850" h="221" extrusionOk="0">
                  <a:moveTo>
                    <a:pt x="462" y="1"/>
                  </a:moveTo>
                  <a:cubicBezTo>
                    <a:pt x="431" y="32"/>
                    <a:pt x="415" y="95"/>
                    <a:pt x="274" y="111"/>
                  </a:cubicBezTo>
                  <a:cubicBezTo>
                    <a:pt x="149" y="111"/>
                    <a:pt x="259" y="48"/>
                    <a:pt x="243" y="17"/>
                  </a:cubicBezTo>
                  <a:lnTo>
                    <a:pt x="243" y="17"/>
                  </a:lnTo>
                  <a:cubicBezTo>
                    <a:pt x="170" y="75"/>
                    <a:pt x="1" y="175"/>
                    <a:pt x="196" y="175"/>
                  </a:cubicBezTo>
                  <a:cubicBezTo>
                    <a:pt x="210" y="175"/>
                    <a:pt x="226" y="174"/>
                    <a:pt x="243" y="173"/>
                  </a:cubicBezTo>
                  <a:lnTo>
                    <a:pt x="290" y="142"/>
                  </a:lnTo>
                  <a:cubicBezTo>
                    <a:pt x="316" y="140"/>
                    <a:pt x="342" y="139"/>
                    <a:pt x="370" y="139"/>
                  </a:cubicBezTo>
                  <a:cubicBezTo>
                    <a:pt x="539" y="139"/>
                    <a:pt x="738" y="168"/>
                    <a:pt x="812" y="195"/>
                  </a:cubicBezTo>
                  <a:lnTo>
                    <a:pt x="812" y="195"/>
                  </a:lnTo>
                  <a:cubicBezTo>
                    <a:pt x="726" y="115"/>
                    <a:pt x="633" y="58"/>
                    <a:pt x="462" y="1"/>
                  </a:cubicBezTo>
                  <a:close/>
                  <a:moveTo>
                    <a:pt x="812" y="195"/>
                  </a:moveTo>
                  <a:lnTo>
                    <a:pt x="812" y="195"/>
                  </a:lnTo>
                  <a:cubicBezTo>
                    <a:pt x="821" y="203"/>
                    <a:pt x="830" y="212"/>
                    <a:pt x="839" y="220"/>
                  </a:cubicBezTo>
                  <a:cubicBezTo>
                    <a:pt x="850" y="213"/>
                    <a:pt x="839" y="204"/>
                    <a:pt x="812" y="19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0669;p88"/>
            <p:cNvSpPr/>
            <p:nvPr/>
          </p:nvSpPr>
          <p:spPr>
            <a:xfrm>
              <a:off x="5070526" y="1799026"/>
              <a:ext cx="11828" cy="5582"/>
            </a:xfrm>
            <a:custGeom>
              <a:avLst/>
              <a:gdLst/>
              <a:ahLst/>
              <a:cxnLst/>
              <a:rect l="l" t="t" r="r" b="b"/>
              <a:pathLst>
                <a:path w="534" h="252" extrusionOk="0">
                  <a:moveTo>
                    <a:pt x="251" y="1"/>
                  </a:moveTo>
                  <a:lnTo>
                    <a:pt x="283" y="64"/>
                  </a:lnTo>
                  <a:cubicBezTo>
                    <a:pt x="0" y="142"/>
                    <a:pt x="95" y="189"/>
                    <a:pt x="79" y="252"/>
                  </a:cubicBezTo>
                  <a:cubicBezTo>
                    <a:pt x="79" y="252"/>
                    <a:pt x="189" y="205"/>
                    <a:pt x="298" y="142"/>
                  </a:cubicBezTo>
                  <a:cubicBezTo>
                    <a:pt x="424" y="79"/>
                    <a:pt x="533" y="17"/>
                    <a:pt x="533" y="17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670;p88"/>
            <p:cNvSpPr/>
            <p:nvPr/>
          </p:nvSpPr>
          <p:spPr>
            <a:xfrm>
              <a:off x="5133012" y="1780641"/>
              <a:ext cx="3500" cy="7310"/>
            </a:xfrm>
            <a:custGeom>
              <a:avLst/>
              <a:gdLst/>
              <a:ahLst/>
              <a:cxnLst/>
              <a:rect l="l" t="t" r="r" b="b"/>
              <a:pathLst>
                <a:path w="158" h="330" extrusionOk="0">
                  <a:moveTo>
                    <a:pt x="158" y="0"/>
                  </a:moveTo>
                  <a:lnTo>
                    <a:pt x="1" y="173"/>
                  </a:lnTo>
                  <a:lnTo>
                    <a:pt x="17" y="32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0671;p88"/>
            <p:cNvSpPr/>
            <p:nvPr/>
          </p:nvSpPr>
          <p:spPr>
            <a:xfrm>
              <a:off x="5145172" y="1774040"/>
              <a:ext cx="3500" cy="3500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157" y="0"/>
                  </a:moveTo>
                  <a:lnTo>
                    <a:pt x="0" y="47"/>
                  </a:lnTo>
                  <a:lnTo>
                    <a:pt x="63" y="157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672;p88"/>
            <p:cNvSpPr/>
            <p:nvPr/>
          </p:nvSpPr>
          <p:spPr>
            <a:xfrm>
              <a:off x="4831657" y="1320955"/>
              <a:ext cx="2791" cy="1418"/>
            </a:xfrm>
            <a:custGeom>
              <a:avLst/>
              <a:gdLst/>
              <a:ahLst/>
              <a:cxnLst/>
              <a:rect l="l" t="t" r="r" b="b"/>
              <a:pathLst>
                <a:path w="126" h="64" extrusionOk="0">
                  <a:moveTo>
                    <a:pt x="126" y="0"/>
                  </a:moveTo>
                  <a:cubicBezTo>
                    <a:pt x="126" y="0"/>
                    <a:pt x="95" y="16"/>
                    <a:pt x="63" y="32"/>
                  </a:cubicBezTo>
                  <a:cubicBezTo>
                    <a:pt x="32" y="47"/>
                    <a:pt x="1" y="63"/>
                    <a:pt x="1" y="63"/>
                  </a:cubicBezTo>
                  <a:cubicBezTo>
                    <a:pt x="63" y="32"/>
                    <a:pt x="95" y="16"/>
                    <a:pt x="12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0673;p88"/>
            <p:cNvSpPr/>
            <p:nvPr/>
          </p:nvSpPr>
          <p:spPr>
            <a:xfrm>
              <a:off x="4855269" y="1315041"/>
              <a:ext cx="1063" cy="1418"/>
            </a:xfrm>
            <a:custGeom>
              <a:avLst/>
              <a:gdLst/>
              <a:ahLst/>
              <a:cxnLst/>
              <a:rect l="l" t="t" r="r" b="b"/>
              <a:pathLst>
                <a:path w="48" h="64" extrusionOk="0">
                  <a:moveTo>
                    <a:pt x="47" y="1"/>
                  </a:moveTo>
                  <a:lnTo>
                    <a:pt x="47" y="1"/>
                  </a:lnTo>
                  <a:cubicBezTo>
                    <a:pt x="16" y="48"/>
                    <a:pt x="0" y="64"/>
                    <a:pt x="32" y="64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0674;p88"/>
            <p:cNvSpPr/>
            <p:nvPr/>
          </p:nvSpPr>
          <p:spPr>
            <a:xfrm>
              <a:off x="5044477" y="1306026"/>
              <a:ext cx="4895" cy="2459"/>
            </a:xfrm>
            <a:custGeom>
              <a:avLst/>
              <a:gdLst/>
              <a:ahLst/>
              <a:cxnLst/>
              <a:rect l="l" t="t" r="r" b="b"/>
              <a:pathLst>
                <a:path w="221" h="111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8" y="16"/>
                    <a:pt x="79" y="32"/>
                    <a:pt x="1" y="63"/>
                  </a:cubicBezTo>
                  <a:cubicBezTo>
                    <a:pt x="17" y="79"/>
                    <a:pt x="48" y="94"/>
                    <a:pt x="64" y="110"/>
                  </a:cubicBezTo>
                  <a:cubicBezTo>
                    <a:pt x="126" y="63"/>
                    <a:pt x="173" y="32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0675;p88"/>
            <p:cNvSpPr/>
            <p:nvPr/>
          </p:nvSpPr>
          <p:spPr>
            <a:xfrm>
              <a:off x="5034066" y="1316436"/>
              <a:ext cx="5936" cy="2459"/>
            </a:xfrm>
            <a:custGeom>
              <a:avLst/>
              <a:gdLst/>
              <a:ahLst/>
              <a:cxnLst/>
              <a:rect l="l" t="t" r="r" b="b"/>
              <a:pathLst>
                <a:path w="268" h="111" extrusionOk="0">
                  <a:moveTo>
                    <a:pt x="1" y="1"/>
                  </a:moveTo>
                  <a:cubicBezTo>
                    <a:pt x="28" y="14"/>
                    <a:pt x="60" y="28"/>
                    <a:pt x="97" y="42"/>
                  </a:cubicBezTo>
                  <a:lnTo>
                    <a:pt x="97" y="42"/>
                  </a:lnTo>
                  <a:cubicBezTo>
                    <a:pt x="47" y="19"/>
                    <a:pt x="1" y="1"/>
                    <a:pt x="1" y="1"/>
                  </a:cubicBezTo>
                  <a:close/>
                  <a:moveTo>
                    <a:pt x="97" y="42"/>
                  </a:moveTo>
                  <a:lnTo>
                    <a:pt x="97" y="42"/>
                  </a:lnTo>
                  <a:cubicBezTo>
                    <a:pt x="112" y="49"/>
                    <a:pt x="127" y="56"/>
                    <a:pt x="142" y="63"/>
                  </a:cubicBezTo>
                  <a:cubicBezTo>
                    <a:pt x="155" y="67"/>
                    <a:pt x="168" y="71"/>
                    <a:pt x="180" y="75"/>
                  </a:cubicBezTo>
                  <a:lnTo>
                    <a:pt x="180" y="75"/>
                  </a:lnTo>
                  <a:cubicBezTo>
                    <a:pt x="151" y="63"/>
                    <a:pt x="123" y="52"/>
                    <a:pt x="97" y="42"/>
                  </a:cubicBezTo>
                  <a:close/>
                  <a:moveTo>
                    <a:pt x="180" y="75"/>
                  </a:moveTo>
                  <a:cubicBezTo>
                    <a:pt x="208" y="86"/>
                    <a:pt x="237" y="97"/>
                    <a:pt x="267" y="110"/>
                  </a:cubicBezTo>
                  <a:cubicBezTo>
                    <a:pt x="267" y="110"/>
                    <a:pt x="228" y="91"/>
                    <a:pt x="180" y="7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0676;p88"/>
            <p:cNvSpPr/>
            <p:nvPr/>
          </p:nvSpPr>
          <p:spPr>
            <a:xfrm>
              <a:off x="4729588" y="1378944"/>
              <a:ext cx="3832" cy="4519"/>
            </a:xfrm>
            <a:custGeom>
              <a:avLst/>
              <a:gdLst/>
              <a:ahLst/>
              <a:cxnLst/>
              <a:rect l="l" t="t" r="r" b="b"/>
              <a:pathLst>
                <a:path w="173" h="204" extrusionOk="0">
                  <a:moveTo>
                    <a:pt x="32" y="0"/>
                  </a:moveTo>
                  <a:lnTo>
                    <a:pt x="0" y="204"/>
                  </a:lnTo>
                  <a:cubicBezTo>
                    <a:pt x="173" y="47"/>
                    <a:pt x="47" y="63"/>
                    <a:pt x="3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0677;p88"/>
            <p:cNvSpPr/>
            <p:nvPr/>
          </p:nvSpPr>
          <p:spPr>
            <a:xfrm>
              <a:off x="4721259" y="1764316"/>
              <a:ext cx="709" cy="709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0" y="1"/>
                  </a:moveTo>
                  <a:cubicBezTo>
                    <a:pt x="0" y="16"/>
                    <a:pt x="16" y="16"/>
                    <a:pt x="16" y="32"/>
                  </a:cubicBezTo>
                  <a:cubicBezTo>
                    <a:pt x="31" y="16"/>
                    <a:pt x="16" y="16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0678;p88"/>
            <p:cNvSpPr/>
            <p:nvPr/>
          </p:nvSpPr>
          <p:spPr>
            <a:xfrm>
              <a:off x="4827492" y="1839317"/>
              <a:ext cx="5914" cy="709"/>
            </a:xfrm>
            <a:custGeom>
              <a:avLst/>
              <a:gdLst/>
              <a:ahLst/>
              <a:cxnLst/>
              <a:rect l="l" t="t" r="r" b="b"/>
              <a:pathLst>
                <a:path w="267" h="32" extrusionOk="0">
                  <a:moveTo>
                    <a:pt x="0" y="0"/>
                  </a:moveTo>
                  <a:lnTo>
                    <a:pt x="0" y="0"/>
                  </a:lnTo>
                  <a:cubicBezTo>
                    <a:pt x="47" y="16"/>
                    <a:pt x="126" y="32"/>
                    <a:pt x="267" y="32"/>
                  </a:cubicBezTo>
                  <a:cubicBezTo>
                    <a:pt x="189" y="32"/>
                    <a:pt x="94" y="16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0679;p88"/>
            <p:cNvSpPr/>
            <p:nvPr/>
          </p:nvSpPr>
          <p:spPr>
            <a:xfrm>
              <a:off x="5170867" y="1735144"/>
              <a:ext cx="377" cy="1772"/>
            </a:xfrm>
            <a:custGeom>
              <a:avLst/>
              <a:gdLst/>
              <a:ahLst/>
              <a:cxnLst/>
              <a:rect l="l" t="t" r="r" b="b"/>
              <a:pathLst>
                <a:path w="17" h="80" extrusionOk="0">
                  <a:moveTo>
                    <a:pt x="0" y="1"/>
                  </a:moveTo>
                  <a:lnTo>
                    <a:pt x="0" y="1"/>
                  </a:lnTo>
                  <a:cubicBezTo>
                    <a:pt x="16" y="32"/>
                    <a:pt x="16" y="64"/>
                    <a:pt x="16" y="79"/>
                  </a:cubicBezTo>
                  <a:cubicBezTo>
                    <a:pt x="16" y="48"/>
                    <a:pt x="16" y="32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0680;p88"/>
            <p:cNvSpPr/>
            <p:nvPr/>
          </p:nvSpPr>
          <p:spPr>
            <a:xfrm>
              <a:off x="4634452" y="1553223"/>
              <a:ext cx="775" cy="2193"/>
            </a:xfrm>
            <a:custGeom>
              <a:avLst/>
              <a:gdLst/>
              <a:ahLst/>
              <a:cxnLst/>
              <a:rect l="l" t="t" r="r" b="b"/>
              <a:pathLst>
                <a:path w="35" h="99" extrusionOk="0">
                  <a:moveTo>
                    <a:pt x="16" y="1"/>
                  </a:moveTo>
                  <a:cubicBezTo>
                    <a:pt x="1" y="1"/>
                    <a:pt x="1" y="16"/>
                    <a:pt x="1" y="16"/>
                  </a:cubicBezTo>
                  <a:cubicBezTo>
                    <a:pt x="20" y="76"/>
                    <a:pt x="29" y="99"/>
                    <a:pt x="31" y="99"/>
                  </a:cubicBezTo>
                  <a:cubicBezTo>
                    <a:pt x="34" y="99"/>
                    <a:pt x="25" y="55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0681;p88"/>
            <p:cNvSpPr/>
            <p:nvPr/>
          </p:nvSpPr>
          <p:spPr>
            <a:xfrm>
              <a:off x="5171553" y="1395956"/>
              <a:ext cx="377" cy="354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16" y="0"/>
                  </a:moveTo>
                  <a:lnTo>
                    <a:pt x="1" y="16"/>
                  </a:lnTo>
                  <a:lnTo>
                    <a:pt x="16" y="16"/>
                  </a:lnTo>
                  <a:cubicBezTo>
                    <a:pt x="16" y="16"/>
                    <a:pt x="16" y="16"/>
                    <a:pt x="1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0682;p88"/>
            <p:cNvSpPr/>
            <p:nvPr/>
          </p:nvSpPr>
          <p:spPr>
            <a:xfrm>
              <a:off x="5162538" y="1387605"/>
              <a:ext cx="12869" cy="8373"/>
            </a:xfrm>
            <a:custGeom>
              <a:avLst/>
              <a:gdLst/>
              <a:ahLst/>
              <a:cxnLst/>
              <a:rect l="l" t="t" r="r" b="b"/>
              <a:pathLst>
                <a:path w="581" h="378" extrusionOk="0">
                  <a:moveTo>
                    <a:pt x="580" y="1"/>
                  </a:moveTo>
                  <a:lnTo>
                    <a:pt x="0" y="126"/>
                  </a:lnTo>
                  <a:cubicBezTo>
                    <a:pt x="267" y="158"/>
                    <a:pt x="329" y="252"/>
                    <a:pt x="423" y="377"/>
                  </a:cubicBezTo>
                  <a:lnTo>
                    <a:pt x="58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0683;p88"/>
            <p:cNvSpPr/>
            <p:nvPr/>
          </p:nvSpPr>
          <p:spPr>
            <a:xfrm>
              <a:off x="4609445" y="1277075"/>
              <a:ext cx="660026" cy="564670"/>
            </a:xfrm>
            <a:custGeom>
              <a:avLst/>
              <a:gdLst/>
              <a:ahLst/>
              <a:cxnLst/>
              <a:rect l="l" t="t" r="r" b="b"/>
              <a:pathLst>
                <a:path w="29798" h="25493" extrusionOk="0">
                  <a:moveTo>
                    <a:pt x="12423" y="1484"/>
                  </a:moveTo>
                  <a:cubicBezTo>
                    <a:pt x="12478" y="1484"/>
                    <a:pt x="12540" y="1511"/>
                    <a:pt x="12619" y="1527"/>
                  </a:cubicBezTo>
                  <a:cubicBezTo>
                    <a:pt x="12547" y="1563"/>
                    <a:pt x="12429" y="1626"/>
                    <a:pt x="12343" y="1626"/>
                  </a:cubicBezTo>
                  <a:cubicBezTo>
                    <a:pt x="12316" y="1626"/>
                    <a:pt x="12292" y="1620"/>
                    <a:pt x="12274" y="1605"/>
                  </a:cubicBezTo>
                  <a:cubicBezTo>
                    <a:pt x="12321" y="1511"/>
                    <a:pt x="12368" y="1484"/>
                    <a:pt x="12423" y="1484"/>
                  </a:cubicBezTo>
                  <a:close/>
                  <a:moveTo>
                    <a:pt x="20033" y="1668"/>
                  </a:moveTo>
                  <a:lnTo>
                    <a:pt x="20033" y="1668"/>
                  </a:lnTo>
                  <a:cubicBezTo>
                    <a:pt x="20127" y="1684"/>
                    <a:pt x="20237" y="1699"/>
                    <a:pt x="20331" y="1762"/>
                  </a:cubicBezTo>
                  <a:cubicBezTo>
                    <a:pt x="20314" y="1769"/>
                    <a:pt x="20296" y="1772"/>
                    <a:pt x="20278" y="1772"/>
                  </a:cubicBezTo>
                  <a:cubicBezTo>
                    <a:pt x="20211" y="1772"/>
                    <a:pt x="20131" y="1730"/>
                    <a:pt x="20033" y="1668"/>
                  </a:cubicBezTo>
                  <a:close/>
                  <a:moveTo>
                    <a:pt x="10595" y="1837"/>
                  </a:moveTo>
                  <a:cubicBezTo>
                    <a:pt x="10557" y="1848"/>
                    <a:pt x="10534" y="1856"/>
                    <a:pt x="10534" y="1856"/>
                  </a:cubicBezTo>
                  <a:cubicBezTo>
                    <a:pt x="10559" y="1852"/>
                    <a:pt x="10580" y="1845"/>
                    <a:pt x="10595" y="1837"/>
                  </a:cubicBezTo>
                  <a:close/>
                  <a:moveTo>
                    <a:pt x="21114" y="2185"/>
                  </a:moveTo>
                  <a:cubicBezTo>
                    <a:pt x="21121" y="2188"/>
                    <a:pt x="21129" y="2192"/>
                    <a:pt x="21136" y="2195"/>
                  </a:cubicBezTo>
                  <a:lnTo>
                    <a:pt x="21136" y="2195"/>
                  </a:lnTo>
                  <a:cubicBezTo>
                    <a:pt x="21129" y="2192"/>
                    <a:pt x="21122" y="2188"/>
                    <a:pt x="21114" y="2185"/>
                  </a:cubicBezTo>
                  <a:close/>
                  <a:moveTo>
                    <a:pt x="26985" y="5618"/>
                  </a:moveTo>
                  <a:cubicBezTo>
                    <a:pt x="26990" y="5618"/>
                    <a:pt x="27000" y="5626"/>
                    <a:pt x="27022" y="5648"/>
                  </a:cubicBezTo>
                  <a:lnTo>
                    <a:pt x="27022" y="5648"/>
                  </a:lnTo>
                  <a:cubicBezTo>
                    <a:pt x="27000" y="5650"/>
                    <a:pt x="26980" y="5655"/>
                    <a:pt x="26961" y="5665"/>
                  </a:cubicBezTo>
                  <a:cubicBezTo>
                    <a:pt x="26981" y="5645"/>
                    <a:pt x="26975" y="5618"/>
                    <a:pt x="26985" y="5618"/>
                  </a:cubicBezTo>
                  <a:close/>
                  <a:moveTo>
                    <a:pt x="26267" y="6263"/>
                  </a:moveTo>
                  <a:cubicBezTo>
                    <a:pt x="26268" y="6268"/>
                    <a:pt x="26269" y="6272"/>
                    <a:pt x="26271" y="6276"/>
                  </a:cubicBezTo>
                  <a:cubicBezTo>
                    <a:pt x="26270" y="6272"/>
                    <a:pt x="26268" y="6268"/>
                    <a:pt x="26267" y="6263"/>
                  </a:cubicBezTo>
                  <a:close/>
                  <a:moveTo>
                    <a:pt x="26412" y="6402"/>
                  </a:moveTo>
                  <a:lnTo>
                    <a:pt x="26412" y="6402"/>
                  </a:lnTo>
                  <a:cubicBezTo>
                    <a:pt x="26415" y="6403"/>
                    <a:pt x="26418" y="6403"/>
                    <a:pt x="26421" y="6404"/>
                  </a:cubicBezTo>
                  <a:lnTo>
                    <a:pt x="26421" y="6404"/>
                  </a:lnTo>
                  <a:lnTo>
                    <a:pt x="26412" y="6402"/>
                  </a:lnTo>
                  <a:close/>
                  <a:moveTo>
                    <a:pt x="2117" y="9599"/>
                  </a:moveTo>
                  <a:cubicBezTo>
                    <a:pt x="2109" y="9628"/>
                    <a:pt x="2101" y="9655"/>
                    <a:pt x="2093" y="9681"/>
                  </a:cubicBezTo>
                  <a:lnTo>
                    <a:pt x="2093" y="9681"/>
                  </a:lnTo>
                  <a:cubicBezTo>
                    <a:pt x="2108" y="9651"/>
                    <a:pt x="2117" y="9623"/>
                    <a:pt x="2117" y="9599"/>
                  </a:cubicBezTo>
                  <a:close/>
                  <a:moveTo>
                    <a:pt x="173" y="13831"/>
                  </a:moveTo>
                  <a:cubicBezTo>
                    <a:pt x="198" y="13940"/>
                    <a:pt x="201" y="13973"/>
                    <a:pt x="191" y="13973"/>
                  </a:cubicBezTo>
                  <a:cubicBezTo>
                    <a:pt x="183" y="13973"/>
                    <a:pt x="164" y="13947"/>
                    <a:pt x="142" y="13925"/>
                  </a:cubicBezTo>
                  <a:lnTo>
                    <a:pt x="173" y="13831"/>
                  </a:lnTo>
                  <a:close/>
                  <a:moveTo>
                    <a:pt x="27146" y="19108"/>
                  </a:moveTo>
                  <a:cubicBezTo>
                    <a:pt x="27146" y="19108"/>
                    <a:pt x="27100" y="19154"/>
                    <a:pt x="27039" y="19223"/>
                  </a:cubicBezTo>
                  <a:cubicBezTo>
                    <a:pt x="27039" y="19223"/>
                    <a:pt x="27039" y="19208"/>
                    <a:pt x="27039" y="19208"/>
                  </a:cubicBezTo>
                  <a:cubicBezTo>
                    <a:pt x="27116" y="19138"/>
                    <a:pt x="27146" y="19108"/>
                    <a:pt x="27146" y="19108"/>
                  </a:cubicBezTo>
                  <a:close/>
                  <a:moveTo>
                    <a:pt x="1425" y="19386"/>
                  </a:moveTo>
                  <a:cubicBezTo>
                    <a:pt x="1419" y="19395"/>
                    <a:pt x="1415" y="19409"/>
                    <a:pt x="1412" y="19427"/>
                  </a:cubicBezTo>
                  <a:cubicBezTo>
                    <a:pt x="1417" y="19414"/>
                    <a:pt x="1421" y="19400"/>
                    <a:pt x="1425" y="19386"/>
                  </a:cubicBezTo>
                  <a:close/>
                  <a:moveTo>
                    <a:pt x="25362" y="20775"/>
                  </a:moveTo>
                  <a:lnTo>
                    <a:pt x="25362" y="20775"/>
                  </a:lnTo>
                  <a:cubicBezTo>
                    <a:pt x="25360" y="20781"/>
                    <a:pt x="25357" y="20788"/>
                    <a:pt x="25353" y="20795"/>
                  </a:cubicBezTo>
                  <a:lnTo>
                    <a:pt x="25353" y="20795"/>
                  </a:lnTo>
                  <a:cubicBezTo>
                    <a:pt x="25357" y="20788"/>
                    <a:pt x="25360" y="20782"/>
                    <a:pt x="25362" y="20775"/>
                  </a:cubicBezTo>
                  <a:close/>
                  <a:moveTo>
                    <a:pt x="4405" y="21418"/>
                  </a:moveTo>
                  <a:cubicBezTo>
                    <a:pt x="4410" y="21426"/>
                    <a:pt x="4417" y="21436"/>
                    <a:pt x="4428" y="21447"/>
                  </a:cubicBezTo>
                  <a:lnTo>
                    <a:pt x="4428" y="21447"/>
                  </a:lnTo>
                  <a:lnTo>
                    <a:pt x="4405" y="21418"/>
                  </a:lnTo>
                  <a:close/>
                  <a:moveTo>
                    <a:pt x="12861" y="0"/>
                  </a:moveTo>
                  <a:cubicBezTo>
                    <a:pt x="12755" y="0"/>
                    <a:pt x="12536" y="82"/>
                    <a:pt x="12305" y="163"/>
                  </a:cubicBezTo>
                  <a:cubicBezTo>
                    <a:pt x="12097" y="233"/>
                    <a:pt x="11871" y="302"/>
                    <a:pt x="11673" y="302"/>
                  </a:cubicBezTo>
                  <a:cubicBezTo>
                    <a:pt x="11603" y="302"/>
                    <a:pt x="11536" y="293"/>
                    <a:pt x="11475" y="273"/>
                  </a:cubicBezTo>
                  <a:lnTo>
                    <a:pt x="11475" y="273"/>
                  </a:lnTo>
                  <a:cubicBezTo>
                    <a:pt x="11584" y="351"/>
                    <a:pt x="11694" y="414"/>
                    <a:pt x="11475" y="492"/>
                  </a:cubicBezTo>
                  <a:cubicBezTo>
                    <a:pt x="11414" y="506"/>
                    <a:pt x="11344" y="511"/>
                    <a:pt x="11267" y="511"/>
                  </a:cubicBezTo>
                  <a:cubicBezTo>
                    <a:pt x="11113" y="511"/>
                    <a:pt x="10934" y="492"/>
                    <a:pt x="10763" y="492"/>
                  </a:cubicBezTo>
                  <a:cubicBezTo>
                    <a:pt x="10536" y="492"/>
                    <a:pt x="10323" y="525"/>
                    <a:pt x="10205" y="680"/>
                  </a:cubicBezTo>
                  <a:cubicBezTo>
                    <a:pt x="10158" y="665"/>
                    <a:pt x="10127" y="649"/>
                    <a:pt x="10127" y="633"/>
                  </a:cubicBezTo>
                  <a:cubicBezTo>
                    <a:pt x="9876" y="743"/>
                    <a:pt x="9296" y="963"/>
                    <a:pt x="9170" y="1151"/>
                  </a:cubicBezTo>
                  <a:cubicBezTo>
                    <a:pt x="9115" y="1085"/>
                    <a:pt x="9041" y="1059"/>
                    <a:pt x="8955" y="1059"/>
                  </a:cubicBezTo>
                  <a:cubicBezTo>
                    <a:pt x="8753" y="1059"/>
                    <a:pt x="8488" y="1207"/>
                    <a:pt x="8246" y="1339"/>
                  </a:cubicBezTo>
                  <a:cubicBezTo>
                    <a:pt x="8012" y="1494"/>
                    <a:pt x="7794" y="1642"/>
                    <a:pt x="7654" y="1642"/>
                  </a:cubicBezTo>
                  <a:cubicBezTo>
                    <a:pt x="7597" y="1642"/>
                    <a:pt x="7552" y="1617"/>
                    <a:pt x="7525" y="1558"/>
                  </a:cubicBezTo>
                  <a:cubicBezTo>
                    <a:pt x="7525" y="1558"/>
                    <a:pt x="7524" y="1558"/>
                    <a:pt x="7524" y="1558"/>
                  </a:cubicBezTo>
                  <a:cubicBezTo>
                    <a:pt x="7498" y="1558"/>
                    <a:pt x="6788" y="1966"/>
                    <a:pt x="6788" y="1966"/>
                  </a:cubicBezTo>
                  <a:lnTo>
                    <a:pt x="6788" y="1919"/>
                  </a:lnTo>
                  <a:cubicBezTo>
                    <a:pt x="6286" y="2154"/>
                    <a:pt x="6208" y="2358"/>
                    <a:pt x="6098" y="2546"/>
                  </a:cubicBezTo>
                  <a:cubicBezTo>
                    <a:pt x="6071" y="2556"/>
                    <a:pt x="6052" y="2560"/>
                    <a:pt x="6040" y="2560"/>
                  </a:cubicBezTo>
                  <a:cubicBezTo>
                    <a:pt x="5998" y="2560"/>
                    <a:pt x="6036" y="2507"/>
                    <a:pt x="6036" y="2483"/>
                  </a:cubicBezTo>
                  <a:lnTo>
                    <a:pt x="6036" y="2483"/>
                  </a:lnTo>
                  <a:cubicBezTo>
                    <a:pt x="5330" y="2844"/>
                    <a:pt x="5268" y="2906"/>
                    <a:pt x="4907" y="3486"/>
                  </a:cubicBezTo>
                  <a:lnTo>
                    <a:pt x="4750" y="3423"/>
                  </a:lnTo>
                  <a:cubicBezTo>
                    <a:pt x="4672" y="3580"/>
                    <a:pt x="3731" y="3988"/>
                    <a:pt x="3324" y="4677"/>
                  </a:cubicBezTo>
                  <a:cubicBezTo>
                    <a:pt x="3324" y="4662"/>
                    <a:pt x="3308" y="4630"/>
                    <a:pt x="3340" y="4568"/>
                  </a:cubicBezTo>
                  <a:lnTo>
                    <a:pt x="3340" y="4568"/>
                  </a:lnTo>
                  <a:cubicBezTo>
                    <a:pt x="3214" y="4771"/>
                    <a:pt x="3057" y="4944"/>
                    <a:pt x="2885" y="5116"/>
                  </a:cubicBezTo>
                  <a:cubicBezTo>
                    <a:pt x="2713" y="5289"/>
                    <a:pt x="2540" y="5461"/>
                    <a:pt x="2383" y="5634"/>
                  </a:cubicBezTo>
                  <a:cubicBezTo>
                    <a:pt x="2054" y="5963"/>
                    <a:pt x="1851" y="6308"/>
                    <a:pt x="1992" y="6574"/>
                  </a:cubicBezTo>
                  <a:lnTo>
                    <a:pt x="1835" y="7138"/>
                  </a:lnTo>
                  <a:cubicBezTo>
                    <a:pt x="1946" y="6965"/>
                    <a:pt x="2007" y="6906"/>
                    <a:pt x="2042" y="6906"/>
                  </a:cubicBezTo>
                  <a:cubicBezTo>
                    <a:pt x="2115" y="6906"/>
                    <a:pt x="2075" y="7161"/>
                    <a:pt x="2148" y="7161"/>
                  </a:cubicBezTo>
                  <a:cubicBezTo>
                    <a:pt x="2163" y="7161"/>
                    <a:pt x="2184" y="7150"/>
                    <a:pt x="2211" y="7123"/>
                  </a:cubicBezTo>
                  <a:lnTo>
                    <a:pt x="2211" y="7123"/>
                  </a:lnTo>
                  <a:cubicBezTo>
                    <a:pt x="2148" y="7264"/>
                    <a:pt x="2023" y="7389"/>
                    <a:pt x="1945" y="7467"/>
                  </a:cubicBezTo>
                  <a:cubicBezTo>
                    <a:pt x="1909" y="7497"/>
                    <a:pt x="1878" y="7513"/>
                    <a:pt x="1856" y="7513"/>
                  </a:cubicBezTo>
                  <a:cubicBezTo>
                    <a:pt x="1821" y="7513"/>
                    <a:pt x="1812" y="7471"/>
                    <a:pt x="1851" y="7373"/>
                  </a:cubicBezTo>
                  <a:lnTo>
                    <a:pt x="1898" y="7342"/>
                  </a:lnTo>
                  <a:cubicBezTo>
                    <a:pt x="1875" y="7314"/>
                    <a:pt x="1852" y="7302"/>
                    <a:pt x="1828" y="7302"/>
                  </a:cubicBezTo>
                  <a:cubicBezTo>
                    <a:pt x="1646" y="7302"/>
                    <a:pt x="1431" y="8022"/>
                    <a:pt x="1278" y="8022"/>
                  </a:cubicBezTo>
                  <a:cubicBezTo>
                    <a:pt x="1270" y="8022"/>
                    <a:pt x="1263" y="8020"/>
                    <a:pt x="1255" y="8016"/>
                  </a:cubicBezTo>
                  <a:cubicBezTo>
                    <a:pt x="706" y="9364"/>
                    <a:pt x="236" y="10728"/>
                    <a:pt x="111" y="12091"/>
                  </a:cubicBezTo>
                  <a:lnTo>
                    <a:pt x="346" y="11966"/>
                  </a:lnTo>
                  <a:lnTo>
                    <a:pt x="299" y="12421"/>
                  </a:lnTo>
                  <a:cubicBezTo>
                    <a:pt x="279" y="12473"/>
                    <a:pt x="246" y="12509"/>
                    <a:pt x="216" y="12509"/>
                  </a:cubicBezTo>
                  <a:cubicBezTo>
                    <a:pt x="174" y="12509"/>
                    <a:pt x="139" y="12440"/>
                    <a:pt x="158" y="12248"/>
                  </a:cubicBezTo>
                  <a:lnTo>
                    <a:pt x="158" y="12248"/>
                  </a:lnTo>
                  <a:cubicBezTo>
                    <a:pt x="17" y="12421"/>
                    <a:pt x="220" y="12812"/>
                    <a:pt x="267" y="12828"/>
                  </a:cubicBezTo>
                  <a:cubicBezTo>
                    <a:pt x="242" y="13006"/>
                    <a:pt x="212" y="13068"/>
                    <a:pt x="181" y="13068"/>
                  </a:cubicBezTo>
                  <a:cubicBezTo>
                    <a:pt x="111" y="13068"/>
                    <a:pt x="37" y="12735"/>
                    <a:pt x="10" y="12735"/>
                  </a:cubicBezTo>
                  <a:cubicBezTo>
                    <a:pt x="6" y="12735"/>
                    <a:pt x="3" y="12744"/>
                    <a:pt x="1" y="12765"/>
                  </a:cubicBezTo>
                  <a:cubicBezTo>
                    <a:pt x="1" y="12765"/>
                    <a:pt x="1" y="12828"/>
                    <a:pt x="17" y="12906"/>
                  </a:cubicBezTo>
                  <a:lnTo>
                    <a:pt x="17" y="13047"/>
                  </a:lnTo>
                  <a:lnTo>
                    <a:pt x="48" y="12985"/>
                  </a:lnTo>
                  <a:cubicBezTo>
                    <a:pt x="142" y="13204"/>
                    <a:pt x="236" y="13220"/>
                    <a:pt x="220" y="13627"/>
                  </a:cubicBezTo>
                  <a:cubicBezTo>
                    <a:pt x="173" y="13894"/>
                    <a:pt x="79" y="13769"/>
                    <a:pt x="79" y="13863"/>
                  </a:cubicBezTo>
                  <a:cubicBezTo>
                    <a:pt x="64" y="13863"/>
                    <a:pt x="64" y="13910"/>
                    <a:pt x="79" y="14035"/>
                  </a:cubicBezTo>
                  <a:lnTo>
                    <a:pt x="95" y="14631"/>
                  </a:lnTo>
                  <a:lnTo>
                    <a:pt x="267" y="14380"/>
                  </a:lnTo>
                  <a:cubicBezTo>
                    <a:pt x="334" y="14558"/>
                    <a:pt x="330" y="14761"/>
                    <a:pt x="378" y="14761"/>
                  </a:cubicBezTo>
                  <a:cubicBezTo>
                    <a:pt x="396" y="14761"/>
                    <a:pt x="421" y="14733"/>
                    <a:pt x="460" y="14665"/>
                  </a:cubicBezTo>
                  <a:lnTo>
                    <a:pt x="460" y="14665"/>
                  </a:lnTo>
                  <a:cubicBezTo>
                    <a:pt x="347" y="14883"/>
                    <a:pt x="365" y="15430"/>
                    <a:pt x="471" y="15947"/>
                  </a:cubicBezTo>
                  <a:cubicBezTo>
                    <a:pt x="503" y="16073"/>
                    <a:pt x="534" y="16198"/>
                    <a:pt x="550" y="16323"/>
                  </a:cubicBezTo>
                  <a:cubicBezTo>
                    <a:pt x="581" y="16449"/>
                    <a:pt x="612" y="16559"/>
                    <a:pt x="644" y="16668"/>
                  </a:cubicBezTo>
                  <a:cubicBezTo>
                    <a:pt x="691" y="16872"/>
                    <a:pt x="722" y="17029"/>
                    <a:pt x="722" y="17091"/>
                  </a:cubicBezTo>
                  <a:cubicBezTo>
                    <a:pt x="816" y="17264"/>
                    <a:pt x="910" y="17421"/>
                    <a:pt x="988" y="17593"/>
                  </a:cubicBezTo>
                  <a:cubicBezTo>
                    <a:pt x="1051" y="17781"/>
                    <a:pt x="1098" y="17969"/>
                    <a:pt x="1177" y="18189"/>
                  </a:cubicBezTo>
                  <a:cubicBezTo>
                    <a:pt x="1177" y="18125"/>
                    <a:pt x="1217" y="18061"/>
                    <a:pt x="1273" y="18061"/>
                  </a:cubicBezTo>
                  <a:cubicBezTo>
                    <a:pt x="1328" y="18061"/>
                    <a:pt x="1397" y="18121"/>
                    <a:pt x="1459" y="18298"/>
                  </a:cubicBezTo>
                  <a:cubicBezTo>
                    <a:pt x="1239" y="18314"/>
                    <a:pt x="1255" y="18486"/>
                    <a:pt x="1318" y="18722"/>
                  </a:cubicBezTo>
                  <a:cubicBezTo>
                    <a:pt x="1362" y="18941"/>
                    <a:pt x="1474" y="19188"/>
                    <a:pt x="1425" y="19386"/>
                  </a:cubicBezTo>
                  <a:lnTo>
                    <a:pt x="1425" y="19386"/>
                  </a:lnTo>
                  <a:cubicBezTo>
                    <a:pt x="1431" y="19375"/>
                    <a:pt x="1439" y="19370"/>
                    <a:pt x="1448" y="19370"/>
                  </a:cubicBezTo>
                  <a:cubicBezTo>
                    <a:pt x="1501" y="19370"/>
                    <a:pt x="1598" y="19556"/>
                    <a:pt x="1694" y="19725"/>
                  </a:cubicBezTo>
                  <a:cubicBezTo>
                    <a:pt x="1786" y="19878"/>
                    <a:pt x="1878" y="20012"/>
                    <a:pt x="1935" y="20012"/>
                  </a:cubicBezTo>
                  <a:cubicBezTo>
                    <a:pt x="1966" y="20012"/>
                    <a:pt x="1986" y="19974"/>
                    <a:pt x="1992" y="19882"/>
                  </a:cubicBezTo>
                  <a:lnTo>
                    <a:pt x="1992" y="19882"/>
                  </a:lnTo>
                  <a:cubicBezTo>
                    <a:pt x="2117" y="20195"/>
                    <a:pt x="1866" y="19976"/>
                    <a:pt x="1898" y="20242"/>
                  </a:cubicBezTo>
                  <a:cubicBezTo>
                    <a:pt x="2023" y="20399"/>
                    <a:pt x="2148" y="20571"/>
                    <a:pt x="2258" y="20759"/>
                  </a:cubicBezTo>
                  <a:cubicBezTo>
                    <a:pt x="2321" y="20838"/>
                    <a:pt x="2368" y="20932"/>
                    <a:pt x="2430" y="21041"/>
                  </a:cubicBezTo>
                  <a:cubicBezTo>
                    <a:pt x="2493" y="21135"/>
                    <a:pt x="2556" y="21229"/>
                    <a:pt x="2603" y="21324"/>
                  </a:cubicBezTo>
                  <a:cubicBezTo>
                    <a:pt x="2728" y="21527"/>
                    <a:pt x="2854" y="21731"/>
                    <a:pt x="3010" y="21919"/>
                  </a:cubicBezTo>
                  <a:cubicBezTo>
                    <a:pt x="3167" y="22107"/>
                    <a:pt x="3308" y="22311"/>
                    <a:pt x="3496" y="22468"/>
                  </a:cubicBezTo>
                  <a:cubicBezTo>
                    <a:pt x="3533" y="22443"/>
                    <a:pt x="3512" y="22330"/>
                    <a:pt x="3602" y="22330"/>
                  </a:cubicBezTo>
                  <a:cubicBezTo>
                    <a:pt x="3626" y="22330"/>
                    <a:pt x="3657" y="22338"/>
                    <a:pt x="3700" y="22358"/>
                  </a:cubicBezTo>
                  <a:cubicBezTo>
                    <a:pt x="3700" y="22358"/>
                    <a:pt x="3747" y="22499"/>
                    <a:pt x="3794" y="22625"/>
                  </a:cubicBezTo>
                  <a:cubicBezTo>
                    <a:pt x="3841" y="22766"/>
                    <a:pt x="3904" y="22907"/>
                    <a:pt x="3904" y="22907"/>
                  </a:cubicBezTo>
                  <a:cubicBezTo>
                    <a:pt x="3944" y="22932"/>
                    <a:pt x="3983" y="22939"/>
                    <a:pt x="4022" y="22939"/>
                  </a:cubicBezTo>
                  <a:cubicBezTo>
                    <a:pt x="4067" y="22939"/>
                    <a:pt x="4111" y="22930"/>
                    <a:pt x="4155" y="22930"/>
                  </a:cubicBezTo>
                  <a:cubicBezTo>
                    <a:pt x="4237" y="22930"/>
                    <a:pt x="4319" y="22962"/>
                    <a:pt x="4405" y="23142"/>
                  </a:cubicBezTo>
                  <a:cubicBezTo>
                    <a:pt x="4393" y="23094"/>
                    <a:pt x="4381" y="23027"/>
                    <a:pt x="4426" y="23027"/>
                  </a:cubicBezTo>
                  <a:cubicBezTo>
                    <a:pt x="4440" y="23027"/>
                    <a:pt x="4458" y="23033"/>
                    <a:pt x="4484" y="23048"/>
                  </a:cubicBezTo>
                  <a:cubicBezTo>
                    <a:pt x="4641" y="23236"/>
                    <a:pt x="4844" y="23361"/>
                    <a:pt x="5032" y="23518"/>
                  </a:cubicBezTo>
                  <a:cubicBezTo>
                    <a:pt x="5236" y="23659"/>
                    <a:pt x="5456" y="23784"/>
                    <a:pt x="5675" y="23894"/>
                  </a:cubicBezTo>
                  <a:cubicBezTo>
                    <a:pt x="5785" y="23941"/>
                    <a:pt x="5895" y="24004"/>
                    <a:pt x="6004" y="24051"/>
                  </a:cubicBezTo>
                  <a:lnTo>
                    <a:pt x="6318" y="24192"/>
                  </a:lnTo>
                  <a:cubicBezTo>
                    <a:pt x="6537" y="24286"/>
                    <a:pt x="6757" y="24364"/>
                    <a:pt x="6992" y="24443"/>
                  </a:cubicBezTo>
                  <a:cubicBezTo>
                    <a:pt x="7885" y="24772"/>
                    <a:pt x="8779" y="25070"/>
                    <a:pt x="9703" y="25493"/>
                  </a:cubicBezTo>
                  <a:cubicBezTo>
                    <a:pt x="9554" y="25393"/>
                    <a:pt x="9569" y="25370"/>
                    <a:pt x="9652" y="25370"/>
                  </a:cubicBezTo>
                  <a:cubicBezTo>
                    <a:pt x="9700" y="25370"/>
                    <a:pt x="9770" y="25377"/>
                    <a:pt x="9844" y="25383"/>
                  </a:cubicBezTo>
                  <a:cubicBezTo>
                    <a:pt x="9719" y="25352"/>
                    <a:pt x="9860" y="25258"/>
                    <a:pt x="9844" y="25179"/>
                  </a:cubicBezTo>
                  <a:lnTo>
                    <a:pt x="9844" y="25179"/>
                  </a:lnTo>
                  <a:cubicBezTo>
                    <a:pt x="9845" y="25179"/>
                    <a:pt x="10048" y="25258"/>
                    <a:pt x="10236" y="25336"/>
                  </a:cubicBezTo>
                  <a:cubicBezTo>
                    <a:pt x="10424" y="25430"/>
                    <a:pt x="10628" y="25477"/>
                    <a:pt x="10628" y="25477"/>
                  </a:cubicBezTo>
                  <a:cubicBezTo>
                    <a:pt x="10687" y="25407"/>
                    <a:pt x="10825" y="25398"/>
                    <a:pt x="10983" y="25398"/>
                  </a:cubicBezTo>
                  <a:cubicBezTo>
                    <a:pt x="11036" y="25398"/>
                    <a:pt x="11091" y="25399"/>
                    <a:pt x="11145" y="25399"/>
                  </a:cubicBezTo>
                  <a:cubicBezTo>
                    <a:pt x="11189" y="25402"/>
                    <a:pt x="11233" y="25404"/>
                    <a:pt x="11275" y="25404"/>
                  </a:cubicBezTo>
                  <a:cubicBezTo>
                    <a:pt x="11430" y="25404"/>
                    <a:pt x="11563" y="25379"/>
                    <a:pt x="11600" y="25305"/>
                  </a:cubicBezTo>
                  <a:lnTo>
                    <a:pt x="11600" y="25305"/>
                  </a:lnTo>
                  <a:lnTo>
                    <a:pt x="11334" y="25336"/>
                  </a:lnTo>
                  <a:cubicBezTo>
                    <a:pt x="11506" y="25226"/>
                    <a:pt x="11381" y="25101"/>
                    <a:pt x="11239" y="24976"/>
                  </a:cubicBezTo>
                  <a:cubicBezTo>
                    <a:pt x="11098" y="24835"/>
                    <a:pt x="10926" y="24678"/>
                    <a:pt x="10957" y="24537"/>
                  </a:cubicBezTo>
                  <a:lnTo>
                    <a:pt x="10957" y="24537"/>
                  </a:lnTo>
                  <a:cubicBezTo>
                    <a:pt x="10899" y="24571"/>
                    <a:pt x="10838" y="24585"/>
                    <a:pt x="10773" y="24585"/>
                  </a:cubicBezTo>
                  <a:cubicBezTo>
                    <a:pt x="10630" y="24585"/>
                    <a:pt x="10472" y="24514"/>
                    <a:pt x="10299" y="24427"/>
                  </a:cubicBezTo>
                  <a:cubicBezTo>
                    <a:pt x="10174" y="24380"/>
                    <a:pt x="10048" y="24317"/>
                    <a:pt x="9923" y="24302"/>
                  </a:cubicBezTo>
                  <a:cubicBezTo>
                    <a:pt x="9852" y="24286"/>
                    <a:pt x="9782" y="24274"/>
                    <a:pt x="9709" y="24274"/>
                  </a:cubicBezTo>
                  <a:cubicBezTo>
                    <a:pt x="9637" y="24274"/>
                    <a:pt x="9562" y="24286"/>
                    <a:pt x="9484" y="24317"/>
                  </a:cubicBezTo>
                  <a:cubicBezTo>
                    <a:pt x="9374" y="24239"/>
                    <a:pt x="9609" y="24255"/>
                    <a:pt x="9547" y="24176"/>
                  </a:cubicBezTo>
                  <a:lnTo>
                    <a:pt x="9547" y="24176"/>
                  </a:lnTo>
                  <a:cubicBezTo>
                    <a:pt x="9480" y="24210"/>
                    <a:pt x="9407" y="24229"/>
                    <a:pt x="9323" y="24229"/>
                  </a:cubicBezTo>
                  <a:cubicBezTo>
                    <a:pt x="9209" y="24229"/>
                    <a:pt x="9075" y="24194"/>
                    <a:pt x="8904" y="24114"/>
                  </a:cubicBezTo>
                  <a:lnTo>
                    <a:pt x="8951" y="24098"/>
                  </a:lnTo>
                  <a:cubicBezTo>
                    <a:pt x="8058" y="23863"/>
                    <a:pt x="7728" y="23612"/>
                    <a:pt x="6804" y="23126"/>
                  </a:cubicBezTo>
                  <a:lnTo>
                    <a:pt x="6804" y="23126"/>
                  </a:lnTo>
                  <a:lnTo>
                    <a:pt x="6819" y="23299"/>
                  </a:lnTo>
                  <a:cubicBezTo>
                    <a:pt x="6631" y="23189"/>
                    <a:pt x="6600" y="23126"/>
                    <a:pt x="6521" y="23048"/>
                  </a:cubicBezTo>
                  <a:lnTo>
                    <a:pt x="6521" y="23048"/>
                  </a:lnTo>
                  <a:cubicBezTo>
                    <a:pt x="6192" y="23142"/>
                    <a:pt x="7086" y="23314"/>
                    <a:pt x="6788" y="23440"/>
                  </a:cubicBezTo>
                  <a:cubicBezTo>
                    <a:pt x="6741" y="23346"/>
                    <a:pt x="6631" y="23251"/>
                    <a:pt x="6490" y="23173"/>
                  </a:cubicBezTo>
                  <a:cubicBezTo>
                    <a:pt x="6349" y="23095"/>
                    <a:pt x="6192" y="23001"/>
                    <a:pt x="6020" y="22907"/>
                  </a:cubicBezTo>
                  <a:cubicBezTo>
                    <a:pt x="5942" y="22860"/>
                    <a:pt x="5863" y="22828"/>
                    <a:pt x="5785" y="22781"/>
                  </a:cubicBezTo>
                  <a:cubicBezTo>
                    <a:pt x="5722" y="22734"/>
                    <a:pt x="5659" y="22672"/>
                    <a:pt x="5597" y="22625"/>
                  </a:cubicBezTo>
                  <a:cubicBezTo>
                    <a:pt x="5487" y="22530"/>
                    <a:pt x="5424" y="22436"/>
                    <a:pt x="5424" y="22342"/>
                  </a:cubicBezTo>
                  <a:cubicBezTo>
                    <a:pt x="5368" y="22303"/>
                    <a:pt x="5335" y="22288"/>
                    <a:pt x="5315" y="22288"/>
                  </a:cubicBezTo>
                  <a:cubicBezTo>
                    <a:pt x="5261" y="22288"/>
                    <a:pt x="5306" y="22397"/>
                    <a:pt x="5252" y="22397"/>
                  </a:cubicBezTo>
                  <a:cubicBezTo>
                    <a:pt x="5232" y="22397"/>
                    <a:pt x="5198" y="22382"/>
                    <a:pt x="5142" y="22342"/>
                  </a:cubicBezTo>
                  <a:lnTo>
                    <a:pt x="5126" y="22217"/>
                  </a:lnTo>
                  <a:lnTo>
                    <a:pt x="5001" y="22248"/>
                  </a:lnTo>
                  <a:cubicBezTo>
                    <a:pt x="4844" y="22107"/>
                    <a:pt x="4829" y="21951"/>
                    <a:pt x="4876" y="21888"/>
                  </a:cubicBezTo>
                  <a:lnTo>
                    <a:pt x="4876" y="21888"/>
                  </a:lnTo>
                  <a:cubicBezTo>
                    <a:pt x="4907" y="21935"/>
                    <a:pt x="5001" y="21966"/>
                    <a:pt x="5048" y="21998"/>
                  </a:cubicBezTo>
                  <a:cubicBezTo>
                    <a:pt x="4906" y="21784"/>
                    <a:pt x="4530" y="21557"/>
                    <a:pt x="4428" y="21447"/>
                  </a:cubicBezTo>
                  <a:lnTo>
                    <a:pt x="4428" y="21447"/>
                  </a:lnTo>
                  <a:lnTo>
                    <a:pt x="4594" y="21668"/>
                  </a:lnTo>
                  <a:cubicBezTo>
                    <a:pt x="4500" y="21606"/>
                    <a:pt x="4421" y="21527"/>
                    <a:pt x="4327" y="21465"/>
                  </a:cubicBezTo>
                  <a:cubicBezTo>
                    <a:pt x="4233" y="21386"/>
                    <a:pt x="4170" y="21292"/>
                    <a:pt x="4076" y="21198"/>
                  </a:cubicBezTo>
                  <a:cubicBezTo>
                    <a:pt x="3998" y="21104"/>
                    <a:pt x="3920" y="21026"/>
                    <a:pt x="3841" y="20932"/>
                  </a:cubicBezTo>
                  <a:lnTo>
                    <a:pt x="3622" y="20634"/>
                  </a:lnTo>
                  <a:cubicBezTo>
                    <a:pt x="3543" y="20540"/>
                    <a:pt x="3465" y="20446"/>
                    <a:pt x="3402" y="20336"/>
                  </a:cubicBezTo>
                  <a:cubicBezTo>
                    <a:pt x="3324" y="20242"/>
                    <a:pt x="3261" y="20148"/>
                    <a:pt x="3183" y="20038"/>
                  </a:cubicBezTo>
                  <a:cubicBezTo>
                    <a:pt x="3042" y="19850"/>
                    <a:pt x="2916" y="19662"/>
                    <a:pt x="2775" y="19490"/>
                  </a:cubicBezTo>
                  <a:lnTo>
                    <a:pt x="2744" y="19568"/>
                  </a:lnTo>
                  <a:cubicBezTo>
                    <a:pt x="2525" y="19302"/>
                    <a:pt x="2493" y="19176"/>
                    <a:pt x="2446" y="19019"/>
                  </a:cubicBezTo>
                  <a:cubicBezTo>
                    <a:pt x="2415" y="18878"/>
                    <a:pt x="2383" y="18722"/>
                    <a:pt x="2211" y="18392"/>
                  </a:cubicBezTo>
                  <a:lnTo>
                    <a:pt x="2211" y="18392"/>
                  </a:lnTo>
                  <a:lnTo>
                    <a:pt x="2242" y="18408"/>
                  </a:lnTo>
                  <a:cubicBezTo>
                    <a:pt x="2117" y="18298"/>
                    <a:pt x="2023" y="18110"/>
                    <a:pt x="1945" y="17922"/>
                  </a:cubicBezTo>
                  <a:lnTo>
                    <a:pt x="1945" y="17922"/>
                  </a:lnTo>
                  <a:cubicBezTo>
                    <a:pt x="1961" y="17939"/>
                    <a:pt x="1975" y="17946"/>
                    <a:pt x="1985" y="17946"/>
                  </a:cubicBezTo>
                  <a:cubicBezTo>
                    <a:pt x="2046" y="17946"/>
                    <a:pt x="2005" y="17687"/>
                    <a:pt x="2069" y="17687"/>
                  </a:cubicBezTo>
                  <a:cubicBezTo>
                    <a:pt x="2084" y="17687"/>
                    <a:pt x="2104" y="17701"/>
                    <a:pt x="2133" y="17734"/>
                  </a:cubicBezTo>
                  <a:cubicBezTo>
                    <a:pt x="1772" y="17076"/>
                    <a:pt x="1929" y="17421"/>
                    <a:pt x="1537" y="17029"/>
                  </a:cubicBezTo>
                  <a:lnTo>
                    <a:pt x="1615" y="16888"/>
                  </a:lnTo>
                  <a:cubicBezTo>
                    <a:pt x="1474" y="16747"/>
                    <a:pt x="1412" y="16747"/>
                    <a:pt x="1286" y="16386"/>
                  </a:cubicBezTo>
                  <a:lnTo>
                    <a:pt x="1286" y="16386"/>
                  </a:lnTo>
                  <a:cubicBezTo>
                    <a:pt x="1324" y="16448"/>
                    <a:pt x="1350" y="16470"/>
                    <a:pt x="1371" y="16470"/>
                  </a:cubicBezTo>
                  <a:cubicBezTo>
                    <a:pt x="1423" y="16470"/>
                    <a:pt x="1438" y="16326"/>
                    <a:pt x="1504" y="16326"/>
                  </a:cubicBezTo>
                  <a:cubicBezTo>
                    <a:pt x="1530" y="16326"/>
                    <a:pt x="1566" y="16350"/>
                    <a:pt x="1615" y="16417"/>
                  </a:cubicBezTo>
                  <a:cubicBezTo>
                    <a:pt x="1615" y="16010"/>
                    <a:pt x="1537" y="15743"/>
                    <a:pt x="1427" y="15508"/>
                  </a:cubicBezTo>
                  <a:cubicBezTo>
                    <a:pt x="1333" y="15289"/>
                    <a:pt x="1286" y="15101"/>
                    <a:pt x="1443" y="14897"/>
                  </a:cubicBezTo>
                  <a:cubicBezTo>
                    <a:pt x="1396" y="14855"/>
                    <a:pt x="1361" y="14837"/>
                    <a:pt x="1334" y="14837"/>
                  </a:cubicBezTo>
                  <a:cubicBezTo>
                    <a:pt x="1180" y="14837"/>
                    <a:pt x="1318" y="15438"/>
                    <a:pt x="1287" y="15438"/>
                  </a:cubicBezTo>
                  <a:cubicBezTo>
                    <a:pt x="1284" y="15438"/>
                    <a:pt x="1279" y="15430"/>
                    <a:pt x="1271" y="15414"/>
                  </a:cubicBezTo>
                  <a:cubicBezTo>
                    <a:pt x="1260" y="15446"/>
                    <a:pt x="1244" y="15460"/>
                    <a:pt x="1226" y="15460"/>
                  </a:cubicBezTo>
                  <a:cubicBezTo>
                    <a:pt x="1189" y="15460"/>
                    <a:pt x="1140" y="15404"/>
                    <a:pt x="1098" y="15320"/>
                  </a:cubicBezTo>
                  <a:cubicBezTo>
                    <a:pt x="1051" y="15195"/>
                    <a:pt x="1004" y="15022"/>
                    <a:pt x="1004" y="14897"/>
                  </a:cubicBezTo>
                  <a:cubicBezTo>
                    <a:pt x="988" y="14756"/>
                    <a:pt x="1067" y="14646"/>
                    <a:pt x="1161" y="14474"/>
                  </a:cubicBezTo>
                  <a:cubicBezTo>
                    <a:pt x="1237" y="14322"/>
                    <a:pt x="1328" y="14125"/>
                    <a:pt x="1304" y="13827"/>
                  </a:cubicBezTo>
                  <a:lnTo>
                    <a:pt x="1304" y="13827"/>
                  </a:lnTo>
                  <a:cubicBezTo>
                    <a:pt x="1312" y="13864"/>
                    <a:pt x="1333" y="13873"/>
                    <a:pt x="1333" y="13925"/>
                  </a:cubicBezTo>
                  <a:cubicBezTo>
                    <a:pt x="1396" y="13690"/>
                    <a:pt x="1224" y="13471"/>
                    <a:pt x="1349" y="13173"/>
                  </a:cubicBezTo>
                  <a:cubicBezTo>
                    <a:pt x="1161" y="13016"/>
                    <a:pt x="1365" y="12812"/>
                    <a:pt x="1130" y="12750"/>
                  </a:cubicBezTo>
                  <a:cubicBezTo>
                    <a:pt x="1130" y="12750"/>
                    <a:pt x="1130" y="12781"/>
                    <a:pt x="1130" y="12844"/>
                  </a:cubicBezTo>
                  <a:cubicBezTo>
                    <a:pt x="1130" y="12891"/>
                    <a:pt x="1145" y="12969"/>
                    <a:pt x="1145" y="13047"/>
                  </a:cubicBezTo>
                  <a:lnTo>
                    <a:pt x="1177" y="13330"/>
                  </a:lnTo>
                  <a:cubicBezTo>
                    <a:pt x="1145" y="13173"/>
                    <a:pt x="1051" y="13000"/>
                    <a:pt x="1004" y="12812"/>
                  </a:cubicBezTo>
                  <a:cubicBezTo>
                    <a:pt x="957" y="12624"/>
                    <a:pt x="926" y="12405"/>
                    <a:pt x="1020" y="12138"/>
                  </a:cubicBezTo>
                  <a:cubicBezTo>
                    <a:pt x="1067" y="12185"/>
                    <a:pt x="1114" y="12342"/>
                    <a:pt x="1145" y="12468"/>
                  </a:cubicBezTo>
                  <a:cubicBezTo>
                    <a:pt x="1224" y="12311"/>
                    <a:pt x="1114" y="12154"/>
                    <a:pt x="1192" y="11997"/>
                  </a:cubicBezTo>
                  <a:lnTo>
                    <a:pt x="1192" y="11997"/>
                  </a:lnTo>
                  <a:cubicBezTo>
                    <a:pt x="1318" y="12029"/>
                    <a:pt x="1318" y="12201"/>
                    <a:pt x="1302" y="12421"/>
                  </a:cubicBezTo>
                  <a:cubicBezTo>
                    <a:pt x="1302" y="12624"/>
                    <a:pt x="1271" y="12891"/>
                    <a:pt x="1380" y="13063"/>
                  </a:cubicBezTo>
                  <a:cubicBezTo>
                    <a:pt x="1447" y="12917"/>
                    <a:pt x="1300" y="12536"/>
                    <a:pt x="1395" y="12536"/>
                  </a:cubicBezTo>
                  <a:cubicBezTo>
                    <a:pt x="1413" y="12536"/>
                    <a:pt x="1438" y="12548"/>
                    <a:pt x="1474" y="12577"/>
                  </a:cubicBezTo>
                  <a:cubicBezTo>
                    <a:pt x="1318" y="12452"/>
                    <a:pt x="1349" y="12295"/>
                    <a:pt x="1380" y="12107"/>
                  </a:cubicBezTo>
                  <a:cubicBezTo>
                    <a:pt x="1412" y="11935"/>
                    <a:pt x="1474" y="11747"/>
                    <a:pt x="1365" y="11527"/>
                  </a:cubicBezTo>
                  <a:lnTo>
                    <a:pt x="1365" y="11527"/>
                  </a:lnTo>
                  <a:lnTo>
                    <a:pt x="1506" y="11574"/>
                  </a:lnTo>
                  <a:cubicBezTo>
                    <a:pt x="1490" y="11496"/>
                    <a:pt x="1443" y="11355"/>
                    <a:pt x="1459" y="11229"/>
                  </a:cubicBezTo>
                  <a:lnTo>
                    <a:pt x="1459" y="11229"/>
                  </a:lnTo>
                  <a:cubicBezTo>
                    <a:pt x="1459" y="11229"/>
                    <a:pt x="1506" y="11292"/>
                    <a:pt x="1537" y="11355"/>
                  </a:cubicBezTo>
                  <a:lnTo>
                    <a:pt x="1615" y="11480"/>
                  </a:lnTo>
                  <a:cubicBezTo>
                    <a:pt x="1506" y="11104"/>
                    <a:pt x="1866" y="10853"/>
                    <a:pt x="1835" y="10524"/>
                  </a:cubicBezTo>
                  <a:lnTo>
                    <a:pt x="1835" y="10524"/>
                  </a:lnTo>
                  <a:cubicBezTo>
                    <a:pt x="1789" y="10806"/>
                    <a:pt x="1749" y="10871"/>
                    <a:pt x="1706" y="10871"/>
                  </a:cubicBezTo>
                  <a:cubicBezTo>
                    <a:pt x="1669" y="10871"/>
                    <a:pt x="1630" y="10823"/>
                    <a:pt x="1584" y="10823"/>
                  </a:cubicBezTo>
                  <a:cubicBezTo>
                    <a:pt x="1556" y="10823"/>
                    <a:pt x="1525" y="10841"/>
                    <a:pt x="1490" y="10900"/>
                  </a:cubicBezTo>
                  <a:cubicBezTo>
                    <a:pt x="1459" y="10461"/>
                    <a:pt x="1584" y="10367"/>
                    <a:pt x="1725" y="10257"/>
                  </a:cubicBezTo>
                  <a:cubicBezTo>
                    <a:pt x="1804" y="10210"/>
                    <a:pt x="1866" y="10148"/>
                    <a:pt x="1945" y="10054"/>
                  </a:cubicBezTo>
                  <a:cubicBezTo>
                    <a:pt x="1999" y="9972"/>
                    <a:pt x="2042" y="9854"/>
                    <a:pt x="2093" y="9681"/>
                  </a:cubicBezTo>
                  <a:lnTo>
                    <a:pt x="2093" y="9681"/>
                  </a:lnTo>
                  <a:cubicBezTo>
                    <a:pt x="2069" y="9729"/>
                    <a:pt x="2031" y="9780"/>
                    <a:pt x="1992" y="9819"/>
                  </a:cubicBezTo>
                  <a:cubicBezTo>
                    <a:pt x="1967" y="9860"/>
                    <a:pt x="1942" y="9883"/>
                    <a:pt x="1922" y="9883"/>
                  </a:cubicBezTo>
                  <a:cubicBezTo>
                    <a:pt x="1904" y="9883"/>
                    <a:pt x="1889" y="9863"/>
                    <a:pt x="1882" y="9819"/>
                  </a:cubicBezTo>
                  <a:cubicBezTo>
                    <a:pt x="1976" y="9646"/>
                    <a:pt x="2101" y="9442"/>
                    <a:pt x="2195" y="9364"/>
                  </a:cubicBezTo>
                  <a:cubicBezTo>
                    <a:pt x="2255" y="9159"/>
                    <a:pt x="2253" y="9101"/>
                    <a:pt x="2225" y="9101"/>
                  </a:cubicBezTo>
                  <a:cubicBezTo>
                    <a:pt x="2188" y="9101"/>
                    <a:pt x="2104" y="9205"/>
                    <a:pt x="2057" y="9205"/>
                  </a:cubicBezTo>
                  <a:cubicBezTo>
                    <a:pt x="2037" y="9205"/>
                    <a:pt x="2023" y="9185"/>
                    <a:pt x="2023" y="9129"/>
                  </a:cubicBezTo>
                  <a:cubicBezTo>
                    <a:pt x="2258" y="8988"/>
                    <a:pt x="2070" y="8815"/>
                    <a:pt x="2117" y="8533"/>
                  </a:cubicBezTo>
                  <a:lnTo>
                    <a:pt x="2117" y="8533"/>
                  </a:lnTo>
                  <a:lnTo>
                    <a:pt x="2258" y="8596"/>
                  </a:lnTo>
                  <a:cubicBezTo>
                    <a:pt x="2619" y="7969"/>
                    <a:pt x="2054" y="8298"/>
                    <a:pt x="2430" y="7750"/>
                  </a:cubicBezTo>
                  <a:lnTo>
                    <a:pt x="2430" y="7750"/>
                  </a:lnTo>
                  <a:lnTo>
                    <a:pt x="2493" y="8079"/>
                  </a:lnTo>
                  <a:lnTo>
                    <a:pt x="2587" y="7765"/>
                  </a:lnTo>
                  <a:lnTo>
                    <a:pt x="2713" y="7891"/>
                  </a:lnTo>
                  <a:cubicBezTo>
                    <a:pt x="2760" y="7530"/>
                    <a:pt x="2854" y="7436"/>
                    <a:pt x="3073" y="7154"/>
                  </a:cubicBezTo>
                  <a:lnTo>
                    <a:pt x="3073" y="7154"/>
                  </a:lnTo>
                  <a:cubicBezTo>
                    <a:pt x="3068" y="7155"/>
                    <a:pt x="3062" y="7155"/>
                    <a:pt x="3057" y="7155"/>
                  </a:cubicBezTo>
                  <a:cubicBezTo>
                    <a:pt x="2928" y="7155"/>
                    <a:pt x="2876" y="6971"/>
                    <a:pt x="3042" y="6715"/>
                  </a:cubicBezTo>
                  <a:cubicBezTo>
                    <a:pt x="3082" y="6685"/>
                    <a:pt x="3107" y="6676"/>
                    <a:pt x="3124" y="6676"/>
                  </a:cubicBezTo>
                  <a:cubicBezTo>
                    <a:pt x="3152" y="6676"/>
                    <a:pt x="3157" y="6702"/>
                    <a:pt x="3170" y="6702"/>
                  </a:cubicBezTo>
                  <a:cubicBezTo>
                    <a:pt x="3186" y="6702"/>
                    <a:pt x="3214" y="6664"/>
                    <a:pt x="3308" y="6496"/>
                  </a:cubicBezTo>
                  <a:lnTo>
                    <a:pt x="3308" y="6496"/>
                  </a:lnTo>
                  <a:cubicBezTo>
                    <a:pt x="3324" y="6637"/>
                    <a:pt x="3371" y="6793"/>
                    <a:pt x="3152" y="6872"/>
                  </a:cubicBezTo>
                  <a:cubicBezTo>
                    <a:pt x="3183" y="6919"/>
                    <a:pt x="3183" y="7013"/>
                    <a:pt x="3199" y="7060"/>
                  </a:cubicBezTo>
                  <a:cubicBezTo>
                    <a:pt x="3418" y="6919"/>
                    <a:pt x="3528" y="6590"/>
                    <a:pt x="3637" y="6464"/>
                  </a:cubicBezTo>
                  <a:lnTo>
                    <a:pt x="3637" y="6464"/>
                  </a:lnTo>
                  <a:cubicBezTo>
                    <a:pt x="3590" y="6511"/>
                    <a:pt x="3543" y="6558"/>
                    <a:pt x="3496" y="6574"/>
                  </a:cubicBezTo>
                  <a:lnTo>
                    <a:pt x="3731" y="5947"/>
                  </a:lnTo>
                  <a:cubicBezTo>
                    <a:pt x="3752" y="5938"/>
                    <a:pt x="3767" y="5934"/>
                    <a:pt x="3779" y="5934"/>
                  </a:cubicBezTo>
                  <a:cubicBezTo>
                    <a:pt x="3831" y="5934"/>
                    <a:pt x="3810" y="6009"/>
                    <a:pt x="3810" y="6072"/>
                  </a:cubicBezTo>
                  <a:cubicBezTo>
                    <a:pt x="3873" y="5963"/>
                    <a:pt x="3888" y="5853"/>
                    <a:pt x="3998" y="5696"/>
                  </a:cubicBezTo>
                  <a:cubicBezTo>
                    <a:pt x="4061" y="5822"/>
                    <a:pt x="4155" y="5884"/>
                    <a:pt x="4029" y="6119"/>
                  </a:cubicBezTo>
                  <a:lnTo>
                    <a:pt x="4327" y="5587"/>
                  </a:lnTo>
                  <a:cubicBezTo>
                    <a:pt x="4375" y="5587"/>
                    <a:pt x="4532" y="5514"/>
                    <a:pt x="4590" y="5514"/>
                  </a:cubicBezTo>
                  <a:cubicBezTo>
                    <a:pt x="4608" y="5514"/>
                    <a:pt x="4617" y="5521"/>
                    <a:pt x="4609" y="5539"/>
                  </a:cubicBezTo>
                  <a:cubicBezTo>
                    <a:pt x="4766" y="5445"/>
                    <a:pt x="4860" y="5257"/>
                    <a:pt x="4985" y="5069"/>
                  </a:cubicBezTo>
                  <a:cubicBezTo>
                    <a:pt x="5111" y="4881"/>
                    <a:pt x="5252" y="4677"/>
                    <a:pt x="5440" y="4568"/>
                  </a:cubicBezTo>
                  <a:cubicBezTo>
                    <a:pt x="5456" y="4536"/>
                    <a:pt x="5471" y="4489"/>
                    <a:pt x="5534" y="4411"/>
                  </a:cubicBezTo>
                  <a:cubicBezTo>
                    <a:pt x="5706" y="4301"/>
                    <a:pt x="5895" y="4207"/>
                    <a:pt x="6067" y="4097"/>
                  </a:cubicBezTo>
                  <a:cubicBezTo>
                    <a:pt x="6255" y="3988"/>
                    <a:pt x="6427" y="3862"/>
                    <a:pt x="6600" y="3643"/>
                  </a:cubicBezTo>
                  <a:cubicBezTo>
                    <a:pt x="6600" y="3643"/>
                    <a:pt x="6678" y="3643"/>
                    <a:pt x="6772" y="3659"/>
                  </a:cubicBezTo>
                  <a:lnTo>
                    <a:pt x="6945" y="3674"/>
                  </a:lnTo>
                  <a:cubicBezTo>
                    <a:pt x="7258" y="3423"/>
                    <a:pt x="6474" y="3643"/>
                    <a:pt x="6992" y="3235"/>
                  </a:cubicBezTo>
                  <a:cubicBezTo>
                    <a:pt x="7106" y="3140"/>
                    <a:pt x="7175" y="3107"/>
                    <a:pt x="7219" y="3107"/>
                  </a:cubicBezTo>
                  <a:cubicBezTo>
                    <a:pt x="7316" y="3107"/>
                    <a:pt x="7296" y="3267"/>
                    <a:pt x="7404" y="3267"/>
                  </a:cubicBezTo>
                  <a:cubicBezTo>
                    <a:pt x="7408" y="3267"/>
                    <a:pt x="7411" y="3267"/>
                    <a:pt x="7415" y="3267"/>
                  </a:cubicBezTo>
                  <a:cubicBezTo>
                    <a:pt x="7478" y="3157"/>
                    <a:pt x="7587" y="3016"/>
                    <a:pt x="7713" y="2891"/>
                  </a:cubicBezTo>
                  <a:cubicBezTo>
                    <a:pt x="7854" y="2749"/>
                    <a:pt x="8042" y="2655"/>
                    <a:pt x="8277" y="2655"/>
                  </a:cubicBezTo>
                  <a:cubicBezTo>
                    <a:pt x="8167" y="2749"/>
                    <a:pt x="8042" y="2765"/>
                    <a:pt x="7932" y="2828"/>
                  </a:cubicBezTo>
                  <a:cubicBezTo>
                    <a:pt x="7932" y="2828"/>
                    <a:pt x="8026" y="2828"/>
                    <a:pt x="8105" y="2812"/>
                  </a:cubicBezTo>
                  <a:lnTo>
                    <a:pt x="8277" y="2812"/>
                  </a:lnTo>
                  <a:cubicBezTo>
                    <a:pt x="8011" y="3126"/>
                    <a:pt x="7760" y="3220"/>
                    <a:pt x="8073" y="3220"/>
                  </a:cubicBezTo>
                  <a:cubicBezTo>
                    <a:pt x="7995" y="3016"/>
                    <a:pt x="8277" y="2891"/>
                    <a:pt x="8559" y="2749"/>
                  </a:cubicBezTo>
                  <a:cubicBezTo>
                    <a:pt x="8841" y="2608"/>
                    <a:pt x="9123" y="2514"/>
                    <a:pt x="9076" y="2311"/>
                  </a:cubicBezTo>
                  <a:lnTo>
                    <a:pt x="9312" y="2311"/>
                  </a:lnTo>
                  <a:cubicBezTo>
                    <a:pt x="9249" y="2326"/>
                    <a:pt x="9249" y="2358"/>
                    <a:pt x="9186" y="2373"/>
                  </a:cubicBezTo>
                  <a:cubicBezTo>
                    <a:pt x="9210" y="2376"/>
                    <a:pt x="9232" y="2377"/>
                    <a:pt x="9252" y="2377"/>
                  </a:cubicBezTo>
                  <a:cubicBezTo>
                    <a:pt x="9617" y="2377"/>
                    <a:pt x="9419" y="1991"/>
                    <a:pt x="9938" y="1887"/>
                  </a:cubicBezTo>
                  <a:cubicBezTo>
                    <a:pt x="9970" y="1885"/>
                    <a:pt x="10000" y="1883"/>
                    <a:pt x="10028" y="1883"/>
                  </a:cubicBezTo>
                  <a:cubicBezTo>
                    <a:pt x="10167" y="1883"/>
                    <a:pt x="10249" y="1916"/>
                    <a:pt x="10158" y="1981"/>
                  </a:cubicBezTo>
                  <a:lnTo>
                    <a:pt x="10534" y="1793"/>
                  </a:lnTo>
                  <a:cubicBezTo>
                    <a:pt x="10555" y="1788"/>
                    <a:pt x="10571" y="1786"/>
                    <a:pt x="10585" y="1786"/>
                  </a:cubicBezTo>
                  <a:cubicBezTo>
                    <a:pt x="10633" y="1786"/>
                    <a:pt x="10633" y="1816"/>
                    <a:pt x="10595" y="1837"/>
                  </a:cubicBezTo>
                  <a:lnTo>
                    <a:pt x="10595" y="1837"/>
                  </a:lnTo>
                  <a:cubicBezTo>
                    <a:pt x="10650" y="1821"/>
                    <a:pt x="10738" y="1796"/>
                    <a:pt x="10832" y="1778"/>
                  </a:cubicBezTo>
                  <a:cubicBezTo>
                    <a:pt x="10989" y="1746"/>
                    <a:pt x="11145" y="1699"/>
                    <a:pt x="11145" y="1699"/>
                  </a:cubicBezTo>
                  <a:lnTo>
                    <a:pt x="11145" y="1715"/>
                  </a:lnTo>
                  <a:cubicBezTo>
                    <a:pt x="11224" y="1637"/>
                    <a:pt x="11428" y="1511"/>
                    <a:pt x="11522" y="1449"/>
                  </a:cubicBezTo>
                  <a:lnTo>
                    <a:pt x="11522" y="1449"/>
                  </a:lnTo>
                  <a:cubicBezTo>
                    <a:pt x="11694" y="1480"/>
                    <a:pt x="11443" y="1496"/>
                    <a:pt x="11490" y="1543"/>
                  </a:cubicBezTo>
                  <a:cubicBezTo>
                    <a:pt x="11490" y="1543"/>
                    <a:pt x="11584" y="1511"/>
                    <a:pt x="11663" y="1480"/>
                  </a:cubicBezTo>
                  <a:lnTo>
                    <a:pt x="11835" y="1401"/>
                  </a:lnTo>
                  <a:lnTo>
                    <a:pt x="11835" y="1401"/>
                  </a:lnTo>
                  <a:cubicBezTo>
                    <a:pt x="11992" y="1496"/>
                    <a:pt x="11710" y="1621"/>
                    <a:pt x="11459" y="1652"/>
                  </a:cubicBezTo>
                  <a:cubicBezTo>
                    <a:pt x="11565" y="1750"/>
                    <a:pt x="11634" y="1783"/>
                    <a:pt x="11694" y="1783"/>
                  </a:cubicBezTo>
                  <a:cubicBezTo>
                    <a:pt x="11821" y="1783"/>
                    <a:pt x="11904" y="1632"/>
                    <a:pt x="12207" y="1632"/>
                  </a:cubicBezTo>
                  <a:cubicBezTo>
                    <a:pt x="12286" y="1632"/>
                    <a:pt x="12380" y="1642"/>
                    <a:pt x="12493" y="1668"/>
                  </a:cubicBezTo>
                  <a:cubicBezTo>
                    <a:pt x="12493" y="1668"/>
                    <a:pt x="12415" y="1684"/>
                    <a:pt x="12321" y="1699"/>
                  </a:cubicBezTo>
                  <a:lnTo>
                    <a:pt x="12164" y="1746"/>
                  </a:lnTo>
                  <a:cubicBezTo>
                    <a:pt x="12399" y="1950"/>
                    <a:pt x="12650" y="1856"/>
                    <a:pt x="13026" y="1981"/>
                  </a:cubicBezTo>
                  <a:cubicBezTo>
                    <a:pt x="12948" y="1903"/>
                    <a:pt x="12258" y="1668"/>
                    <a:pt x="12634" y="1543"/>
                  </a:cubicBezTo>
                  <a:lnTo>
                    <a:pt x="12634" y="1543"/>
                  </a:lnTo>
                  <a:cubicBezTo>
                    <a:pt x="12666" y="1547"/>
                    <a:pt x="12701" y="1550"/>
                    <a:pt x="12739" y="1550"/>
                  </a:cubicBezTo>
                  <a:cubicBezTo>
                    <a:pt x="12831" y="1550"/>
                    <a:pt x="12944" y="1531"/>
                    <a:pt x="13089" y="1464"/>
                  </a:cubicBezTo>
                  <a:cubicBezTo>
                    <a:pt x="13099" y="1564"/>
                    <a:pt x="13185" y="1587"/>
                    <a:pt x="13310" y="1587"/>
                  </a:cubicBezTo>
                  <a:cubicBezTo>
                    <a:pt x="13383" y="1587"/>
                    <a:pt x="13468" y="1580"/>
                    <a:pt x="13559" y="1574"/>
                  </a:cubicBezTo>
                  <a:lnTo>
                    <a:pt x="13559" y="1574"/>
                  </a:lnTo>
                  <a:lnTo>
                    <a:pt x="13544" y="1778"/>
                  </a:lnTo>
                  <a:cubicBezTo>
                    <a:pt x="13810" y="1715"/>
                    <a:pt x="13794" y="1621"/>
                    <a:pt x="13967" y="1527"/>
                  </a:cubicBezTo>
                  <a:cubicBezTo>
                    <a:pt x="14265" y="1558"/>
                    <a:pt x="14327" y="1699"/>
                    <a:pt x="14390" y="1825"/>
                  </a:cubicBezTo>
                  <a:cubicBezTo>
                    <a:pt x="14436" y="1830"/>
                    <a:pt x="14470" y="1833"/>
                    <a:pt x="14496" y="1833"/>
                  </a:cubicBezTo>
                  <a:cubicBezTo>
                    <a:pt x="14752" y="1833"/>
                    <a:pt x="14115" y="1574"/>
                    <a:pt x="14656" y="1574"/>
                  </a:cubicBezTo>
                  <a:cubicBezTo>
                    <a:pt x="14814" y="1616"/>
                    <a:pt x="14955" y="1633"/>
                    <a:pt x="15098" y="1633"/>
                  </a:cubicBezTo>
                  <a:cubicBezTo>
                    <a:pt x="15326" y="1633"/>
                    <a:pt x="15561" y="1591"/>
                    <a:pt x="15879" y="1543"/>
                  </a:cubicBezTo>
                  <a:lnTo>
                    <a:pt x="15879" y="1543"/>
                  </a:lnTo>
                  <a:cubicBezTo>
                    <a:pt x="16161" y="1637"/>
                    <a:pt x="15816" y="1652"/>
                    <a:pt x="15910" y="1715"/>
                  </a:cubicBezTo>
                  <a:lnTo>
                    <a:pt x="16193" y="1590"/>
                  </a:lnTo>
                  <a:cubicBezTo>
                    <a:pt x="16255" y="1605"/>
                    <a:pt x="16240" y="1652"/>
                    <a:pt x="16224" y="1668"/>
                  </a:cubicBezTo>
                  <a:cubicBezTo>
                    <a:pt x="16443" y="1637"/>
                    <a:pt x="16255" y="1480"/>
                    <a:pt x="16616" y="1464"/>
                  </a:cubicBezTo>
                  <a:cubicBezTo>
                    <a:pt x="16635" y="1434"/>
                    <a:pt x="16663" y="1421"/>
                    <a:pt x="16700" y="1421"/>
                  </a:cubicBezTo>
                  <a:cubicBezTo>
                    <a:pt x="16871" y="1421"/>
                    <a:pt x="17217" y="1695"/>
                    <a:pt x="17550" y="1695"/>
                  </a:cubicBezTo>
                  <a:cubicBezTo>
                    <a:pt x="17621" y="1695"/>
                    <a:pt x="17692" y="1683"/>
                    <a:pt x="17760" y="1652"/>
                  </a:cubicBezTo>
                  <a:lnTo>
                    <a:pt x="17760" y="1652"/>
                  </a:lnTo>
                  <a:cubicBezTo>
                    <a:pt x="17870" y="1731"/>
                    <a:pt x="17697" y="1778"/>
                    <a:pt x="17729" y="1856"/>
                  </a:cubicBezTo>
                  <a:cubicBezTo>
                    <a:pt x="18356" y="1746"/>
                    <a:pt x="18262" y="1778"/>
                    <a:pt x="18779" y="1621"/>
                  </a:cubicBezTo>
                  <a:lnTo>
                    <a:pt x="19171" y="1778"/>
                  </a:lnTo>
                  <a:cubicBezTo>
                    <a:pt x="18889" y="1605"/>
                    <a:pt x="19280" y="1464"/>
                    <a:pt x="19641" y="1370"/>
                  </a:cubicBezTo>
                  <a:cubicBezTo>
                    <a:pt x="19547" y="1292"/>
                    <a:pt x="19453" y="1213"/>
                    <a:pt x="19390" y="1182"/>
                  </a:cubicBezTo>
                  <a:cubicBezTo>
                    <a:pt x="19390" y="1182"/>
                    <a:pt x="19547" y="1166"/>
                    <a:pt x="19688" y="1151"/>
                  </a:cubicBezTo>
                  <a:cubicBezTo>
                    <a:pt x="19829" y="1151"/>
                    <a:pt x="19970" y="1135"/>
                    <a:pt x="19970" y="1135"/>
                  </a:cubicBezTo>
                  <a:lnTo>
                    <a:pt x="19970" y="1135"/>
                  </a:lnTo>
                  <a:cubicBezTo>
                    <a:pt x="20033" y="1182"/>
                    <a:pt x="19954" y="1245"/>
                    <a:pt x="19860" y="1307"/>
                  </a:cubicBezTo>
                  <a:cubicBezTo>
                    <a:pt x="19907" y="1292"/>
                    <a:pt x="19939" y="1292"/>
                    <a:pt x="19970" y="1276"/>
                  </a:cubicBezTo>
                  <a:lnTo>
                    <a:pt x="19970" y="1276"/>
                  </a:lnTo>
                  <a:cubicBezTo>
                    <a:pt x="20158" y="1386"/>
                    <a:pt x="20033" y="1480"/>
                    <a:pt x="19876" y="1558"/>
                  </a:cubicBezTo>
                  <a:cubicBezTo>
                    <a:pt x="19813" y="1511"/>
                    <a:pt x="19766" y="1464"/>
                    <a:pt x="19704" y="1417"/>
                  </a:cubicBezTo>
                  <a:cubicBezTo>
                    <a:pt x="19547" y="1511"/>
                    <a:pt x="19421" y="1637"/>
                    <a:pt x="19437" y="1746"/>
                  </a:cubicBezTo>
                  <a:cubicBezTo>
                    <a:pt x="19468" y="1731"/>
                    <a:pt x="19531" y="1715"/>
                    <a:pt x="19610" y="1715"/>
                  </a:cubicBezTo>
                  <a:cubicBezTo>
                    <a:pt x="19578" y="1746"/>
                    <a:pt x="19547" y="1762"/>
                    <a:pt x="19563" y="1793"/>
                  </a:cubicBezTo>
                  <a:cubicBezTo>
                    <a:pt x="19565" y="1796"/>
                    <a:pt x="19570" y="1797"/>
                    <a:pt x="19575" y="1797"/>
                  </a:cubicBezTo>
                  <a:cubicBezTo>
                    <a:pt x="19601" y="1797"/>
                    <a:pt x="19658" y="1769"/>
                    <a:pt x="19735" y="1731"/>
                  </a:cubicBezTo>
                  <a:lnTo>
                    <a:pt x="19813" y="1966"/>
                  </a:lnTo>
                  <a:lnTo>
                    <a:pt x="19860" y="1887"/>
                  </a:lnTo>
                  <a:cubicBezTo>
                    <a:pt x="19860" y="1887"/>
                    <a:pt x="20017" y="1950"/>
                    <a:pt x="20174" y="2013"/>
                  </a:cubicBezTo>
                  <a:lnTo>
                    <a:pt x="20487" y="2138"/>
                  </a:lnTo>
                  <a:cubicBezTo>
                    <a:pt x="20613" y="2122"/>
                    <a:pt x="20738" y="2091"/>
                    <a:pt x="20879" y="2060"/>
                  </a:cubicBezTo>
                  <a:cubicBezTo>
                    <a:pt x="21005" y="2028"/>
                    <a:pt x="21146" y="2013"/>
                    <a:pt x="21287" y="2013"/>
                  </a:cubicBezTo>
                  <a:cubicBezTo>
                    <a:pt x="21328" y="2008"/>
                    <a:pt x="21371" y="2006"/>
                    <a:pt x="21414" y="2006"/>
                  </a:cubicBezTo>
                  <a:cubicBezTo>
                    <a:pt x="21520" y="2006"/>
                    <a:pt x="21630" y="2017"/>
                    <a:pt x="21741" y="2028"/>
                  </a:cubicBezTo>
                  <a:cubicBezTo>
                    <a:pt x="21914" y="2060"/>
                    <a:pt x="22086" y="2107"/>
                    <a:pt x="22274" y="2185"/>
                  </a:cubicBezTo>
                  <a:cubicBezTo>
                    <a:pt x="22023" y="2232"/>
                    <a:pt x="22102" y="2389"/>
                    <a:pt x="22008" y="2546"/>
                  </a:cubicBezTo>
                  <a:cubicBezTo>
                    <a:pt x="21961" y="2405"/>
                    <a:pt x="21820" y="2358"/>
                    <a:pt x="21647" y="2311"/>
                  </a:cubicBezTo>
                  <a:cubicBezTo>
                    <a:pt x="21482" y="2296"/>
                    <a:pt x="21302" y="2266"/>
                    <a:pt x="21136" y="2195"/>
                  </a:cubicBezTo>
                  <a:lnTo>
                    <a:pt x="21136" y="2195"/>
                  </a:lnTo>
                  <a:cubicBezTo>
                    <a:pt x="21296" y="2270"/>
                    <a:pt x="21221" y="2343"/>
                    <a:pt x="21161" y="2358"/>
                  </a:cubicBezTo>
                  <a:lnTo>
                    <a:pt x="21271" y="2358"/>
                  </a:lnTo>
                  <a:cubicBezTo>
                    <a:pt x="21334" y="2373"/>
                    <a:pt x="21428" y="2389"/>
                    <a:pt x="21506" y="2405"/>
                  </a:cubicBezTo>
                  <a:cubicBezTo>
                    <a:pt x="21600" y="2405"/>
                    <a:pt x="21679" y="2436"/>
                    <a:pt x="21741" y="2452"/>
                  </a:cubicBezTo>
                  <a:cubicBezTo>
                    <a:pt x="21804" y="2467"/>
                    <a:pt x="21851" y="2467"/>
                    <a:pt x="21851" y="2467"/>
                  </a:cubicBezTo>
                  <a:cubicBezTo>
                    <a:pt x="21757" y="2593"/>
                    <a:pt x="21914" y="2640"/>
                    <a:pt x="22055" y="2796"/>
                  </a:cubicBezTo>
                  <a:cubicBezTo>
                    <a:pt x="22063" y="2704"/>
                    <a:pt x="22110" y="2669"/>
                    <a:pt x="22180" y="2669"/>
                  </a:cubicBezTo>
                  <a:cubicBezTo>
                    <a:pt x="22370" y="2669"/>
                    <a:pt x="22730" y="2927"/>
                    <a:pt x="22948" y="2985"/>
                  </a:cubicBezTo>
                  <a:cubicBezTo>
                    <a:pt x="22925" y="3032"/>
                    <a:pt x="22885" y="3071"/>
                    <a:pt x="22815" y="3071"/>
                  </a:cubicBezTo>
                  <a:cubicBezTo>
                    <a:pt x="22744" y="3071"/>
                    <a:pt x="22643" y="3032"/>
                    <a:pt x="22494" y="2922"/>
                  </a:cubicBezTo>
                  <a:lnTo>
                    <a:pt x="22494" y="2922"/>
                  </a:lnTo>
                  <a:cubicBezTo>
                    <a:pt x="22581" y="3083"/>
                    <a:pt x="22700" y="3112"/>
                    <a:pt x="22825" y="3112"/>
                  </a:cubicBezTo>
                  <a:cubicBezTo>
                    <a:pt x="22894" y="3112"/>
                    <a:pt x="22964" y="3103"/>
                    <a:pt x="23033" y="3103"/>
                  </a:cubicBezTo>
                  <a:cubicBezTo>
                    <a:pt x="23155" y="3103"/>
                    <a:pt x="23271" y="3131"/>
                    <a:pt x="23356" y="3282"/>
                  </a:cubicBezTo>
                  <a:cubicBezTo>
                    <a:pt x="23295" y="3246"/>
                    <a:pt x="23263" y="3210"/>
                    <a:pt x="23222" y="3210"/>
                  </a:cubicBezTo>
                  <a:cubicBezTo>
                    <a:pt x="23210" y="3210"/>
                    <a:pt x="23197" y="3213"/>
                    <a:pt x="23183" y="3220"/>
                  </a:cubicBezTo>
                  <a:cubicBezTo>
                    <a:pt x="23403" y="3251"/>
                    <a:pt x="23779" y="3612"/>
                    <a:pt x="23638" y="3612"/>
                  </a:cubicBezTo>
                  <a:lnTo>
                    <a:pt x="23559" y="3565"/>
                  </a:lnTo>
                  <a:lnTo>
                    <a:pt x="23559" y="3565"/>
                  </a:lnTo>
                  <a:cubicBezTo>
                    <a:pt x="23969" y="3872"/>
                    <a:pt x="24774" y="4643"/>
                    <a:pt x="25084" y="4643"/>
                  </a:cubicBezTo>
                  <a:cubicBezTo>
                    <a:pt x="25106" y="4643"/>
                    <a:pt x="25126" y="4639"/>
                    <a:pt x="25143" y="4630"/>
                  </a:cubicBezTo>
                  <a:lnTo>
                    <a:pt x="25143" y="4630"/>
                  </a:lnTo>
                  <a:cubicBezTo>
                    <a:pt x="25111" y="4646"/>
                    <a:pt x="24860" y="4787"/>
                    <a:pt x="24798" y="4803"/>
                  </a:cubicBezTo>
                  <a:cubicBezTo>
                    <a:pt x="24798" y="4803"/>
                    <a:pt x="25143" y="4834"/>
                    <a:pt x="25487" y="4866"/>
                  </a:cubicBezTo>
                  <a:cubicBezTo>
                    <a:pt x="25848" y="4897"/>
                    <a:pt x="26193" y="4944"/>
                    <a:pt x="26193" y="4944"/>
                  </a:cubicBezTo>
                  <a:cubicBezTo>
                    <a:pt x="26000" y="5021"/>
                    <a:pt x="25892" y="5455"/>
                    <a:pt x="25609" y="5455"/>
                  </a:cubicBezTo>
                  <a:cubicBezTo>
                    <a:pt x="25547" y="5455"/>
                    <a:pt x="25476" y="5434"/>
                    <a:pt x="25393" y="5383"/>
                  </a:cubicBezTo>
                  <a:lnTo>
                    <a:pt x="25393" y="5383"/>
                  </a:lnTo>
                  <a:cubicBezTo>
                    <a:pt x="25472" y="5508"/>
                    <a:pt x="25581" y="5665"/>
                    <a:pt x="25848" y="5837"/>
                  </a:cubicBezTo>
                  <a:cubicBezTo>
                    <a:pt x="25806" y="5754"/>
                    <a:pt x="25889" y="5496"/>
                    <a:pt x="25985" y="5496"/>
                  </a:cubicBezTo>
                  <a:cubicBezTo>
                    <a:pt x="25996" y="5496"/>
                    <a:pt x="26008" y="5500"/>
                    <a:pt x="26020" y="5508"/>
                  </a:cubicBezTo>
                  <a:cubicBezTo>
                    <a:pt x="26098" y="5943"/>
                    <a:pt x="26099" y="5793"/>
                    <a:pt x="26267" y="6263"/>
                  </a:cubicBezTo>
                  <a:lnTo>
                    <a:pt x="26267" y="6263"/>
                  </a:lnTo>
                  <a:cubicBezTo>
                    <a:pt x="26243" y="6176"/>
                    <a:pt x="26377" y="6091"/>
                    <a:pt x="26516" y="6091"/>
                  </a:cubicBezTo>
                  <a:cubicBezTo>
                    <a:pt x="26593" y="6091"/>
                    <a:pt x="26672" y="6117"/>
                    <a:pt x="26726" y="6182"/>
                  </a:cubicBezTo>
                  <a:cubicBezTo>
                    <a:pt x="26667" y="6182"/>
                    <a:pt x="26510" y="6404"/>
                    <a:pt x="26427" y="6404"/>
                  </a:cubicBezTo>
                  <a:cubicBezTo>
                    <a:pt x="26425" y="6404"/>
                    <a:pt x="26423" y="6404"/>
                    <a:pt x="26421" y="6404"/>
                  </a:cubicBezTo>
                  <a:lnTo>
                    <a:pt x="26421" y="6404"/>
                  </a:lnTo>
                  <a:lnTo>
                    <a:pt x="27019" y="6564"/>
                  </a:lnTo>
                  <a:lnTo>
                    <a:pt x="27019" y="6564"/>
                  </a:lnTo>
                  <a:cubicBezTo>
                    <a:pt x="27017" y="6564"/>
                    <a:pt x="27014" y="6564"/>
                    <a:pt x="27011" y="6564"/>
                  </a:cubicBezTo>
                  <a:cubicBezTo>
                    <a:pt x="26898" y="6564"/>
                    <a:pt x="26835" y="6777"/>
                    <a:pt x="26835" y="6903"/>
                  </a:cubicBezTo>
                  <a:cubicBezTo>
                    <a:pt x="26835" y="6898"/>
                    <a:pt x="26837" y="6896"/>
                    <a:pt x="26841" y="6896"/>
                  </a:cubicBezTo>
                  <a:cubicBezTo>
                    <a:pt x="26859" y="6896"/>
                    <a:pt x="26926" y="6965"/>
                    <a:pt x="26992" y="7044"/>
                  </a:cubicBezTo>
                  <a:cubicBezTo>
                    <a:pt x="27086" y="7154"/>
                    <a:pt x="27165" y="7295"/>
                    <a:pt x="27212" y="7342"/>
                  </a:cubicBezTo>
                  <a:lnTo>
                    <a:pt x="27149" y="7107"/>
                  </a:lnTo>
                  <a:lnTo>
                    <a:pt x="27149" y="7107"/>
                  </a:lnTo>
                  <a:cubicBezTo>
                    <a:pt x="27306" y="7373"/>
                    <a:pt x="27494" y="7405"/>
                    <a:pt x="27666" y="7483"/>
                  </a:cubicBezTo>
                  <a:cubicBezTo>
                    <a:pt x="27854" y="7561"/>
                    <a:pt x="28058" y="7624"/>
                    <a:pt x="28168" y="7938"/>
                  </a:cubicBezTo>
                  <a:cubicBezTo>
                    <a:pt x="28149" y="7928"/>
                    <a:pt x="28120" y="7923"/>
                    <a:pt x="28086" y="7923"/>
                  </a:cubicBezTo>
                  <a:cubicBezTo>
                    <a:pt x="27944" y="7923"/>
                    <a:pt x="27713" y="8008"/>
                    <a:pt x="27776" y="8235"/>
                  </a:cubicBezTo>
                  <a:cubicBezTo>
                    <a:pt x="27901" y="8267"/>
                    <a:pt x="28136" y="8345"/>
                    <a:pt x="28403" y="8486"/>
                  </a:cubicBezTo>
                  <a:cubicBezTo>
                    <a:pt x="28544" y="8549"/>
                    <a:pt x="28669" y="8643"/>
                    <a:pt x="28779" y="8768"/>
                  </a:cubicBezTo>
                  <a:cubicBezTo>
                    <a:pt x="28889" y="8878"/>
                    <a:pt x="28998" y="9004"/>
                    <a:pt x="29061" y="9145"/>
                  </a:cubicBezTo>
                  <a:lnTo>
                    <a:pt x="28983" y="9270"/>
                  </a:lnTo>
                  <a:cubicBezTo>
                    <a:pt x="28983" y="9270"/>
                    <a:pt x="29030" y="9380"/>
                    <a:pt x="29093" y="9489"/>
                  </a:cubicBezTo>
                  <a:cubicBezTo>
                    <a:pt x="29133" y="9584"/>
                    <a:pt x="29162" y="9679"/>
                    <a:pt x="29179" y="9703"/>
                  </a:cubicBezTo>
                  <a:lnTo>
                    <a:pt x="29179" y="9703"/>
                  </a:lnTo>
                  <a:cubicBezTo>
                    <a:pt x="29022" y="9576"/>
                    <a:pt x="28775" y="9345"/>
                    <a:pt x="28528" y="9129"/>
                  </a:cubicBezTo>
                  <a:cubicBezTo>
                    <a:pt x="28262" y="8894"/>
                    <a:pt x="28011" y="8674"/>
                    <a:pt x="27839" y="8533"/>
                  </a:cubicBezTo>
                  <a:lnTo>
                    <a:pt x="27839" y="8533"/>
                  </a:lnTo>
                  <a:cubicBezTo>
                    <a:pt x="27839" y="8768"/>
                    <a:pt x="27760" y="8627"/>
                    <a:pt x="27854" y="8941"/>
                  </a:cubicBezTo>
                  <a:cubicBezTo>
                    <a:pt x="27842" y="8968"/>
                    <a:pt x="27828" y="8980"/>
                    <a:pt x="27813" y="8980"/>
                  </a:cubicBezTo>
                  <a:cubicBezTo>
                    <a:pt x="27751" y="8980"/>
                    <a:pt x="27673" y="8784"/>
                    <a:pt x="27635" y="8721"/>
                  </a:cubicBezTo>
                  <a:lnTo>
                    <a:pt x="27635" y="8721"/>
                  </a:lnTo>
                  <a:cubicBezTo>
                    <a:pt x="27635" y="8721"/>
                    <a:pt x="27650" y="8768"/>
                    <a:pt x="27666" y="8831"/>
                  </a:cubicBezTo>
                  <a:cubicBezTo>
                    <a:pt x="27682" y="8909"/>
                    <a:pt x="27697" y="9004"/>
                    <a:pt x="27713" y="9098"/>
                  </a:cubicBezTo>
                  <a:cubicBezTo>
                    <a:pt x="27729" y="9192"/>
                    <a:pt x="27745" y="9286"/>
                    <a:pt x="27760" y="9348"/>
                  </a:cubicBezTo>
                  <a:cubicBezTo>
                    <a:pt x="27760" y="9427"/>
                    <a:pt x="27776" y="9474"/>
                    <a:pt x="27776" y="9474"/>
                  </a:cubicBezTo>
                  <a:cubicBezTo>
                    <a:pt x="27786" y="9470"/>
                    <a:pt x="27795" y="9469"/>
                    <a:pt x="27805" y="9469"/>
                  </a:cubicBezTo>
                  <a:cubicBezTo>
                    <a:pt x="27886" y="9469"/>
                    <a:pt x="27956" y="9584"/>
                    <a:pt x="28027" y="9725"/>
                  </a:cubicBezTo>
                  <a:cubicBezTo>
                    <a:pt x="28086" y="9858"/>
                    <a:pt x="28146" y="9992"/>
                    <a:pt x="28218" y="9992"/>
                  </a:cubicBezTo>
                  <a:cubicBezTo>
                    <a:pt x="28222" y="9992"/>
                    <a:pt x="28226" y="9992"/>
                    <a:pt x="28230" y="9991"/>
                  </a:cubicBezTo>
                  <a:cubicBezTo>
                    <a:pt x="28230" y="9991"/>
                    <a:pt x="28152" y="9772"/>
                    <a:pt x="28058" y="9568"/>
                  </a:cubicBezTo>
                  <a:cubicBezTo>
                    <a:pt x="28011" y="9458"/>
                    <a:pt x="27964" y="9364"/>
                    <a:pt x="27933" y="9286"/>
                  </a:cubicBezTo>
                  <a:cubicBezTo>
                    <a:pt x="27901" y="9223"/>
                    <a:pt x="27870" y="9176"/>
                    <a:pt x="27870" y="9176"/>
                  </a:cubicBezTo>
                  <a:cubicBezTo>
                    <a:pt x="27888" y="9167"/>
                    <a:pt x="27908" y="9163"/>
                    <a:pt x="27931" y="9163"/>
                  </a:cubicBezTo>
                  <a:cubicBezTo>
                    <a:pt x="28029" y="9163"/>
                    <a:pt x="28166" y="9243"/>
                    <a:pt x="28293" y="9395"/>
                  </a:cubicBezTo>
                  <a:cubicBezTo>
                    <a:pt x="28356" y="9489"/>
                    <a:pt x="28434" y="9599"/>
                    <a:pt x="28497" y="9725"/>
                  </a:cubicBezTo>
                  <a:cubicBezTo>
                    <a:pt x="28544" y="9850"/>
                    <a:pt x="28575" y="10007"/>
                    <a:pt x="28591" y="10148"/>
                  </a:cubicBezTo>
                  <a:cubicBezTo>
                    <a:pt x="28574" y="10189"/>
                    <a:pt x="28540" y="10204"/>
                    <a:pt x="28497" y="10204"/>
                  </a:cubicBezTo>
                  <a:cubicBezTo>
                    <a:pt x="28385" y="10204"/>
                    <a:pt x="28215" y="10100"/>
                    <a:pt x="28160" y="10100"/>
                  </a:cubicBezTo>
                  <a:cubicBezTo>
                    <a:pt x="28157" y="10100"/>
                    <a:pt x="28154" y="10100"/>
                    <a:pt x="28152" y="10101"/>
                  </a:cubicBezTo>
                  <a:cubicBezTo>
                    <a:pt x="28246" y="10163"/>
                    <a:pt x="28340" y="10634"/>
                    <a:pt x="28293" y="10696"/>
                  </a:cubicBezTo>
                  <a:lnTo>
                    <a:pt x="28168" y="10461"/>
                  </a:lnTo>
                  <a:lnTo>
                    <a:pt x="28168" y="10461"/>
                  </a:lnTo>
                  <a:cubicBezTo>
                    <a:pt x="28105" y="10775"/>
                    <a:pt x="28481" y="10963"/>
                    <a:pt x="28293" y="11355"/>
                  </a:cubicBezTo>
                  <a:cubicBezTo>
                    <a:pt x="28277" y="11496"/>
                    <a:pt x="28011" y="11747"/>
                    <a:pt x="28136" y="11778"/>
                  </a:cubicBezTo>
                  <a:cubicBezTo>
                    <a:pt x="28277" y="11656"/>
                    <a:pt x="28590" y="11591"/>
                    <a:pt x="28856" y="11591"/>
                  </a:cubicBezTo>
                  <a:cubicBezTo>
                    <a:pt x="29037" y="11591"/>
                    <a:pt x="29195" y="11621"/>
                    <a:pt x="29265" y="11684"/>
                  </a:cubicBezTo>
                  <a:cubicBezTo>
                    <a:pt x="29249" y="11715"/>
                    <a:pt x="29202" y="11903"/>
                    <a:pt x="29124" y="12107"/>
                  </a:cubicBezTo>
                  <a:cubicBezTo>
                    <a:pt x="29045" y="12295"/>
                    <a:pt x="28936" y="12515"/>
                    <a:pt x="28873" y="12577"/>
                  </a:cubicBezTo>
                  <a:cubicBezTo>
                    <a:pt x="28841" y="12612"/>
                    <a:pt x="28809" y="12626"/>
                    <a:pt x="28777" y="12626"/>
                  </a:cubicBezTo>
                  <a:cubicBezTo>
                    <a:pt x="28635" y="12626"/>
                    <a:pt x="28500" y="12342"/>
                    <a:pt x="28366" y="12342"/>
                  </a:cubicBezTo>
                  <a:cubicBezTo>
                    <a:pt x="28342" y="12342"/>
                    <a:pt x="28317" y="12351"/>
                    <a:pt x="28293" y="12374"/>
                  </a:cubicBezTo>
                  <a:cubicBezTo>
                    <a:pt x="28356" y="12389"/>
                    <a:pt x="28403" y="12515"/>
                    <a:pt x="28434" y="12577"/>
                  </a:cubicBezTo>
                  <a:cubicBezTo>
                    <a:pt x="28413" y="12624"/>
                    <a:pt x="28387" y="12631"/>
                    <a:pt x="28362" y="12631"/>
                  </a:cubicBezTo>
                  <a:cubicBezTo>
                    <a:pt x="28351" y="12631"/>
                    <a:pt x="28340" y="12630"/>
                    <a:pt x="28330" y="12630"/>
                  </a:cubicBezTo>
                  <a:cubicBezTo>
                    <a:pt x="28292" y="12630"/>
                    <a:pt x="28262" y="12647"/>
                    <a:pt x="28262" y="12812"/>
                  </a:cubicBezTo>
                  <a:cubicBezTo>
                    <a:pt x="28406" y="12868"/>
                    <a:pt x="28291" y="13151"/>
                    <a:pt x="28306" y="13151"/>
                  </a:cubicBezTo>
                  <a:cubicBezTo>
                    <a:pt x="28312" y="13151"/>
                    <a:pt x="28341" y="13102"/>
                    <a:pt x="28419" y="12969"/>
                  </a:cubicBezTo>
                  <a:lnTo>
                    <a:pt x="28419" y="12969"/>
                  </a:lnTo>
                  <a:cubicBezTo>
                    <a:pt x="28434" y="13283"/>
                    <a:pt x="28309" y="13283"/>
                    <a:pt x="28262" y="13643"/>
                  </a:cubicBezTo>
                  <a:cubicBezTo>
                    <a:pt x="28274" y="13635"/>
                    <a:pt x="28286" y="13632"/>
                    <a:pt x="28299" y="13632"/>
                  </a:cubicBezTo>
                  <a:cubicBezTo>
                    <a:pt x="28443" y="13632"/>
                    <a:pt x="28651" y="14078"/>
                    <a:pt x="28622" y="14380"/>
                  </a:cubicBezTo>
                  <a:cubicBezTo>
                    <a:pt x="28611" y="14373"/>
                    <a:pt x="28598" y="14369"/>
                    <a:pt x="28583" y="14369"/>
                  </a:cubicBezTo>
                  <a:cubicBezTo>
                    <a:pt x="28535" y="14369"/>
                    <a:pt x="28474" y="14403"/>
                    <a:pt x="28450" y="14427"/>
                  </a:cubicBezTo>
                  <a:cubicBezTo>
                    <a:pt x="28356" y="14725"/>
                    <a:pt x="28262" y="14960"/>
                    <a:pt x="28152" y="15179"/>
                  </a:cubicBezTo>
                  <a:cubicBezTo>
                    <a:pt x="28042" y="15399"/>
                    <a:pt x="27964" y="15602"/>
                    <a:pt x="27839" y="15885"/>
                  </a:cubicBezTo>
                  <a:cubicBezTo>
                    <a:pt x="27790" y="15909"/>
                    <a:pt x="27676" y="16055"/>
                    <a:pt x="27612" y="16055"/>
                  </a:cubicBezTo>
                  <a:cubicBezTo>
                    <a:pt x="27594" y="16055"/>
                    <a:pt x="27579" y="16042"/>
                    <a:pt x="27572" y="16010"/>
                  </a:cubicBezTo>
                  <a:lnTo>
                    <a:pt x="27572" y="16010"/>
                  </a:lnTo>
                  <a:cubicBezTo>
                    <a:pt x="27572" y="16104"/>
                    <a:pt x="27603" y="16198"/>
                    <a:pt x="27541" y="16370"/>
                  </a:cubicBezTo>
                  <a:cubicBezTo>
                    <a:pt x="27491" y="16412"/>
                    <a:pt x="27462" y="16429"/>
                    <a:pt x="27446" y="16429"/>
                  </a:cubicBezTo>
                  <a:cubicBezTo>
                    <a:pt x="27380" y="16429"/>
                    <a:pt x="27561" y="16121"/>
                    <a:pt x="27452" y="16121"/>
                  </a:cubicBezTo>
                  <a:cubicBezTo>
                    <a:pt x="27433" y="16121"/>
                    <a:pt x="27406" y="16130"/>
                    <a:pt x="27368" y="16151"/>
                  </a:cubicBezTo>
                  <a:cubicBezTo>
                    <a:pt x="27478" y="16214"/>
                    <a:pt x="27353" y="16637"/>
                    <a:pt x="27290" y="16903"/>
                  </a:cubicBezTo>
                  <a:cubicBezTo>
                    <a:pt x="27384" y="16903"/>
                    <a:pt x="27462" y="16778"/>
                    <a:pt x="27525" y="16606"/>
                  </a:cubicBezTo>
                  <a:cubicBezTo>
                    <a:pt x="27572" y="16449"/>
                    <a:pt x="27588" y="16245"/>
                    <a:pt x="27603" y="16104"/>
                  </a:cubicBezTo>
                  <a:cubicBezTo>
                    <a:pt x="27839" y="16198"/>
                    <a:pt x="27933" y="16747"/>
                    <a:pt x="27729" y="17358"/>
                  </a:cubicBezTo>
                  <a:cubicBezTo>
                    <a:pt x="27655" y="17566"/>
                    <a:pt x="27599" y="17619"/>
                    <a:pt x="27558" y="17619"/>
                  </a:cubicBezTo>
                  <a:cubicBezTo>
                    <a:pt x="27516" y="17619"/>
                    <a:pt x="27491" y="17561"/>
                    <a:pt x="27482" y="17561"/>
                  </a:cubicBezTo>
                  <a:cubicBezTo>
                    <a:pt x="27479" y="17561"/>
                    <a:pt x="27478" y="17566"/>
                    <a:pt x="27478" y="17577"/>
                  </a:cubicBezTo>
                  <a:cubicBezTo>
                    <a:pt x="27227" y="17985"/>
                    <a:pt x="27227" y="18220"/>
                    <a:pt x="27212" y="18424"/>
                  </a:cubicBezTo>
                  <a:cubicBezTo>
                    <a:pt x="27196" y="18628"/>
                    <a:pt x="27180" y="18816"/>
                    <a:pt x="26882" y="19098"/>
                  </a:cubicBezTo>
                  <a:cubicBezTo>
                    <a:pt x="26823" y="19132"/>
                    <a:pt x="26776" y="19146"/>
                    <a:pt x="26738" y="19146"/>
                  </a:cubicBezTo>
                  <a:cubicBezTo>
                    <a:pt x="26585" y="19146"/>
                    <a:pt x="26575" y="18925"/>
                    <a:pt x="26475" y="18925"/>
                  </a:cubicBezTo>
                  <a:cubicBezTo>
                    <a:pt x="26647" y="18549"/>
                    <a:pt x="26898" y="18455"/>
                    <a:pt x="27024" y="18204"/>
                  </a:cubicBezTo>
                  <a:lnTo>
                    <a:pt x="27024" y="18204"/>
                  </a:lnTo>
                  <a:lnTo>
                    <a:pt x="26788" y="18471"/>
                  </a:lnTo>
                  <a:cubicBezTo>
                    <a:pt x="26804" y="18330"/>
                    <a:pt x="26914" y="18079"/>
                    <a:pt x="27024" y="17969"/>
                  </a:cubicBezTo>
                  <a:lnTo>
                    <a:pt x="27024" y="17969"/>
                  </a:lnTo>
                  <a:cubicBezTo>
                    <a:pt x="26898" y="18048"/>
                    <a:pt x="26694" y="18377"/>
                    <a:pt x="26444" y="18753"/>
                  </a:cubicBezTo>
                  <a:cubicBezTo>
                    <a:pt x="26193" y="19129"/>
                    <a:pt x="25895" y="19552"/>
                    <a:pt x="25628" y="19787"/>
                  </a:cubicBezTo>
                  <a:cubicBezTo>
                    <a:pt x="25586" y="19901"/>
                    <a:pt x="25505" y="20092"/>
                    <a:pt x="25583" y="20092"/>
                  </a:cubicBezTo>
                  <a:cubicBezTo>
                    <a:pt x="25591" y="20092"/>
                    <a:pt x="25601" y="20090"/>
                    <a:pt x="25613" y="20085"/>
                  </a:cubicBezTo>
                  <a:lnTo>
                    <a:pt x="25738" y="19897"/>
                  </a:lnTo>
                  <a:cubicBezTo>
                    <a:pt x="25757" y="19890"/>
                    <a:pt x="25772" y="19886"/>
                    <a:pt x="25784" y="19886"/>
                  </a:cubicBezTo>
                  <a:cubicBezTo>
                    <a:pt x="25896" y="19886"/>
                    <a:pt x="25702" y="20203"/>
                    <a:pt x="25764" y="20203"/>
                  </a:cubicBezTo>
                  <a:cubicBezTo>
                    <a:pt x="25776" y="20203"/>
                    <a:pt x="25797" y="20192"/>
                    <a:pt x="25832" y="20164"/>
                  </a:cubicBezTo>
                  <a:lnTo>
                    <a:pt x="25832" y="20164"/>
                  </a:lnTo>
                  <a:cubicBezTo>
                    <a:pt x="25707" y="20461"/>
                    <a:pt x="25597" y="20822"/>
                    <a:pt x="25221" y="21104"/>
                  </a:cubicBezTo>
                  <a:lnTo>
                    <a:pt x="25043" y="21045"/>
                  </a:lnTo>
                  <a:lnTo>
                    <a:pt x="25043" y="21045"/>
                  </a:lnTo>
                  <a:cubicBezTo>
                    <a:pt x="25045" y="21045"/>
                    <a:pt x="25046" y="21045"/>
                    <a:pt x="25048" y="21045"/>
                  </a:cubicBezTo>
                  <a:cubicBezTo>
                    <a:pt x="25113" y="21045"/>
                    <a:pt x="25296" y="20907"/>
                    <a:pt x="25353" y="20795"/>
                  </a:cubicBezTo>
                  <a:lnTo>
                    <a:pt x="25353" y="20795"/>
                  </a:lnTo>
                  <a:cubicBezTo>
                    <a:pt x="25306" y="20880"/>
                    <a:pt x="25148" y="20954"/>
                    <a:pt x="25017" y="21041"/>
                  </a:cubicBezTo>
                  <a:cubicBezTo>
                    <a:pt x="24860" y="21135"/>
                    <a:pt x="24735" y="21245"/>
                    <a:pt x="24735" y="21402"/>
                  </a:cubicBezTo>
                  <a:cubicBezTo>
                    <a:pt x="24735" y="21402"/>
                    <a:pt x="24813" y="21371"/>
                    <a:pt x="24892" y="21339"/>
                  </a:cubicBezTo>
                  <a:lnTo>
                    <a:pt x="25049" y="21277"/>
                  </a:lnTo>
                  <a:lnTo>
                    <a:pt x="25049" y="21277"/>
                  </a:lnTo>
                  <a:cubicBezTo>
                    <a:pt x="24892" y="21559"/>
                    <a:pt x="24735" y="21982"/>
                    <a:pt x="24375" y="22201"/>
                  </a:cubicBezTo>
                  <a:cubicBezTo>
                    <a:pt x="24395" y="22202"/>
                    <a:pt x="24412" y="22203"/>
                    <a:pt x="24428" y="22203"/>
                  </a:cubicBezTo>
                  <a:cubicBezTo>
                    <a:pt x="24613" y="22203"/>
                    <a:pt x="24465" y="22121"/>
                    <a:pt x="24798" y="22092"/>
                  </a:cubicBezTo>
                  <a:cubicBezTo>
                    <a:pt x="24457" y="22077"/>
                    <a:pt x="25449" y="21458"/>
                    <a:pt x="25145" y="21458"/>
                  </a:cubicBezTo>
                  <a:cubicBezTo>
                    <a:pt x="25140" y="21458"/>
                    <a:pt x="25136" y="21459"/>
                    <a:pt x="25131" y="21459"/>
                  </a:cubicBezTo>
                  <a:lnTo>
                    <a:pt x="25131" y="21459"/>
                  </a:lnTo>
                  <a:cubicBezTo>
                    <a:pt x="25463" y="21410"/>
                    <a:pt x="25538" y="21175"/>
                    <a:pt x="25926" y="21026"/>
                  </a:cubicBezTo>
                  <a:cubicBezTo>
                    <a:pt x="25879" y="20994"/>
                    <a:pt x="25754" y="21057"/>
                    <a:pt x="25989" y="20806"/>
                  </a:cubicBezTo>
                  <a:cubicBezTo>
                    <a:pt x="25989" y="20791"/>
                    <a:pt x="26005" y="20744"/>
                    <a:pt x="26005" y="20728"/>
                  </a:cubicBezTo>
                  <a:cubicBezTo>
                    <a:pt x="26005" y="20712"/>
                    <a:pt x="26020" y="20712"/>
                    <a:pt x="26020" y="20712"/>
                  </a:cubicBezTo>
                  <a:lnTo>
                    <a:pt x="26005" y="20712"/>
                  </a:lnTo>
                  <a:cubicBezTo>
                    <a:pt x="25926" y="20759"/>
                    <a:pt x="25864" y="20791"/>
                    <a:pt x="25817" y="20791"/>
                  </a:cubicBezTo>
                  <a:cubicBezTo>
                    <a:pt x="25817" y="20571"/>
                    <a:pt x="26161" y="20164"/>
                    <a:pt x="26208" y="19976"/>
                  </a:cubicBezTo>
                  <a:cubicBezTo>
                    <a:pt x="26240" y="19944"/>
                    <a:pt x="26258" y="19932"/>
                    <a:pt x="26267" y="19932"/>
                  </a:cubicBezTo>
                  <a:cubicBezTo>
                    <a:pt x="26295" y="19932"/>
                    <a:pt x="26247" y="20044"/>
                    <a:pt x="26295" y="20044"/>
                  </a:cubicBezTo>
                  <a:cubicBezTo>
                    <a:pt x="26301" y="20044"/>
                    <a:pt x="26309" y="20042"/>
                    <a:pt x="26318" y="20038"/>
                  </a:cubicBezTo>
                  <a:lnTo>
                    <a:pt x="26397" y="19756"/>
                  </a:lnTo>
                  <a:cubicBezTo>
                    <a:pt x="26407" y="19761"/>
                    <a:pt x="26419" y="19764"/>
                    <a:pt x="26433" y="19764"/>
                  </a:cubicBezTo>
                  <a:cubicBezTo>
                    <a:pt x="26518" y="19764"/>
                    <a:pt x="26650" y="19672"/>
                    <a:pt x="26709" y="19672"/>
                  </a:cubicBezTo>
                  <a:cubicBezTo>
                    <a:pt x="26752" y="19672"/>
                    <a:pt x="26757" y="19719"/>
                    <a:pt x="26679" y="19882"/>
                  </a:cubicBezTo>
                  <a:lnTo>
                    <a:pt x="26929" y="19537"/>
                  </a:lnTo>
                  <a:cubicBezTo>
                    <a:pt x="27133" y="19380"/>
                    <a:pt x="27337" y="19098"/>
                    <a:pt x="27400" y="18894"/>
                  </a:cubicBezTo>
                  <a:cubicBezTo>
                    <a:pt x="27510" y="18771"/>
                    <a:pt x="27534" y="18534"/>
                    <a:pt x="27539" y="18534"/>
                  </a:cubicBezTo>
                  <a:cubicBezTo>
                    <a:pt x="27541" y="18534"/>
                    <a:pt x="27541" y="18552"/>
                    <a:pt x="27541" y="18596"/>
                  </a:cubicBezTo>
                  <a:cubicBezTo>
                    <a:pt x="27541" y="18596"/>
                    <a:pt x="27603" y="18439"/>
                    <a:pt x="27666" y="18283"/>
                  </a:cubicBezTo>
                  <a:lnTo>
                    <a:pt x="27792" y="17969"/>
                  </a:lnTo>
                  <a:lnTo>
                    <a:pt x="27823" y="17985"/>
                  </a:lnTo>
                  <a:cubicBezTo>
                    <a:pt x="27980" y="17703"/>
                    <a:pt x="28089" y="17374"/>
                    <a:pt x="28215" y="17060"/>
                  </a:cubicBezTo>
                  <a:cubicBezTo>
                    <a:pt x="28340" y="16731"/>
                    <a:pt x="28466" y="16402"/>
                    <a:pt x="28732" y="16088"/>
                  </a:cubicBezTo>
                  <a:cubicBezTo>
                    <a:pt x="28779" y="15869"/>
                    <a:pt x="28810" y="15649"/>
                    <a:pt x="28967" y="15305"/>
                  </a:cubicBezTo>
                  <a:lnTo>
                    <a:pt x="29108" y="15273"/>
                  </a:lnTo>
                  <a:cubicBezTo>
                    <a:pt x="29155" y="14991"/>
                    <a:pt x="29453" y="14474"/>
                    <a:pt x="29359" y="14317"/>
                  </a:cubicBezTo>
                  <a:cubicBezTo>
                    <a:pt x="29563" y="14207"/>
                    <a:pt x="29641" y="13863"/>
                    <a:pt x="29704" y="13486"/>
                  </a:cubicBezTo>
                  <a:cubicBezTo>
                    <a:pt x="29735" y="13298"/>
                    <a:pt x="29735" y="13095"/>
                    <a:pt x="29735" y="12906"/>
                  </a:cubicBezTo>
                  <a:cubicBezTo>
                    <a:pt x="29751" y="12734"/>
                    <a:pt x="29767" y="12562"/>
                    <a:pt x="29798" y="12436"/>
                  </a:cubicBezTo>
                  <a:lnTo>
                    <a:pt x="29641" y="12405"/>
                  </a:lnTo>
                  <a:cubicBezTo>
                    <a:pt x="29688" y="12060"/>
                    <a:pt x="29625" y="11715"/>
                    <a:pt x="29578" y="11292"/>
                  </a:cubicBezTo>
                  <a:lnTo>
                    <a:pt x="29453" y="11323"/>
                  </a:lnTo>
                  <a:cubicBezTo>
                    <a:pt x="29406" y="11135"/>
                    <a:pt x="29390" y="10900"/>
                    <a:pt x="29422" y="10634"/>
                  </a:cubicBezTo>
                  <a:cubicBezTo>
                    <a:pt x="29437" y="10367"/>
                    <a:pt x="29469" y="10069"/>
                    <a:pt x="29406" y="9787"/>
                  </a:cubicBezTo>
                  <a:lnTo>
                    <a:pt x="29406" y="9787"/>
                  </a:lnTo>
                  <a:cubicBezTo>
                    <a:pt x="29469" y="9819"/>
                    <a:pt x="29469" y="9960"/>
                    <a:pt x="29453" y="10069"/>
                  </a:cubicBezTo>
                  <a:cubicBezTo>
                    <a:pt x="29516" y="9881"/>
                    <a:pt x="29516" y="9709"/>
                    <a:pt x="29484" y="9521"/>
                  </a:cubicBezTo>
                  <a:cubicBezTo>
                    <a:pt x="29437" y="9348"/>
                    <a:pt x="29375" y="9160"/>
                    <a:pt x="29312" y="8988"/>
                  </a:cubicBezTo>
                  <a:cubicBezTo>
                    <a:pt x="29234" y="8815"/>
                    <a:pt x="29155" y="8643"/>
                    <a:pt x="29093" y="8486"/>
                  </a:cubicBezTo>
                  <a:cubicBezTo>
                    <a:pt x="29030" y="8314"/>
                    <a:pt x="28983" y="8157"/>
                    <a:pt x="28983" y="7969"/>
                  </a:cubicBezTo>
                  <a:cubicBezTo>
                    <a:pt x="28889" y="7828"/>
                    <a:pt x="28842" y="7718"/>
                    <a:pt x="28826" y="7609"/>
                  </a:cubicBezTo>
                  <a:lnTo>
                    <a:pt x="28826" y="7609"/>
                  </a:lnTo>
                  <a:cubicBezTo>
                    <a:pt x="28842" y="7609"/>
                    <a:pt x="28842" y="7624"/>
                    <a:pt x="28857" y="7640"/>
                  </a:cubicBezTo>
                  <a:cubicBezTo>
                    <a:pt x="28842" y="7624"/>
                    <a:pt x="28842" y="7593"/>
                    <a:pt x="28826" y="7577"/>
                  </a:cubicBezTo>
                  <a:cubicBezTo>
                    <a:pt x="28810" y="7499"/>
                    <a:pt x="28810" y="7420"/>
                    <a:pt x="28795" y="7326"/>
                  </a:cubicBezTo>
                  <a:lnTo>
                    <a:pt x="28795" y="7326"/>
                  </a:lnTo>
                  <a:cubicBezTo>
                    <a:pt x="28795" y="7405"/>
                    <a:pt x="28795" y="7483"/>
                    <a:pt x="28810" y="7546"/>
                  </a:cubicBezTo>
                  <a:cubicBezTo>
                    <a:pt x="28779" y="7483"/>
                    <a:pt x="28748" y="7405"/>
                    <a:pt x="28701" y="7326"/>
                  </a:cubicBezTo>
                  <a:cubicBezTo>
                    <a:pt x="28654" y="7264"/>
                    <a:pt x="28591" y="7170"/>
                    <a:pt x="28528" y="7107"/>
                  </a:cubicBezTo>
                  <a:lnTo>
                    <a:pt x="28607" y="6950"/>
                  </a:lnTo>
                  <a:cubicBezTo>
                    <a:pt x="28607" y="6950"/>
                    <a:pt x="28591" y="6935"/>
                    <a:pt x="28591" y="6919"/>
                  </a:cubicBezTo>
                  <a:cubicBezTo>
                    <a:pt x="28572" y="6838"/>
                    <a:pt x="28546" y="6807"/>
                    <a:pt x="28519" y="6807"/>
                  </a:cubicBezTo>
                  <a:cubicBezTo>
                    <a:pt x="28477" y="6807"/>
                    <a:pt x="28431" y="6881"/>
                    <a:pt x="28403" y="6966"/>
                  </a:cubicBezTo>
                  <a:cubicBezTo>
                    <a:pt x="28340" y="6887"/>
                    <a:pt x="28277" y="6840"/>
                    <a:pt x="28199" y="6809"/>
                  </a:cubicBezTo>
                  <a:cubicBezTo>
                    <a:pt x="28293" y="6543"/>
                    <a:pt x="27854" y="6449"/>
                    <a:pt x="27901" y="6135"/>
                  </a:cubicBezTo>
                  <a:cubicBezTo>
                    <a:pt x="27807" y="6135"/>
                    <a:pt x="27619" y="5947"/>
                    <a:pt x="27447" y="5837"/>
                  </a:cubicBezTo>
                  <a:cubicBezTo>
                    <a:pt x="27309" y="5737"/>
                    <a:pt x="27161" y="5647"/>
                    <a:pt x="27043" y="5647"/>
                  </a:cubicBezTo>
                  <a:cubicBezTo>
                    <a:pt x="27036" y="5647"/>
                    <a:pt x="27029" y="5647"/>
                    <a:pt x="27022" y="5648"/>
                  </a:cubicBezTo>
                  <a:lnTo>
                    <a:pt x="27022" y="5648"/>
                  </a:lnTo>
                  <a:cubicBezTo>
                    <a:pt x="26913" y="5491"/>
                    <a:pt x="26803" y="5335"/>
                    <a:pt x="26632" y="5257"/>
                  </a:cubicBezTo>
                  <a:lnTo>
                    <a:pt x="26710" y="5069"/>
                  </a:lnTo>
                  <a:lnTo>
                    <a:pt x="26240" y="4960"/>
                  </a:lnTo>
                  <a:cubicBezTo>
                    <a:pt x="26164" y="4746"/>
                    <a:pt x="26129" y="4623"/>
                    <a:pt x="26264" y="4623"/>
                  </a:cubicBezTo>
                  <a:cubicBezTo>
                    <a:pt x="26297" y="4623"/>
                    <a:pt x="26341" y="4631"/>
                    <a:pt x="26397" y="4646"/>
                  </a:cubicBezTo>
                  <a:cubicBezTo>
                    <a:pt x="25801" y="4380"/>
                    <a:pt x="25973" y="4364"/>
                    <a:pt x="25440" y="4160"/>
                  </a:cubicBezTo>
                  <a:lnTo>
                    <a:pt x="25550" y="4082"/>
                  </a:lnTo>
                  <a:cubicBezTo>
                    <a:pt x="25409" y="3956"/>
                    <a:pt x="25080" y="3862"/>
                    <a:pt x="25064" y="3721"/>
                  </a:cubicBezTo>
                  <a:cubicBezTo>
                    <a:pt x="25033" y="3596"/>
                    <a:pt x="24923" y="3455"/>
                    <a:pt x="24766" y="3282"/>
                  </a:cubicBezTo>
                  <a:cubicBezTo>
                    <a:pt x="24594" y="3126"/>
                    <a:pt x="24359" y="2922"/>
                    <a:pt x="24124" y="2734"/>
                  </a:cubicBezTo>
                  <a:cubicBezTo>
                    <a:pt x="23622" y="2373"/>
                    <a:pt x="23027" y="2013"/>
                    <a:pt x="22619" y="1652"/>
                  </a:cubicBezTo>
                  <a:cubicBezTo>
                    <a:pt x="22619" y="1738"/>
                    <a:pt x="22605" y="1771"/>
                    <a:pt x="22580" y="1771"/>
                  </a:cubicBezTo>
                  <a:cubicBezTo>
                    <a:pt x="22545" y="1771"/>
                    <a:pt x="22488" y="1709"/>
                    <a:pt x="22415" y="1637"/>
                  </a:cubicBezTo>
                  <a:cubicBezTo>
                    <a:pt x="22320" y="1541"/>
                    <a:pt x="22206" y="1427"/>
                    <a:pt x="22122" y="1427"/>
                  </a:cubicBezTo>
                  <a:cubicBezTo>
                    <a:pt x="22096" y="1427"/>
                    <a:pt x="22073" y="1438"/>
                    <a:pt x="22055" y="1464"/>
                  </a:cubicBezTo>
                  <a:cubicBezTo>
                    <a:pt x="22040" y="1376"/>
                    <a:pt x="21916" y="1275"/>
                    <a:pt x="22066" y="1275"/>
                  </a:cubicBezTo>
                  <a:cubicBezTo>
                    <a:pt x="22077" y="1275"/>
                    <a:pt x="22089" y="1275"/>
                    <a:pt x="22102" y="1276"/>
                  </a:cubicBezTo>
                  <a:cubicBezTo>
                    <a:pt x="21961" y="1229"/>
                    <a:pt x="21835" y="1182"/>
                    <a:pt x="21726" y="1119"/>
                  </a:cubicBezTo>
                  <a:cubicBezTo>
                    <a:pt x="21616" y="1072"/>
                    <a:pt x="21522" y="1041"/>
                    <a:pt x="21428" y="994"/>
                  </a:cubicBezTo>
                  <a:cubicBezTo>
                    <a:pt x="21306" y="933"/>
                    <a:pt x="21185" y="899"/>
                    <a:pt x="21055" y="899"/>
                  </a:cubicBezTo>
                  <a:cubicBezTo>
                    <a:pt x="20984" y="899"/>
                    <a:pt x="20910" y="909"/>
                    <a:pt x="20832" y="931"/>
                  </a:cubicBezTo>
                  <a:cubicBezTo>
                    <a:pt x="20785" y="837"/>
                    <a:pt x="20989" y="837"/>
                    <a:pt x="20942" y="775"/>
                  </a:cubicBezTo>
                  <a:lnTo>
                    <a:pt x="20942" y="775"/>
                  </a:lnTo>
                  <a:cubicBezTo>
                    <a:pt x="20911" y="775"/>
                    <a:pt x="20860" y="782"/>
                    <a:pt x="20811" y="782"/>
                  </a:cubicBezTo>
                  <a:cubicBezTo>
                    <a:pt x="20762" y="782"/>
                    <a:pt x="20715" y="775"/>
                    <a:pt x="20691" y="743"/>
                  </a:cubicBezTo>
                  <a:cubicBezTo>
                    <a:pt x="20644" y="680"/>
                    <a:pt x="20785" y="696"/>
                    <a:pt x="20895" y="680"/>
                  </a:cubicBezTo>
                  <a:cubicBezTo>
                    <a:pt x="20786" y="658"/>
                    <a:pt x="20694" y="648"/>
                    <a:pt x="20615" y="648"/>
                  </a:cubicBezTo>
                  <a:cubicBezTo>
                    <a:pt x="20250" y="648"/>
                    <a:pt x="20173" y="861"/>
                    <a:pt x="20095" y="1041"/>
                  </a:cubicBezTo>
                  <a:cubicBezTo>
                    <a:pt x="19959" y="961"/>
                    <a:pt x="19855" y="921"/>
                    <a:pt x="19755" y="921"/>
                  </a:cubicBezTo>
                  <a:cubicBezTo>
                    <a:pt x="19659" y="921"/>
                    <a:pt x="19567" y="957"/>
                    <a:pt x="19453" y="1025"/>
                  </a:cubicBezTo>
                  <a:cubicBezTo>
                    <a:pt x="19374" y="931"/>
                    <a:pt x="19202" y="837"/>
                    <a:pt x="19563" y="837"/>
                  </a:cubicBezTo>
                  <a:cubicBezTo>
                    <a:pt x="19468" y="822"/>
                    <a:pt x="19155" y="775"/>
                    <a:pt x="18889" y="743"/>
                  </a:cubicBezTo>
                  <a:cubicBezTo>
                    <a:pt x="18791" y="732"/>
                    <a:pt x="18696" y="724"/>
                    <a:pt x="18613" y="724"/>
                  </a:cubicBezTo>
                  <a:cubicBezTo>
                    <a:pt x="18470" y="724"/>
                    <a:pt x="18366" y="746"/>
                    <a:pt x="18356" y="806"/>
                  </a:cubicBezTo>
                  <a:cubicBezTo>
                    <a:pt x="18324" y="782"/>
                    <a:pt x="18258" y="775"/>
                    <a:pt x="18193" y="775"/>
                  </a:cubicBezTo>
                  <a:cubicBezTo>
                    <a:pt x="18128" y="775"/>
                    <a:pt x="18066" y="782"/>
                    <a:pt x="18042" y="790"/>
                  </a:cubicBezTo>
                  <a:cubicBezTo>
                    <a:pt x="17603" y="743"/>
                    <a:pt x="17572" y="712"/>
                    <a:pt x="17149" y="696"/>
                  </a:cubicBezTo>
                  <a:lnTo>
                    <a:pt x="17149" y="696"/>
                  </a:lnTo>
                  <a:lnTo>
                    <a:pt x="17258" y="727"/>
                  </a:lnTo>
                  <a:cubicBezTo>
                    <a:pt x="17193" y="804"/>
                    <a:pt x="17129" y="829"/>
                    <a:pt x="17059" y="829"/>
                  </a:cubicBezTo>
                  <a:cubicBezTo>
                    <a:pt x="16928" y="829"/>
                    <a:pt x="16777" y="743"/>
                    <a:pt x="16553" y="743"/>
                  </a:cubicBezTo>
                  <a:lnTo>
                    <a:pt x="16569" y="712"/>
                  </a:lnTo>
                  <a:cubicBezTo>
                    <a:pt x="16297" y="623"/>
                    <a:pt x="16175" y="603"/>
                    <a:pt x="16095" y="603"/>
                  </a:cubicBezTo>
                  <a:cubicBezTo>
                    <a:pt x="16030" y="603"/>
                    <a:pt x="15995" y="617"/>
                    <a:pt x="15929" y="617"/>
                  </a:cubicBezTo>
                  <a:cubicBezTo>
                    <a:pt x="15850" y="617"/>
                    <a:pt x="15727" y="597"/>
                    <a:pt x="15456" y="508"/>
                  </a:cubicBezTo>
                  <a:lnTo>
                    <a:pt x="15456" y="508"/>
                  </a:lnTo>
                  <a:lnTo>
                    <a:pt x="15487" y="649"/>
                  </a:lnTo>
                  <a:cubicBezTo>
                    <a:pt x="15466" y="719"/>
                    <a:pt x="15421" y="745"/>
                    <a:pt x="15359" y="745"/>
                  </a:cubicBezTo>
                  <a:cubicBezTo>
                    <a:pt x="15166" y="745"/>
                    <a:pt x="14807" y="494"/>
                    <a:pt x="14473" y="494"/>
                  </a:cubicBezTo>
                  <a:cubicBezTo>
                    <a:pt x="14429" y="494"/>
                    <a:pt x="14386" y="498"/>
                    <a:pt x="14343" y="508"/>
                  </a:cubicBezTo>
                  <a:lnTo>
                    <a:pt x="14515" y="586"/>
                  </a:lnTo>
                  <a:cubicBezTo>
                    <a:pt x="14492" y="597"/>
                    <a:pt x="14467" y="601"/>
                    <a:pt x="14441" y="601"/>
                  </a:cubicBezTo>
                  <a:cubicBezTo>
                    <a:pt x="14185" y="601"/>
                    <a:pt x="13801" y="159"/>
                    <a:pt x="13559" y="116"/>
                  </a:cubicBezTo>
                  <a:cubicBezTo>
                    <a:pt x="13497" y="85"/>
                    <a:pt x="13638" y="69"/>
                    <a:pt x="13716" y="53"/>
                  </a:cubicBezTo>
                  <a:cubicBezTo>
                    <a:pt x="13583" y="16"/>
                    <a:pt x="13499" y="1"/>
                    <a:pt x="13447" y="1"/>
                  </a:cubicBezTo>
                  <a:cubicBezTo>
                    <a:pt x="13235" y="1"/>
                    <a:pt x="13539" y="251"/>
                    <a:pt x="13136" y="289"/>
                  </a:cubicBezTo>
                  <a:cubicBezTo>
                    <a:pt x="13042" y="179"/>
                    <a:pt x="13246" y="22"/>
                    <a:pt x="12901" y="6"/>
                  </a:cubicBezTo>
                  <a:cubicBezTo>
                    <a:pt x="12890" y="2"/>
                    <a:pt x="12877" y="0"/>
                    <a:pt x="12861" y="0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0684;p88"/>
            <p:cNvSpPr/>
            <p:nvPr/>
          </p:nvSpPr>
          <p:spPr>
            <a:xfrm>
              <a:off x="5038939" y="1315750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47" y="0"/>
                  </a:moveTo>
                  <a:lnTo>
                    <a:pt x="47" y="0"/>
                  </a:lnTo>
                  <a:cubicBezTo>
                    <a:pt x="0" y="16"/>
                    <a:pt x="0" y="47"/>
                    <a:pt x="78" y="79"/>
                  </a:cubicBezTo>
                  <a:cubicBezTo>
                    <a:pt x="47" y="63"/>
                    <a:pt x="47" y="32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0685;p88"/>
            <p:cNvSpPr/>
            <p:nvPr/>
          </p:nvSpPr>
          <p:spPr>
            <a:xfrm>
              <a:off x="4729920" y="1377903"/>
              <a:ext cx="377" cy="1063"/>
            </a:xfrm>
            <a:custGeom>
              <a:avLst/>
              <a:gdLst/>
              <a:ahLst/>
              <a:cxnLst/>
              <a:rect l="l" t="t" r="r" b="b"/>
              <a:pathLst>
                <a:path w="17" h="48" extrusionOk="0">
                  <a:moveTo>
                    <a:pt x="17" y="0"/>
                  </a:moveTo>
                  <a:lnTo>
                    <a:pt x="1" y="16"/>
                  </a:lnTo>
                  <a:cubicBezTo>
                    <a:pt x="1" y="31"/>
                    <a:pt x="1" y="31"/>
                    <a:pt x="17" y="4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0686;p88"/>
            <p:cNvSpPr/>
            <p:nvPr/>
          </p:nvSpPr>
          <p:spPr>
            <a:xfrm>
              <a:off x="5167389" y="1753197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236" y="1"/>
                  </a:lnTo>
                  <a:cubicBezTo>
                    <a:pt x="142" y="111"/>
                    <a:pt x="79" y="126"/>
                    <a:pt x="1" y="158"/>
                  </a:cubicBezTo>
                  <a:cubicBezTo>
                    <a:pt x="30" y="187"/>
                    <a:pt x="102" y="175"/>
                    <a:pt x="57" y="239"/>
                  </a:cubicBezTo>
                  <a:lnTo>
                    <a:pt x="57" y="239"/>
                  </a:lnTo>
                  <a:cubicBezTo>
                    <a:pt x="73" y="218"/>
                    <a:pt x="107" y="172"/>
                    <a:pt x="142" y="126"/>
                  </a:cubicBezTo>
                  <a:cubicBezTo>
                    <a:pt x="189" y="64"/>
                    <a:pt x="236" y="1"/>
                    <a:pt x="236" y="1"/>
                  </a:cubicBezTo>
                  <a:close/>
                  <a:moveTo>
                    <a:pt x="57" y="239"/>
                  </a:moveTo>
                  <a:cubicBezTo>
                    <a:pt x="51" y="247"/>
                    <a:pt x="48" y="252"/>
                    <a:pt x="48" y="252"/>
                  </a:cubicBezTo>
                  <a:cubicBezTo>
                    <a:pt x="51" y="247"/>
                    <a:pt x="54" y="243"/>
                    <a:pt x="57" y="239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0687;p88"/>
            <p:cNvSpPr/>
            <p:nvPr/>
          </p:nvSpPr>
          <p:spPr>
            <a:xfrm>
              <a:off x="5106631" y="1778315"/>
              <a:ext cx="5338" cy="3389"/>
            </a:xfrm>
            <a:custGeom>
              <a:avLst/>
              <a:gdLst/>
              <a:ahLst/>
              <a:cxnLst/>
              <a:rect l="l" t="t" r="r" b="b"/>
              <a:pathLst>
                <a:path w="241" h="153" extrusionOk="0">
                  <a:moveTo>
                    <a:pt x="193" y="0"/>
                  </a:moveTo>
                  <a:cubicBezTo>
                    <a:pt x="178" y="0"/>
                    <a:pt x="152" y="8"/>
                    <a:pt x="110" y="27"/>
                  </a:cubicBezTo>
                  <a:cubicBezTo>
                    <a:pt x="79" y="58"/>
                    <a:pt x="32" y="74"/>
                    <a:pt x="1" y="105"/>
                  </a:cubicBezTo>
                  <a:lnTo>
                    <a:pt x="48" y="152"/>
                  </a:lnTo>
                  <a:cubicBezTo>
                    <a:pt x="167" y="81"/>
                    <a:pt x="241" y="0"/>
                    <a:pt x="19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0688;p88"/>
            <p:cNvSpPr/>
            <p:nvPr/>
          </p:nvSpPr>
          <p:spPr>
            <a:xfrm>
              <a:off x="5148296" y="1754858"/>
              <a:ext cx="8018" cy="6822"/>
            </a:xfrm>
            <a:custGeom>
              <a:avLst/>
              <a:gdLst/>
              <a:ahLst/>
              <a:cxnLst/>
              <a:rect l="l" t="t" r="r" b="b"/>
              <a:pathLst>
                <a:path w="362" h="308" extrusionOk="0">
                  <a:moveTo>
                    <a:pt x="20" y="249"/>
                  </a:moveTo>
                  <a:lnTo>
                    <a:pt x="20" y="249"/>
                  </a:lnTo>
                  <a:cubicBezTo>
                    <a:pt x="9" y="256"/>
                    <a:pt x="1" y="259"/>
                    <a:pt x="1" y="271"/>
                  </a:cubicBezTo>
                  <a:cubicBezTo>
                    <a:pt x="7" y="264"/>
                    <a:pt x="13" y="256"/>
                    <a:pt x="20" y="249"/>
                  </a:cubicBezTo>
                  <a:close/>
                  <a:moveTo>
                    <a:pt x="304" y="0"/>
                  </a:moveTo>
                  <a:cubicBezTo>
                    <a:pt x="218" y="0"/>
                    <a:pt x="128" y="126"/>
                    <a:pt x="20" y="249"/>
                  </a:cubicBezTo>
                  <a:lnTo>
                    <a:pt x="20" y="249"/>
                  </a:lnTo>
                  <a:cubicBezTo>
                    <a:pt x="24" y="247"/>
                    <a:pt x="28" y="244"/>
                    <a:pt x="32" y="239"/>
                  </a:cubicBezTo>
                  <a:cubicBezTo>
                    <a:pt x="49" y="287"/>
                    <a:pt x="72" y="307"/>
                    <a:pt x="100" y="307"/>
                  </a:cubicBezTo>
                  <a:cubicBezTo>
                    <a:pt x="171" y="307"/>
                    <a:pt x="270" y="168"/>
                    <a:pt x="361" y="20"/>
                  </a:cubicBezTo>
                  <a:cubicBezTo>
                    <a:pt x="342" y="7"/>
                    <a:pt x="323" y="0"/>
                    <a:pt x="30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0689;p88"/>
            <p:cNvSpPr/>
            <p:nvPr/>
          </p:nvSpPr>
          <p:spPr>
            <a:xfrm>
              <a:off x="5144131" y="1761547"/>
              <a:ext cx="3500" cy="3389"/>
            </a:xfrm>
            <a:custGeom>
              <a:avLst/>
              <a:gdLst/>
              <a:ahLst/>
              <a:cxnLst/>
              <a:rect l="l" t="t" r="r" b="b"/>
              <a:pathLst>
                <a:path w="158" h="153" extrusionOk="0">
                  <a:moveTo>
                    <a:pt x="157" y="0"/>
                  </a:moveTo>
                  <a:lnTo>
                    <a:pt x="157" y="0"/>
                  </a:lnTo>
                  <a:cubicBezTo>
                    <a:pt x="110" y="47"/>
                    <a:pt x="47" y="94"/>
                    <a:pt x="0" y="126"/>
                  </a:cubicBezTo>
                  <a:cubicBezTo>
                    <a:pt x="4" y="144"/>
                    <a:pt x="10" y="152"/>
                    <a:pt x="17" y="152"/>
                  </a:cubicBezTo>
                  <a:cubicBezTo>
                    <a:pt x="41" y="152"/>
                    <a:pt x="86" y="72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0690;p88"/>
            <p:cNvSpPr/>
            <p:nvPr/>
          </p:nvSpPr>
          <p:spPr>
            <a:xfrm>
              <a:off x="5147254" y="1748700"/>
              <a:ext cx="3832" cy="3832"/>
            </a:xfrm>
            <a:custGeom>
              <a:avLst/>
              <a:gdLst/>
              <a:ahLst/>
              <a:cxnLst/>
              <a:rect l="l" t="t" r="r" b="b"/>
              <a:pathLst>
                <a:path w="173" h="173" extrusionOk="0">
                  <a:moveTo>
                    <a:pt x="173" y="0"/>
                  </a:moveTo>
                  <a:lnTo>
                    <a:pt x="0" y="110"/>
                  </a:lnTo>
                  <a:lnTo>
                    <a:pt x="157" y="173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0691;p88"/>
            <p:cNvSpPr/>
            <p:nvPr/>
          </p:nvSpPr>
          <p:spPr>
            <a:xfrm>
              <a:off x="5168430" y="1726483"/>
              <a:ext cx="6977" cy="7310"/>
            </a:xfrm>
            <a:custGeom>
              <a:avLst/>
              <a:gdLst/>
              <a:ahLst/>
              <a:cxnLst/>
              <a:rect l="l" t="t" r="r" b="b"/>
              <a:pathLst>
                <a:path w="315" h="330" extrusionOk="0">
                  <a:moveTo>
                    <a:pt x="267" y="0"/>
                  </a:moveTo>
                  <a:lnTo>
                    <a:pt x="267" y="0"/>
                  </a:lnTo>
                  <a:cubicBezTo>
                    <a:pt x="267" y="0"/>
                    <a:pt x="220" y="63"/>
                    <a:pt x="157" y="125"/>
                  </a:cubicBezTo>
                  <a:lnTo>
                    <a:pt x="16" y="235"/>
                  </a:lnTo>
                  <a:cubicBezTo>
                    <a:pt x="48" y="251"/>
                    <a:pt x="32" y="282"/>
                    <a:pt x="1" y="329"/>
                  </a:cubicBezTo>
                  <a:cubicBezTo>
                    <a:pt x="142" y="188"/>
                    <a:pt x="314" y="31"/>
                    <a:pt x="26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0692;p88"/>
            <p:cNvSpPr/>
            <p:nvPr/>
          </p:nvSpPr>
          <p:spPr>
            <a:xfrm>
              <a:off x="5164953" y="1733771"/>
              <a:ext cx="3500" cy="4873"/>
            </a:xfrm>
            <a:custGeom>
              <a:avLst/>
              <a:gdLst/>
              <a:ahLst/>
              <a:cxnLst/>
              <a:rect l="l" t="t" r="r" b="b"/>
              <a:pathLst>
                <a:path w="158" h="220" extrusionOk="0">
                  <a:moveTo>
                    <a:pt x="158" y="0"/>
                  </a:moveTo>
                  <a:lnTo>
                    <a:pt x="158" y="0"/>
                  </a:lnTo>
                  <a:cubicBezTo>
                    <a:pt x="79" y="79"/>
                    <a:pt x="17" y="157"/>
                    <a:pt x="1" y="220"/>
                  </a:cubicBezTo>
                  <a:cubicBezTo>
                    <a:pt x="32" y="188"/>
                    <a:pt x="111" y="79"/>
                    <a:pt x="15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0693;p88"/>
            <p:cNvSpPr/>
            <p:nvPr/>
          </p:nvSpPr>
          <p:spPr>
            <a:xfrm>
              <a:off x="5154188" y="1738976"/>
              <a:ext cx="5582" cy="4873"/>
            </a:xfrm>
            <a:custGeom>
              <a:avLst/>
              <a:gdLst/>
              <a:ahLst/>
              <a:cxnLst/>
              <a:rect l="l" t="t" r="r" b="b"/>
              <a:pathLst>
                <a:path w="252" h="220" extrusionOk="0">
                  <a:moveTo>
                    <a:pt x="252" y="0"/>
                  </a:moveTo>
                  <a:cubicBezTo>
                    <a:pt x="252" y="1"/>
                    <a:pt x="1" y="220"/>
                    <a:pt x="1" y="220"/>
                  </a:cubicBezTo>
                  <a:lnTo>
                    <a:pt x="79" y="173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0694;p88"/>
            <p:cNvSpPr/>
            <p:nvPr/>
          </p:nvSpPr>
          <p:spPr>
            <a:xfrm>
              <a:off x="4856997" y="1844855"/>
              <a:ext cx="6977" cy="2126"/>
            </a:xfrm>
            <a:custGeom>
              <a:avLst/>
              <a:gdLst/>
              <a:ahLst/>
              <a:cxnLst/>
              <a:rect l="l" t="t" r="r" b="b"/>
              <a:pathLst>
                <a:path w="315" h="96" extrusionOk="0">
                  <a:moveTo>
                    <a:pt x="110" y="1"/>
                  </a:moveTo>
                  <a:cubicBezTo>
                    <a:pt x="110" y="1"/>
                    <a:pt x="1" y="48"/>
                    <a:pt x="1" y="48"/>
                  </a:cubicBezTo>
                  <a:cubicBezTo>
                    <a:pt x="1" y="48"/>
                    <a:pt x="314" y="95"/>
                    <a:pt x="314" y="95"/>
                  </a:cubicBezTo>
                  <a:lnTo>
                    <a:pt x="11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0695;p88"/>
            <p:cNvSpPr/>
            <p:nvPr/>
          </p:nvSpPr>
          <p:spPr>
            <a:xfrm>
              <a:off x="4869844" y="1840358"/>
              <a:ext cx="5582" cy="4186"/>
            </a:xfrm>
            <a:custGeom>
              <a:avLst/>
              <a:gdLst/>
              <a:ahLst/>
              <a:cxnLst/>
              <a:rect l="l" t="t" r="r" b="b"/>
              <a:pathLst>
                <a:path w="252" h="189" extrusionOk="0">
                  <a:moveTo>
                    <a:pt x="252" y="0"/>
                  </a:moveTo>
                  <a:lnTo>
                    <a:pt x="252" y="0"/>
                  </a:lnTo>
                  <a:cubicBezTo>
                    <a:pt x="206" y="9"/>
                    <a:pt x="145" y="18"/>
                    <a:pt x="93" y="18"/>
                  </a:cubicBezTo>
                  <a:cubicBezTo>
                    <a:pt x="54" y="18"/>
                    <a:pt x="21" y="13"/>
                    <a:pt x="1" y="0"/>
                  </a:cubicBezTo>
                  <a:lnTo>
                    <a:pt x="1" y="0"/>
                  </a:lnTo>
                  <a:lnTo>
                    <a:pt x="79" y="18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0696;p88"/>
            <p:cNvSpPr/>
            <p:nvPr/>
          </p:nvSpPr>
          <p:spPr>
            <a:xfrm>
              <a:off x="4901098" y="1316791"/>
              <a:ext cx="4873" cy="2459"/>
            </a:xfrm>
            <a:custGeom>
              <a:avLst/>
              <a:gdLst/>
              <a:ahLst/>
              <a:cxnLst/>
              <a:rect l="l" t="t" r="r" b="b"/>
              <a:pathLst>
                <a:path w="220" h="111" extrusionOk="0">
                  <a:moveTo>
                    <a:pt x="0" y="0"/>
                  </a:moveTo>
                  <a:lnTo>
                    <a:pt x="204" y="110"/>
                  </a:lnTo>
                  <a:lnTo>
                    <a:pt x="220" y="63"/>
                  </a:lnTo>
                  <a:cubicBezTo>
                    <a:pt x="173" y="16"/>
                    <a:pt x="110" y="0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0697;p88"/>
            <p:cNvSpPr/>
            <p:nvPr/>
          </p:nvSpPr>
          <p:spPr>
            <a:xfrm>
              <a:off x="4826451" y="1323724"/>
              <a:ext cx="3500" cy="3145"/>
            </a:xfrm>
            <a:custGeom>
              <a:avLst/>
              <a:gdLst/>
              <a:ahLst/>
              <a:cxnLst/>
              <a:rect l="l" t="t" r="r" b="b"/>
              <a:pathLst>
                <a:path w="158" h="142" extrusionOk="0">
                  <a:moveTo>
                    <a:pt x="0" y="1"/>
                  </a:moveTo>
                  <a:lnTo>
                    <a:pt x="94" y="142"/>
                  </a:lnTo>
                  <a:lnTo>
                    <a:pt x="157" y="1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0698;p88"/>
            <p:cNvSpPr/>
            <p:nvPr/>
          </p:nvSpPr>
          <p:spPr>
            <a:xfrm>
              <a:off x="4769148" y="1352209"/>
              <a:ext cx="9768" cy="4519"/>
            </a:xfrm>
            <a:custGeom>
              <a:avLst/>
              <a:gdLst/>
              <a:ahLst/>
              <a:cxnLst/>
              <a:rect l="l" t="t" r="r" b="b"/>
              <a:pathLst>
                <a:path w="441" h="204" extrusionOk="0">
                  <a:moveTo>
                    <a:pt x="440" y="0"/>
                  </a:moveTo>
                  <a:cubicBezTo>
                    <a:pt x="421" y="10"/>
                    <a:pt x="401" y="21"/>
                    <a:pt x="381" y="34"/>
                  </a:cubicBezTo>
                  <a:lnTo>
                    <a:pt x="381" y="34"/>
                  </a:lnTo>
                  <a:cubicBezTo>
                    <a:pt x="401" y="25"/>
                    <a:pt x="421" y="14"/>
                    <a:pt x="440" y="0"/>
                  </a:cubicBezTo>
                  <a:close/>
                  <a:moveTo>
                    <a:pt x="381" y="34"/>
                  </a:moveTo>
                  <a:cubicBezTo>
                    <a:pt x="192" y="123"/>
                    <a:pt x="0" y="48"/>
                    <a:pt x="142" y="204"/>
                  </a:cubicBezTo>
                  <a:cubicBezTo>
                    <a:pt x="217" y="154"/>
                    <a:pt x="302" y="84"/>
                    <a:pt x="381" y="3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0699;p88"/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0700;p88"/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fill="none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noFill/>
            <a:ln w="22725" cap="rnd" cmpd="sng">
              <a:solidFill>
                <a:srgbClr val="9973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0701;p88"/>
            <p:cNvSpPr/>
            <p:nvPr/>
          </p:nvSpPr>
          <p:spPr>
            <a:xfrm>
              <a:off x="4834425" y="1352541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5" y="1506"/>
                    <a:pt x="1945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0702;p88"/>
            <p:cNvSpPr/>
            <p:nvPr/>
          </p:nvSpPr>
          <p:spPr>
            <a:xfrm>
              <a:off x="4717095" y="1443513"/>
              <a:ext cx="43060" cy="33690"/>
            </a:xfrm>
            <a:custGeom>
              <a:avLst/>
              <a:gdLst/>
              <a:ahLst/>
              <a:cxnLst/>
              <a:rect l="l" t="t" r="r" b="b"/>
              <a:pathLst>
                <a:path w="1944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44" y="1521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0703;p88"/>
            <p:cNvSpPr/>
            <p:nvPr/>
          </p:nvSpPr>
          <p:spPr>
            <a:xfrm>
              <a:off x="4782018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59" y="1521"/>
                    <a:pt x="1959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0704;p88"/>
            <p:cNvSpPr/>
            <p:nvPr/>
          </p:nvSpPr>
          <p:spPr>
            <a:xfrm>
              <a:off x="4664998" y="1580646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4" y="1506"/>
                    <a:pt x="1944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0705;p88"/>
            <p:cNvSpPr/>
            <p:nvPr/>
          </p:nvSpPr>
          <p:spPr>
            <a:xfrm>
              <a:off x="4757365" y="1704245"/>
              <a:ext cx="43060" cy="33712"/>
            </a:xfrm>
            <a:custGeom>
              <a:avLst/>
              <a:gdLst/>
              <a:ahLst/>
              <a:cxnLst/>
              <a:rect l="l" t="t" r="r" b="b"/>
              <a:pathLst>
                <a:path w="1944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0706;p88"/>
            <p:cNvSpPr/>
            <p:nvPr/>
          </p:nvSpPr>
          <p:spPr>
            <a:xfrm>
              <a:off x="5029902" y="1541417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1" y="1"/>
                    <a:pt x="1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0707;p88"/>
            <p:cNvSpPr/>
            <p:nvPr/>
          </p:nvSpPr>
          <p:spPr>
            <a:xfrm>
              <a:off x="4977827" y="1365388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0708;p88"/>
            <p:cNvSpPr/>
            <p:nvPr/>
          </p:nvSpPr>
          <p:spPr>
            <a:xfrm>
              <a:off x="5114627" y="1437266"/>
              <a:ext cx="43060" cy="33358"/>
            </a:xfrm>
            <a:custGeom>
              <a:avLst/>
              <a:gdLst/>
              <a:ahLst/>
              <a:cxnLst/>
              <a:rect l="l" t="t" r="r" b="b"/>
              <a:pathLst>
                <a:path w="1944" h="1506" extrusionOk="0">
                  <a:moveTo>
                    <a:pt x="972" y="0"/>
                  </a:moveTo>
                  <a:cubicBezTo>
                    <a:pt x="0" y="0"/>
                    <a:pt x="0" y="1505"/>
                    <a:pt x="972" y="1505"/>
                  </a:cubicBezTo>
                  <a:cubicBezTo>
                    <a:pt x="1944" y="1505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0709;p88"/>
            <p:cNvSpPr/>
            <p:nvPr/>
          </p:nvSpPr>
          <p:spPr>
            <a:xfrm>
              <a:off x="5160102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60" y="1521"/>
                    <a:pt x="1960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0710;p88"/>
            <p:cNvSpPr/>
            <p:nvPr/>
          </p:nvSpPr>
          <p:spPr>
            <a:xfrm>
              <a:off x="5101425" y="1671617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60" y="1521"/>
                    <a:pt x="1960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1731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91" y="271190"/>
            <a:ext cx="7504020" cy="2345518"/>
          </a:xfrm>
        </p:spPr>
        <p:txBody>
          <a:bodyPr/>
          <a:lstStyle/>
          <a:p>
            <a:pPr marL="457200" lvl="0" indent="-457200" algn="l">
              <a:lnSpc>
                <a:spcPct val="150000"/>
              </a:lnSpc>
              <a:buFont typeface="Arial" charset="0"/>
              <a:buChar char="•"/>
            </a:pPr>
            <a:r>
              <a:rPr lang="zh-TW" altLang="en-US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認證方式</a:t>
            </a:r>
            <a:r>
              <a:rPr lang="zh-TW" altLang="zh-TW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：</a:t>
            </a:r>
            <a:r>
              <a:rPr lang="en-US" altLang="zh-TW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/>
            </a:r>
            <a:br>
              <a:rPr lang="en-US" altLang="zh-TW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</a:br>
            <a:r>
              <a:rPr lang="en-US" altLang="zh-TW" sz="2400" b="0" dirty="0">
                <a:solidFill>
                  <a:srgbClr val="00206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1.</a:t>
            </a:r>
            <a:r>
              <a:rPr lang="zh-TW" altLang="en-US" sz="2400" b="0" dirty="0">
                <a:solidFill>
                  <a:srgbClr val="00206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於規定期間內繳交運用課室英語影片即可。</a:t>
            </a:r>
            <a:r>
              <a:rPr lang="en-US" altLang="zh-TW" sz="2400" b="0" dirty="0">
                <a:solidFill>
                  <a:srgbClr val="00206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/>
            </a:r>
            <a:br>
              <a:rPr lang="en-US" altLang="zh-TW" sz="2400" b="0" dirty="0">
                <a:solidFill>
                  <a:srgbClr val="00206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</a:br>
            <a:r>
              <a:rPr lang="en-US" altLang="zh-TW" sz="2400" b="0" dirty="0">
                <a:solidFill>
                  <a:srgbClr val="00206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2.</a:t>
            </a:r>
            <a:r>
              <a:rPr lang="zh-TW" altLang="en-US" sz="2400" b="0" dirty="0">
                <a:solidFill>
                  <a:srgbClr val="00206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無需綁定</a:t>
            </a:r>
            <a:r>
              <a:rPr lang="en-US" altLang="zh-TW" sz="2400" b="0" dirty="0">
                <a:solidFill>
                  <a:srgbClr val="00206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6</a:t>
            </a:r>
            <a:r>
              <a:rPr lang="zh-TW" altLang="en-US" sz="2400" b="0" dirty="0">
                <a:solidFill>
                  <a:srgbClr val="00206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次工作坊等相關規定，但鼓勵運用課室英語工作坊協助老師開口說課室英語。</a:t>
            </a:r>
            <a:r>
              <a:rPr lang="en-US" altLang="zh-TW" sz="2400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/>
            </a:r>
            <a:br>
              <a:rPr lang="en-US" altLang="zh-TW" sz="2400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</a:br>
            <a:r>
              <a:rPr lang="en-US" altLang="zh-TW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/>
            </a:r>
            <a:br>
              <a:rPr lang="en-US" altLang="zh-TW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</a:br>
            <a:r>
              <a:rPr lang="en-US" altLang="zh-TW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/>
            </a:r>
            <a:br>
              <a:rPr lang="en-US" altLang="zh-TW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</a:br>
            <a:r>
              <a:rPr lang="zh-TW" altLang="en-US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 </a:t>
            </a:r>
            <a:r>
              <a:rPr lang="en-US" altLang="zh-TW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/>
            </a:r>
            <a:br>
              <a:rPr lang="en-US" altLang="zh-TW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</a:br>
            <a:r>
              <a:rPr lang="en-US" altLang="zh-TW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/>
            </a:r>
            <a:br>
              <a:rPr lang="en-US" altLang="zh-TW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</a:br>
            <a:endParaRPr lang="zh-TW" altLang="en-US" b="0" dirty="0">
              <a:solidFill>
                <a:srgbClr val="00206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4" name="副標題 3"/>
          <p:cNvSpPr>
            <a:spLocks noGrp="1"/>
          </p:cNvSpPr>
          <p:nvPr>
            <p:ph type="subTitle" idx="2"/>
          </p:nvPr>
        </p:nvSpPr>
        <p:spPr>
          <a:xfrm>
            <a:off x="1715824" y="2663315"/>
            <a:ext cx="6970976" cy="69104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576291" y="2570100"/>
            <a:ext cx="8828966" cy="2300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pPr marL="457200" indent="-457200" algn="l">
              <a:lnSpc>
                <a:spcPct val="150000"/>
              </a:lnSpc>
              <a:buFont typeface="Arial" charset="0"/>
              <a:buChar char="•"/>
            </a:pPr>
            <a:r>
              <a:rPr lang="zh-TW" altLang="en-US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課室英語社群</a:t>
            </a:r>
            <a:r>
              <a:rPr lang="en-US" altLang="zh-TW" sz="2000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/>
            </a:r>
            <a:br>
              <a:rPr lang="en-US" altLang="zh-TW" sz="2000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</a:br>
            <a:r>
              <a:rPr lang="zh-TW" altLang="en-US" sz="2400" b="0" dirty="0">
                <a:solidFill>
                  <a:srgbClr val="00206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依「落實雙語教育中程計畫</a:t>
            </a:r>
            <a:r>
              <a:rPr lang="en-US" altLang="zh-TW" sz="2400" b="0" dirty="0">
                <a:solidFill>
                  <a:srgbClr val="00206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111</a:t>
            </a:r>
            <a:r>
              <a:rPr lang="zh-TW" altLang="en-US" sz="2400" b="0" dirty="0">
                <a:solidFill>
                  <a:srgbClr val="00206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學年度執行方案」</a:t>
            </a:r>
            <a:endParaRPr lang="en-US" altLang="zh-TW" sz="2400" b="0" dirty="0">
              <a:solidFill>
                <a:srgbClr val="00206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algn="l">
              <a:lnSpc>
                <a:spcPct val="150000"/>
              </a:lnSpc>
            </a:pPr>
            <a:r>
              <a:rPr lang="zh-TW" altLang="en-US" sz="2400" b="0" dirty="0">
                <a:solidFill>
                  <a:srgbClr val="00206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          規定</a:t>
            </a:r>
            <a:r>
              <a:rPr lang="zh-TW" altLang="en-US" sz="2400" b="0" dirty="0">
                <a:solidFill>
                  <a:schemeClr val="accent1">
                    <a:lumMod val="50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持續</a:t>
            </a:r>
            <a:r>
              <a:rPr lang="zh-TW" altLang="en-US" sz="2400" b="0" dirty="0">
                <a:solidFill>
                  <a:srgbClr val="00206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辦理。</a:t>
            </a:r>
            <a:r>
              <a:rPr lang="en-US" altLang="zh-TW" sz="2400" b="0" dirty="0">
                <a:solidFill>
                  <a:srgbClr val="00206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/>
            </a:r>
            <a:br>
              <a:rPr lang="en-US" altLang="zh-TW" sz="2400" b="0" dirty="0">
                <a:solidFill>
                  <a:srgbClr val="00206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</a:br>
            <a:r>
              <a:rPr lang="zh-TW" altLang="en-US" sz="2400" b="0" dirty="0">
                <a:solidFill>
                  <a:srgbClr val="00206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      </a:t>
            </a:r>
            <a:r>
              <a:rPr lang="en-US" altLang="zh-TW" sz="2400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/>
            </a:r>
            <a:br>
              <a:rPr lang="en-US" altLang="zh-TW" sz="2400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</a:br>
            <a:r>
              <a:rPr lang="en-US" altLang="zh-TW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/>
            </a:r>
            <a:br>
              <a:rPr lang="en-US" altLang="zh-TW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</a:br>
            <a:r>
              <a:rPr lang="en-US" altLang="zh-TW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/>
            </a:r>
            <a:br>
              <a:rPr lang="en-US" altLang="zh-TW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</a:br>
            <a:r>
              <a:rPr lang="zh-TW" altLang="en-US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 </a:t>
            </a:r>
            <a:r>
              <a:rPr lang="en-US" altLang="zh-TW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/>
            </a:r>
            <a:br>
              <a:rPr lang="en-US" altLang="zh-TW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</a:br>
            <a:r>
              <a:rPr lang="en-US" altLang="zh-TW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/>
            </a:r>
            <a:br>
              <a:rPr lang="en-US" altLang="zh-TW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</a:br>
            <a:endParaRPr lang="zh-TW" altLang="en-US" b="0" dirty="0">
              <a:solidFill>
                <a:srgbClr val="00206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0697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/>
          <p:cNvSpPr/>
          <p:nvPr/>
        </p:nvSpPr>
        <p:spPr>
          <a:xfrm>
            <a:off x="614915" y="618976"/>
            <a:ext cx="7804599" cy="38686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課室英語主要運用於不同</a:t>
            </a:r>
            <a:r>
              <a:rPr lang="zh-TW" altLang="en-US" sz="4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課堂或校園情境中，</a:t>
            </a:r>
            <a:r>
              <a:rPr lang="zh-TW" altLang="en-US" sz="4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所有師長，包含行政團隊，不分領域教師，都可共同營造</a:t>
            </a:r>
            <a:r>
              <a:rPr lang="en-US" altLang="zh-TW" sz="4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4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以增加</a:t>
            </a:r>
            <a:r>
              <a:rPr lang="zh-TW" altLang="en-US" sz="4000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lang="zh-TW" altLang="en-US" sz="4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於校園中聽與說英語的機會與環境，不影響</a:t>
            </a:r>
            <a:r>
              <a:rPr lang="zh-TW" altLang="en-US" sz="4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原學科領域</a:t>
            </a:r>
            <a:r>
              <a:rPr lang="zh-TW" altLang="en-US" sz="4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4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教學。</a:t>
            </a:r>
            <a:endParaRPr lang="zh-TW" altLang="en-US" sz="4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" name="直線接點 4"/>
          <p:cNvCxnSpPr/>
          <p:nvPr/>
        </p:nvCxnSpPr>
        <p:spPr>
          <a:xfrm>
            <a:off x="3953021" y="1892105"/>
            <a:ext cx="1969477" cy="1406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>
            <a:off x="6450037" y="3725594"/>
            <a:ext cx="1463040" cy="23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 flipV="1">
            <a:off x="926124" y="4368018"/>
            <a:ext cx="3941298" cy="23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85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1" y="230793"/>
            <a:ext cx="5475772" cy="473519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968759" y="2598391"/>
            <a:ext cx="5094514" cy="174034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2" descr=" Cross Mark emoji Meaning | Dictionary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81" y="2721074"/>
            <a:ext cx="1494978" cy="149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6590390" y="1737115"/>
            <a:ext cx="19640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鼓勵社群老師</a:t>
            </a:r>
            <a:endParaRPr lang="en-US" altLang="zh-TW" sz="2000" b="1" dirty="0">
              <a:solidFill>
                <a:srgbClr val="C0000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algn="ctr"/>
            <a:r>
              <a:rPr lang="zh-TW" altLang="en-US" sz="2000" b="1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參加認證</a:t>
            </a:r>
            <a:endParaRPr lang="zh-TW" altLang="en-US" sz="2000" b="1" dirty="0"/>
          </a:p>
        </p:txBody>
      </p:sp>
      <p:pic>
        <p:nvPicPr>
          <p:cNvPr id="12" name="Picture 2" descr="打勾图标图片-打勾图标素材-打勾图标插画-摄图新视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49" y="949246"/>
            <a:ext cx="787869" cy="78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23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40" y="224117"/>
            <a:ext cx="5639729" cy="470833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233366" y="4061927"/>
            <a:ext cx="993440" cy="8705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2226806" y="3738357"/>
            <a:ext cx="4049486" cy="108857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Picture 2" descr="打勾图标图片-打勾图标素材-打勾图标插画-摄图新视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842" y="3259459"/>
            <a:ext cx="373379" cy="37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 Cross Mark emoji Meaning | Dictionary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934" y="3949547"/>
            <a:ext cx="877381" cy="87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 Cross Mark emoji Meaning | Dictionary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40" y="4187850"/>
            <a:ext cx="220901" cy="22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標題 1"/>
          <p:cNvSpPr txBox="1">
            <a:spLocks/>
          </p:cNvSpPr>
          <p:nvPr/>
        </p:nvSpPr>
        <p:spPr>
          <a:xfrm>
            <a:off x="6409618" y="3738357"/>
            <a:ext cx="2419480" cy="10669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pPr>
              <a:lnSpc>
                <a:spcPct val="100000"/>
              </a:lnSpc>
            </a:pPr>
            <a:r>
              <a:rPr lang="zh-TW" altLang="en-US" sz="1800" dirty="0">
                <a:solidFill>
                  <a:schemeClr val="accent1">
                    <a:lumMod val="50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「落實方案」</a:t>
            </a:r>
            <a:endParaRPr lang="en-US" altLang="zh-TW" sz="1800" dirty="0">
              <a:solidFill>
                <a:schemeClr val="accent1">
                  <a:lumMod val="50000"/>
                </a:schemeClr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>
              <a:lnSpc>
                <a:spcPct val="100000"/>
              </a:lnSpc>
            </a:pPr>
            <a:r>
              <a:rPr lang="zh-TW" altLang="en-US" sz="1800" dirty="0">
                <a:solidFill>
                  <a:schemeClr val="accent1">
                    <a:lumMod val="50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成果繳交空白文件</a:t>
            </a:r>
            <a:endParaRPr lang="en-US" altLang="zh-TW" sz="1800" dirty="0">
              <a:solidFill>
                <a:schemeClr val="accent1">
                  <a:lumMod val="50000"/>
                </a:schemeClr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>
              <a:lnSpc>
                <a:spcPct val="100000"/>
              </a:lnSpc>
            </a:pPr>
            <a:r>
              <a:rPr lang="zh-TW" altLang="en-US" sz="1800" dirty="0">
                <a:solidFill>
                  <a:schemeClr val="accent1">
                    <a:lumMod val="50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會重新公告</a:t>
            </a:r>
          </a:p>
        </p:txBody>
      </p:sp>
    </p:spTree>
    <p:extLst>
      <p:ext uri="{BB962C8B-B14F-4D97-AF65-F5344CB8AC3E}">
        <p14:creationId xmlns:p14="http://schemas.microsoft.com/office/powerpoint/2010/main" val="24582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5457;p45"/>
          <p:cNvSpPr/>
          <p:nvPr/>
        </p:nvSpPr>
        <p:spPr>
          <a:xfrm rot="126755">
            <a:off x="2000487" y="1012295"/>
            <a:ext cx="4703897" cy="3328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5458;p45"/>
          <p:cNvSpPr/>
          <p:nvPr/>
        </p:nvSpPr>
        <p:spPr>
          <a:xfrm rot="-135875">
            <a:off x="1780301" y="721846"/>
            <a:ext cx="1088272" cy="94043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5459;p45"/>
          <p:cNvSpPr/>
          <p:nvPr/>
        </p:nvSpPr>
        <p:spPr>
          <a:xfrm rot="4829593">
            <a:off x="5885790" y="875315"/>
            <a:ext cx="1088288" cy="94038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707;p29"/>
          <p:cNvSpPr txBox="1">
            <a:spLocks/>
          </p:cNvSpPr>
          <p:nvPr/>
        </p:nvSpPr>
        <p:spPr>
          <a:xfrm rot="177220">
            <a:off x="1981430" y="2362697"/>
            <a:ext cx="4680253" cy="15738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85A8CE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資源參考</a:t>
            </a:r>
            <a:endParaRPr kumimoji="0" lang="en-US" altLang="zh-TW" sz="3600" b="1" i="0" u="none" strike="noStrike" kern="0" cap="none" spc="0" normalizeH="0" baseline="0" noProof="0" dirty="0">
              <a:ln>
                <a:noFill/>
              </a:ln>
              <a:solidFill>
                <a:srgbClr val="85A8CE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6" name="Google Shape;1708;p29"/>
          <p:cNvSpPr txBox="1">
            <a:spLocks/>
          </p:cNvSpPr>
          <p:nvPr/>
        </p:nvSpPr>
        <p:spPr>
          <a:xfrm rot="151639">
            <a:off x="3836136" y="1491424"/>
            <a:ext cx="10326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EC9A1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05</a:t>
            </a:r>
            <a:endParaRPr kumimoji="0" lang="en" sz="4800" b="1" i="0" u="none" strike="noStrike" kern="0" cap="none" spc="0" normalizeH="0" baseline="0" noProof="0" dirty="0">
              <a:ln>
                <a:noFill/>
              </a:ln>
              <a:solidFill>
                <a:srgbClr val="FEC9A1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grpSp>
        <p:nvGrpSpPr>
          <p:cNvPr id="17" name="Google Shape;10631;p88"/>
          <p:cNvGrpSpPr/>
          <p:nvPr/>
        </p:nvGrpSpPr>
        <p:grpSpPr>
          <a:xfrm>
            <a:off x="7120903" y="3644538"/>
            <a:ext cx="872359" cy="1168763"/>
            <a:chOff x="4579586" y="1277075"/>
            <a:chExt cx="689884" cy="924289"/>
          </a:xfrm>
        </p:grpSpPr>
        <p:sp>
          <p:nvSpPr>
            <p:cNvPr id="18" name="Google Shape;10632;p88"/>
            <p:cNvSpPr/>
            <p:nvPr/>
          </p:nvSpPr>
          <p:spPr>
            <a:xfrm>
              <a:off x="4579586" y="1982010"/>
              <a:ext cx="686761" cy="159901"/>
            </a:xfrm>
            <a:custGeom>
              <a:avLst/>
              <a:gdLst/>
              <a:ahLst/>
              <a:cxnLst/>
              <a:rect l="l" t="t" r="r" b="b"/>
              <a:pathLst>
                <a:path w="31005" h="7219" extrusionOk="0">
                  <a:moveTo>
                    <a:pt x="20001" y="0"/>
                  </a:moveTo>
                  <a:cubicBezTo>
                    <a:pt x="16365" y="0"/>
                    <a:pt x="1" y="455"/>
                    <a:pt x="10456" y="6364"/>
                  </a:cubicBezTo>
                  <a:cubicBezTo>
                    <a:pt x="11508" y="6965"/>
                    <a:pt x="12833" y="7219"/>
                    <a:pt x="14253" y="7219"/>
                  </a:cubicBezTo>
                  <a:cubicBezTo>
                    <a:pt x="21422" y="7219"/>
                    <a:pt x="31004" y="759"/>
                    <a:pt x="2000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0633;p88"/>
            <p:cNvSpPr/>
            <p:nvPr/>
          </p:nvSpPr>
          <p:spPr>
            <a:xfrm>
              <a:off x="4991028" y="2129553"/>
              <a:ext cx="192705" cy="71810"/>
            </a:xfrm>
            <a:custGeom>
              <a:avLst/>
              <a:gdLst/>
              <a:ahLst/>
              <a:cxnLst/>
              <a:rect l="l" t="t" r="r" b="b"/>
              <a:pathLst>
                <a:path w="8700" h="3242" extrusionOk="0">
                  <a:moveTo>
                    <a:pt x="5551" y="0"/>
                  </a:moveTo>
                  <a:cubicBezTo>
                    <a:pt x="5148" y="0"/>
                    <a:pt x="4723" y="47"/>
                    <a:pt x="4310" y="111"/>
                  </a:cubicBezTo>
                  <a:cubicBezTo>
                    <a:pt x="3135" y="173"/>
                    <a:pt x="0" y="550"/>
                    <a:pt x="423" y="2352"/>
                  </a:cubicBezTo>
                  <a:cubicBezTo>
                    <a:pt x="604" y="3119"/>
                    <a:pt x="2174" y="3242"/>
                    <a:pt x="3511" y="3242"/>
                  </a:cubicBezTo>
                  <a:cubicBezTo>
                    <a:pt x="4142" y="3242"/>
                    <a:pt x="4722" y="3214"/>
                    <a:pt x="5079" y="3214"/>
                  </a:cubicBezTo>
                  <a:cubicBezTo>
                    <a:pt x="6458" y="3214"/>
                    <a:pt x="8699" y="2117"/>
                    <a:pt x="7242" y="550"/>
                  </a:cubicBezTo>
                  <a:cubicBezTo>
                    <a:pt x="6857" y="135"/>
                    <a:pt x="6236" y="0"/>
                    <a:pt x="555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0634;p88"/>
            <p:cNvSpPr/>
            <p:nvPr/>
          </p:nvSpPr>
          <p:spPr>
            <a:xfrm>
              <a:off x="4623333" y="1293865"/>
              <a:ext cx="630522" cy="538865"/>
            </a:xfrm>
            <a:custGeom>
              <a:avLst/>
              <a:gdLst/>
              <a:ahLst/>
              <a:cxnLst/>
              <a:rect l="l" t="t" r="r" b="b"/>
              <a:pathLst>
                <a:path w="28466" h="24328" extrusionOk="0">
                  <a:moveTo>
                    <a:pt x="11333" y="24139"/>
                  </a:moveTo>
                  <a:cubicBezTo>
                    <a:pt x="9421" y="24327"/>
                    <a:pt x="7446" y="23685"/>
                    <a:pt x="5565" y="22823"/>
                  </a:cubicBezTo>
                  <a:cubicBezTo>
                    <a:pt x="3731" y="21992"/>
                    <a:pt x="2383" y="20503"/>
                    <a:pt x="1521" y="18700"/>
                  </a:cubicBezTo>
                  <a:cubicBezTo>
                    <a:pt x="518" y="16631"/>
                    <a:pt x="1" y="14421"/>
                    <a:pt x="95" y="12070"/>
                  </a:cubicBezTo>
                  <a:cubicBezTo>
                    <a:pt x="267" y="7493"/>
                    <a:pt x="2368" y="4060"/>
                    <a:pt x="6286" y="1756"/>
                  </a:cubicBezTo>
                  <a:cubicBezTo>
                    <a:pt x="8167" y="675"/>
                    <a:pt x="10299" y="173"/>
                    <a:pt x="12415" y="79"/>
                  </a:cubicBezTo>
                  <a:cubicBezTo>
                    <a:pt x="14390" y="1"/>
                    <a:pt x="16365" y="377"/>
                    <a:pt x="18356" y="518"/>
                  </a:cubicBezTo>
                  <a:cubicBezTo>
                    <a:pt x="19484" y="596"/>
                    <a:pt x="20597" y="785"/>
                    <a:pt x="21584" y="1364"/>
                  </a:cubicBezTo>
                  <a:cubicBezTo>
                    <a:pt x="22353" y="1819"/>
                    <a:pt x="23136" y="2289"/>
                    <a:pt x="23810" y="2869"/>
                  </a:cubicBezTo>
                  <a:cubicBezTo>
                    <a:pt x="24766" y="3700"/>
                    <a:pt x="25613" y="4656"/>
                    <a:pt x="26522" y="5550"/>
                  </a:cubicBezTo>
                  <a:cubicBezTo>
                    <a:pt x="27619" y="6631"/>
                    <a:pt x="28011" y="7995"/>
                    <a:pt x="28168" y="9468"/>
                  </a:cubicBezTo>
                  <a:cubicBezTo>
                    <a:pt x="28466" y="12101"/>
                    <a:pt x="27792" y="14562"/>
                    <a:pt x="26585" y="16804"/>
                  </a:cubicBezTo>
                  <a:cubicBezTo>
                    <a:pt x="25158" y="19406"/>
                    <a:pt x="23246" y="21616"/>
                    <a:pt x="20284" y="22650"/>
                  </a:cubicBezTo>
                  <a:cubicBezTo>
                    <a:pt x="17446" y="23638"/>
                    <a:pt x="14562" y="24265"/>
                    <a:pt x="11333" y="24139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0635;p88"/>
            <p:cNvSpPr/>
            <p:nvPr/>
          </p:nvSpPr>
          <p:spPr>
            <a:xfrm>
              <a:off x="4873100" y="1845010"/>
              <a:ext cx="4519" cy="3012"/>
            </a:xfrm>
            <a:custGeom>
              <a:avLst/>
              <a:gdLst/>
              <a:ahLst/>
              <a:cxnLst/>
              <a:rect l="l" t="t" r="r" b="b"/>
              <a:pathLst>
                <a:path w="204" h="136" extrusionOk="0">
                  <a:moveTo>
                    <a:pt x="125" y="1"/>
                  </a:moveTo>
                  <a:cubicBezTo>
                    <a:pt x="122" y="1"/>
                    <a:pt x="120" y="4"/>
                    <a:pt x="120" y="10"/>
                  </a:cubicBezTo>
                  <a:cubicBezTo>
                    <a:pt x="113" y="9"/>
                    <a:pt x="106" y="8"/>
                    <a:pt x="100" y="8"/>
                  </a:cubicBezTo>
                  <a:cubicBezTo>
                    <a:pt x="0" y="8"/>
                    <a:pt x="41" y="120"/>
                    <a:pt x="26" y="135"/>
                  </a:cubicBezTo>
                  <a:cubicBezTo>
                    <a:pt x="203" y="121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0636;p88"/>
            <p:cNvSpPr/>
            <p:nvPr/>
          </p:nvSpPr>
          <p:spPr>
            <a:xfrm>
              <a:off x="4921233" y="1835840"/>
              <a:ext cx="6623" cy="3145"/>
            </a:xfrm>
            <a:custGeom>
              <a:avLst/>
              <a:gdLst/>
              <a:ahLst/>
              <a:cxnLst/>
              <a:rect l="l" t="t" r="r" b="b"/>
              <a:pathLst>
                <a:path w="299" h="142" extrusionOk="0">
                  <a:moveTo>
                    <a:pt x="298" y="0"/>
                  </a:moveTo>
                  <a:cubicBezTo>
                    <a:pt x="298" y="1"/>
                    <a:pt x="236" y="32"/>
                    <a:pt x="173" y="47"/>
                  </a:cubicBezTo>
                  <a:cubicBezTo>
                    <a:pt x="110" y="79"/>
                    <a:pt x="32" y="94"/>
                    <a:pt x="32" y="94"/>
                  </a:cubicBezTo>
                  <a:lnTo>
                    <a:pt x="1" y="142"/>
                  </a:lnTo>
                  <a:cubicBezTo>
                    <a:pt x="1" y="142"/>
                    <a:pt x="79" y="110"/>
                    <a:pt x="157" y="79"/>
                  </a:cubicBezTo>
                  <a:cubicBezTo>
                    <a:pt x="220" y="47"/>
                    <a:pt x="298" y="1"/>
                    <a:pt x="29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0637;p88"/>
            <p:cNvSpPr/>
            <p:nvPr/>
          </p:nvSpPr>
          <p:spPr>
            <a:xfrm>
              <a:off x="4937203" y="1832096"/>
              <a:ext cx="27444" cy="6534"/>
            </a:xfrm>
            <a:custGeom>
              <a:avLst/>
              <a:gdLst/>
              <a:ahLst/>
              <a:cxnLst/>
              <a:rect l="l" t="t" r="r" b="b"/>
              <a:pathLst>
                <a:path w="1239" h="295" extrusionOk="0">
                  <a:moveTo>
                    <a:pt x="1069" y="0"/>
                  </a:moveTo>
                  <a:cubicBezTo>
                    <a:pt x="986" y="0"/>
                    <a:pt x="887" y="25"/>
                    <a:pt x="784" y="60"/>
                  </a:cubicBezTo>
                  <a:cubicBezTo>
                    <a:pt x="602" y="102"/>
                    <a:pt x="420" y="156"/>
                    <a:pt x="261" y="156"/>
                  </a:cubicBezTo>
                  <a:cubicBezTo>
                    <a:pt x="242" y="156"/>
                    <a:pt x="223" y="155"/>
                    <a:pt x="204" y="154"/>
                  </a:cubicBezTo>
                  <a:lnTo>
                    <a:pt x="142" y="107"/>
                  </a:lnTo>
                  <a:lnTo>
                    <a:pt x="1" y="295"/>
                  </a:lnTo>
                  <a:cubicBezTo>
                    <a:pt x="204" y="263"/>
                    <a:pt x="439" y="201"/>
                    <a:pt x="675" y="154"/>
                  </a:cubicBezTo>
                  <a:cubicBezTo>
                    <a:pt x="865" y="99"/>
                    <a:pt x="1044" y="57"/>
                    <a:pt x="1180" y="57"/>
                  </a:cubicBezTo>
                  <a:cubicBezTo>
                    <a:pt x="1201" y="57"/>
                    <a:pt x="1220" y="58"/>
                    <a:pt x="1239" y="60"/>
                  </a:cubicBezTo>
                  <a:cubicBezTo>
                    <a:pt x="1196" y="17"/>
                    <a:pt x="1138" y="0"/>
                    <a:pt x="106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0638;p88"/>
            <p:cNvSpPr/>
            <p:nvPr/>
          </p:nvSpPr>
          <p:spPr>
            <a:xfrm>
              <a:off x="4984073" y="1837988"/>
              <a:ext cx="5781" cy="2392"/>
            </a:xfrm>
            <a:custGeom>
              <a:avLst/>
              <a:gdLst/>
              <a:ahLst/>
              <a:cxnLst/>
              <a:rect l="l" t="t" r="r" b="b"/>
              <a:pathLst>
                <a:path w="261" h="108" extrusionOk="0">
                  <a:moveTo>
                    <a:pt x="260" y="1"/>
                  </a:moveTo>
                  <a:lnTo>
                    <a:pt x="260" y="1"/>
                  </a:lnTo>
                  <a:cubicBezTo>
                    <a:pt x="260" y="1"/>
                    <a:pt x="259" y="2"/>
                    <a:pt x="257" y="3"/>
                  </a:cubicBezTo>
                  <a:lnTo>
                    <a:pt x="257" y="3"/>
                  </a:lnTo>
                  <a:cubicBezTo>
                    <a:pt x="259" y="1"/>
                    <a:pt x="260" y="1"/>
                    <a:pt x="260" y="1"/>
                  </a:cubicBezTo>
                  <a:close/>
                  <a:moveTo>
                    <a:pt x="257" y="3"/>
                  </a:moveTo>
                  <a:cubicBezTo>
                    <a:pt x="244" y="9"/>
                    <a:pt x="182" y="35"/>
                    <a:pt x="1" y="92"/>
                  </a:cubicBezTo>
                  <a:cubicBezTo>
                    <a:pt x="16" y="107"/>
                    <a:pt x="32" y="107"/>
                    <a:pt x="48" y="107"/>
                  </a:cubicBezTo>
                  <a:cubicBezTo>
                    <a:pt x="79" y="92"/>
                    <a:pt x="142" y="92"/>
                    <a:pt x="236" y="76"/>
                  </a:cubicBezTo>
                  <a:cubicBezTo>
                    <a:pt x="199" y="39"/>
                    <a:pt x="245" y="9"/>
                    <a:pt x="257" y="3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0639;p88"/>
            <p:cNvSpPr/>
            <p:nvPr/>
          </p:nvSpPr>
          <p:spPr>
            <a:xfrm>
              <a:off x="4982855" y="1840358"/>
              <a:ext cx="3854" cy="797"/>
            </a:xfrm>
            <a:custGeom>
              <a:avLst/>
              <a:gdLst/>
              <a:ahLst/>
              <a:cxnLst/>
              <a:rect l="l" t="t" r="r" b="b"/>
              <a:pathLst>
                <a:path w="174" h="36" extrusionOk="0">
                  <a:moveTo>
                    <a:pt x="103" y="0"/>
                  </a:moveTo>
                  <a:lnTo>
                    <a:pt x="103" y="0"/>
                  </a:lnTo>
                  <a:cubicBezTo>
                    <a:pt x="1" y="24"/>
                    <a:pt x="36" y="35"/>
                    <a:pt x="79" y="35"/>
                  </a:cubicBezTo>
                  <a:cubicBezTo>
                    <a:pt x="122" y="35"/>
                    <a:pt x="173" y="24"/>
                    <a:pt x="10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0640;p88"/>
            <p:cNvSpPr/>
            <p:nvPr/>
          </p:nvSpPr>
          <p:spPr>
            <a:xfrm>
              <a:off x="5000043" y="1835153"/>
              <a:ext cx="10787" cy="3832"/>
            </a:xfrm>
            <a:custGeom>
              <a:avLst/>
              <a:gdLst/>
              <a:ahLst/>
              <a:cxnLst/>
              <a:rect l="l" t="t" r="r" b="b"/>
              <a:pathLst>
                <a:path w="487" h="173" extrusionOk="0">
                  <a:moveTo>
                    <a:pt x="251" y="0"/>
                  </a:moveTo>
                  <a:lnTo>
                    <a:pt x="1" y="125"/>
                  </a:lnTo>
                  <a:cubicBezTo>
                    <a:pt x="63" y="157"/>
                    <a:pt x="314" y="125"/>
                    <a:pt x="220" y="173"/>
                  </a:cubicBezTo>
                  <a:cubicBezTo>
                    <a:pt x="486" y="78"/>
                    <a:pt x="424" y="31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0641;p88"/>
            <p:cNvSpPr/>
            <p:nvPr/>
          </p:nvSpPr>
          <p:spPr>
            <a:xfrm>
              <a:off x="5007331" y="1830280"/>
              <a:ext cx="3145" cy="1595"/>
            </a:xfrm>
            <a:custGeom>
              <a:avLst/>
              <a:gdLst/>
              <a:ahLst/>
              <a:cxnLst/>
              <a:rect l="l" t="t" r="r" b="b"/>
              <a:pathLst>
                <a:path w="142" h="72" extrusionOk="0">
                  <a:moveTo>
                    <a:pt x="142" y="1"/>
                  </a:moveTo>
                  <a:lnTo>
                    <a:pt x="1" y="63"/>
                  </a:lnTo>
                  <a:cubicBezTo>
                    <a:pt x="10" y="68"/>
                    <a:pt x="22" y="72"/>
                    <a:pt x="34" y="72"/>
                  </a:cubicBezTo>
                  <a:cubicBezTo>
                    <a:pt x="63" y="72"/>
                    <a:pt x="98" y="55"/>
                    <a:pt x="142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0642;p88"/>
            <p:cNvSpPr/>
            <p:nvPr/>
          </p:nvSpPr>
          <p:spPr>
            <a:xfrm>
              <a:off x="5001439" y="1830922"/>
              <a:ext cx="5914" cy="3544"/>
            </a:xfrm>
            <a:custGeom>
              <a:avLst/>
              <a:gdLst/>
              <a:ahLst/>
              <a:cxnLst/>
              <a:rect l="l" t="t" r="r" b="b"/>
              <a:pathLst>
                <a:path w="267" h="160" extrusionOk="0">
                  <a:moveTo>
                    <a:pt x="208" y="1"/>
                  </a:moveTo>
                  <a:cubicBezTo>
                    <a:pt x="191" y="1"/>
                    <a:pt x="171" y="22"/>
                    <a:pt x="141" y="97"/>
                  </a:cubicBezTo>
                  <a:cubicBezTo>
                    <a:pt x="204" y="66"/>
                    <a:pt x="267" y="34"/>
                    <a:pt x="267" y="34"/>
                  </a:cubicBezTo>
                  <a:cubicBezTo>
                    <a:pt x="242" y="26"/>
                    <a:pt x="226" y="1"/>
                    <a:pt x="208" y="1"/>
                  </a:cubicBezTo>
                  <a:close/>
                  <a:moveTo>
                    <a:pt x="139" y="64"/>
                  </a:moveTo>
                  <a:cubicBezTo>
                    <a:pt x="123" y="64"/>
                    <a:pt x="77" y="116"/>
                    <a:pt x="0" y="160"/>
                  </a:cubicBezTo>
                  <a:cubicBezTo>
                    <a:pt x="0" y="160"/>
                    <a:pt x="63" y="128"/>
                    <a:pt x="141" y="97"/>
                  </a:cubicBezTo>
                  <a:cubicBezTo>
                    <a:pt x="146" y="74"/>
                    <a:pt x="145" y="64"/>
                    <a:pt x="139" y="6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0643;p88"/>
            <p:cNvSpPr/>
            <p:nvPr/>
          </p:nvSpPr>
          <p:spPr>
            <a:xfrm>
              <a:off x="4986067" y="1831676"/>
              <a:ext cx="11562" cy="4275"/>
            </a:xfrm>
            <a:custGeom>
              <a:avLst/>
              <a:gdLst/>
              <a:ahLst/>
              <a:cxnLst/>
              <a:rect l="l" t="t" r="r" b="b"/>
              <a:pathLst>
                <a:path w="522" h="193" extrusionOk="0">
                  <a:moveTo>
                    <a:pt x="412" y="0"/>
                  </a:moveTo>
                  <a:lnTo>
                    <a:pt x="412" y="0"/>
                  </a:lnTo>
                  <a:cubicBezTo>
                    <a:pt x="56" y="101"/>
                    <a:pt x="0" y="193"/>
                    <a:pt x="183" y="193"/>
                  </a:cubicBezTo>
                  <a:cubicBezTo>
                    <a:pt x="258" y="193"/>
                    <a:pt x="372" y="178"/>
                    <a:pt x="522" y="141"/>
                  </a:cubicBezTo>
                  <a:cubicBezTo>
                    <a:pt x="349" y="126"/>
                    <a:pt x="161" y="126"/>
                    <a:pt x="41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0644;p88"/>
            <p:cNvSpPr/>
            <p:nvPr/>
          </p:nvSpPr>
          <p:spPr>
            <a:xfrm>
              <a:off x="4958024" y="1827511"/>
              <a:ext cx="8705" cy="2104"/>
            </a:xfrm>
            <a:custGeom>
              <a:avLst/>
              <a:gdLst/>
              <a:ahLst/>
              <a:cxnLst/>
              <a:rect l="l" t="t" r="r" b="b"/>
              <a:pathLst>
                <a:path w="393" h="95" extrusionOk="0">
                  <a:moveTo>
                    <a:pt x="158" y="0"/>
                  </a:moveTo>
                  <a:lnTo>
                    <a:pt x="1" y="94"/>
                  </a:lnTo>
                  <a:cubicBezTo>
                    <a:pt x="79" y="47"/>
                    <a:pt x="393" y="94"/>
                    <a:pt x="362" y="32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0645;p88"/>
            <p:cNvSpPr/>
            <p:nvPr/>
          </p:nvSpPr>
          <p:spPr>
            <a:xfrm>
              <a:off x="5035107" y="1824720"/>
              <a:ext cx="7664" cy="3145"/>
            </a:xfrm>
            <a:custGeom>
              <a:avLst/>
              <a:gdLst/>
              <a:ahLst/>
              <a:cxnLst/>
              <a:rect l="l" t="t" r="r" b="b"/>
              <a:pathLst>
                <a:path w="346" h="142" extrusionOk="0">
                  <a:moveTo>
                    <a:pt x="173" y="1"/>
                  </a:moveTo>
                  <a:lnTo>
                    <a:pt x="1" y="111"/>
                  </a:lnTo>
                  <a:cubicBezTo>
                    <a:pt x="56" y="111"/>
                    <a:pt x="130" y="103"/>
                    <a:pt x="195" y="103"/>
                  </a:cubicBezTo>
                  <a:cubicBezTo>
                    <a:pt x="259" y="103"/>
                    <a:pt x="314" y="111"/>
                    <a:pt x="330" y="142"/>
                  </a:cubicBezTo>
                  <a:cubicBezTo>
                    <a:pt x="346" y="95"/>
                    <a:pt x="220" y="48"/>
                    <a:pt x="173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0646;p88"/>
            <p:cNvSpPr/>
            <p:nvPr/>
          </p:nvSpPr>
          <p:spPr>
            <a:xfrm>
              <a:off x="5038231" y="1821265"/>
              <a:ext cx="6623" cy="3478"/>
            </a:xfrm>
            <a:custGeom>
              <a:avLst/>
              <a:gdLst/>
              <a:ahLst/>
              <a:cxnLst/>
              <a:rect l="l" t="t" r="r" b="b"/>
              <a:pathLst>
                <a:path w="299" h="157" extrusionOk="0">
                  <a:moveTo>
                    <a:pt x="299" y="0"/>
                  </a:moveTo>
                  <a:lnTo>
                    <a:pt x="299" y="0"/>
                  </a:lnTo>
                  <a:cubicBezTo>
                    <a:pt x="48" y="63"/>
                    <a:pt x="1" y="110"/>
                    <a:pt x="32" y="157"/>
                  </a:cubicBezTo>
                  <a:lnTo>
                    <a:pt x="299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0647;p88"/>
            <p:cNvSpPr/>
            <p:nvPr/>
          </p:nvSpPr>
          <p:spPr>
            <a:xfrm>
              <a:off x="5000398" y="1824388"/>
              <a:ext cx="11828" cy="6623"/>
            </a:xfrm>
            <a:custGeom>
              <a:avLst/>
              <a:gdLst/>
              <a:ahLst/>
              <a:cxnLst/>
              <a:rect l="l" t="t" r="r" b="b"/>
              <a:pathLst>
                <a:path w="534" h="299" extrusionOk="0">
                  <a:moveTo>
                    <a:pt x="533" y="0"/>
                  </a:moveTo>
                  <a:lnTo>
                    <a:pt x="439" y="16"/>
                  </a:lnTo>
                  <a:lnTo>
                    <a:pt x="220" y="157"/>
                  </a:lnTo>
                  <a:cubicBezTo>
                    <a:pt x="110" y="235"/>
                    <a:pt x="0" y="298"/>
                    <a:pt x="0" y="298"/>
                  </a:cubicBezTo>
                  <a:cubicBezTo>
                    <a:pt x="0" y="298"/>
                    <a:pt x="141" y="235"/>
                    <a:pt x="267" y="141"/>
                  </a:cubicBezTo>
                  <a:cubicBezTo>
                    <a:pt x="392" y="79"/>
                    <a:pt x="533" y="0"/>
                    <a:pt x="53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0648;p88"/>
            <p:cNvSpPr/>
            <p:nvPr/>
          </p:nvSpPr>
          <p:spPr>
            <a:xfrm>
              <a:off x="5063925" y="1818474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142" y="95"/>
                  </a:lnTo>
                  <a:lnTo>
                    <a:pt x="1" y="252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0649;p88"/>
            <p:cNvSpPr/>
            <p:nvPr/>
          </p:nvSpPr>
          <p:spPr>
            <a:xfrm>
              <a:off x="5080604" y="1810500"/>
              <a:ext cx="15283" cy="7996"/>
            </a:xfrm>
            <a:custGeom>
              <a:avLst/>
              <a:gdLst/>
              <a:ahLst/>
              <a:cxnLst/>
              <a:rect l="l" t="t" r="r" b="b"/>
              <a:pathLst>
                <a:path w="690" h="361" extrusionOk="0">
                  <a:moveTo>
                    <a:pt x="690" y="0"/>
                  </a:moveTo>
                  <a:lnTo>
                    <a:pt x="690" y="0"/>
                  </a:lnTo>
                  <a:cubicBezTo>
                    <a:pt x="549" y="110"/>
                    <a:pt x="361" y="157"/>
                    <a:pt x="110" y="188"/>
                  </a:cubicBezTo>
                  <a:cubicBezTo>
                    <a:pt x="0" y="314"/>
                    <a:pt x="329" y="267"/>
                    <a:pt x="219" y="361"/>
                  </a:cubicBezTo>
                  <a:cubicBezTo>
                    <a:pt x="423" y="267"/>
                    <a:pt x="564" y="141"/>
                    <a:pt x="69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0650;p88"/>
            <p:cNvSpPr/>
            <p:nvPr/>
          </p:nvSpPr>
          <p:spPr>
            <a:xfrm>
              <a:off x="5095866" y="1805981"/>
              <a:ext cx="4895" cy="4541"/>
            </a:xfrm>
            <a:custGeom>
              <a:avLst/>
              <a:gdLst/>
              <a:ahLst/>
              <a:cxnLst/>
              <a:rect l="l" t="t" r="r" b="b"/>
              <a:pathLst>
                <a:path w="221" h="205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7" y="47"/>
                    <a:pt x="79" y="126"/>
                    <a:pt x="1" y="204"/>
                  </a:cubicBezTo>
                  <a:cubicBezTo>
                    <a:pt x="95" y="142"/>
                    <a:pt x="157" y="79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0651;p88"/>
            <p:cNvSpPr/>
            <p:nvPr/>
          </p:nvSpPr>
          <p:spPr>
            <a:xfrm>
              <a:off x="5055951" y="1817787"/>
              <a:ext cx="5914" cy="1949"/>
            </a:xfrm>
            <a:custGeom>
              <a:avLst/>
              <a:gdLst/>
              <a:ahLst/>
              <a:cxnLst/>
              <a:rect l="l" t="t" r="r" b="b"/>
              <a:pathLst>
                <a:path w="267" h="88" extrusionOk="0">
                  <a:moveTo>
                    <a:pt x="110" y="0"/>
                  </a:moveTo>
                  <a:cubicBezTo>
                    <a:pt x="79" y="0"/>
                    <a:pt x="31" y="16"/>
                    <a:pt x="0" y="32"/>
                  </a:cubicBezTo>
                  <a:cubicBezTo>
                    <a:pt x="25" y="44"/>
                    <a:pt x="71" y="87"/>
                    <a:pt x="178" y="87"/>
                  </a:cubicBezTo>
                  <a:cubicBezTo>
                    <a:pt x="203" y="87"/>
                    <a:pt x="233" y="85"/>
                    <a:pt x="267" y="79"/>
                  </a:cubicBezTo>
                  <a:lnTo>
                    <a:pt x="110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0652;p88"/>
            <p:cNvSpPr/>
            <p:nvPr/>
          </p:nvSpPr>
          <p:spPr>
            <a:xfrm>
              <a:off x="5058365" y="1816060"/>
              <a:ext cx="5227" cy="1750"/>
            </a:xfrm>
            <a:custGeom>
              <a:avLst/>
              <a:gdLst/>
              <a:ahLst/>
              <a:cxnLst/>
              <a:rect l="l" t="t" r="r" b="b"/>
              <a:pathLst>
                <a:path w="236" h="79" extrusionOk="0">
                  <a:moveTo>
                    <a:pt x="236" y="0"/>
                  </a:moveTo>
                  <a:cubicBezTo>
                    <a:pt x="205" y="16"/>
                    <a:pt x="126" y="31"/>
                    <a:pt x="1" y="78"/>
                  </a:cubicBezTo>
                  <a:cubicBezTo>
                    <a:pt x="142" y="31"/>
                    <a:pt x="205" y="16"/>
                    <a:pt x="23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0653;p88"/>
            <p:cNvSpPr/>
            <p:nvPr/>
          </p:nvSpPr>
          <p:spPr>
            <a:xfrm>
              <a:off x="5055242" y="1818208"/>
              <a:ext cx="731" cy="288"/>
            </a:xfrm>
            <a:custGeom>
              <a:avLst/>
              <a:gdLst/>
              <a:ahLst/>
              <a:cxnLst/>
              <a:rect l="l" t="t" r="r" b="b"/>
              <a:pathLst>
                <a:path w="33" h="13" extrusionOk="0">
                  <a:moveTo>
                    <a:pt x="11" y="1"/>
                  </a:moveTo>
                  <a:cubicBezTo>
                    <a:pt x="5" y="1"/>
                    <a:pt x="1" y="5"/>
                    <a:pt x="1" y="13"/>
                  </a:cubicBezTo>
                  <a:lnTo>
                    <a:pt x="32" y="13"/>
                  </a:lnTo>
                  <a:cubicBezTo>
                    <a:pt x="24" y="5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0654;p88"/>
            <p:cNvSpPr/>
            <p:nvPr/>
          </p:nvSpPr>
          <p:spPr>
            <a:xfrm>
              <a:off x="5027466" y="1816392"/>
              <a:ext cx="10455" cy="6977"/>
            </a:xfrm>
            <a:custGeom>
              <a:avLst/>
              <a:gdLst/>
              <a:ahLst/>
              <a:cxnLst/>
              <a:rect l="l" t="t" r="r" b="b"/>
              <a:pathLst>
                <a:path w="472" h="315" extrusionOk="0">
                  <a:moveTo>
                    <a:pt x="111" y="1"/>
                  </a:moveTo>
                  <a:lnTo>
                    <a:pt x="111" y="1"/>
                  </a:lnTo>
                  <a:cubicBezTo>
                    <a:pt x="17" y="126"/>
                    <a:pt x="220" y="126"/>
                    <a:pt x="1" y="314"/>
                  </a:cubicBezTo>
                  <a:cubicBezTo>
                    <a:pt x="158" y="189"/>
                    <a:pt x="471" y="16"/>
                    <a:pt x="1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0655;p88"/>
            <p:cNvSpPr/>
            <p:nvPr/>
          </p:nvSpPr>
          <p:spPr>
            <a:xfrm>
              <a:off x="5044145" y="1816060"/>
              <a:ext cx="6955" cy="4186"/>
            </a:xfrm>
            <a:custGeom>
              <a:avLst/>
              <a:gdLst/>
              <a:ahLst/>
              <a:cxnLst/>
              <a:rect l="l" t="t" r="r" b="b"/>
              <a:pathLst>
                <a:path w="314" h="189" extrusionOk="0">
                  <a:moveTo>
                    <a:pt x="314" y="0"/>
                  </a:moveTo>
                  <a:lnTo>
                    <a:pt x="0" y="63"/>
                  </a:lnTo>
                  <a:cubicBezTo>
                    <a:pt x="16" y="94"/>
                    <a:pt x="94" y="125"/>
                    <a:pt x="16" y="188"/>
                  </a:cubicBezTo>
                  <a:lnTo>
                    <a:pt x="31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0656;p88"/>
            <p:cNvSpPr/>
            <p:nvPr/>
          </p:nvSpPr>
          <p:spPr>
            <a:xfrm>
              <a:off x="5051078" y="1814310"/>
              <a:ext cx="3145" cy="1772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142" y="1"/>
                  </a:moveTo>
                  <a:lnTo>
                    <a:pt x="142" y="1"/>
                  </a:lnTo>
                  <a:cubicBezTo>
                    <a:pt x="142" y="1"/>
                    <a:pt x="110" y="16"/>
                    <a:pt x="63" y="48"/>
                  </a:cubicBezTo>
                  <a:lnTo>
                    <a:pt x="1" y="79"/>
                  </a:lnTo>
                  <a:lnTo>
                    <a:pt x="110" y="63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0657;p88"/>
            <p:cNvSpPr/>
            <p:nvPr/>
          </p:nvSpPr>
          <p:spPr>
            <a:xfrm>
              <a:off x="5084370" y="1802858"/>
              <a:ext cx="12913" cy="6246"/>
            </a:xfrm>
            <a:custGeom>
              <a:avLst/>
              <a:gdLst/>
              <a:ahLst/>
              <a:cxnLst/>
              <a:rect l="l" t="t" r="r" b="b"/>
              <a:pathLst>
                <a:path w="583" h="282" extrusionOk="0">
                  <a:moveTo>
                    <a:pt x="582" y="0"/>
                  </a:moveTo>
                  <a:cubicBezTo>
                    <a:pt x="394" y="63"/>
                    <a:pt x="222" y="126"/>
                    <a:pt x="34" y="188"/>
                  </a:cubicBezTo>
                  <a:cubicBezTo>
                    <a:pt x="34" y="223"/>
                    <a:pt x="1" y="281"/>
                    <a:pt x="60" y="281"/>
                  </a:cubicBezTo>
                  <a:cubicBezTo>
                    <a:pt x="83" y="281"/>
                    <a:pt x="119" y="273"/>
                    <a:pt x="175" y="251"/>
                  </a:cubicBezTo>
                  <a:cubicBezTo>
                    <a:pt x="285" y="157"/>
                    <a:pt x="426" y="79"/>
                    <a:pt x="58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0658;p88"/>
            <p:cNvSpPr/>
            <p:nvPr/>
          </p:nvSpPr>
          <p:spPr>
            <a:xfrm>
              <a:off x="5072962" y="1812582"/>
              <a:ext cx="1063" cy="354"/>
            </a:xfrm>
            <a:custGeom>
              <a:avLst/>
              <a:gdLst/>
              <a:ahLst/>
              <a:cxnLst/>
              <a:rect l="l" t="t" r="r" b="b"/>
              <a:pathLst>
                <a:path w="48" h="16" extrusionOk="0">
                  <a:moveTo>
                    <a:pt x="47" y="0"/>
                  </a:moveTo>
                  <a:cubicBezTo>
                    <a:pt x="16" y="0"/>
                    <a:pt x="0" y="0"/>
                    <a:pt x="16" y="16"/>
                  </a:cubicBezTo>
                  <a:cubicBezTo>
                    <a:pt x="32" y="16"/>
                    <a:pt x="32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0659;p88"/>
            <p:cNvSpPr/>
            <p:nvPr/>
          </p:nvSpPr>
          <p:spPr>
            <a:xfrm>
              <a:off x="5130243" y="1784097"/>
              <a:ext cx="709" cy="377"/>
            </a:xfrm>
            <a:custGeom>
              <a:avLst/>
              <a:gdLst/>
              <a:ahLst/>
              <a:cxnLst/>
              <a:rect l="l" t="t" r="r" b="b"/>
              <a:pathLst>
                <a:path w="32" h="17" extrusionOk="0">
                  <a:moveTo>
                    <a:pt x="0" y="1"/>
                  </a:moveTo>
                  <a:lnTo>
                    <a:pt x="16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0660;p88"/>
            <p:cNvSpPr/>
            <p:nvPr/>
          </p:nvSpPr>
          <p:spPr>
            <a:xfrm>
              <a:off x="5078500" y="1806446"/>
              <a:ext cx="6911" cy="3721"/>
            </a:xfrm>
            <a:custGeom>
              <a:avLst/>
              <a:gdLst/>
              <a:ahLst/>
              <a:cxnLst/>
              <a:rect l="l" t="t" r="r" b="b"/>
              <a:pathLst>
                <a:path w="312" h="168" extrusionOk="0">
                  <a:moveTo>
                    <a:pt x="304" y="1"/>
                  </a:moveTo>
                  <a:cubicBezTo>
                    <a:pt x="298" y="1"/>
                    <a:pt x="287" y="4"/>
                    <a:pt x="267" y="11"/>
                  </a:cubicBezTo>
                  <a:cubicBezTo>
                    <a:pt x="126" y="42"/>
                    <a:pt x="64" y="105"/>
                    <a:pt x="1" y="168"/>
                  </a:cubicBezTo>
                  <a:cubicBezTo>
                    <a:pt x="95" y="121"/>
                    <a:pt x="189" y="74"/>
                    <a:pt x="299" y="26"/>
                  </a:cubicBezTo>
                  <a:cubicBezTo>
                    <a:pt x="308" y="8"/>
                    <a:pt x="312" y="1"/>
                    <a:pt x="3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0661;p88"/>
            <p:cNvSpPr/>
            <p:nvPr/>
          </p:nvSpPr>
          <p:spPr>
            <a:xfrm>
              <a:off x="5104549" y="1799735"/>
              <a:ext cx="5582" cy="1418"/>
            </a:xfrm>
            <a:custGeom>
              <a:avLst/>
              <a:gdLst/>
              <a:ahLst/>
              <a:cxnLst/>
              <a:rect l="l" t="t" r="r" b="b"/>
              <a:pathLst>
                <a:path w="252" h="64" extrusionOk="0">
                  <a:moveTo>
                    <a:pt x="251" y="0"/>
                  </a:moveTo>
                  <a:cubicBezTo>
                    <a:pt x="173" y="16"/>
                    <a:pt x="95" y="32"/>
                    <a:pt x="1" y="63"/>
                  </a:cubicBezTo>
                  <a:cubicBezTo>
                    <a:pt x="79" y="63"/>
                    <a:pt x="251" y="47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0662;p88"/>
            <p:cNvSpPr/>
            <p:nvPr/>
          </p:nvSpPr>
          <p:spPr>
            <a:xfrm>
              <a:off x="5074690" y="1812914"/>
              <a:ext cx="997" cy="532"/>
            </a:xfrm>
            <a:custGeom>
              <a:avLst/>
              <a:gdLst/>
              <a:ahLst/>
              <a:cxnLst/>
              <a:rect l="l" t="t" r="r" b="b"/>
              <a:pathLst>
                <a:path w="45" h="24" extrusionOk="0">
                  <a:moveTo>
                    <a:pt x="16" y="1"/>
                  </a:moveTo>
                  <a:cubicBezTo>
                    <a:pt x="16" y="17"/>
                    <a:pt x="16" y="17"/>
                    <a:pt x="1" y="17"/>
                  </a:cubicBezTo>
                  <a:cubicBezTo>
                    <a:pt x="14" y="21"/>
                    <a:pt x="24" y="23"/>
                    <a:pt x="30" y="23"/>
                  </a:cubicBezTo>
                  <a:cubicBezTo>
                    <a:pt x="45" y="23"/>
                    <a:pt x="38" y="12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0663;p88"/>
            <p:cNvSpPr/>
            <p:nvPr/>
          </p:nvSpPr>
          <p:spPr>
            <a:xfrm>
              <a:off x="5074003" y="1810145"/>
              <a:ext cx="4519" cy="2791"/>
            </a:xfrm>
            <a:custGeom>
              <a:avLst/>
              <a:gdLst/>
              <a:ahLst/>
              <a:cxnLst/>
              <a:rect l="l" t="t" r="r" b="b"/>
              <a:pathLst>
                <a:path w="204" h="126" extrusionOk="0">
                  <a:moveTo>
                    <a:pt x="204" y="1"/>
                  </a:moveTo>
                  <a:cubicBezTo>
                    <a:pt x="126" y="32"/>
                    <a:pt x="47" y="79"/>
                    <a:pt x="0" y="110"/>
                  </a:cubicBezTo>
                  <a:cubicBezTo>
                    <a:pt x="16" y="110"/>
                    <a:pt x="32" y="126"/>
                    <a:pt x="47" y="126"/>
                  </a:cubicBezTo>
                  <a:cubicBezTo>
                    <a:pt x="110" y="95"/>
                    <a:pt x="157" y="48"/>
                    <a:pt x="2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0664;p88"/>
            <p:cNvSpPr/>
            <p:nvPr/>
          </p:nvSpPr>
          <p:spPr>
            <a:xfrm>
              <a:off x="5114273" y="1758757"/>
              <a:ext cx="26403" cy="25362"/>
            </a:xfrm>
            <a:custGeom>
              <a:avLst/>
              <a:gdLst/>
              <a:ahLst/>
              <a:cxnLst/>
              <a:rect l="l" t="t" r="r" b="b"/>
              <a:pathLst>
                <a:path w="1192" h="1145" extrusionOk="0">
                  <a:moveTo>
                    <a:pt x="988" y="1"/>
                  </a:moveTo>
                  <a:lnTo>
                    <a:pt x="753" y="283"/>
                  </a:lnTo>
                  <a:cubicBezTo>
                    <a:pt x="725" y="269"/>
                    <a:pt x="771" y="168"/>
                    <a:pt x="716" y="168"/>
                  </a:cubicBezTo>
                  <a:cubicBezTo>
                    <a:pt x="709" y="168"/>
                    <a:pt x="700" y="170"/>
                    <a:pt x="690" y="173"/>
                  </a:cubicBezTo>
                  <a:cubicBezTo>
                    <a:pt x="753" y="283"/>
                    <a:pt x="533" y="581"/>
                    <a:pt x="204" y="643"/>
                  </a:cubicBezTo>
                  <a:cubicBezTo>
                    <a:pt x="0" y="879"/>
                    <a:pt x="361" y="1114"/>
                    <a:pt x="721" y="1145"/>
                  </a:cubicBezTo>
                  <a:cubicBezTo>
                    <a:pt x="706" y="1098"/>
                    <a:pt x="674" y="1051"/>
                    <a:pt x="910" y="816"/>
                  </a:cubicBezTo>
                  <a:cubicBezTo>
                    <a:pt x="812" y="816"/>
                    <a:pt x="525" y="944"/>
                    <a:pt x="411" y="944"/>
                  </a:cubicBezTo>
                  <a:cubicBezTo>
                    <a:pt x="361" y="944"/>
                    <a:pt x="344" y="919"/>
                    <a:pt x="392" y="847"/>
                  </a:cubicBezTo>
                  <a:cubicBezTo>
                    <a:pt x="706" y="549"/>
                    <a:pt x="706" y="690"/>
                    <a:pt x="910" y="612"/>
                  </a:cubicBezTo>
                  <a:cubicBezTo>
                    <a:pt x="674" y="596"/>
                    <a:pt x="1192" y="126"/>
                    <a:pt x="988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0665;p88"/>
            <p:cNvSpPr/>
            <p:nvPr/>
          </p:nvSpPr>
          <p:spPr>
            <a:xfrm>
              <a:off x="5116000" y="1784451"/>
              <a:ext cx="14619" cy="8351"/>
            </a:xfrm>
            <a:custGeom>
              <a:avLst/>
              <a:gdLst/>
              <a:ahLst/>
              <a:cxnLst/>
              <a:rect l="l" t="t" r="r" b="b"/>
              <a:pathLst>
                <a:path w="660" h="377" extrusionOk="0">
                  <a:moveTo>
                    <a:pt x="659" y="1"/>
                  </a:moveTo>
                  <a:lnTo>
                    <a:pt x="659" y="1"/>
                  </a:lnTo>
                  <a:cubicBezTo>
                    <a:pt x="659" y="1"/>
                    <a:pt x="612" y="32"/>
                    <a:pt x="565" y="63"/>
                  </a:cubicBezTo>
                  <a:cubicBezTo>
                    <a:pt x="518" y="95"/>
                    <a:pt x="440" y="142"/>
                    <a:pt x="361" y="173"/>
                  </a:cubicBezTo>
                  <a:cubicBezTo>
                    <a:pt x="220" y="251"/>
                    <a:pt x="79" y="345"/>
                    <a:pt x="79" y="345"/>
                  </a:cubicBezTo>
                  <a:lnTo>
                    <a:pt x="111" y="298"/>
                  </a:lnTo>
                  <a:lnTo>
                    <a:pt x="111" y="298"/>
                  </a:lnTo>
                  <a:lnTo>
                    <a:pt x="1" y="377"/>
                  </a:lnTo>
                  <a:cubicBezTo>
                    <a:pt x="142" y="330"/>
                    <a:pt x="267" y="314"/>
                    <a:pt x="487" y="283"/>
                  </a:cubicBezTo>
                  <a:cubicBezTo>
                    <a:pt x="643" y="110"/>
                    <a:pt x="659" y="48"/>
                    <a:pt x="659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0666;p88"/>
            <p:cNvSpPr/>
            <p:nvPr/>
          </p:nvSpPr>
          <p:spPr>
            <a:xfrm>
              <a:off x="5096907" y="1790365"/>
              <a:ext cx="19115" cy="12515"/>
            </a:xfrm>
            <a:custGeom>
              <a:avLst/>
              <a:gdLst/>
              <a:ahLst/>
              <a:cxnLst/>
              <a:rect l="l" t="t" r="r" b="b"/>
              <a:pathLst>
                <a:path w="863" h="565" extrusionOk="0">
                  <a:moveTo>
                    <a:pt x="409" y="384"/>
                  </a:moveTo>
                  <a:cubicBezTo>
                    <a:pt x="434" y="384"/>
                    <a:pt x="353" y="432"/>
                    <a:pt x="330" y="455"/>
                  </a:cubicBezTo>
                  <a:cubicBezTo>
                    <a:pt x="314" y="439"/>
                    <a:pt x="314" y="423"/>
                    <a:pt x="330" y="408"/>
                  </a:cubicBezTo>
                  <a:cubicBezTo>
                    <a:pt x="377" y="391"/>
                    <a:pt x="400" y="384"/>
                    <a:pt x="409" y="384"/>
                  </a:cubicBezTo>
                  <a:close/>
                  <a:moveTo>
                    <a:pt x="330" y="455"/>
                  </a:moveTo>
                  <a:cubicBezTo>
                    <a:pt x="330" y="470"/>
                    <a:pt x="314" y="470"/>
                    <a:pt x="330" y="486"/>
                  </a:cubicBezTo>
                  <a:cubicBezTo>
                    <a:pt x="299" y="470"/>
                    <a:pt x="283" y="470"/>
                    <a:pt x="314" y="470"/>
                  </a:cubicBezTo>
                  <a:cubicBezTo>
                    <a:pt x="314" y="470"/>
                    <a:pt x="314" y="455"/>
                    <a:pt x="330" y="455"/>
                  </a:cubicBezTo>
                  <a:close/>
                  <a:moveTo>
                    <a:pt x="377" y="0"/>
                  </a:moveTo>
                  <a:lnTo>
                    <a:pt x="377" y="0"/>
                  </a:lnTo>
                  <a:cubicBezTo>
                    <a:pt x="48" y="188"/>
                    <a:pt x="189" y="220"/>
                    <a:pt x="1" y="376"/>
                  </a:cubicBezTo>
                  <a:cubicBezTo>
                    <a:pt x="149" y="298"/>
                    <a:pt x="211" y="271"/>
                    <a:pt x="229" y="271"/>
                  </a:cubicBezTo>
                  <a:cubicBezTo>
                    <a:pt x="271" y="271"/>
                    <a:pt x="83" y="415"/>
                    <a:pt x="195" y="415"/>
                  </a:cubicBezTo>
                  <a:cubicBezTo>
                    <a:pt x="219" y="415"/>
                    <a:pt x="257" y="408"/>
                    <a:pt x="314" y="392"/>
                  </a:cubicBezTo>
                  <a:lnTo>
                    <a:pt x="314" y="392"/>
                  </a:lnTo>
                  <a:cubicBezTo>
                    <a:pt x="220" y="470"/>
                    <a:pt x="110" y="517"/>
                    <a:pt x="16" y="564"/>
                  </a:cubicBezTo>
                  <a:cubicBezTo>
                    <a:pt x="126" y="533"/>
                    <a:pt x="236" y="502"/>
                    <a:pt x="346" y="486"/>
                  </a:cubicBezTo>
                  <a:lnTo>
                    <a:pt x="330" y="486"/>
                  </a:lnTo>
                  <a:cubicBezTo>
                    <a:pt x="330" y="486"/>
                    <a:pt x="455" y="392"/>
                    <a:pt x="596" y="298"/>
                  </a:cubicBezTo>
                  <a:cubicBezTo>
                    <a:pt x="659" y="251"/>
                    <a:pt x="737" y="204"/>
                    <a:pt x="784" y="173"/>
                  </a:cubicBezTo>
                  <a:cubicBezTo>
                    <a:pt x="831" y="141"/>
                    <a:pt x="863" y="110"/>
                    <a:pt x="863" y="110"/>
                  </a:cubicBezTo>
                  <a:lnTo>
                    <a:pt x="863" y="110"/>
                  </a:lnTo>
                  <a:cubicBezTo>
                    <a:pt x="737" y="173"/>
                    <a:pt x="581" y="251"/>
                    <a:pt x="330" y="392"/>
                  </a:cubicBezTo>
                  <a:cubicBezTo>
                    <a:pt x="361" y="235"/>
                    <a:pt x="612" y="31"/>
                    <a:pt x="37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0667;p88"/>
            <p:cNvSpPr/>
            <p:nvPr/>
          </p:nvSpPr>
          <p:spPr>
            <a:xfrm>
              <a:off x="5035107" y="1808285"/>
              <a:ext cx="1373" cy="842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38" y="0"/>
                  </a:moveTo>
                  <a:cubicBezTo>
                    <a:pt x="30" y="0"/>
                    <a:pt x="17" y="2"/>
                    <a:pt x="1" y="6"/>
                  </a:cubicBezTo>
                  <a:cubicBezTo>
                    <a:pt x="16" y="22"/>
                    <a:pt x="16" y="22"/>
                    <a:pt x="32" y="38"/>
                  </a:cubicBezTo>
                  <a:cubicBezTo>
                    <a:pt x="55" y="15"/>
                    <a:pt x="61" y="0"/>
                    <a:pt x="3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0668;p88"/>
            <p:cNvSpPr/>
            <p:nvPr/>
          </p:nvSpPr>
          <p:spPr>
            <a:xfrm>
              <a:off x="5030434" y="1808750"/>
              <a:ext cx="18828" cy="4895"/>
            </a:xfrm>
            <a:custGeom>
              <a:avLst/>
              <a:gdLst/>
              <a:ahLst/>
              <a:cxnLst/>
              <a:rect l="l" t="t" r="r" b="b"/>
              <a:pathLst>
                <a:path w="850" h="221" extrusionOk="0">
                  <a:moveTo>
                    <a:pt x="462" y="1"/>
                  </a:moveTo>
                  <a:cubicBezTo>
                    <a:pt x="431" y="32"/>
                    <a:pt x="415" y="95"/>
                    <a:pt x="274" y="111"/>
                  </a:cubicBezTo>
                  <a:cubicBezTo>
                    <a:pt x="149" y="111"/>
                    <a:pt x="259" y="48"/>
                    <a:pt x="243" y="17"/>
                  </a:cubicBezTo>
                  <a:lnTo>
                    <a:pt x="243" y="17"/>
                  </a:lnTo>
                  <a:cubicBezTo>
                    <a:pt x="170" y="75"/>
                    <a:pt x="1" y="175"/>
                    <a:pt x="196" y="175"/>
                  </a:cubicBezTo>
                  <a:cubicBezTo>
                    <a:pt x="210" y="175"/>
                    <a:pt x="226" y="174"/>
                    <a:pt x="243" y="173"/>
                  </a:cubicBezTo>
                  <a:lnTo>
                    <a:pt x="290" y="142"/>
                  </a:lnTo>
                  <a:cubicBezTo>
                    <a:pt x="316" y="140"/>
                    <a:pt x="342" y="139"/>
                    <a:pt x="370" y="139"/>
                  </a:cubicBezTo>
                  <a:cubicBezTo>
                    <a:pt x="539" y="139"/>
                    <a:pt x="738" y="168"/>
                    <a:pt x="812" y="195"/>
                  </a:cubicBezTo>
                  <a:lnTo>
                    <a:pt x="812" y="195"/>
                  </a:lnTo>
                  <a:cubicBezTo>
                    <a:pt x="726" y="115"/>
                    <a:pt x="633" y="58"/>
                    <a:pt x="462" y="1"/>
                  </a:cubicBezTo>
                  <a:close/>
                  <a:moveTo>
                    <a:pt x="812" y="195"/>
                  </a:moveTo>
                  <a:lnTo>
                    <a:pt x="812" y="195"/>
                  </a:lnTo>
                  <a:cubicBezTo>
                    <a:pt x="821" y="203"/>
                    <a:pt x="830" y="212"/>
                    <a:pt x="839" y="220"/>
                  </a:cubicBezTo>
                  <a:cubicBezTo>
                    <a:pt x="850" y="213"/>
                    <a:pt x="839" y="204"/>
                    <a:pt x="812" y="19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0669;p88"/>
            <p:cNvSpPr/>
            <p:nvPr/>
          </p:nvSpPr>
          <p:spPr>
            <a:xfrm>
              <a:off x="5070526" y="1799026"/>
              <a:ext cx="11828" cy="5582"/>
            </a:xfrm>
            <a:custGeom>
              <a:avLst/>
              <a:gdLst/>
              <a:ahLst/>
              <a:cxnLst/>
              <a:rect l="l" t="t" r="r" b="b"/>
              <a:pathLst>
                <a:path w="534" h="252" extrusionOk="0">
                  <a:moveTo>
                    <a:pt x="251" y="1"/>
                  </a:moveTo>
                  <a:lnTo>
                    <a:pt x="283" y="64"/>
                  </a:lnTo>
                  <a:cubicBezTo>
                    <a:pt x="0" y="142"/>
                    <a:pt x="95" y="189"/>
                    <a:pt x="79" y="252"/>
                  </a:cubicBezTo>
                  <a:cubicBezTo>
                    <a:pt x="79" y="252"/>
                    <a:pt x="189" y="205"/>
                    <a:pt x="298" y="142"/>
                  </a:cubicBezTo>
                  <a:cubicBezTo>
                    <a:pt x="424" y="79"/>
                    <a:pt x="533" y="17"/>
                    <a:pt x="533" y="17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0670;p88"/>
            <p:cNvSpPr/>
            <p:nvPr/>
          </p:nvSpPr>
          <p:spPr>
            <a:xfrm>
              <a:off x="5133012" y="1780641"/>
              <a:ext cx="3500" cy="7310"/>
            </a:xfrm>
            <a:custGeom>
              <a:avLst/>
              <a:gdLst/>
              <a:ahLst/>
              <a:cxnLst/>
              <a:rect l="l" t="t" r="r" b="b"/>
              <a:pathLst>
                <a:path w="158" h="330" extrusionOk="0">
                  <a:moveTo>
                    <a:pt x="158" y="0"/>
                  </a:moveTo>
                  <a:lnTo>
                    <a:pt x="1" y="173"/>
                  </a:lnTo>
                  <a:lnTo>
                    <a:pt x="17" y="32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0671;p88"/>
            <p:cNvSpPr/>
            <p:nvPr/>
          </p:nvSpPr>
          <p:spPr>
            <a:xfrm>
              <a:off x="5145172" y="1774040"/>
              <a:ext cx="3500" cy="3500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157" y="0"/>
                  </a:moveTo>
                  <a:lnTo>
                    <a:pt x="0" y="47"/>
                  </a:lnTo>
                  <a:lnTo>
                    <a:pt x="63" y="157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0672;p88"/>
            <p:cNvSpPr/>
            <p:nvPr/>
          </p:nvSpPr>
          <p:spPr>
            <a:xfrm>
              <a:off x="4831657" y="1320955"/>
              <a:ext cx="2791" cy="1418"/>
            </a:xfrm>
            <a:custGeom>
              <a:avLst/>
              <a:gdLst/>
              <a:ahLst/>
              <a:cxnLst/>
              <a:rect l="l" t="t" r="r" b="b"/>
              <a:pathLst>
                <a:path w="126" h="64" extrusionOk="0">
                  <a:moveTo>
                    <a:pt x="126" y="0"/>
                  </a:moveTo>
                  <a:cubicBezTo>
                    <a:pt x="126" y="0"/>
                    <a:pt x="95" y="16"/>
                    <a:pt x="63" y="32"/>
                  </a:cubicBezTo>
                  <a:cubicBezTo>
                    <a:pt x="32" y="47"/>
                    <a:pt x="1" y="63"/>
                    <a:pt x="1" y="63"/>
                  </a:cubicBezTo>
                  <a:cubicBezTo>
                    <a:pt x="63" y="32"/>
                    <a:pt x="95" y="16"/>
                    <a:pt x="12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0673;p88"/>
            <p:cNvSpPr/>
            <p:nvPr/>
          </p:nvSpPr>
          <p:spPr>
            <a:xfrm>
              <a:off x="4855269" y="1315041"/>
              <a:ext cx="1063" cy="1418"/>
            </a:xfrm>
            <a:custGeom>
              <a:avLst/>
              <a:gdLst/>
              <a:ahLst/>
              <a:cxnLst/>
              <a:rect l="l" t="t" r="r" b="b"/>
              <a:pathLst>
                <a:path w="48" h="64" extrusionOk="0">
                  <a:moveTo>
                    <a:pt x="47" y="1"/>
                  </a:moveTo>
                  <a:lnTo>
                    <a:pt x="47" y="1"/>
                  </a:lnTo>
                  <a:cubicBezTo>
                    <a:pt x="16" y="48"/>
                    <a:pt x="0" y="64"/>
                    <a:pt x="32" y="64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0674;p88"/>
            <p:cNvSpPr/>
            <p:nvPr/>
          </p:nvSpPr>
          <p:spPr>
            <a:xfrm>
              <a:off x="5044477" y="1306026"/>
              <a:ext cx="4895" cy="2459"/>
            </a:xfrm>
            <a:custGeom>
              <a:avLst/>
              <a:gdLst/>
              <a:ahLst/>
              <a:cxnLst/>
              <a:rect l="l" t="t" r="r" b="b"/>
              <a:pathLst>
                <a:path w="221" h="111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8" y="16"/>
                    <a:pt x="79" y="32"/>
                    <a:pt x="1" y="63"/>
                  </a:cubicBezTo>
                  <a:cubicBezTo>
                    <a:pt x="17" y="79"/>
                    <a:pt x="48" y="94"/>
                    <a:pt x="64" y="110"/>
                  </a:cubicBezTo>
                  <a:cubicBezTo>
                    <a:pt x="126" y="63"/>
                    <a:pt x="173" y="32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0675;p88"/>
            <p:cNvSpPr/>
            <p:nvPr/>
          </p:nvSpPr>
          <p:spPr>
            <a:xfrm>
              <a:off x="5034066" y="1316436"/>
              <a:ext cx="5936" cy="2459"/>
            </a:xfrm>
            <a:custGeom>
              <a:avLst/>
              <a:gdLst/>
              <a:ahLst/>
              <a:cxnLst/>
              <a:rect l="l" t="t" r="r" b="b"/>
              <a:pathLst>
                <a:path w="268" h="111" extrusionOk="0">
                  <a:moveTo>
                    <a:pt x="1" y="1"/>
                  </a:moveTo>
                  <a:cubicBezTo>
                    <a:pt x="28" y="14"/>
                    <a:pt x="60" y="28"/>
                    <a:pt x="97" y="42"/>
                  </a:cubicBezTo>
                  <a:lnTo>
                    <a:pt x="97" y="42"/>
                  </a:lnTo>
                  <a:cubicBezTo>
                    <a:pt x="47" y="19"/>
                    <a:pt x="1" y="1"/>
                    <a:pt x="1" y="1"/>
                  </a:cubicBezTo>
                  <a:close/>
                  <a:moveTo>
                    <a:pt x="97" y="42"/>
                  </a:moveTo>
                  <a:lnTo>
                    <a:pt x="97" y="42"/>
                  </a:lnTo>
                  <a:cubicBezTo>
                    <a:pt x="112" y="49"/>
                    <a:pt x="127" y="56"/>
                    <a:pt x="142" y="63"/>
                  </a:cubicBezTo>
                  <a:cubicBezTo>
                    <a:pt x="155" y="67"/>
                    <a:pt x="168" y="71"/>
                    <a:pt x="180" y="75"/>
                  </a:cubicBezTo>
                  <a:lnTo>
                    <a:pt x="180" y="75"/>
                  </a:lnTo>
                  <a:cubicBezTo>
                    <a:pt x="151" y="63"/>
                    <a:pt x="123" y="52"/>
                    <a:pt x="97" y="42"/>
                  </a:cubicBezTo>
                  <a:close/>
                  <a:moveTo>
                    <a:pt x="180" y="75"/>
                  </a:moveTo>
                  <a:cubicBezTo>
                    <a:pt x="208" y="86"/>
                    <a:pt x="237" y="97"/>
                    <a:pt x="267" y="110"/>
                  </a:cubicBezTo>
                  <a:cubicBezTo>
                    <a:pt x="267" y="110"/>
                    <a:pt x="228" y="91"/>
                    <a:pt x="180" y="7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0676;p88"/>
            <p:cNvSpPr/>
            <p:nvPr/>
          </p:nvSpPr>
          <p:spPr>
            <a:xfrm>
              <a:off x="4729588" y="1378944"/>
              <a:ext cx="3832" cy="4519"/>
            </a:xfrm>
            <a:custGeom>
              <a:avLst/>
              <a:gdLst/>
              <a:ahLst/>
              <a:cxnLst/>
              <a:rect l="l" t="t" r="r" b="b"/>
              <a:pathLst>
                <a:path w="173" h="204" extrusionOk="0">
                  <a:moveTo>
                    <a:pt x="32" y="0"/>
                  </a:moveTo>
                  <a:lnTo>
                    <a:pt x="0" y="204"/>
                  </a:lnTo>
                  <a:cubicBezTo>
                    <a:pt x="173" y="47"/>
                    <a:pt x="47" y="63"/>
                    <a:pt x="3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0677;p88"/>
            <p:cNvSpPr/>
            <p:nvPr/>
          </p:nvSpPr>
          <p:spPr>
            <a:xfrm>
              <a:off x="4721259" y="1764316"/>
              <a:ext cx="709" cy="709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0" y="1"/>
                  </a:moveTo>
                  <a:cubicBezTo>
                    <a:pt x="0" y="16"/>
                    <a:pt x="16" y="16"/>
                    <a:pt x="16" y="32"/>
                  </a:cubicBezTo>
                  <a:cubicBezTo>
                    <a:pt x="31" y="16"/>
                    <a:pt x="16" y="16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0678;p88"/>
            <p:cNvSpPr/>
            <p:nvPr/>
          </p:nvSpPr>
          <p:spPr>
            <a:xfrm>
              <a:off x="4827492" y="1839317"/>
              <a:ext cx="5914" cy="709"/>
            </a:xfrm>
            <a:custGeom>
              <a:avLst/>
              <a:gdLst/>
              <a:ahLst/>
              <a:cxnLst/>
              <a:rect l="l" t="t" r="r" b="b"/>
              <a:pathLst>
                <a:path w="267" h="32" extrusionOk="0">
                  <a:moveTo>
                    <a:pt x="0" y="0"/>
                  </a:moveTo>
                  <a:lnTo>
                    <a:pt x="0" y="0"/>
                  </a:lnTo>
                  <a:cubicBezTo>
                    <a:pt x="47" y="16"/>
                    <a:pt x="126" y="32"/>
                    <a:pt x="267" y="32"/>
                  </a:cubicBezTo>
                  <a:cubicBezTo>
                    <a:pt x="189" y="32"/>
                    <a:pt x="94" y="16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0679;p88"/>
            <p:cNvSpPr/>
            <p:nvPr/>
          </p:nvSpPr>
          <p:spPr>
            <a:xfrm>
              <a:off x="5170867" y="1735144"/>
              <a:ext cx="377" cy="1772"/>
            </a:xfrm>
            <a:custGeom>
              <a:avLst/>
              <a:gdLst/>
              <a:ahLst/>
              <a:cxnLst/>
              <a:rect l="l" t="t" r="r" b="b"/>
              <a:pathLst>
                <a:path w="17" h="80" extrusionOk="0">
                  <a:moveTo>
                    <a:pt x="0" y="1"/>
                  </a:moveTo>
                  <a:lnTo>
                    <a:pt x="0" y="1"/>
                  </a:lnTo>
                  <a:cubicBezTo>
                    <a:pt x="16" y="32"/>
                    <a:pt x="16" y="64"/>
                    <a:pt x="16" y="79"/>
                  </a:cubicBezTo>
                  <a:cubicBezTo>
                    <a:pt x="16" y="48"/>
                    <a:pt x="16" y="32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0680;p88"/>
            <p:cNvSpPr/>
            <p:nvPr/>
          </p:nvSpPr>
          <p:spPr>
            <a:xfrm>
              <a:off x="4634452" y="1553223"/>
              <a:ext cx="775" cy="2193"/>
            </a:xfrm>
            <a:custGeom>
              <a:avLst/>
              <a:gdLst/>
              <a:ahLst/>
              <a:cxnLst/>
              <a:rect l="l" t="t" r="r" b="b"/>
              <a:pathLst>
                <a:path w="35" h="99" extrusionOk="0">
                  <a:moveTo>
                    <a:pt x="16" y="1"/>
                  </a:moveTo>
                  <a:cubicBezTo>
                    <a:pt x="1" y="1"/>
                    <a:pt x="1" y="16"/>
                    <a:pt x="1" y="16"/>
                  </a:cubicBezTo>
                  <a:cubicBezTo>
                    <a:pt x="20" y="76"/>
                    <a:pt x="29" y="99"/>
                    <a:pt x="31" y="99"/>
                  </a:cubicBezTo>
                  <a:cubicBezTo>
                    <a:pt x="34" y="99"/>
                    <a:pt x="25" y="55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0681;p88"/>
            <p:cNvSpPr/>
            <p:nvPr/>
          </p:nvSpPr>
          <p:spPr>
            <a:xfrm>
              <a:off x="5171553" y="1395956"/>
              <a:ext cx="377" cy="354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16" y="0"/>
                  </a:moveTo>
                  <a:lnTo>
                    <a:pt x="1" y="16"/>
                  </a:lnTo>
                  <a:lnTo>
                    <a:pt x="16" y="16"/>
                  </a:lnTo>
                  <a:cubicBezTo>
                    <a:pt x="16" y="16"/>
                    <a:pt x="16" y="16"/>
                    <a:pt x="1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0682;p88"/>
            <p:cNvSpPr/>
            <p:nvPr/>
          </p:nvSpPr>
          <p:spPr>
            <a:xfrm>
              <a:off x="5162538" y="1387605"/>
              <a:ext cx="12869" cy="8373"/>
            </a:xfrm>
            <a:custGeom>
              <a:avLst/>
              <a:gdLst/>
              <a:ahLst/>
              <a:cxnLst/>
              <a:rect l="l" t="t" r="r" b="b"/>
              <a:pathLst>
                <a:path w="581" h="378" extrusionOk="0">
                  <a:moveTo>
                    <a:pt x="580" y="1"/>
                  </a:moveTo>
                  <a:lnTo>
                    <a:pt x="0" y="126"/>
                  </a:lnTo>
                  <a:cubicBezTo>
                    <a:pt x="267" y="158"/>
                    <a:pt x="329" y="252"/>
                    <a:pt x="423" y="377"/>
                  </a:cubicBezTo>
                  <a:lnTo>
                    <a:pt x="58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0683;p88"/>
            <p:cNvSpPr/>
            <p:nvPr/>
          </p:nvSpPr>
          <p:spPr>
            <a:xfrm>
              <a:off x="4609445" y="1277075"/>
              <a:ext cx="660026" cy="564670"/>
            </a:xfrm>
            <a:custGeom>
              <a:avLst/>
              <a:gdLst/>
              <a:ahLst/>
              <a:cxnLst/>
              <a:rect l="l" t="t" r="r" b="b"/>
              <a:pathLst>
                <a:path w="29798" h="25493" extrusionOk="0">
                  <a:moveTo>
                    <a:pt x="12423" y="1484"/>
                  </a:moveTo>
                  <a:cubicBezTo>
                    <a:pt x="12478" y="1484"/>
                    <a:pt x="12540" y="1511"/>
                    <a:pt x="12619" y="1527"/>
                  </a:cubicBezTo>
                  <a:cubicBezTo>
                    <a:pt x="12547" y="1563"/>
                    <a:pt x="12429" y="1626"/>
                    <a:pt x="12343" y="1626"/>
                  </a:cubicBezTo>
                  <a:cubicBezTo>
                    <a:pt x="12316" y="1626"/>
                    <a:pt x="12292" y="1620"/>
                    <a:pt x="12274" y="1605"/>
                  </a:cubicBezTo>
                  <a:cubicBezTo>
                    <a:pt x="12321" y="1511"/>
                    <a:pt x="12368" y="1484"/>
                    <a:pt x="12423" y="1484"/>
                  </a:cubicBezTo>
                  <a:close/>
                  <a:moveTo>
                    <a:pt x="20033" y="1668"/>
                  </a:moveTo>
                  <a:lnTo>
                    <a:pt x="20033" y="1668"/>
                  </a:lnTo>
                  <a:cubicBezTo>
                    <a:pt x="20127" y="1684"/>
                    <a:pt x="20237" y="1699"/>
                    <a:pt x="20331" y="1762"/>
                  </a:cubicBezTo>
                  <a:cubicBezTo>
                    <a:pt x="20314" y="1769"/>
                    <a:pt x="20296" y="1772"/>
                    <a:pt x="20278" y="1772"/>
                  </a:cubicBezTo>
                  <a:cubicBezTo>
                    <a:pt x="20211" y="1772"/>
                    <a:pt x="20131" y="1730"/>
                    <a:pt x="20033" y="1668"/>
                  </a:cubicBezTo>
                  <a:close/>
                  <a:moveTo>
                    <a:pt x="10595" y="1837"/>
                  </a:moveTo>
                  <a:cubicBezTo>
                    <a:pt x="10557" y="1848"/>
                    <a:pt x="10534" y="1856"/>
                    <a:pt x="10534" y="1856"/>
                  </a:cubicBezTo>
                  <a:cubicBezTo>
                    <a:pt x="10559" y="1852"/>
                    <a:pt x="10580" y="1845"/>
                    <a:pt x="10595" y="1837"/>
                  </a:cubicBezTo>
                  <a:close/>
                  <a:moveTo>
                    <a:pt x="21114" y="2185"/>
                  </a:moveTo>
                  <a:cubicBezTo>
                    <a:pt x="21121" y="2188"/>
                    <a:pt x="21129" y="2192"/>
                    <a:pt x="21136" y="2195"/>
                  </a:cubicBezTo>
                  <a:lnTo>
                    <a:pt x="21136" y="2195"/>
                  </a:lnTo>
                  <a:cubicBezTo>
                    <a:pt x="21129" y="2192"/>
                    <a:pt x="21122" y="2188"/>
                    <a:pt x="21114" y="2185"/>
                  </a:cubicBezTo>
                  <a:close/>
                  <a:moveTo>
                    <a:pt x="26985" y="5618"/>
                  </a:moveTo>
                  <a:cubicBezTo>
                    <a:pt x="26990" y="5618"/>
                    <a:pt x="27000" y="5626"/>
                    <a:pt x="27022" y="5648"/>
                  </a:cubicBezTo>
                  <a:lnTo>
                    <a:pt x="27022" y="5648"/>
                  </a:lnTo>
                  <a:cubicBezTo>
                    <a:pt x="27000" y="5650"/>
                    <a:pt x="26980" y="5655"/>
                    <a:pt x="26961" y="5665"/>
                  </a:cubicBezTo>
                  <a:cubicBezTo>
                    <a:pt x="26981" y="5645"/>
                    <a:pt x="26975" y="5618"/>
                    <a:pt x="26985" y="5618"/>
                  </a:cubicBezTo>
                  <a:close/>
                  <a:moveTo>
                    <a:pt x="26267" y="6263"/>
                  </a:moveTo>
                  <a:cubicBezTo>
                    <a:pt x="26268" y="6268"/>
                    <a:pt x="26269" y="6272"/>
                    <a:pt x="26271" y="6276"/>
                  </a:cubicBezTo>
                  <a:cubicBezTo>
                    <a:pt x="26270" y="6272"/>
                    <a:pt x="26268" y="6268"/>
                    <a:pt x="26267" y="6263"/>
                  </a:cubicBezTo>
                  <a:close/>
                  <a:moveTo>
                    <a:pt x="26412" y="6402"/>
                  </a:moveTo>
                  <a:lnTo>
                    <a:pt x="26412" y="6402"/>
                  </a:lnTo>
                  <a:cubicBezTo>
                    <a:pt x="26415" y="6403"/>
                    <a:pt x="26418" y="6403"/>
                    <a:pt x="26421" y="6404"/>
                  </a:cubicBezTo>
                  <a:lnTo>
                    <a:pt x="26421" y="6404"/>
                  </a:lnTo>
                  <a:lnTo>
                    <a:pt x="26412" y="6402"/>
                  </a:lnTo>
                  <a:close/>
                  <a:moveTo>
                    <a:pt x="2117" y="9599"/>
                  </a:moveTo>
                  <a:cubicBezTo>
                    <a:pt x="2109" y="9628"/>
                    <a:pt x="2101" y="9655"/>
                    <a:pt x="2093" y="9681"/>
                  </a:cubicBezTo>
                  <a:lnTo>
                    <a:pt x="2093" y="9681"/>
                  </a:lnTo>
                  <a:cubicBezTo>
                    <a:pt x="2108" y="9651"/>
                    <a:pt x="2117" y="9623"/>
                    <a:pt x="2117" y="9599"/>
                  </a:cubicBezTo>
                  <a:close/>
                  <a:moveTo>
                    <a:pt x="173" y="13831"/>
                  </a:moveTo>
                  <a:cubicBezTo>
                    <a:pt x="198" y="13940"/>
                    <a:pt x="201" y="13973"/>
                    <a:pt x="191" y="13973"/>
                  </a:cubicBezTo>
                  <a:cubicBezTo>
                    <a:pt x="183" y="13973"/>
                    <a:pt x="164" y="13947"/>
                    <a:pt x="142" y="13925"/>
                  </a:cubicBezTo>
                  <a:lnTo>
                    <a:pt x="173" y="13831"/>
                  </a:lnTo>
                  <a:close/>
                  <a:moveTo>
                    <a:pt x="27146" y="19108"/>
                  </a:moveTo>
                  <a:cubicBezTo>
                    <a:pt x="27146" y="19108"/>
                    <a:pt x="27100" y="19154"/>
                    <a:pt x="27039" y="19223"/>
                  </a:cubicBezTo>
                  <a:cubicBezTo>
                    <a:pt x="27039" y="19223"/>
                    <a:pt x="27039" y="19208"/>
                    <a:pt x="27039" y="19208"/>
                  </a:cubicBezTo>
                  <a:cubicBezTo>
                    <a:pt x="27116" y="19138"/>
                    <a:pt x="27146" y="19108"/>
                    <a:pt x="27146" y="19108"/>
                  </a:cubicBezTo>
                  <a:close/>
                  <a:moveTo>
                    <a:pt x="1425" y="19386"/>
                  </a:moveTo>
                  <a:cubicBezTo>
                    <a:pt x="1419" y="19395"/>
                    <a:pt x="1415" y="19409"/>
                    <a:pt x="1412" y="19427"/>
                  </a:cubicBezTo>
                  <a:cubicBezTo>
                    <a:pt x="1417" y="19414"/>
                    <a:pt x="1421" y="19400"/>
                    <a:pt x="1425" y="19386"/>
                  </a:cubicBezTo>
                  <a:close/>
                  <a:moveTo>
                    <a:pt x="25362" y="20775"/>
                  </a:moveTo>
                  <a:lnTo>
                    <a:pt x="25362" y="20775"/>
                  </a:lnTo>
                  <a:cubicBezTo>
                    <a:pt x="25360" y="20781"/>
                    <a:pt x="25357" y="20788"/>
                    <a:pt x="25353" y="20795"/>
                  </a:cubicBezTo>
                  <a:lnTo>
                    <a:pt x="25353" y="20795"/>
                  </a:lnTo>
                  <a:cubicBezTo>
                    <a:pt x="25357" y="20788"/>
                    <a:pt x="25360" y="20782"/>
                    <a:pt x="25362" y="20775"/>
                  </a:cubicBezTo>
                  <a:close/>
                  <a:moveTo>
                    <a:pt x="4405" y="21418"/>
                  </a:moveTo>
                  <a:cubicBezTo>
                    <a:pt x="4410" y="21426"/>
                    <a:pt x="4417" y="21436"/>
                    <a:pt x="4428" y="21447"/>
                  </a:cubicBezTo>
                  <a:lnTo>
                    <a:pt x="4428" y="21447"/>
                  </a:lnTo>
                  <a:lnTo>
                    <a:pt x="4405" y="21418"/>
                  </a:lnTo>
                  <a:close/>
                  <a:moveTo>
                    <a:pt x="12861" y="0"/>
                  </a:moveTo>
                  <a:cubicBezTo>
                    <a:pt x="12755" y="0"/>
                    <a:pt x="12536" y="82"/>
                    <a:pt x="12305" y="163"/>
                  </a:cubicBezTo>
                  <a:cubicBezTo>
                    <a:pt x="12097" y="233"/>
                    <a:pt x="11871" y="302"/>
                    <a:pt x="11673" y="302"/>
                  </a:cubicBezTo>
                  <a:cubicBezTo>
                    <a:pt x="11603" y="302"/>
                    <a:pt x="11536" y="293"/>
                    <a:pt x="11475" y="273"/>
                  </a:cubicBezTo>
                  <a:lnTo>
                    <a:pt x="11475" y="273"/>
                  </a:lnTo>
                  <a:cubicBezTo>
                    <a:pt x="11584" y="351"/>
                    <a:pt x="11694" y="414"/>
                    <a:pt x="11475" y="492"/>
                  </a:cubicBezTo>
                  <a:cubicBezTo>
                    <a:pt x="11414" y="506"/>
                    <a:pt x="11344" y="511"/>
                    <a:pt x="11267" y="511"/>
                  </a:cubicBezTo>
                  <a:cubicBezTo>
                    <a:pt x="11113" y="511"/>
                    <a:pt x="10934" y="492"/>
                    <a:pt x="10763" y="492"/>
                  </a:cubicBezTo>
                  <a:cubicBezTo>
                    <a:pt x="10536" y="492"/>
                    <a:pt x="10323" y="525"/>
                    <a:pt x="10205" y="680"/>
                  </a:cubicBezTo>
                  <a:cubicBezTo>
                    <a:pt x="10158" y="665"/>
                    <a:pt x="10127" y="649"/>
                    <a:pt x="10127" y="633"/>
                  </a:cubicBezTo>
                  <a:cubicBezTo>
                    <a:pt x="9876" y="743"/>
                    <a:pt x="9296" y="963"/>
                    <a:pt x="9170" y="1151"/>
                  </a:cubicBezTo>
                  <a:cubicBezTo>
                    <a:pt x="9115" y="1085"/>
                    <a:pt x="9041" y="1059"/>
                    <a:pt x="8955" y="1059"/>
                  </a:cubicBezTo>
                  <a:cubicBezTo>
                    <a:pt x="8753" y="1059"/>
                    <a:pt x="8488" y="1207"/>
                    <a:pt x="8246" y="1339"/>
                  </a:cubicBezTo>
                  <a:cubicBezTo>
                    <a:pt x="8012" y="1494"/>
                    <a:pt x="7794" y="1642"/>
                    <a:pt x="7654" y="1642"/>
                  </a:cubicBezTo>
                  <a:cubicBezTo>
                    <a:pt x="7597" y="1642"/>
                    <a:pt x="7552" y="1617"/>
                    <a:pt x="7525" y="1558"/>
                  </a:cubicBezTo>
                  <a:cubicBezTo>
                    <a:pt x="7525" y="1558"/>
                    <a:pt x="7524" y="1558"/>
                    <a:pt x="7524" y="1558"/>
                  </a:cubicBezTo>
                  <a:cubicBezTo>
                    <a:pt x="7498" y="1558"/>
                    <a:pt x="6788" y="1966"/>
                    <a:pt x="6788" y="1966"/>
                  </a:cubicBezTo>
                  <a:lnTo>
                    <a:pt x="6788" y="1919"/>
                  </a:lnTo>
                  <a:cubicBezTo>
                    <a:pt x="6286" y="2154"/>
                    <a:pt x="6208" y="2358"/>
                    <a:pt x="6098" y="2546"/>
                  </a:cubicBezTo>
                  <a:cubicBezTo>
                    <a:pt x="6071" y="2556"/>
                    <a:pt x="6052" y="2560"/>
                    <a:pt x="6040" y="2560"/>
                  </a:cubicBezTo>
                  <a:cubicBezTo>
                    <a:pt x="5998" y="2560"/>
                    <a:pt x="6036" y="2507"/>
                    <a:pt x="6036" y="2483"/>
                  </a:cubicBezTo>
                  <a:lnTo>
                    <a:pt x="6036" y="2483"/>
                  </a:lnTo>
                  <a:cubicBezTo>
                    <a:pt x="5330" y="2844"/>
                    <a:pt x="5268" y="2906"/>
                    <a:pt x="4907" y="3486"/>
                  </a:cubicBezTo>
                  <a:lnTo>
                    <a:pt x="4750" y="3423"/>
                  </a:lnTo>
                  <a:cubicBezTo>
                    <a:pt x="4672" y="3580"/>
                    <a:pt x="3731" y="3988"/>
                    <a:pt x="3324" y="4677"/>
                  </a:cubicBezTo>
                  <a:cubicBezTo>
                    <a:pt x="3324" y="4662"/>
                    <a:pt x="3308" y="4630"/>
                    <a:pt x="3340" y="4568"/>
                  </a:cubicBezTo>
                  <a:lnTo>
                    <a:pt x="3340" y="4568"/>
                  </a:lnTo>
                  <a:cubicBezTo>
                    <a:pt x="3214" y="4771"/>
                    <a:pt x="3057" y="4944"/>
                    <a:pt x="2885" y="5116"/>
                  </a:cubicBezTo>
                  <a:cubicBezTo>
                    <a:pt x="2713" y="5289"/>
                    <a:pt x="2540" y="5461"/>
                    <a:pt x="2383" y="5634"/>
                  </a:cubicBezTo>
                  <a:cubicBezTo>
                    <a:pt x="2054" y="5963"/>
                    <a:pt x="1851" y="6308"/>
                    <a:pt x="1992" y="6574"/>
                  </a:cubicBezTo>
                  <a:lnTo>
                    <a:pt x="1835" y="7138"/>
                  </a:lnTo>
                  <a:cubicBezTo>
                    <a:pt x="1946" y="6965"/>
                    <a:pt x="2007" y="6906"/>
                    <a:pt x="2042" y="6906"/>
                  </a:cubicBezTo>
                  <a:cubicBezTo>
                    <a:pt x="2115" y="6906"/>
                    <a:pt x="2075" y="7161"/>
                    <a:pt x="2148" y="7161"/>
                  </a:cubicBezTo>
                  <a:cubicBezTo>
                    <a:pt x="2163" y="7161"/>
                    <a:pt x="2184" y="7150"/>
                    <a:pt x="2211" y="7123"/>
                  </a:cubicBezTo>
                  <a:lnTo>
                    <a:pt x="2211" y="7123"/>
                  </a:lnTo>
                  <a:cubicBezTo>
                    <a:pt x="2148" y="7264"/>
                    <a:pt x="2023" y="7389"/>
                    <a:pt x="1945" y="7467"/>
                  </a:cubicBezTo>
                  <a:cubicBezTo>
                    <a:pt x="1909" y="7497"/>
                    <a:pt x="1878" y="7513"/>
                    <a:pt x="1856" y="7513"/>
                  </a:cubicBezTo>
                  <a:cubicBezTo>
                    <a:pt x="1821" y="7513"/>
                    <a:pt x="1812" y="7471"/>
                    <a:pt x="1851" y="7373"/>
                  </a:cubicBezTo>
                  <a:lnTo>
                    <a:pt x="1898" y="7342"/>
                  </a:lnTo>
                  <a:cubicBezTo>
                    <a:pt x="1875" y="7314"/>
                    <a:pt x="1852" y="7302"/>
                    <a:pt x="1828" y="7302"/>
                  </a:cubicBezTo>
                  <a:cubicBezTo>
                    <a:pt x="1646" y="7302"/>
                    <a:pt x="1431" y="8022"/>
                    <a:pt x="1278" y="8022"/>
                  </a:cubicBezTo>
                  <a:cubicBezTo>
                    <a:pt x="1270" y="8022"/>
                    <a:pt x="1263" y="8020"/>
                    <a:pt x="1255" y="8016"/>
                  </a:cubicBezTo>
                  <a:cubicBezTo>
                    <a:pt x="706" y="9364"/>
                    <a:pt x="236" y="10728"/>
                    <a:pt x="111" y="12091"/>
                  </a:cubicBezTo>
                  <a:lnTo>
                    <a:pt x="346" y="11966"/>
                  </a:lnTo>
                  <a:lnTo>
                    <a:pt x="299" y="12421"/>
                  </a:lnTo>
                  <a:cubicBezTo>
                    <a:pt x="279" y="12473"/>
                    <a:pt x="246" y="12509"/>
                    <a:pt x="216" y="12509"/>
                  </a:cubicBezTo>
                  <a:cubicBezTo>
                    <a:pt x="174" y="12509"/>
                    <a:pt x="139" y="12440"/>
                    <a:pt x="158" y="12248"/>
                  </a:cubicBezTo>
                  <a:lnTo>
                    <a:pt x="158" y="12248"/>
                  </a:lnTo>
                  <a:cubicBezTo>
                    <a:pt x="17" y="12421"/>
                    <a:pt x="220" y="12812"/>
                    <a:pt x="267" y="12828"/>
                  </a:cubicBezTo>
                  <a:cubicBezTo>
                    <a:pt x="242" y="13006"/>
                    <a:pt x="212" y="13068"/>
                    <a:pt x="181" y="13068"/>
                  </a:cubicBezTo>
                  <a:cubicBezTo>
                    <a:pt x="111" y="13068"/>
                    <a:pt x="37" y="12735"/>
                    <a:pt x="10" y="12735"/>
                  </a:cubicBezTo>
                  <a:cubicBezTo>
                    <a:pt x="6" y="12735"/>
                    <a:pt x="3" y="12744"/>
                    <a:pt x="1" y="12765"/>
                  </a:cubicBezTo>
                  <a:cubicBezTo>
                    <a:pt x="1" y="12765"/>
                    <a:pt x="1" y="12828"/>
                    <a:pt x="17" y="12906"/>
                  </a:cubicBezTo>
                  <a:lnTo>
                    <a:pt x="17" y="13047"/>
                  </a:lnTo>
                  <a:lnTo>
                    <a:pt x="48" y="12985"/>
                  </a:lnTo>
                  <a:cubicBezTo>
                    <a:pt x="142" y="13204"/>
                    <a:pt x="236" y="13220"/>
                    <a:pt x="220" y="13627"/>
                  </a:cubicBezTo>
                  <a:cubicBezTo>
                    <a:pt x="173" y="13894"/>
                    <a:pt x="79" y="13769"/>
                    <a:pt x="79" y="13863"/>
                  </a:cubicBezTo>
                  <a:cubicBezTo>
                    <a:pt x="64" y="13863"/>
                    <a:pt x="64" y="13910"/>
                    <a:pt x="79" y="14035"/>
                  </a:cubicBezTo>
                  <a:lnTo>
                    <a:pt x="95" y="14631"/>
                  </a:lnTo>
                  <a:lnTo>
                    <a:pt x="267" y="14380"/>
                  </a:lnTo>
                  <a:cubicBezTo>
                    <a:pt x="334" y="14558"/>
                    <a:pt x="330" y="14761"/>
                    <a:pt x="378" y="14761"/>
                  </a:cubicBezTo>
                  <a:cubicBezTo>
                    <a:pt x="396" y="14761"/>
                    <a:pt x="421" y="14733"/>
                    <a:pt x="460" y="14665"/>
                  </a:cubicBezTo>
                  <a:lnTo>
                    <a:pt x="460" y="14665"/>
                  </a:lnTo>
                  <a:cubicBezTo>
                    <a:pt x="347" y="14883"/>
                    <a:pt x="365" y="15430"/>
                    <a:pt x="471" y="15947"/>
                  </a:cubicBezTo>
                  <a:cubicBezTo>
                    <a:pt x="503" y="16073"/>
                    <a:pt x="534" y="16198"/>
                    <a:pt x="550" y="16323"/>
                  </a:cubicBezTo>
                  <a:cubicBezTo>
                    <a:pt x="581" y="16449"/>
                    <a:pt x="612" y="16559"/>
                    <a:pt x="644" y="16668"/>
                  </a:cubicBezTo>
                  <a:cubicBezTo>
                    <a:pt x="691" y="16872"/>
                    <a:pt x="722" y="17029"/>
                    <a:pt x="722" y="17091"/>
                  </a:cubicBezTo>
                  <a:cubicBezTo>
                    <a:pt x="816" y="17264"/>
                    <a:pt x="910" y="17421"/>
                    <a:pt x="988" y="17593"/>
                  </a:cubicBezTo>
                  <a:cubicBezTo>
                    <a:pt x="1051" y="17781"/>
                    <a:pt x="1098" y="17969"/>
                    <a:pt x="1177" y="18189"/>
                  </a:cubicBezTo>
                  <a:cubicBezTo>
                    <a:pt x="1177" y="18125"/>
                    <a:pt x="1217" y="18061"/>
                    <a:pt x="1273" y="18061"/>
                  </a:cubicBezTo>
                  <a:cubicBezTo>
                    <a:pt x="1328" y="18061"/>
                    <a:pt x="1397" y="18121"/>
                    <a:pt x="1459" y="18298"/>
                  </a:cubicBezTo>
                  <a:cubicBezTo>
                    <a:pt x="1239" y="18314"/>
                    <a:pt x="1255" y="18486"/>
                    <a:pt x="1318" y="18722"/>
                  </a:cubicBezTo>
                  <a:cubicBezTo>
                    <a:pt x="1362" y="18941"/>
                    <a:pt x="1474" y="19188"/>
                    <a:pt x="1425" y="19386"/>
                  </a:cubicBezTo>
                  <a:lnTo>
                    <a:pt x="1425" y="19386"/>
                  </a:lnTo>
                  <a:cubicBezTo>
                    <a:pt x="1431" y="19375"/>
                    <a:pt x="1439" y="19370"/>
                    <a:pt x="1448" y="19370"/>
                  </a:cubicBezTo>
                  <a:cubicBezTo>
                    <a:pt x="1501" y="19370"/>
                    <a:pt x="1598" y="19556"/>
                    <a:pt x="1694" y="19725"/>
                  </a:cubicBezTo>
                  <a:cubicBezTo>
                    <a:pt x="1786" y="19878"/>
                    <a:pt x="1878" y="20012"/>
                    <a:pt x="1935" y="20012"/>
                  </a:cubicBezTo>
                  <a:cubicBezTo>
                    <a:pt x="1966" y="20012"/>
                    <a:pt x="1986" y="19974"/>
                    <a:pt x="1992" y="19882"/>
                  </a:cubicBezTo>
                  <a:lnTo>
                    <a:pt x="1992" y="19882"/>
                  </a:lnTo>
                  <a:cubicBezTo>
                    <a:pt x="2117" y="20195"/>
                    <a:pt x="1866" y="19976"/>
                    <a:pt x="1898" y="20242"/>
                  </a:cubicBezTo>
                  <a:cubicBezTo>
                    <a:pt x="2023" y="20399"/>
                    <a:pt x="2148" y="20571"/>
                    <a:pt x="2258" y="20759"/>
                  </a:cubicBezTo>
                  <a:cubicBezTo>
                    <a:pt x="2321" y="20838"/>
                    <a:pt x="2368" y="20932"/>
                    <a:pt x="2430" y="21041"/>
                  </a:cubicBezTo>
                  <a:cubicBezTo>
                    <a:pt x="2493" y="21135"/>
                    <a:pt x="2556" y="21229"/>
                    <a:pt x="2603" y="21324"/>
                  </a:cubicBezTo>
                  <a:cubicBezTo>
                    <a:pt x="2728" y="21527"/>
                    <a:pt x="2854" y="21731"/>
                    <a:pt x="3010" y="21919"/>
                  </a:cubicBezTo>
                  <a:cubicBezTo>
                    <a:pt x="3167" y="22107"/>
                    <a:pt x="3308" y="22311"/>
                    <a:pt x="3496" y="22468"/>
                  </a:cubicBezTo>
                  <a:cubicBezTo>
                    <a:pt x="3533" y="22443"/>
                    <a:pt x="3512" y="22330"/>
                    <a:pt x="3602" y="22330"/>
                  </a:cubicBezTo>
                  <a:cubicBezTo>
                    <a:pt x="3626" y="22330"/>
                    <a:pt x="3657" y="22338"/>
                    <a:pt x="3700" y="22358"/>
                  </a:cubicBezTo>
                  <a:cubicBezTo>
                    <a:pt x="3700" y="22358"/>
                    <a:pt x="3747" y="22499"/>
                    <a:pt x="3794" y="22625"/>
                  </a:cubicBezTo>
                  <a:cubicBezTo>
                    <a:pt x="3841" y="22766"/>
                    <a:pt x="3904" y="22907"/>
                    <a:pt x="3904" y="22907"/>
                  </a:cubicBezTo>
                  <a:cubicBezTo>
                    <a:pt x="3944" y="22932"/>
                    <a:pt x="3983" y="22939"/>
                    <a:pt x="4022" y="22939"/>
                  </a:cubicBezTo>
                  <a:cubicBezTo>
                    <a:pt x="4067" y="22939"/>
                    <a:pt x="4111" y="22930"/>
                    <a:pt x="4155" y="22930"/>
                  </a:cubicBezTo>
                  <a:cubicBezTo>
                    <a:pt x="4237" y="22930"/>
                    <a:pt x="4319" y="22962"/>
                    <a:pt x="4405" y="23142"/>
                  </a:cubicBezTo>
                  <a:cubicBezTo>
                    <a:pt x="4393" y="23094"/>
                    <a:pt x="4381" y="23027"/>
                    <a:pt x="4426" y="23027"/>
                  </a:cubicBezTo>
                  <a:cubicBezTo>
                    <a:pt x="4440" y="23027"/>
                    <a:pt x="4458" y="23033"/>
                    <a:pt x="4484" y="23048"/>
                  </a:cubicBezTo>
                  <a:cubicBezTo>
                    <a:pt x="4641" y="23236"/>
                    <a:pt x="4844" y="23361"/>
                    <a:pt x="5032" y="23518"/>
                  </a:cubicBezTo>
                  <a:cubicBezTo>
                    <a:pt x="5236" y="23659"/>
                    <a:pt x="5456" y="23784"/>
                    <a:pt x="5675" y="23894"/>
                  </a:cubicBezTo>
                  <a:cubicBezTo>
                    <a:pt x="5785" y="23941"/>
                    <a:pt x="5895" y="24004"/>
                    <a:pt x="6004" y="24051"/>
                  </a:cubicBezTo>
                  <a:lnTo>
                    <a:pt x="6318" y="24192"/>
                  </a:lnTo>
                  <a:cubicBezTo>
                    <a:pt x="6537" y="24286"/>
                    <a:pt x="6757" y="24364"/>
                    <a:pt x="6992" y="24443"/>
                  </a:cubicBezTo>
                  <a:cubicBezTo>
                    <a:pt x="7885" y="24772"/>
                    <a:pt x="8779" y="25070"/>
                    <a:pt x="9703" y="25493"/>
                  </a:cubicBezTo>
                  <a:cubicBezTo>
                    <a:pt x="9554" y="25393"/>
                    <a:pt x="9569" y="25370"/>
                    <a:pt x="9652" y="25370"/>
                  </a:cubicBezTo>
                  <a:cubicBezTo>
                    <a:pt x="9700" y="25370"/>
                    <a:pt x="9770" y="25377"/>
                    <a:pt x="9844" y="25383"/>
                  </a:cubicBezTo>
                  <a:cubicBezTo>
                    <a:pt x="9719" y="25352"/>
                    <a:pt x="9860" y="25258"/>
                    <a:pt x="9844" y="25179"/>
                  </a:cubicBezTo>
                  <a:lnTo>
                    <a:pt x="9844" y="25179"/>
                  </a:lnTo>
                  <a:cubicBezTo>
                    <a:pt x="9845" y="25179"/>
                    <a:pt x="10048" y="25258"/>
                    <a:pt x="10236" y="25336"/>
                  </a:cubicBezTo>
                  <a:cubicBezTo>
                    <a:pt x="10424" y="25430"/>
                    <a:pt x="10628" y="25477"/>
                    <a:pt x="10628" y="25477"/>
                  </a:cubicBezTo>
                  <a:cubicBezTo>
                    <a:pt x="10687" y="25407"/>
                    <a:pt x="10825" y="25398"/>
                    <a:pt x="10983" y="25398"/>
                  </a:cubicBezTo>
                  <a:cubicBezTo>
                    <a:pt x="11036" y="25398"/>
                    <a:pt x="11091" y="25399"/>
                    <a:pt x="11145" y="25399"/>
                  </a:cubicBezTo>
                  <a:cubicBezTo>
                    <a:pt x="11189" y="25402"/>
                    <a:pt x="11233" y="25404"/>
                    <a:pt x="11275" y="25404"/>
                  </a:cubicBezTo>
                  <a:cubicBezTo>
                    <a:pt x="11430" y="25404"/>
                    <a:pt x="11563" y="25379"/>
                    <a:pt x="11600" y="25305"/>
                  </a:cubicBezTo>
                  <a:lnTo>
                    <a:pt x="11600" y="25305"/>
                  </a:lnTo>
                  <a:lnTo>
                    <a:pt x="11334" y="25336"/>
                  </a:lnTo>
                  <a:cubicBezTo>
                    <a:pt x="11506" y="25226"/>
                    <a:pt x="11381" y="25101"/>
                    <a:pt x="11239" y="24976"/>
                  </a:cubicBezTo>
                  <a:cubicBezTo>
                    <a:pt x="11098" y="24835"/>
                    <a:pt x="10926" y="24678"/>
                    <a:pt x="10957" y="24537"/>
                  </a:cubicBezTo>
                  <a:lnTo>
                    <a:pt x="10957" y="24537"/>
                  </a:lnTo>
                  <a:cubicBezTo>
                    <a:pt x="10899" y="24571"/>
                    <a:pt x="10838" y="24585"/>
                    <a:pt x="10773" y="24585"/>
                  </a:cubicBezTo>
                  <a:cubicBezTo>
                    <a:pt x="10630" y="24585"/>
                    <a:pt x="10472" y="24514"/>
                    <a:pt x="10299" y="24427"/>
                  </a:cubicBezTo>
                  <a:cubicBezTo>
                    <a:pt x="10174" y="24380"/>
                    <a:pt x="10048" y="24317"/>
                    <a:pt x="9923" y="24302"/>
                  </a:cubicBezTo>
                  <a:cubicBezTo>
                    <a:pt x="9852" y="24286"/>
                    <a:pt x="9782" y="24274"/>
                    <a:pt x="9709" y="24274"/>
                  </a:cubicBezTo>
                  <a:cubicBezTo>
                    <a:pt x="9637" y="24274"/>
                    <a:pt x="9562" y="24286"/>
                    <a:pt x="9484" y="24317"/>
                  </a:cubicBezTo>
                  <a:cubicBezTo>
                    <a:pt x="9374" y="24239"/>
                    <a:pt x="9609" y="24255"/>
                    <a:pt x="9547" y="24176"/>
                  </a:cubicBezTo>
                  <a:lnTo>
                    <a:pt x="9547" y="24176"/>
                  </a:lnTo>
                  <a:cubicBezTo>
                    <a:pt x="9480" y="24210"/>
                    <a:pt x="9407" y="24229"/>
                    <a:pt x="9323" y="24229"/>
                  </a:cubicBezTo>
                  <a:cubicBezTo>
                    <a:pt x="9209" y="24229"/>
                    <a:pt x="9075" y="24194"/>
                    <a:pt x="8904" y="24114"/>
                  </a:cubicBezTo>
                  <a:lnTo>
                    <a:pt x="8951" y="24098"/>
                  </a:lnTo>
                  <a:cubicBezTo>
                    <a:pt x="8058" y="23863"/>
                    <a:pt x="7728" y="23612"/>
                    <a:pt x="6804" y="23126"/>
                  </a:cubicBezTo>
                  <a:lnTo>
                    <a:pt x="6804" y="23126"/>
                  </a:lnTo>
                  <a:lnTo>
                    <a:pt x="6819" y="23299"/>
                  </a:lnTo>
                  <a:cubicBezTo>
                    <a:pt x="6631" y="23189"/>
                    <a:pt x="6600" y="23126"/>
                    <a:pt x="6521" y="23048"/>
                  </a:cubicBezTo>
                  <a:lnTo>
                    <a:pt x="6521" y="23048"/>
                  </a:lnTo>
                  <a:cubicBezTo>
                    <a:pt x="6192" y="23142"/>
                    <a:pt x="7086" y="23314"/>
                    <a:pt x="6788" y="23440"/>
                  </a:cubicBezTo>
                  <a:cubicBezTo>
                    <a:pt x="6741" y="23346"/>
                    <a:pt x="6631" y="23251"/>
                    <a:pt x="6490" y="23173"/>
                  </a:cubicBezTo>
                  <a:cubicBezTo>
                    <a:pt x="6349" y="23095"/>
                    <a:pt x="6192" y="23001"/>
                    <a:pt x="6020" y="22907"/>
                  </a:cubicBezTo>
                  <a:cubicBezTo>
                    <a:pt x="5942" y="22860"/>
                    <a:pt x="5863" y="22828"/>
                    <a:pt x="5785" y="22781"/>
                  </a:cubicBezTo>
                  <a:cubicBezTo>
                    <a:pt x="5722" y="22734"/>
                    <a:pt x="5659" y="22672"/>
                    <a:pt x="5597" y="22625"/>
                  </a:cubicBezTo>
                  <a:cubicBezTo>
                    <a:pt x="5487" y="22530"/>
                    <a:pt x="5424" y="22436"/>
                    <a:pt x="5424" y="22342"/>
                  </a:cubicBezTo>
                  <a:cubicBezTo>
                    <a:pt x="5368" y="22303"/>
                    <a:pt x="5335" y="22288"/>
                    <a:pt x="5315" y="22288"/>
                  </a:cubicBezTo>
                  <a:cubicBezTo>
                    <a:pt x="5261" y="22288"/>
                    <a:pt x="5306" y="22397"/>
                    <a:pt x="5252" y="22397"/>
                  </a:cubicBezTo>
                  <a:cubicBezTo>
                    <a:pt x="5232" y="22397"/>
                    <a:pt x="5198" y="22382"/>
                    <a:pt x="5142" y="22342"/>
                  </a:cubicBezTo>
                  <a:lnTo>
                    <a:pt x="5126" y="22217"/>
                  </a:lnTo>
                  <a:lnTo>
                    <a:pt x="5001" y="22248"/>
                  </a:lnTo>
                  <a:cubicBezTo>
                    <a:pt x="4844" y="22107"/>
                    <a:pt x="4829" y="21951"/>
                    <a:pt x="4876" y="21888"/>
                  </a:cubicBezTo>
                  <a:lnTo>
                    <a:pt x="4876" y="21888"/>
                  </a:lnTo>
                  <a:cubicBezTo>
                    <a:pt x="4907" y="21935"/>
                    <a:pt x="5001" y="21966"/>
                    <a:pt x="5048" y="21998"/>
                  </a:cubicBezTo>
                  <a:cubicBezTo>
                    <a:pt x="4906" y="21784"/>
                    <a:pt x="4530" y="21557"/>
                    <a:pt x="4428" y="21447"/>
                  </a:cubicBezTo>
                  <a:lnTo>
                    <a:pt x="4428" y="21447"/>
                  </a:lnTo>
                  <a:lnTo>
                    <a:pt x="4594" y="21668"/>
                  </a:lnTo>
                  <a:cubicBezTo>
                    <a:pt x="4500" y="21606"/>
                    <a:pt x="4421" y="21527"/>
                    <a:pt x="4327" y="21465"/>
                  </a:cubicBezTo>
                  <a:cubicBezTo>
                    <a:pt x="4233" y="21386"/>
                    <a:pt x="4170" y="21292"/>
                    <a:pt x="4076" y="21198"/>
                  </a:cubicBezTo>
                  <a:cubicBezTo>
                    <a:pt x="3998" y="21104"/>
                    <a:pt x="3920" y="21026"/>
                    <a:pt x="3841" y="20932"/>
                  </a:cubicBezTo>
                  <a:lnTo>
                    <a:pt x="3622" y="20634"/>
                  </a:lnTo>
                  <a:cubicBezTo>
                    <a:pt x="3543" y="20540"/>
                    <a:pt x="3465" y="20446"/>
                    <a:pt x="3402" y="20336"/>
                  </a:cubicBezTo>
                  <a:cubicBezTo>
                    <a:pt x="3324" y="20242"/>
                    <a:pt x="3261" y="20148"/>
                    <a:pt x="3183" y="20038"/>
                  </a:cubicBezTo>
                  <a:cubicBezTo>
                    <a:pt x="3042" y="19850"/>
                    <a:pt x="2916" y="19662"/>
                    <a:pt x="2775" y="19490"/>
                  </a:cubicBezTo>
                  <a:lnTo>
                    <a:pt x="2744" y="19568"/>
                  </a:lnTo>
                  <a:cubicBezTo>
                    <a:pt x="2525" y="19302"/>
                    <a:pt x="2493" y="19176"/>
                    <a:pt x="2446" y="19019"/>
                  </a:cubicBezTo>
                  <a:cubicBezTo>
                    <a:pt x="2415" y="18878"/>
                    <a:pt x="2383" y="18722"/>
                    <a:pt x="2211" y="18392"/>
                  </a:cubicBezTo>
                  <a:lnTo>
                    <a:pt x="2211" y="18392"/>
                  </a:lnTo>
                  <a:lnTo>
                    <a:pt x="2242" y="18408"/>
                  </a:lnTo>
                  <a:cubicBezTo>
                    <a:pt x="2117" y="18298"/>
                    <a:pt x="2023" y="18110"/>
                    <a:pt x="1945" y="17922"/>
                  </a:cubicBezTo>
                  <a:lnTo>
                    <a:pt x="1945" y="17922"/>
                  </a:lnTo>
                  <a:cubicBezTo>
                    <a:pt x="1961" y="17939"/>
                    <a:pt x="1975" y="17946"/>
                    <a:pt x="1985" y="17946"/>
                  </a:cubicBezTo>
                  <a:cubicBezTo>
                    <a:pt x="2046" y="17946"/>
                    <a:pt x="2005" y="17687"/>
                    <a:pt x="2069" y="17687"/>
                  </a:cubicBezTo>
                  <a:cubicBezTo>
                    <a:pt x="2084" y="17687"/>
                    <a:pt x="2104" y="17701"/>
                    <a:pt x="2133" y="17734"/>
                  </a:cubicBezTo>
                  <a:cubicBezTo>
                    <a:pt x="1772" y="17076"/>
                    <a:pt x="1929" y="17421"/>
                    <a:pt x="1537" y="17029"/>
                  </a:cubicBezTo>
                  <a:lnTo>
                    <a:pt x="1615" y="16888"/>
                  </a:lnTo>
                  <a:cubicBezTo>
                    <a:pt x="1474" y="16747"/>
                    <a:pt x="1412" y="16747"/>
                    <a:pt x="1286" y="16386"/>
                  </a:cubicBezTo>
                  <a:lnTo>
                    <a:pt x="1286" y="16386"/>
                  </a:lnTo>
                  <a:cubicBezTo>
                    <a:pt x="1324" y="16448"/>
                    <a:pt x="1350" y="16470"/>
                    <a:pt x="1371" y="16470"/>
                  </a:cubicBezTo>
                  <a:cubicBezTo>
                    <a:pt x="1423" y="16470"/>
                    <a:pt x="1438" y="16326"/>
                    <a:pt x="1504" y="16326"/>
                  </a:cubicBezTo>
                  <a:cubicBezTo>
                    <a:pt x="1530" y="16326"/>
                    <a:pt x="1566" y="16350"/>
                    <a:pt x="1615" y="16417"/>
                  </a:cubicBezTo>
                  <a:cubicBezTo>
                    <a:pt x="1615" y="16010"/>
                    <a:pt x="1537" y="15743"/>
                    <a:pt x="1427" y="15508"/>
                  </a:cubicBezTo>
                  <a:cubicBezTo>
                    <a:pt x="1333" y="15289"/>
                    <a:pt x="1286" y="15101"/>
                    <a:pt x="1443" y="14897"/>
                  </a:cubicBezTo>
                  <a:cubicBezTo>
                    <a:pt x="1396" y="14855"/>
                    <a:pt x="1361" y="14837"/>
                    <a:pt x="1334" y="14837"/>
                  </a:cubicBezTo>
                  <a:cubicBezTo>
                    <a:pt x="1180" y="14837"/>
                    <a:pt x="1318" y="15438"/>
                    <a:pt x="1287" y="15438"/>
                  </a:cubicBezTo>
                  <a:cubicBezTo>
                    <a:pt x="1284" y="15438"/>
                    <a:pt x="1279" y="15430"/>
                    <a:pt x="1271" y="15414"/>
                  </a:cubicBezTo>
                  <a:cubicBezTo>
                    <a:pt x="1260" y="15446"/>
                    <a:pt x="1244" y="15460"/>
                    <a:pt x="1226" y="15460"/>
                  </a:cubicBezTo>
                  <a:cubicBezTo>
                    <a:pt x="1189" y="15460"/>
                    <a:pt x="1140" y="15404"/>
                    <a:pt x="1098" y="15320"/>
                  </a:cubicBezTo>
                  <a:cubicBezTo>
                    <a:pt x="1051" y="15195"/>
                    <a:pt x="1004" y="15022"/>
                    <a:pt x="1004" y="14897"/>
                  </a:cubicBezTo>
                  <a:cubicBezTo>
                    <a:pt x="988" y="14756"/>
                    <a:pt x="1067" y="14646"/>
                    <a:pt x="1161" y="14474"/>
                  </a:cubicBezTo>
                  <a:cubicBezTo>
                    <a:pt x="1237" y="14322"/>
                    <a:pt x="1328" y="14125"/>
                    <a:pt x="1304" y="13827"/>
                  </a:cubicBezTo>
                  <a:lnTo>
                    <a:pt x="1304" y="13827"/>
                  </a:lnTo>
                  <a:cubicBezTo>
                    <a:pt x="1312" y="13864"/>
                    <a:pt x="1333" y="13873"/>
                    <a:pt x="1333" y="13925"/>
                  </a:cubicBezTo>
                  <a:cubicBezTo>
                    <a:pt x="1396" y="13690"/>
                    <a:pt x="1224" y="13471"/>
                    <a:pt x="1349" y="13173"/>
                  </a:cubicBezTo>
                  <a:cubicBezTo>
                    <a:pt x="1161" y="13016"/>
                    <a:pt x="1365" y="12812"/>
                    <a:pt x="1130" y="12750"/>
                  </a:cubicBezTo>
                  <a:cubicBezTo>
                    <a:pt x="1130" y="12750"/>
                    <a:pt x="1130" y="12781"/>
                    <a:pt x="1130" y="12844"/>
                  </a:cubicBezTo>
                  <a:cubicBezTo>
                    <a:pt x="1130" y="12891"/>
                    <a:pt x="1145" y="12969"/>
                    <a:pt x="1145" y="13047"/>
                  </a:cubicBezTo>
                  <a:lnTo>
                    <a:pt x="1177" y="13330"/>
                  </a:lnTo>
                  <a:cubicBezTo>
                    <a:pt x="1145" y="13173"/>
                    <a:pt x="1051" y="13000"/>
                    <a:pt x="1004" y="12812"/>
                  </a:cubicBezTo>
                  <a:cubicBezTo>
                    <a:pt x="957" y="12624"/>
                    <a:pt x="926" y="12405"/>
                    <a:pt x="1020" y="12138"/>
                  </a:cubicBezTo>
                  <a:cubicBezTo>
                    <a:pt x="1067" y="12185"/>
                    <a:pt x="1114" y="12342"/>
                    <a:pt x="1145" y="12468"/>
                  </a:cubicBezTo>
                  <a:cubicBezTo>
                    <a:pt x="1224" y="12311"/>
                    <a:pt x="1114" y="12154"/>
                    <a:pt x="1192" y="11997"/>
                  </a:cubicBezTo>
                  <a:lnTo>
                    <a:pt x="1192" y="11997"/>
                  </a:lnTo>
                  <a:cubicBezTo>
                    <a:pt x="1318" y="12029"/>
                    <a:pt x="1318" y="12201"/>
                    <a:pt x="1302" y="12421"/>
                  </a:cubicBezTo>
                  <a:cubicBezTo>
                    <a:pt x="1302" y="12624"/>
                    <a:pt x="1271" y="12891"/>
                    <a:pt x="1380" y="13063"/>
                  </a:cubicBezTo>
                  <a:cubicBezTo>
                    <a:pt x="1447" y="12917"/>
                    <a:pt x="1300" y="12536"/>
                    <a:pt x="1395" y="12536"/>
                  </a:cubicBezTo>
                  <a:cubicBezTo>
                    <a:pt x="1413" y="12536"/>
                    <a:pt x="1438" y="12548"/>
                    <a:pt x="1474" y="12577"/>
                  </a:cubicBezTo>
                  <a:cubicBezTo>
                    <a:pt x="1318" y="12452"/>
                    <a:pt x="1349" y="12295"/>
                    <a:pt x="1380" y="12107"/>
                  </a:cubicBezTo>
                  <a:cubicBezTo>
                    <a:pt x="1412" y="11935"/>
                    <a:pt x="1474" y="11747"/>
                    <a:pt x="1365" y="11527"/>
                  </a:cubicBezTo>
                  <a:lnTo>
                    <a:pt x="1365" y="11527"/>
                  </a:lnTo>
                  <a:lnTo>
                    <a:pt x="1506" y="11574"/>
                  </a:lnTo>
                  <a:cubicBezTo>
                    <a:pt x="1490" y="11496"/>
                    <a:pt x="1443" y="11355"/>
                    <a:pt x="1459" y="11229"/>
                  </a:cubicBezTo>
                  <a:lnTo>
                    <a:pt x="1459" y="11229"/>
                  </a:lnTo>
                  <a:cubicBezTo>
                    <a:pt x="1459" y="11229"/>
                    <a:pt x="1506" y="11292"/>
                    <a:pt x="1537" y="11355"/>
                  </a:cubicBezTo>
                  <a:lnTo>
                    <a:pt x="1615" y="11480"/>
                  </a:lnTo>
                  <a:cubicBezTo>
                    <a:pt x="1506" y="11104"/>
                    <a:pt x="1866" y="10853"/>
                    <a:pt x="1835" y="10524"/>
                  </a:cubicBezTo>
                  <a:lnTo>
                    <a:pt x="1835" y="10524"/>
                  </a:lnTo>
                  <a:cubicBezTo>
                    <a:pt x="1789" y="10806"/>
                    <a:pt x="1749" y="10871"/>
                    <a:pt x="1706" y="10871"/>
                  </a:cubicBezTo>
                  <a:cubicBezTo>
                    <a:pt x="1669" y="10871"/>
                    <a:pt x="1630" y="10823"/>
                    <a:pt x="1584" y="10823"/>
                  </a:cubicBezTo>
                  <a:cubicBezTo>
                    <a:pt x="1556" y="10823"/>
                    <a:pt x="1525" y="10841"/>
                    <a:pt x="1490" y="10900"/>
                  </a:cubicBezTo>
                  <a:cubicBezTo>
                    <a:pt x="1459" y="10461"/>
                    <a:pt x="1584" y="10367"/>
                    <a:pt x="1725" y="10257"/>
                  </a:cubicBezTo>
                  <a:cubicBezTo>
                    <a:pt x="1804" y="10210"/>
                    <a:pt x="1866" y="10148"/>
                    <a:pt x="1945" y="10054"/>
                  </a:cubicBezTo>
                  <a:cubicBezTo>
                    <a:pt x="1999" y="9972"/>
                    <a:pt x="2042" y="9854"/>
                    <a:pt x="2093" y="9681"/>
                  </a:cubicBezTo>
                  <a:lnTo>
                    <a:pt x="2093" y="9681"/>
                  </a:lnTo>
                  <a:cubicBezTo>
                    <a:pt x="2069" y="9729"/>
                    <a:pt x="2031" y="9780"/>
                    <a:pt x="1992" y="9819"/>
                  </a:cubicBezTo>
                  <a:cubicBezTo>
                    <a:pt x="1967" y="9860"/>
                    <a:pt x="1942" y="9883"/>
                    <a:pt x="1922" y="9883"/>
                  </a:cubicBezTo>
                  <a:cubicBezTo>
                    <a:pt x="1904" y="9883"/>
                    <a:pt x="1889" y="9863"/>
                    <a:pt x="1882" y="9819"/>
                  </a:cubicBezTo>
                  <a:cubicBezTo>
                    <a:pt x="1976" y="9646"/>
                    <a:pt x="2101" y="9442"/>
                    <a:pt x="2195" y="9364"/>
                  </a:cubicBezTo>
                  <a:cubicBezTo>
                    <a:pt x="2255" y="9159"/>
                    <a:pt x="2253" y="9101"/>
                    <a:pt x="2225" y="9101"/>
                  </a:cubicBezTo>
                  <a:cubicBezTo>
                    <a:pt x="2188" y="9101"/>
                    <a:pt x="2104" y="9205"/>
                    <a:pt x="2057" y="9205"/>
                  </a:cubicBezTo>
                  <a:cubicBezTo>
                    <a:pt x="2037" y="9205"/>
                    <a:pt x="2023" y="9185"/>
                    <a:pt x="2023" y="9129"/>
                  </a:cubicBezTo>
                  <a:cubicBezTo>
                    <a:pt x="2258" y="8988"/>
                    <a:pt x="2070" y="8815"/>
                    <a:pt x="2117" y="8533"/>
                  </a:cubicBezTo>
                  <a:lnTo>
                    <a:pt x="2117" y="8533"/>
                  </a:lnTo>
                  <a:lnTo>
                    <a:pt x="2258" y="8596"/>
                  </a:lnTo>
                  <a:cubicBezTo>
                    <a:pt x="2619" y="7969"/>
                    <a:pt x="2054" y="8298"/>
                    <a:pt x="2430" y="7750"/>
                  </a:cubicBezTo>
                  <a:lnTo>
                    <a:pt x="2430" y="7750"/>
                  </a:lnTo>
                  <a:lnTo>
                    <a:pt x="2493" y="8079"/>
                  </a:lnTo>
                  <a:lnTo>
                    <a:pt x="2587" y="7765"/>
                  </a:lnTo>
                  <a:lnTo>
                    <a:pt x="2713" y="7891"/>
                  </a:lnTo>
                  <a:cubicBezTo>
                    <a:pt x="2760" y="7530"/>
                    <a:pt x="2854" y="7436"/>
                    <a:pt x="3073" y="7154"/>
                  </a:cubicBezTo>
                  <a:lnTo>
                    <a:pt x="3073" y="7154"/>
                  </a:lnTo>
                  <a:cubicBezTo>
                    <a:pt x="3068" y="7155"/>
                    <a:pt x="3062" y="7155"/>
                    <a:pt x="3057" y="7155"/>
                  </a:cubicBezTo>
                  <a:cubicBezTo>
                    <a:pt x="2928" y="7155"/>
                    <a:pt x="2876" y="6971"/>
                    <a:pt x="3042" y="6715"/>
                  </a:cubicBezTo>
                  <a:cubicBezTo>
                    <a:pt x="3082" y="6685"/>
                    <a:pt x="3107" y="6676"/>
                    <a:pt x="3124" y="6676"/>
                  </a:cubicBezTo>
                  <a:cubicBezTo>
                    <a:pt x="3152" y="6676"/>
                    <a:pt x="3157" y="6702"/>
                    <a:pt x="3170" y="6702"/>
                  </a:cubicBezTo>
                  <a:cubicBezTo>
                    <a:pt x="3186" y="6702"/>
                    <a:pt x="3214" y="6664"/>
                    <a:pt x="3308" y="6496"/>
                  </a:cubicBezTo>
                  <a:lnTo>
                    <a:pt x="3308" y="6496"/>
                  </a:lnTo>
                  <a:cubicBezTo>
                    <a:pt x="3324" y="6637"/>
                    <a:pt x="3371" y="6793"/>
                    <a:pt x="3152" y="6872"/>
                  </a:cubicBezTo>
                  <a:cubicBezTo>
                    <a:pt x="3183" y="6919"/>
                    <a:pt x="3183" y="7013"/>
                    <a:pt x="3199" y="7060"/>
                  </a:cubicBezTo>
                  <a:cubicBezTo>
                    <a:pt x="3418" y="6919"/>
                    <a:pt x="3528" y="6590"/>
                    <a:pt x="3637" y="6464"/>
                  </a:cubicBezTo>
                  <a:lnTo>
                    <a:pt x="3637" y="6464"/>
                  </a:lnTo>
                  <a:cubicBezTo>
                    <a:pt x="3590" y="6511"/>
                    <a:pt x="3543" y="6558"/>
                    <a:pt x="3496" y="6574"/>
                  </a:cubicBezTo>
                  <a:lnTo>
                    <a:pt x="3731" y="5947"/>
                  </a:lnTo>
                  <a:cubicBezTo>
                    <a:pt x="3752" y="5938"/>
                    <a:pt x="3767" y="5934"/>
                    <a:pt x="3779" y="5934"/>
                  </a:cubicBezTo>
                  <a:cubicBezTo>
                    <a:pt x="3831" y="5934"/>
                    <a:pt x="3810" y="6009"/>
                    <a:pt x="3810" y="6072"/>
                  </a:cubicBezTo>
                  <a:cubicBezTo>
                    <a:pt x="3873" y="5963"/>
                    <a:pt x="3888" y="5853"/>
                    <a:pt x="3998" y="5696"/>
                  </a:cubicBezTo>
                  <a:cubicBezTo>
                    <a:pt x="4061" y="5822"/>
                    <a:pt x="4155" y="5884"/>
                    <a:pt x="4029" y="6119"/>
                  </a:cubicBezTo>
                  <a:lnTo>
                    <a:pt x="4327" y="5587"/>
                  </a:lnTo>
                  <a:cubicBezTo>
                    <a:pt x="4375" y="5587"/>
                    <a:pt x="4532" y="5514"/>
                    <a:pt x="4590" y="5514"/>
                  </a:cubicBezTo>
                  <a:cubicBezTo>
                    <a:pt x="4608" y="5514"/>
                    <a:pt x="4617" y="5521"/>
                    <a:pt x="4609" y="5539"/>
                  </a:cubicBezTo>
                  <a:cubicBezTo>
                    <a:pt x="4766" y="5445"/>
                    <a:pt x="4860" y="5257"/>
                    <a:pt x="4985" y="5069"/>
                  </a:cubicBezTo>
                  <a:cubicBezTo>
                    <a:pt x="5111" y="4881"/>
                    <a:pt x="5252" y="4677"/>
                    <a:pt x="5440" y="4568"/>
                  </a:cubicBezTo>
                  <a:cubicBezTo>
                    <a:pt x="5456" y="4536"/>
                    <a:pt x="5471" y="4489"/>
                    <a:pt x="5534" y="4411"/>
                  </a:cubicBezTo>
                  <a:cubicBezTo>
                    <a:pt x="5706" y="4301"/>
                    <a:pt x="5895" y="4207"/>
                    <a:pt x="6067" y="4097"/>
                  </a:cubicBezTo>
                  <a:cubicBezTo>
                    <a:pt x="6255" y="3988"/>
                    <a:pt x="6427" y="3862"/>
                    <a:pt x="6600" y="3643"/>
                  </a:cubicBezTo>
                  <a:cubicBezTo>
                    <a:pt x="6600" y="3643"/>
                    <a:pt x="6678" y="3643"/>
                    <a:pt x="6772" y="3659"/>
                  </a:cubicBezTo>
                  <a:lnTo>
                    <a:pt x="6945" y="3674"/>
                  </a:lnTo>
                  <a:cubicBezTo>
                    <a:pt x="7258" y="3423"/>
                    <a:pt x="6474" y="3643"/>
                    <a:pt x="6992" y="3235"/>
                  </a:cubicBezTo>
                  <a:cubicBezTo>
                    <a:pt x="7106" y="3140"/>
                    <a:pt x="7175" y="3107"/>
                    <a:pt x="7219" y="3107"/>
                  </a:cubicBezTo>
                  <a:cubicBezTo>
                    <a:pt x="7316" y="3107"/>
                    <a:pt x="7296" y="3267"/>
                    <a:pt x="7404" y="3267"/>
                  </a:cubicBezTo>
                  <a:cubicBezTo>
                    <a:pt x="7408" y="3267"/>
                    <a:pt x="7411" y="3267"/>
                    <a:pt x="7415" y="3267"/>
                  </a:cubicBezTo>
                  <a:cubicBezTo>
                    <a:pt x="7478" y="3157"/>
                    <a:pt x="7587" y="3016"/>
                    <a:pt x="7713" y="2891"/>
                  </a:cubicBezTo>
                  <a:cubicBezTo>
                    <a:pt x="7854" y="2749"/>
                    <a:pt x="8042" y="2655"/>
                    <a:pt x="8277" y="2655"/>
                  </a:cubicBezTo>
                  <a:cubicBezTo>
                    <a:pt x="8167" y="2749"/>
                    <a:pt x="8042" y="2765"/>
                    <a:pt x="7932" y="2828"/>
                  </a:cubicBezTo>
                  <a:cubicBezTo>
                    <a:pt x="7932" y="2828"/>
                    <a:pt x="8026" y="2828"/>
                    <a:pt x="8105" y="2812"/>
                  </a:cubicBezTo>
                  <a:lnTo>
                    <a:pt x="8277" y="2812"/>
                  </a:lnTo>
                  <a:cubicBezTo>
                    <a:pt x="8011" y="3126"/>
                    <a:pt x="7760" y="3220"/>
                    <a:pt x="8073" y="3220"/>
                  </a:cubicBezTo>
                  <a:cubicBezTo>
                    <a:pt x="7995" y="3016"/>
                    <a:pt x="8277" y="2891"/>
                    <a:pt x="8559" y="2749"/>
                  </a:cubicBezTo>
                  <a:cubicBezTo>
                    <a:pt x="8841" y="2608"/>
                    <a:pt x="9123" y="2514"/>
                    <a:pt x="9076" y="2311"/>
                  </a:cubicBezTo>
                  <a:lnTo>
                    <a:pt x="9312" y="2311"/>
                  </a:lnTo>
                  <a:cubicBezTo>
                    <a:pt x="9249" y="2326"/>
                    <a:pt x="9249" y="2358"/>
                    <a:pt x="9186" y="2373"/>
                  </a:cubicBezTo>
                  <a:cubicBezTo>
                    <a:pt x="9210" y="2376"/>
                    <a:pt x="9232" y="2377"/>
                    <a:pt x="9252" y="2377"/>
                  </a:cubicBezTo>
                  <a:cubicBezTo>
                    <a:pt x="9617" y="2377"/>
                    <a:pt x="9419" y="1991"/>
                    <a:pt x="9938" y="1887"/>
                  </a:cubicBezTo>
                  <a:cubicBezTo>
                    <a:pt x="9970" y="1885"/>
                    <a:pt x="10000" y="1883"/>
                    <a:pt x="10028" y="1883"/>
                  </a:cubicBezTo>
                  <a:cubicBezTo>
                    <a:pt x="10167" y="1883"/>
                    <a:pt x="10249" y="1916"/>
                    <a:pt x="10158" y="1981"/>
                  </a:cubicBezTo>
                  <a:lnTo>
                    <a:pt x="10534" y="1793"/>
                  </a:lnTo>
                  <a:cubicBezTo>
                    <a:pt x="10555" y="1788"/>
                    <a:pt x="10571" y="1786"/>
                    <a:pt x="10585" y="1786"/>
                  </a:cubicBezTo>
                  <a:cubicBezTo>
                    <a:pt x="10633" y="1786"/>
                    <a:pt x="10633" y="1816"/>
                    <a:pt x="10595" y="1837"/>
                  </a:cubicBezTo>
                  <a:lnTo>
                    <a:pt x="10595" y="1837"/>
                  </a:lnTo>
                  <a:cubicBezTo>
                    <a:pt x="10650" y="1821"/>
                    <a:pt x="10738" y="1796"/>
                    <a:pt x="10832" y="1778"/>
                  </a:cubicBezTo>
                  <a:cubicBezTo>
                    <a:pt x="10989" y="1746"/>
                    <a:pt x="11145" y="1699"/>
                    <a:pt x="11145" y="1699"/>
                  </a:cubicBezTo>
                  <a:lnTo>
                    <a:pt x="11145" y="1715"/>
                  </a:lnTo>
                  <a:cubicBezTo>
                    <a:pt x="11224" y="1637"/>
                    <a:pt x="11428" y="1511"/>
                    <a:pt x="11522" y="1449"/>
                  </a:cubicBezTo>
                  <a:lnTo>
                    <a:pt x="11522" y="1449"/>
                  </a:lnTo>
                  <a:cubicBezTo>
                    <a:pt x="11694" y="1480"/>
                    <a:pt x="11443" y="1496"/>
                    <a:pt x="11490" y="1543"/>
                  </a:cubicBezTo>
                  <a:cubicBezTo>
                    <a:pt x="11490" y="1543"/>
                    <a:pt x="11584" y="1511"/>
                    <a:pt x="11663" y="1480"/>
                  </a:cubicBezTo>
                  <a:lnTo>
                    <a:pt x="11835" y="1401"/>
                  </a:lnTo>
                  <a:lnTo>
                    <a:pt x="11835" y="1401"/>
                  </a:lnTo>
                  <a:cubicBezTo>
                    <a:pt x="11992" y="1496"/>
                    <a:pt x="11710" y="1621"/>
                    <a:pt x="11459" y="1652"/>
                  </a:cubicBezTo>
                  <a:cubicBezTo>
                    <a:pt x="11565" y="1750"/>
                    <a:pt x="11634" y="1783"/>
                    <a:pt x="11694" y="1783"/>
                  </a:cubicBezTo>
                  <a:cubicBezTo>
                    <a:pt x="11821" y="1783"/>
                    <a:pt x="11904" y="1632"/>
                    <a:pt x="12207" y="1632"/>
                  </a:cubicBezTo>
                  <a:cubicBezTo>
                    <a:pt x="12286" y="1632"/>
                    <a:pt x="12380" y="1642"/>
                    <a:pt x="12493" y="1668"/>
                  </a:cubicBezTo>
                  <a:cubicBezTo>
                    <a:pt x="12493" y="1668"/>
                    <a:pt x="12415" y="1684"/>
                    <a:pt x="12321" y="1699"/>
                  </a:cubicBezTo>
                  <a:lnTo>
                    <a:pt x="12164" y="1746"/>
                  </a:lnTo>
                  <a:cubicBezTo>
                    <a:pt x="12399" y="1950"/>
                    <a:pt x="12650" y="1856"/>
                    <a:pt x="13026" y="1981"/>
                  </a:cubicBezTo>
                  <a:cubicBezTo>
                    <a:pt x="12948" y="1903"/>
                    <a:pt x="12258" y="1668"/>
                    <a:pt x="12634" y="1543"/>
                  </a:cubicBezTo>
                  <a:lnTo>
                    <a:pt x="12634" y="1543"/>
                  </a:lnTo>
                  <a:cubicBezTo>
                    <a:pt x="12666" y="1547"/>
                    <a:pt x="12701" y="1550"/>
                    <a:pt x="12739" y="1550"/>
                  </a:cubicBezTo>
                  <a:cubicBezTo>
                    <a:pt x="12831" y="1550"/>
                    <a:pt x="12944" y="1531"/>
                    <a:pt x="13089" y="1464"/>
                  </a:cubicBezTo>
                  <a:cubicBezTo>
                    <a:pt x="13099" y="1564"/>
                    <a:pt x="13185" y="1587"/>
                    <a:pt x="13310" y="1587"/>
                  </a:cubicBezTo>
                  <a:cubicBezTo>
                    <a:pt x="13383" y="1587"/>
                    <a:pt x="13468" y="1580"/>
                    <a:pt x="13559" y="1574"/>
                  </a:cubicBezTo>
                  <a:lnTo>
                    <a:pt x="13559" y="1574"/>
                  </a:lnTo>
                  <a:lnTo>
                    <a:pt x="13544" y="1778"/>
                  </a:lnTo>
                  <a:cubicBezTo>
                    <a:pt x="13810" y="1715"/>
                    <a:pt x="13794" y="1621"/>
                    <a:pt x="13967" y="1527"/>
                  </a:cubicBezTo>
                  <a:cubicBezTo>
                    <a:pt x="14265" y="1558"/>
                    <a:pt x="14327" y="1699"/>
                    <a:pt x="14390" y="1825"/>
                  </a:cubicBezTo>
                  <a:cubicBezTo>
                    <a:pt x="14436" y="1830"/>
                    <a:pt x="14470" y="1833"/>
                    <a:pt x="14496" y="1833"/>
                  </a:cubicBezTo>
                  <a:cubicBezTo>
                    <a:pt x="14752" y="1833"/>
                    <a:pt x="14115" y="1574"/>
                    <a:pt x="14656" y="1574"/>
                  </a:cubicBezTo>
                  <a:cubicBezTo>
                    <a:pt x="14814" y="1616"/>
                    <a:pt x="14955" y="1633"/>
                    <a:pt x="15098" y="1633"/>
                  </a:cubicBezTo>
                  <a:cubicBezTo>
                    <a:pt x="15326" y="1633"/>
                    <a:pt x="15561" y="1591"/>
                    <a:pt x="15879" y="1543"/>
                  </a:cubicBezTo>
                  <a:lnTo>
                    <a:pt x="15879" y="1543"/>
                  </a:lnTo>
                  <a:cubicBezTo>
                    <a:pt x="16161" y="1637"/>
                    <a:pt x="15816" y="1652"/>
                    <a:pt x="15910" y="1715"/>
                  </a:cubicBezTo>
                  <a:lnTo>
                    <a:pt x="16193" y="1590"/>
                  </a:lnTo>
                  <a:cubicBezTo>
                    <a:pt x="16255" y="1605"/>
                    <a:pt x="16240" y="1652"/>
                    <a:pt x="16224" y="1668"/>
                  </a:cubicBezTo>
                  <a:cubicBezTo>
                    <a:pt x="16443" y="1637"/>
                    <a:pt x="16255" y="1480"/>
                    <a:pt x="16616" y="1464"/>
                  </a:cubicBezTo>
                  <a:cubicBezTo>
                    <a:pt x="16635" y="1434"/>
                    <a:pt x="16663" y="1421"/>
                    <a:pt x="16700" y="1421"/>
                  </a:cubicBezTo>
                  <a:cubicBezTo>
                    <a:pt x="16871" y="1421"/>
                    <a:pt x="17217" y="1695"/>
                    <a:pt x="17550" y="1695"/>
                  </a:cubicBezTo>
                  <a:cubicBezTo>
                    <a:pt x="17621" y="1695"/>
                    <a:pt x="17692" y="1683"/>
                    <a:pt x="17760" y="1652"/>
                  </a:cubicBezTo>
                  <a:lnTo>
                    <a:pt x="17760" y="1652"/>
                  </a:lnTo>
                  <a:cubicBezTo>
                    <a:pt x="17870" y="1731"/>
                    <a:pt x="17697" y="1778"/>
                    <a:pt x="17729" y="1856"/>
                  </a:cubicBezTo>
                  <a:cubicBezTo>
                    <a:pt x="18356" y="1746"/>
                    <a:pt x="18262" y="1778"/>
                    <a:pt x="18779" y="1621"/>
                  </a:cubicBezTo>
                  <a:lnTo>
                    <a:pt x="19171" y="1778"/>
                  </a:lnTo>
                  <a:cubicBezTo>
                    <a:pt x="18889" y="1605"/>
                    <a:pt x="19280" y="1464"/>
                    <a:pt x="19641" y="1370"/>
                  </a:cubicBezTo>
                  <a:cubicBezTo>
                    <a:pt x="19547" y="1292"/>
                    <a:pt x="19453" y="1213"/>
                    <a:pt x="19390" y="1182"/>
                  </a:cubicBezTo>
                  <a:cubicBezTo>
                    <a:pt x="19390" y="1182"/>
                    <a:pt x="19547" y="1166"/>
                    <a:pt x="19688" y="1151"/>
                  </a:cubicBezTo>
                  <a:cubicBezTo>
                    <a:pt x="19829" y="1151"/>
                    <a:pt x="19970" y="1135"/>
                    <a:pt x="19970" y="1135"/>
                  </a:cubicBezTo>
                  <a:lnTo>
                    <a:pt x="19970" y="1135"/>
                  </a:lnTo>
                  <a:cubicBezTo>
                    <a:pt x="20033" y="1182"/>
                    <a:pt x="19954" y="1245"/>
                    <a:pt x="19860" y="1307"/>
                  </a:cubicBezTo>
                  <a:cubicBezTo>
                    <a:pt x="19907" y="1292"/>
                    <a:pt x="19939" y="1292"/>
                    <a:pt x="19970" y="1276"/>
                  </a:cubicBezTo>
                  <a:lnTo>
                    <a:pt x="19970" y="1276"/>
                  </a:lnTo>
                  <a:cubicBezTo>
                    <a:pt x="20158" y="1386"/>
                    <a:pt x="20033" y="1480"/>
                    <a:pt x="19876" y="1558"/>
                  </a:cubicBezTo>
                  <a:cubicBezTo>
                    <a:pt x="19813" y="1511"/>
                    <a:pt x="19766" y="1464"/>
                    <a:pt x="19704" y="1417"/>
                  </a:cubicBezTo>
                  <a:cubicBezTo>
                    <a:pt x="19547" y="1511"/>
                    <a:pt x="19421" y="1637"/>
                    <a:pt x="19437" y="1746"/>
                  </a:cubicBezTo>
                  <a:cubicBezTo>
                    <a:pt x="19468" y="1731"/>
                    <a:pt x="19531" y="1715"/>
                    <a:pt x="19610" y="1715"/>
                  </a:cubicBezTo>
                  <a:cubicBezTo>
                    <a:pt x="19578" y="1746"/>
                    <a:pt x="19547" y="1762"/>
                    <a:pt x="19563" y="1793"/>
                  </a:cubicBezTo>
                  <a:cubicBezTo>
                    <a:pt x="19565" y="1796"/>
                    <a:pt x="19570" y="1797"/>
                    <a:pt x="19575" y="1797"/>
                  </a:cubicBezTo>
                  <a:cubicBezTo>
                    <a:pt x="19601" y="1797"/>
                    <a:pt x="19658" y="1769"/>
                    <a:pt x="19735" y="1731"/>
                  </a:cubicBezTo>
                  <a:lnTo>
                    <a:pt x="19813" y="1966"/>
                  </a:lnTo>
                  <a:lnTo>
                    <a:pt x="19860" y="1887"/>
                  </a:lnTo>
                  <a:cubicBezTo>
                    <a:pt x="19860" y="1887"/>
                    <a:pt x="20017" y="1950"/>
                    <a:pt x="20174" y="2013"/>
                  </a:cubicBezTo>
                  <a:lnTo>
                    <a:pt x="20487" y="2138"/>
                  </a:lnTo>
                  <a:cubicBezTo>
                    <a:pt x="20613" y="2122"/>
                    <a:pt x="20738" y="2091"/>
                    <a:pt x="20879" y="2060"/>
                  </a:cubicBezTo>
                  <a:cubicBezTo>
                    <a:pt x="21005" y="2028"/>
                    <a:pt x="21146" y="2013"/>
                    <a:pt x="21287" y="2013"/>
                  </a:cubicBezTo>
                  <a:cubicBezTo>
                    <a:pt x="21328" y="2008"/>
                    <a:pt x="21371" y="2006"/>
                    <a:pt x="21414" y="2006"/>
                  </a:cubicBezTo>
                  <a:cubicBezTo>
                    <a:pt x="21520" y="2006"/>
                    <a:pt x="21630" y="2017"/>
                    <a:pt x="21741" y="2028"/>
                  </a:cubicBezTo>
                  <a:cubicBezTo>
                    <a:pt x="21914" y="2060"/>
                    <a:pt x="22086" y="2107"/>
                    <a:pt x="22274" y="2185"/>
                  </a:cubicBezTo>
                  <a:cubicBezTo>
                    <a:pt x="22023" y="2232"/>
                    <a:pt x="22102" y="2389"/>
                    <a:pt x="22008" y="2546"/>
                  </a:cubicBezTo>
                  <a:cubicBezTo>
                    <a:pt x="21961" y="2405"/>
                    <a:pt x="21820" y="2358"/>
                    <a:pt x="21647" y="2311"/>
                  </a:cubicBezTo>
                  <a:cubicBezTo>
                    <a:pt x="21482" y="2296"/>
                    <a:pt x="21302" y="2266"/>
                    <a:pt x="21136" y="2195"/>
                  </a:cubicBezTo>
                  <a:lnTo>
                    <a:pt x="21136" y="2195"/>
                  </a:lnTo>
                  <a:cubicBezTo>
                    <a:pt x="21296" y="2270"/>
                    <a:pt x="21221" y="2343"/>
                    <a:pt x="21161" y="2358"/>
                  </a:cubicBezTo>
                  <a:lnTo>
                    <a:pt x="21271" y="2358"/>
                  </a:lnTo>
                  <a:cubicBezTo>
                    <a:pt x="21334" y="2373"/>
                    <a:pt x="21428" y="2389"/>
                    <a:pt x="21506" y="2405"/>
                  </a:cubicBezTo>
                  <a:cubicBezTo>
                    <a:pt x="21600" y="2405"/>
                    <a:pt x="21679" y="2436"/>
                    <a:pt x="21741" y="2452"/>
                  </a:cubicBezTo>
                  <a:cubicBezTo>
                    <a:pt x="21804" y="2467"/>
                    <a:pt x="21851" y="2467"/>
                    <a:pt x="21851" y="2467"/>
                  </a:cubicBezTo>
                  <a:cubicBezTo>
                    <a:pt x="21757" y="2593"/>
                    <a:pt x="21914" y="2640"/>
                    <a:pt x="22055" y="2796"/>
                  </a:cubicBezTo>
                  <a:cubicBezTo>
                    <a:pt x="22063" y="2704"/>
                    <a:pt x="22110" y="2669"/>
                    <a:pt x="22180" y="2669"/>
                  </a:cubicBezTo>
                  <a:cubicBezTo>
                    <a:pt x="22370" y="2669"/>
                    <a:pt x="22730" y="2927"/>
                    <a:pt x="22948" y="2985"/>
                  </a:cubicBezTo>
                  <a:cubicBezTo>
                    <a:pt x="22925" y="3032"/>
                    <a:pt x="22885" y="3071"/>
                    <a:pt x="22815" y="3071"/>
                  </a:cubicBezTo>
                  <a:cubicBezTo>
                    <a:pt x="22744" y="3071"/>
                    <a:pt x="22643" y="3032"/>
                    <a:pt x="22494" y="2922"/>
                  </a:cubicBezTo>
                  <a:lnTo>
                    <a:pt x="22494" y="2922"/>
                  </a:lnTo>
                  <a:cubicBezTo>
                    <a:pt x="22581" y="3083"/>
                    <a:pt x="22700" y="3112"/>
                    <a:pt x="22825" y="3112"/>
                  </a:cubicBezTo>
                  <a:cubicBezTo>
                    <a:pt x="22894" y="3112"/>
                    <a:pt x="22964" y="3103"/>
                    <a:pt x="23033" y="3103"/>
                  </a:cubicBezTo>
                  <a:cubicBezTo>
                    <a:pt x="23155" y="3103"/>
                    <a:pt x="23271" y="3131"/>
                    <a:pt x="23356" y="3282"/>
                  </a:cubicBezTo>
                  <a:cubicBezTo>
                    <a:pt x="23295" y="3246"/>
                    <a:pt x="23263" y="3210"/>
                    <a:pt x="23222" y="3210"/>
                  </a:cubicBezTo>
                  <a:cubicBezTo>
                    <a:pt x="23210" y="3210"/>
                    <a:pt x="23197" y="3213"/>
                    <a:pt x="23183" y="3220"/>
                  </a:cubicBezTo>
                  <a:cubicBezTo>
                    <a:pt x="23403" y="3251"/>
                    <a:pt x="23779" y="3612"/>
                    <a:pt x="23638" y="3612"/>
                  </a:cubicBezTo>
                  <a:lnTo>
                    <a:pt x="23559" y="3565"/>
                  </a:lnTo>
                  <a:lnTo>
                    <a:pt x="23559" y="3565"/>
                  </a:lnTo>
                  <a:cubicBezTo>
                    <a:pt x="23969" y="3872"/>
                    <a:pt x="24774" y="4643"/>
                    <a:pt x="25084" y="4643"/>
                  </a:cubicBezTo>
                  <a:cubicBezTo>
                    <a:pt x="25106" y="4643"/>
                    <a:pt x="25126" y="4639"/>
                    <a:pt x="25143" y="4630"/>
                  </a:cubicBezTo>
                  <a:lnTo>
                    <a:pt x="25143" y="4630"/>
                  </a:lnTo>
                  <a:cubicBezTo>
                    <a:pt x="25111" y="4646"/>
                    <a:pt x="24860" y="4787"/>
                    <a:pt x="24798" y="4803"/>
                  </a:cubicBezTo>
                  <a:cubicBezTo>
                    <a:pt x="24798" y="4803"/>
                    <a:pt x="25143" y="4834"/>
                    <a:pt x="25487" y="4866"/>
                  </a:cubicBezTo>
                  <a:cubicBezTo>
                    <a:pt x="25848" y="4897"/>
                    <a:pt x="26193" y="4944"/>
                    <a:pt x="26193" y="4944"/>
                  </a:cubicBezTo>
                  <a:cubicBezTo>
                    <a:pt x="26000" y="5021"/>
                    <a:pt x="25892" y="5455"/>
                    <a:pt x="25609" y="5455"/>
                  </a:cubicBezTo>
                  <a:cubicBezTo>
                    <a:pt x="25547" y="5455"/>
                    <a:pt x="25476" y="5434"/>
                    <a:pt x="25393" y="5383"/>
                  </a:cubicBezTo>
                  <a:lnTo>
                    <a:pt x="25393" y="5383"/>
                  </a:lnTo>
                  <a:cubicBezTo>
                    <a:pt x="25472" y="5508"/>
                    <a:pt x="25581" y="5665"/>
                    <a:pt x="25848" y="5837"/>
                  </a:cubicBezTo>
                  <a:cubicBezTo>
                    <a:pt x="25806" y="5754"/>
                    <a:pt x="25889" y="5496"/>
                    <a:pt x="25985" y="5496"/>
                  </a:cubicBezTo>
                  <a:cubicBezTo>
                    <a:pt x="25996" y="5496"/>
                    <a:pt x="26008" y="5500"/>
                    <a:pt x="26020" y="5508"/>
                  </a:cubicBezTo>
                  <a:cubicBezTo>
                    <a:pt x="26098" y="5943"/>
                    <a:pt x="26099" y="5793"/>
                    <a:pt x="26267" y="6263"/>
                  </a:cubicBezTo>
                  <a:lnTo>
                    <a:pt x="26267" y="6263"/>
                  </a:lnTo>
                  <a:cubicBezTo>
                    <a:pt x="26243" y="6176"/>
                    <a:pt x="26377" y="6091"/>
                    <a:pt x="26516" y="6091"/>
                  </a:cubicBezTo>
                  <a:cubicBezTo>
                    <a:pt x="26593" y="6091"/>
                    <a:pt x="26672" y="6117"/>
                    <a:pt x="26726" y="6182"/>
                  </a:cubicBezTo>
                  <a:cubicBezTo>
                    <a:pt x="26667" y="6182"/>
                    <a:pt x="26510" y="6404"/>
                    <a:pt x="26427" y="6404"/>
                  </a:cubicBezTo>
                  <a:cubicBezTo>
                    <a:pt x="26425" y="6404"/>
                    <a:pt x="26423" y="6404"/>
                    <a:pt x="26421" y="6404"/>
                  </a:cubicBezTo>
                  <a:lnTo>
                    <a:pt x="26421" y="6404"/>
                  </a:lnTo>
                  <a:lnTo>
                    <a:pt x="27019" y="6564"/>
                  </a:lnTo>
                  <a:lnTo>
                    <a:pt x="27019" y="6564"/>
                  </a:lnTo>
                  <a:cubicBezTo>
                    <a:pt x="27017" y="6564"/>
                    <a:pt x="27014" y="6564"/>
                    <a:pt x="27011" y="6564"/>
                  </a:cubicBezTo>
                  <a:cubicBezTo>
                    <a:pt x="26898" y="6564"/>
                    <a:pt x="26835" y="6777"/>
                    <a:pt x="26835" y="6903"/>
                  </a:cubicBezTo>
                  <a:cubicBezTo>
                    <a:pt x="26835" y="6898"/>
                    <a:pt x="26837" y="6896"/>
                    <a:pt x="26841" y="6896"/>
                  </a:cubicBezTo>
                  <a:cubicBezTo>
                    <a:pt x="26859" y="6896"/>
                    <a:pt x="26926" y="6965"/>
                    <a:pt x="26992" y="7044"/>
                  </a:cubicBezTo>
                  <a:cubicBezTo>
                    <a:pt x="27086" y="7154"/>
                    <a:pt x="27165" y="7295"/>
                    <a:pt x="27212" y="7342"/>
                  </a:cubicBezTo>
                  <a:lnTo>
                    <a:pt x="27149" y="7107"/>
                  </a:lnTo>
                  <a:lnTo>
                    <a:pt x="27149" y="7107"/>
                  </a:lnTo>
                  <a:cubicBezTo>
                    <a:pt x="27306" y="7373"/>
                    <a:pt x="27494" y="7405"/>
                    <a:pt x="27666" y="7483"/>
                  </a:cubicBezTo>
                  <a:cubicBezTo>
                    <a:pt x="27854" y="7561"/>
                    <a:pt x="28058" y="7624"/>
                    <a:pt x="28168" y="7938"/>
                  </a:cubicBezTo>
                  <a:cubicBezTo>
                    <a:pt x="28149" y="7928"/>
                    <a:pt x="28120" y="7923"/>
                    <a:pt x="28086" y="7923"/>
                  </a:cubicBezTo>
                  <a:cubicBezTo>
                    <a:pt x="27944" y="7923"/>
                    <a:pt x="27713" y="8008"/>
                    <a:pt x="27776" y="8235"/>
                  </a:cubicBezTo>
                  <a:cubicBezTo>
                    <a:pt x="27901" y="8267"/>
                    <a:pt x="28136" y="8345"/>
                    <a:pt x="28403" y="8486"/>
                  </a:cubicBezTo>
                  <a:cubicBezTo>
                    <a:pt x="28544" y="8549"/>
                    <a:pt x="28669" y="8643"/>
                    <a:pt x="28779" y="8768"/>
                  </a:cubicBezTo>
                  <a:cubicBezTo>
                    <a:pt x="28889" y="8878"/>
                    <a:pt x="28998" y="9004"/>
                    <a:pt x="29061" y="9145"/>
                  </a:cubicBezTo>
                  <a:lnTo>
                    <a:pt x="28983" y="9270"/>
                  </a:lnTo>
                  <a:cubicBezTo>
                    <a:pt x="28983" y="9270"/>
                    <a:pt x="29030" y="9380"/>
                    <a:pt x="29093" y="9489"/>
                  </a:cubicBezTo>
                  <a:cubicBezTo>
                    <a:pt x="29133" y="9584"/>
                    <a:pt x="29162" y="9679"/>
                    <a:pt x="29179" y="9703"/>
                  </a:cubicBezTo>
                  <a:lnTo>
                    <a:pt x="29179" y="9703"/>
                  </a:lnTo>
                  <a:cubicBezTo>
                    <a:pt x="29022" y="9576"/>
                    <a:pt x="28775" y="9345"/>
                    <a:pt x="28528" y="9129"/>
                  </a:cubicBezTo>
                  <a:cubicBezTo>
                    <a:pt x="28262" y="8894"/>
                    <a:pt x="28011" y="8674"/>
                    <a:pt x="27839" y="8533"/>
                  </a:cubicBezTo>
                  <a:lnTo>
                    <a:pt x="27839" y="8533"/>
                  </a:lnTo>
                  <a:cubicBezTo>
                    <a:pt x="27839" y="8768"/>
                    <a:pt x="27760" y="8627"/>
                    <a:pt x="27854" y="8941"/>
                  </a:cubicBezTo>
                  <a:cubicBezTo>
                    <a:pt x="27842" y="8968"/>
                    <a:pt x="27828" y="8980"/>
                    <a:pt x="27813" y="8980"/>
                  </a:cubicBezTo>
                  <a:cubicBezTo>
                    <a:pt x="27751" y="8980"/>
                    <a:pt x="27673" y="8784"/>
                    <a:pt x="27635" y="8721"/>
                  </a:cubicBezTo>
                  <a:lnTo>
                    <a:pt x="27635" y="8721"/>
                  </a:lnTo>
                  <a:cubicBezTo>
                    <a:pt x="27635" y="8721"/>
                    <a:pt x="27650" y="8768"/>
                    <a:pt x="27666" y="8831"/>
                  </a:cubicBezTo>
                  <a:cubicBezTo>
                    <a:pt x="27682" y="8909"/>
                    <a:pt x="27697" y="9004"/>
                    <a:pt x="27713" y="9098"/>
                  </a:cubicBezTo>
                  <a:cubicBezTo>
                    <a:pt x="27729" y="9192"/>
                    <a:pt x="27745" y="9286"/>
                    <a:pt x="27760" y="9348"/>
                  </a:cubicBezTo>
                  <a:cubicBezTo>
                    <a:pt x="27760" y="9427"/>
                    <a:pt x="27776" y="9474"/>
                    <a:pt x="27776" y="9474"/>
                  </a:cubicBezTo>
                  <a:cubicBezTo>
                    <a:pt x="27786" y="9470"/>
                    <a:pt x="27795" y="9469"/>
                    <a:pt x="27805" y="9469"/>
                  </a:cubicBezTo>
                  <a:cubicBezTo>
                    <a:pt x="27886" y="9469"/>
                    <a:pt x="27956" y="9584"/>
                    <a:pt x="28027" y="9725"/>
                  </a:cubicBezTo>
                  <a:cubicBezTo>
                    <a:pt x="28086" y="9858"/>
                    <a:pt x="28146" y="9992"/>
                    <a:pt x="28218" y="9992"/>
                  </a:cubicBezTo>
                  <a:cubicBezTo>
                    <a:pt x="28222" y="9992"/>
                    <a:pt x="28226" y="9992"/>
                    <a:pt x="28230" y="9991"/>
                  </a:cubicBezTo>
                  <a:cubicBezTo>
                    <a:pt x="28230" y="9991"/>
                    <a:pt x="28152" y="9772"/>
                    <a:pt x="28058" y="9568"/>
                  </a:cubicBezTo>
                  <a:cubicBezTo>
                    <a:pt x="28011" y="9458"/>
                    <a:pt x="27964" y="9364"/>
                    <a:pt x="27933" y="9286"/>
                  </a:cubicBezTo>
                  <a:cubicBezTo>
                    <a:pt x="27901" y="9223"/>
                    <a:pt x="27870" y="9176"/>
                    <a:pt x="27870" y="9176"/>
                  </a:cubicBezTo>
                  <a:cubicBezTo>
                    <a:pt x="27888" y="9167"/>
                    <a:pt x="27908" y="9163"/>
                    <a:pt x="27931" y="9163"/>
                  </a:cubicBezTo>
                  <a:cubicBezTo>
                    <a:pt x="28029" y="9163"/>
                    <a:pt x="28166" y="9243"/>
                    <a:pt x="28293" y="9395"/>
                  </a:cubicBezTo>
                  <a:cubicBezTo>
                    <a:pt x="28356" y="9489"/>
                    <a:pt x="28434" y="9599"/>
                    <a:pt x="28497" y="9725"/>
                  </a:cubicBezTo>
                  <a:cubicBezTo>
                    <a:pt x="28544" y="9850"/>
                    <a:pt x="28575" y="10007"/>
                    <a:pt x="28591" y="10148"/>
                  </a:cubicBezTo>
                  <a:cubicBezTo>
                    <a:pt x="28574" y="10189"/>
                    <a:pt x="28540" y="10204"/>
                    <a:pt x="28497" y="10204"/>
                  </a:cubicBezTo>
                  <a:cubicBezTo>
                    <a:pt x="28385" y="10204"/>
                    <a:pt x="28215" y="10100"/>
                    <a:pt x="28160" y="10100"/>
                  </a:cubicBezTo>
                  <a:cubicBezTo>
                    <a:pt x="28157" y="10100"/>
                    <a:pt x="28154" y="10100"/>
                    <a:pt x="28152" y="10101"/>
                  </a:cubicBezTo>
                  <a:cubicBezTo>
                    <a:pt x="28246" y="10163"/>
                    <a:pt x="28340" y="10634"/>
                    <a:pt x="28293" y="10696"/>
                  </a:cubicBezTo>
                  <a:lnTo>
                    <a:pt x="28168" y="10461"/>
                  </a:lnTo>
                  <a:lnTo>
                    <a:pt x="28168" y="10461"/>
                  </a:lnTo>
                  <a:cubicBezTo>
                    <a:pt x="28105" y="10775"/>
                    <a:pt x="28481" y="10963"/>
                    <a:pt x="28293" y="11355"/>
                  </a:cubicBezTo>
                  <a:cubicBezTo>
                    <a:pt x="28277" y="11496"/>
                    <a:pt x="28011" y="11747"/>
                    <a:pt x="28136" y="11778"/>
                  </a:cubicBezTo>
                  <a:cubicBezTo>
                    <a:pt x="28277" y="11656"/>
                    <a:pt x="28590" y="11591"/>
                    <a:pt x="28856" y="11591"/>
                  </a:cubicBezTo>
                  <a:cubicBezTo>
                    <a:pt x="29037" y="11591"/>
                    <a:pt x="29195" y="11621"/>
                    <a:pt x="29265" y="11684"/>
                  </a:cubicBezTo>
                  <a:cubicBezTo>
                    <a:pt x="29249" y="11715"/>
                    <a:pt x="29202" y="11903"/>
                    <a:pt x="29124" y="12107"/>
                  </a:cubicBezTo>
                  <a:cubicBezTo>
                    <a:pt x="29045" y="12295"/>
                    <a:pt x="28936" y="12515"/>
                    <a:pt x="28873" y="12577"/>
                  </a:cubicBezTo>
                  <a:cubicBezTo>
                    <a:pt x="28841" y="12612"/>
                    <a:pt x="28809" y="12626"/>
                    <a:pt x="28777" y="12626"/>
                  </a:cubicBezTo>
                  <a:cubicBezTo>
                    <a:pt x="28635" y="12626"/>
                    <a:pt x="28500" y="12342"/>
                    <a:pt x="28366" y="12342"/>
                  </a:cubicBezTo>
                  <a:cubicBezTo>
                    <a:pt x="28342" y="12342"/>
                    <a:pt x="28317" y="12351"/>
                    <a:pt x="28293" y="12374"/>
                  </a:cubicBezTo>
                  <a:cubicBezTo>
                    <a:pt x="28356" y="12389"/>
                    <a:pt x="28403" y="12515"/>
                    <a:pt x="28434" y="12577"/>
                  </a:cubicBezTo>
                  <a:cubicBezTo>
                    <a:pt x="28413" y="12624"/>
                    <a:pt x="28387" y="12631"/>
                    <a:pt x="28362" y="12631"/>
                  </a:cubicBezTo>
                  <a:cubicBezTo>
                    <a:pt x="28351" y="12631"/>
                    <a:pt x="28340" y="12630"/>
                    <a:pt x="28330" y="12630"/>
                  </a:cubicBezTo>
                  <a:cubicBezTo>
                    <a:pt x="28292" y="12630"/>
                    <a:pt x="28262" y="12647"/>
                    <a:pt x="28262" y="12812"/>
                  </a:cubicBezTo>
                  <a:cubicBezTo>
                    <a:pt x="28406" y="12868"/>
                    <a:pt x="28291" y="13151"/>
                    <a:pt x="28306" y="13151"/>
                  </a:cubicBezTo>
                  <a:cubicBezTo>
                    <a:pt x="28312" y="13151"/>
                    <a:pt x="28341" y="13102"/>
                    <a:pt x="28419" y="12969"/>
                  </a:cubicBezTo>
                  <a:lnTo>
                    <a:pt x="28419" y="12969"/>
                  </a:lnTo>
                  <a:cubicBezTo>
                    <a:pt x="28434" y="13283"/>
                    <a:pt x="28309" y="13283"/>
                    <a:pt x="28262" y="13643"/>
                  </a:cubicBezTo>
                  <a:cubicBezTo>
                    <a:pt x="28274" y="13635"/>
                    <a:pt x="28286" y="13632"/>
                    <a:pt x="28299" y="13632"/>
                  </a:cubicBezTo>
                  <a:cubicBezTo>
                    <a:pt x="28443" y="13632"/>
                    <a:pt x="28651" y="14078"/>
                    <a:pt x="28622" y="14380"/>
                  </a:cubicBezTo>
                  <a:cubicBezTo>
                    <a:pt x="28611" y="14373"/>
                    <a:pt x="28598" y="14369"/>
                    <a:pt x="28583" y="14369"/>
                  </a:cubicBezTo>
                  <a:cubicBezTo>
                    <a:pt x="28535" y="14369"/>
                    <a:pt x="28474" y="14403"/>
                    <a:pt x="28450" y="14427"/>
                  </a:cubicBezTo>
                  <a:cubicBezTo>
                    <a:pt x="28356" y="14725"/>
                    <a:pt x="28262" y="14960"/>
                    <a:pt x="28152" y="15179"/>
                  </a:cubicBezTo>
                  <a:cubicBezTo>
                    <a:pt x="28042" y="15399"/>
                    <a:pt x="27964" y="15602"/>
                    <a:pt x="27839" y="15885"/>
                  </a:cubicBezTo>
                  <a:cubicBezTo>
                    <a:pt x="27790" y="15909"/>
                    <a:pt x="27676" y="16055"/>
                    <a:pt x="27612" y="16055"/>
                  </a:cubicBezTo>
                  <a:cubicBezTo>
                    <a:pt x="27594" y="16055"/>
                    <a:pt x="27579" y="16042"/>
                    <a:pt x="27572" y="16010"/>
                  </a:cubicBezTo>
                  <a:lnTo>
                    <a:pt x="27572" y="16010"/>
                  </a:lnTo>
                  <a:cubicBezTo>
                    <a:pt x="27572" y="16104"/>
                    <a:pt x="27603" y="16198"/>
                    <a:pt x="27541" y="16370"/>
                  </a:cubicBezTo>
                  <a:cubicBezTo>
                    <a:pt x="27491" y="16412"/>
                    <a:pt x="27462" y="16429"/>
                    <a:pt x="27446" y="16429"/>
                  </a:cubicBezTo>
                  <a:cubicBezTo>
                    <a:pt x="27380" y="16429"/>
                    <a:pt x="27561" y="16121"/>
                    <a:pt x="27452" y="16121"/>
                  </a:cubicBezTo>
                  <a:cubicBezTo>
                    <a:pt x="27433" y="16121"/>
                    <a:pt x="27406" y="16130"/>
                    <a:pt x="27368" y="16151"/>
                  </a:cubicBezTo>
                  <a:cubicBezTo>
                    <a:pt x="27478" y="16214"/>
                    <a:pt x="27353" y="16637"/>
                    <a:pt x="27290" y="16903"/>
                  </a:cubicBezTo>
                  <a:cubicBezTo>
                    <a:pt x="27384" y="16903"/>
                    <a:pt x="27462" y="16778"/>
                    <a:pt x="27525" y="16606"/>
                  </a:cubicBezTo>
                  <a:cubicBezTo>
                    <a:pt x="27572" y="16449"/>
                    <a:pt x="27588" y="16245"/>
                    <a:pt x="27603" y="16104"/>
                  </a:cubicBezTo>
                  <a:cubicBezTo>
                    <a:pt x="27839" y="16198"/>
                    <a:pt x="27933" y="16747"/>
                    <a:pt x="27729" y="17358"/>
                  </a:cubicBezTo>
                  <a:cubicBezTo>
                    <a:pt x="27655" y="17566"/>
                    <a:pt x="27599" y="17619"/>
                    <a:pt x="27558" y="17619"/>
                  </a:cubicBezTo>
                  <a:cubicBezTo>
                    <a:pt x="27516" y="17619"/>
                    <a:pt x="27491" y="17561"/>
                    <a:pt x="27482" y="17561"/>
                  </a:cubicBezTo>
                  <a:cubicBezTo>
                    <a:pt x="27479" y="17561"/>
                    <a:pt x="27478" y="17566"/>
                    <a:pt x="27478" y="17577"/>
                  </a:cubicBezTo>
                  <a:cubicBezTo>
                    <a:pt x="27227" y="17985"/>
                    <a:pt x="27227" y="18220"/>
                    <a:pt x="27212" y="18424"/>
                  </a:cubicBezTo>
                  <a:cubicBezTo>
                    <a:pt x="27196" y="18628"/>
                    <a:pt x="27180" y="18816"/>
                    <a:pt x="26882" y="19098"/>
                  </a:cubicBezTo>
                  <a:cubicBezTo>
                    <a:pt x="26823" y="19132"/>
                    <a:pt x="26776" y="19146"/>
                    <a:pt x="26738" y="19146"/>
                  </a:cubicBezTo>
                  <a:cubicBezTo>
                    <a:pt x="26585" y="19146"/>
                    <a:pt x="26575" y="18925"/>
                    <a:pt x="26475" y="18925"/>
                  </a:cubicBezTo>
                  <a:cubicBezTo>
                    <a:pt x="26647" y="18549"/>
                    <a:pt x="26898" y="18455"/>
                    <a:pt x="27024" y="18204"/>
                  </a:cubicBezTo>
                  <a:lnTo>
                    <a:pt x="27024" y="18204"/>
                  </a:lnTo>
                  <a:lnTo>
                    <a:pt x="26788" y="18471"/>
                  </a:lnTo>
                  <a:cubicBezTo>
                    <a:pt x="26804" y="18330"/>
                    <a:pt x="26914" y="18079"/>
                    <a:pt x="27024" y="17969"/>
                  </a:cubicBezTo>
                  <a:lnTo>
                    <a:pt x="27024" y="17969"/>
                  </a:lnTo>
                  <a:cubicBezTo>
                    <a:pt x="26898" y="18048"/>
                    <a:pt x="26694" y="18377"/>
                    <a:pt x="26444" y="18753"/>
                  </a:cubicBezTo>
                  <a:cubicBezTo>
                    <a:pt x="26193" y="19129"/>
                    <a:pt x="25895" y="19552"/>
                    <a:pt x="25628" y="19787"/>
                  </a:cubicBezTo>
                  <a:cubicBezTo>
                    <a:pt x="25586" y="19901"/>
                    <a:pt x="25505" y="20092"/>
                    <a:pt x="25583" y="20092"/>
                  </a:cubicBezTo>
                  <a:cubicBezTo>
                    <a:pt x="25591" y="20092"/>
                    <a:pt x="25601" y="20090"/>
                    <a:pt x="25613" y="20085"/>
                  </a:cubicBezTo>
                  <a:lnTo>
                    <a:pt x="25738" y="19897"/>
                  </a:lnTo>
                  <a:cubicBezTo>
                    <a:pt x="25757" y="19890"/>
                    <a:pt x="25772" y="19886"/>
                    <a:pt x="25784" y="19886"/>
                  </a:cubicBezTo>
                  <a:cubicBezTo>
                    <a:pt x="25896" y="19886"/>
                    <a:pt x="25702" y="20203"/>
                    <a:pt x="25764" y="20203"/>
                  </a:cubicBezTo>
                  <a:cubicBezTo>
                    <a:pt x="25776" y="20203"/>
                    <a:pt x="25797" y="20192"/>
                    <a:pt x="25832" y="20164"/>
                  </a:cubicBezTo>
                  <a:lnTo>
                    <a:pt x="25832" y="20164"/>
                  </a:lnTo>
                  <a:cubicBezTo>
                    <a:pt x="25707" y="20461"/>
                    <a:pt x="25597" y="20822"/>
                    <a:pt x="25221" y="21104"/>
                  </a:cubicBezTo>
                  <a:lnTo>
                    <a:pt x="25043" y="21045"/>
                  </a:lnTo>
                  <a:lnTo>
                    <a:pt x="25043" y="21045"/>
                  </a:lnTo>
                  <a:cubicBezTo>
                    <a:pt x="25045" y="21045"/>
                    <a:pt x="25046" y="21045"/>
                    <a:pt x="25048" y="21045"/>
                  </a:cubicBezTo>
                  <a:cubicBezTo>
                    <a:pt x="25113" y="21045"/>
                    <a:pt x="25296" y="20907"/>
                    <a:pt x="25353" y="20795"/>
                  </a:cubicBezTo>
                  <a:lnTo>
                    <a:pt x="25353" y="20795"/>
                  </a:lnTo>
                  <a:cubicBezTo>
                    <a:pt x="25306" y="20880"/>
                    <a:pt x="25148" y="20954"/>
                    <a:pt x="25017" y="21041"/>
                  </a:cubicBezTo>
                  <a:cubicBezTo>
                    <a:pt x="24860" y="21135"/>
                    <a:pt x="24735" y="21245"/>
                    <a:pt x="24735" y="21402"/>
                  </a:cubicBezTo>
                  <a:cubicBezTo>
                    <a:pt x="24735" y="21402"/>
                    <a:pt x="24813" y="21371"/>
                    <a:pt x="24892" y="21339"/>
                  </a:cubicBezTo>
                  <a:lnTo>
                    <a:pt x="25049" y="21277"/>
                  </a:lnTo>
                  <a:lnTo>
                    <a:pt x="25049" y="21277"/>
                  </a:lnTo>
                  <a:cubicBezTo>
                    <a:pt x="24892" y="21559"/>
                    <a:pt x="24735" y="21982"/>
                    <a:pt x="24375" y="22201"/>
                  </a:cubicBezTo>
                  <a:cubicBezTo>
                    <a:pt x="24395" y="22202"/>
                    <a:pt x="24412" y="22203"/>
                    <a:pt x="24428" y="22203"/>
                  </a:cubicBezTo>
                  <a:cubicBezTo>
                    <a:pt x="24613" y="22203"/>
                    <a:pt x="24465" y="22121"/>
                    <a:pt x="24798" y="22092"/>
                  </a:cubicBezTo>
                  <a:cubicBezTo>
                    <a:pt x="24457" y="22077"/>
                    <a:pt x="25449" y="21458"/>
                    <a:pt x="25145" y="21458"/>
                  </a:cubicBezTo>
                  <a:cubicBezTo>
                    <a:pt x="25140" y="21458"/>
                    <a:pt x="25136" y="21459"/>
                    <a:pt x="25131" y="21459"/>
                  </a:cubicBezTo>
                  <a:lnTo>
                    <a:pt x="25131" y="21459"/>
                  </a:lnTo>
                  <a:cubicBezTo>
                    <a:pt x="25463" y="21410"/>
                    <a:pt x="25538" y="21175"/>
                    <a:pt x="25926" y="21026"/>
                  </a:cubicBezTo>
                  <a:cubicBezTo>
                    <a:pt x="25879" y="20994"/>
                    <a:pt x="25754" y="21057"/>
                    <a:pt x="25989" y="20806"/>
                  </a:cubicBezTo>
                  <a:cubicBezTo>
                    <a:pt x="25989" y="20791"/>
                    <a:pt x="26005" y="20744"/>
                    <a:pt x="26005" y="20728"/>
                  </a:cubicBezTo>
                  <a:cubicBezTo>
                    <a:pt x="26005" y="20712"/>
                    <a:pt x="26020" y="20712"/>
                    <a:pt x="26020" y="20712"/>
                  </a:cubicBezTo>
                  <a:lnTo>
                    <a:pt x="26005" y="20712"/>
                  </a:lnTo>
                  <a:cubicBezTo>
                    <a:pt x="25926" y="20759"/>
                    <a:pt x="25864" y="20791"/>
                    <a:pt x="25817" y="20791"/>
                  </a:cubicBezTo>
                  <a:cubicBezTo>
                    <a:pt x="25817" y="20571"/>
                    <a:pt x="26161" y="20164"/>
                    <a:pt x="26208" y="19976"/>
                  </a:cubicBezTo>
                  <a:cubicBezTo>
                    <a:pt x="26240" y="19944"/>
                    <a:pt x="26258" y="19932"/>
                    <a:pt x="26267" y="19932"/>
                  </a:cubicBezTo>
                  <a:cubicBezTo>
                    <a:pt x="26295" y="19932"/>
                    <a:pt x="26247" y="20044"/>
                    <a:pt x="26295" y="20044"/>
                  </a:cubicBezTo>
                  <a:cubicBezTo>
                    <a:pt x="26301" y="20044"/>
                    <a:pt x="26309" y="20042"/>
                    <a:pt x="26318" y="20038"/>
                  </a:cubicBezTo>
                  <a:lnTo>
                    <a:pt x="26397" y="19756"/>
                  </a:lnTo>
                  <a:cubicBezTo>
                    <a:pt x="26407" y="19761"/>
                    <a:pt x="26419" y="19764"/>
                    <a:pt x="26433" y="19764"/>
                  </a:cubicBezTo>
                  <a:cubicBezTo>
                    <a:pt x="26518" y="19764"/>
                    <a:pt x="26650" y="19672"/>
                    <a:pt x="26709" y="19672"/>
                  </a:cubicBezTo>
                  <a:cubicBezTo>
                    <a:pt x="26752" y="19672"/>
                    <a:pt x="26757" y="19719"/>
                    <a:pt x="26679" y="19882"/>
                  </a:cubicBezTo>
                  <a:lnTo>
                    <a:pt x="26929" y="19537"/>
                  </a:lnTo>
                  <a:cubicBezTo>
                    <a:pt x="27133" y="19380"/>
                    <a:pt x="27337" y="19098"/>
                    <a:pt x="27400" y="18894"/>
                  </a:cubicBezTo>
                  <a:cubicBezTo>
                    <a:pt x="27510" y="18771"/>
                    <a:pt x="27534" y="18534"/>
                    <a:pt x="27539" y="18534"/>
                  </a:cubicBezTo>
                  <a:cubicBezTo>
                    <a:pt x="27541" y="18534"/>
                    <a:pt x="27541" y="18552"/>
                    <a:pt x="27541" y="18596"/>
                  </a:cubicBezTo>
                  <a:cubicBezTo>
                    <a:pt x="27541" y="18596"/>
                    <a:pt x="27603" y="18439"/>
                    <a:pt x="27666" y="18283"/>
                  </a:cubicBezTo>
                  <a:lnTo>
                    <a:pt x="27792" y="17969"/>
                  </a:lnTo>
                  <a:lnTo>
                    <a:pt x="27823" y="17985"/>
                  </a:lnTo>
                  <a:cubicBezTo>
                    <a:pt x="27980" y="17703"/>
                    <a:pt x="28089" y="17374"/>
                    <a:pt x="28215" y="17060"/>
                  </a:cubicBezTo>
                  <a:cubicBezTo>
                    <a:pt x="28340" y="16731"/>
                    <a:pt x="28466" y="16402"/>
                    <a:pt x="28732" y="16088"/>
                  </a:cubicBezTo>
                  <a:cubicBezTo>
                    <a:pt x="28779" y="15869"/>
                    <a:pt x="28810" y="15649"/>
                    <a:pt x="28967" y="15305"/>
                  </a:cubicBezTo>
                  <a:lnTo>
                    <a:pt x="29108" y="15273"/>
                  </a:lnTo>
                  <a:cubicBezTo>
                    <a:pt x="29155" y="14991"/>
                    <a:pt x="29453" y="14474"/>
                    <a:pt x="29359" y="14317"/>
                  </a:cubicBezTo>
                  <a:cubicBezTo>
                    <a:pt x="29563" y="14207"/>
                    <a:pt x="29641" y="13863"/>
                    <a:pt x="29704" y="13486"/>
                  </a:cubicBezTo>
                  <a:cubicBezTo>
                    <a:pt x="29735" y="13298"/>
                    <a:pt x="29735" y="13095"/>
                    <a:pt x="29735" y="12906"/>
                  </a:cubicBezTo>
                  <a:cubicBezTo>
                    <a:pt x="29751" y="12734"/>
                    <a:pt x="29767" y="12562"/>
                    <a:pt x="29798" y="12436"/>
                  </a:cubicBezTo>
                  <a:lnTo>
                    <a:pt x="29641" y="12405"/>
                  </a:lnTo>
                  <a:cubicBezTo>
                    <a:pt x="29688" y="12060"/>
                    <a:pt x="29625" y="11715"/>
                    <a:pt x="29578" y="11292"/>
                  </a:cubicBezTo>
                  <a:lnTo>
                    <a:pt x="29453" y="11323"/>
                  </a:lnTo>
                  <a:cubicBezTo>
                    <a:pt x="29406" y="11135"/>
                    <a:pt x="29390" y="10900"/>
                    <a:pt x="29422" y="10634"/>
                  </a:cubicBezTo>
                  <a:cubicBezTo>
                    <a:pt x="29437" y="10367"/>
                    <a:pt x="29469" y="10069"/>
                    <a:pt x="29406" y="9787"/>
                  </a:cubicBezTo>
                  <a:lnTo>
                    <a:pt x="29406" y="9787"/>
                  </a:lnTo>
                  <a:cubicBezTo>
                    <a:pt x="29469" y="9819"/>
                    <a:pt x="29469" y="9960"/>
                    <a:pt x="29453" y="10069"/>
                  </a:cubicBezTo>
                  <a:cubicBezTo>
                    <a:pt x="29516" y="9881"/>
                    <a:pt x="29516" y="9709"/>
                    <a:pt x="29484" y="9521"/>
                  </a:cubicBezTo>
                  <a:cubicBezTo>
                    <a:pt x="29437" y="9348"/>
                    <a:pt x="29375" y="9160"/>
                    <a:pt x="29312" y="8988"/>
                  </a:cubicBezTo>
                  <a:cubicBezTo>
                    <a:pt x="29234" y="8815"/>
                    <a:pt x="29155" y="8643"/>
                    <a:pt x="29093" y="8486"/>
                  </a:cubicBezTo>
                  <a:cubicBezTo>
                    <a:pt x="29030" y="8314"/>
                    <a:pt x="28983" y="8157"/>
                    <a:pt x="28983" y="7969"/>
                  </a:cubicBezTo>
                  <a:cubicBezTo>
                    <a:pt x="28889" y="7828"/>
                    <a:pt x="28842" y="7718"/>
                    <a:pt x="28826" y="7609"/>
                  </a:cubicBezTo>
                  <a:lnTo>
                    <a:pt x="28826" y="7609"/>
                  </a:lnTo>
                  <a:cubicBezTo>
                    <a:pt x="28842" y="7609"/>
                    <a:pt x="28842" y="7624"/>
                    <a:pt x="28857" y="7640"/>
                  </a:cubicBezTo>
                  <a:cubicBezTo>
                    <a:pt x="28842" y="7624"/>
                    <a:pt x="28842" y="7593"/>
                    <a:pt x="28826" y="7577"/>
                  </a:cubicBezTo>
                  <a:cubicBezTo>
                    <a:pt x="28810" y="7499"/>
                    <a:pt x="28810" y="7420"/>
                    <a:pt x="28795" y="7326"/>
                  </a:cubicBezTo>
                  <a:lnTo>
                    <a:pt x="28795" y="7326"/>
                  </a:lnTo>
                  <a:cubicBezTo>
                    <a:pt x="28795" y="7405"/>
                    <a:pt x="28795" y="7483"/>
                    <a:pt x="28810" y="7546"/>
                  </a:cubicBezTo>
                  <a:cubicBezTo>
                    <a:pt x="28779" y="7483"/>
                    <a:pt x="28748" y="7405"/>
                    <a:pt x="28701" y="7326"/>
                  </a:cubicBezTo>
                  <a:cubicBezTo>
                    <a:pt x="28654" y="7264"/>
                    <a:pt x="28591" y="7170"/>
                    <a:pt x="28528" y="7107"/>
                  </a:cubicBezTo>
                  <a:lnTo>
                    <a:pt x="28607" y="6950"/>
                  </a:lnTo>
                  <a:cubicBezTo>
                    <a:pt x="28607" y="6950"/>
                    <a:pt x="28591" y="6935"/>
                    <a:pt x="28591" y="6919"/>
                  </a:cubicBezTo>
                  <a:cubicBezTo>
                    <a:pt x="28572" y="6838"/>
                    <a:pt x="28546" y="6807"/>
                    <a:pt x="28519" y="6807"/>
                  </a:cubicBezTo>
                  <a:cubicBezTo>
                    <a:pt x="28477" y="6807"/>
                    <a:pt x="28431" y="6881"/>
                    <a:pt x="28403" y="6966"/>
                  </a:cubicBezTo>
                  <a:cubicBezTo>
                    <a:pt x="28340" y="6887"/>
                    <a:pt x="28277" y="6840"/>
                    <a:pt x="28199" y="6809"/>
                  </a:cubicBezTo>
                  <a:cubicBezTo>
                    <a:pt x="28293" y="6543"/>
                    <a:pt x="27854" y="6449"/>
                    <a:pt x="27901" y="6135"/>
                  </a:cubicBezTo>
                  <a:cubicBezTo>
                    <a:pt x="27807" y="6135"/>
                    <a:pt x="27619" y="5947"/>
                    <a:pt x="27447" y="5837"/>
                  </a:cubicBezTo>
                  <a:cubicBezTo>
                    <a:pt x="27309" y="5737"/>
                    <a:pt x="27161" y="5647"/>
                    <a:pt x="27043" y="5647"/>
                  </a:cubicBezTo>
                  <a:cubicBezTo>
                    <a:pt x="27036" y="5647"/>
                    <a:pt x="27029" y="5647"/>
                    <a:pt x="27022" y="5648"/>
                  </a:cubicBezTo>
                  <a:lnTo>
                    <a:pt x="27022" y="5648"/>
                  </a:lnTo>
                  <a:cubicBezTo>
                    <a:pt x="26913" y="5491"/>
                    <a:pt x="26803" y="5335"/>
                    <a:pt x="26632" y="5257"/>
                  </a:cubicBezTo>
                  <a:lnTo>
                    <a:pt x="26710" y="5069"/>
                  </a:lnTo>
                  <a:lnTo>
                    <a:pt x="26240" y="4960"/>
                  </a:lnTo>
                  <a:cubicBezTo>
                    <a:pt x="26164" y="4746"/>
                    <a:pt x="26129" y="4623"/>
                    <a:pt x="26264" y="4623"/>
                  </a:cubicBezTo>
                  <a:cubicBezTo>
                    <a:pt x="26297" y="4623"/>
                    <a:pt x="26341" y="4631"/>
                    <a:pt x="26397" y="4646"/>
                  </a:cubicBezTo>
                  <a:cubicBezTo>
                    <a:pt x="25801" y="4380"/>
                    <a:pt x="25973" y="4364"/>
                    <a:pt x="25440" y="4160"/>
                  </a:cubicBezTo>
                  <a:lnTo>
                    <a:pt x="25550" y="4082"/>
                  </a:lnTo>
                  <a:cubicBezTo>
                    <a:pt x="25409" y="3956"/>
                    <a:pt x="25080" y="3862"/>
                    <a:pt x="25064" y="3721"/>
                  </a:cubicBezTo>
                  <a:cubicBezTo>
                    <a:pt x="25033" y="3596"/>
                    <a:pt x="24923" y="3455"/>
                    <a:pt x="24766" y="3282"/>
                  </a:cubicBezTo>
                  <a:cubicBezTo>
                    <a:pt x="24594" y="3126"/>
                    <a:pt x="24359" y="2922"/>
                    <a:pt x="24124" y="2734"/>
                  </a:cubicBezTo>
                  <a:cubicBezTo>
                    <a:pt x="23622" y="2373"/>
                    <a:pt x="23027" y="2013"/>
                    <a:pt x="22619" y="1652"/>
                  </a:cubicBezTo>
                  <a:cubicBezTo>
                    <a:pt x="22619" y="1738"/>
                    <a:pt x="22605" y="1771"/>
                    <a:pt x="22580" y="1771"/>
                  </a:cubicBezTo>
                  <a:cubicBezTo>
                    <a:pt x="22545" y="1771"/>
                    <a:pt x="22488" y="1709"/>
                    <a:pt x="22415" y="1637"/>
                  </a:cubicBezTo>
                  <a:cubicBezTo>
                    <a:pt x="22320" y="1541"/>
                    <a:pt x="22206" y="1427"/>
                    <a:pt x="22122" y="1427"/>
                  </a:cubicBezTo>
                  <a:cubicBezTo>
                    <a:pt x="22096" y="1427"/>
                    <a:pt x="22073" y="1438"/>
                    <a:pt x="22055" y="1464"/>
                  </a:cubicBezTo>
                  <a:cubicBezTo>
                    <a:pt x="22040" y="1376"/>
                    <a:pt x="21916" y="1275"/>
                    <a:pt x="22066" y="1275"/>
                  </a:cubicBezTo>
                  <a:cubicBezTo>
                    <a:pt x="22077" y="1275"/>
                    <a:pt x="22089" y="1275"/>
                    <a:pt x="22102" y="1276"/>
                  </a:cubicBezTo>
                  <a:cubicBezTo>
                    <a:pt x="21961" y="1229"/>
                    <a:pt x="21835" y="1182"/>
                    <a:pt x="21726" y="1119"/>
                  </a:cubicBezTo>
                  <a:cubicBezTo>
                    <a:pt x="21616" y="1072"/>
                    <a:pt x="21522" y="1041"/>
                    <a:pt x="21428" y="994"/>
                  </a:cubicBezTo>
                  <a:cubicBezTo>
                    <a:pt x="21306" y="933"/>
                    <a:pt x="21185" y="899"/>
                    <a:pt x="21055" y="899"/>
                  </a:cubicBezTo>
                  <a:cubicBezTo>
                    <a:pt x="20984" y="899"/>
                    <a:pt x="20910" y="909"/>
                    <a:pt x="20832" y="931"/>
                  </a:cubicBezTo>
                  <a:cubicBezTo>
                    <a:pt x="20785" y="837"/>
                    <a:pt x="20989" y="837"/>
                    <a:pt x="20942" y="775"/>
                  </a:cubicBezTo>
                  <a:lnTo>
                    <a:pt x="20942" y="775"/>
                  </a:lnTo>
                  <a:cubicBezTo>
                    <a:pt x="20911" y="775"/>
                    <a:pt x="20860" y="782"/>
                    <a:pt x="20811" y="782"/>
                  </a:cubicBezTo>
                  <a:cubicBezTo>
                    <a:pt x="20762" y="782"/>
                    <a:pt x="20715" y="775"/>
                    <a:pt x="20691" y="743"/>
                  </a:cubicBezTo>
                  <a:cubicBezTo>
                    <a:pt x="20644" y="680"/>
                    <a:pt x="20785" y="696"/>
                    <a:pt x="20895" y="680"/>
                  </a:cubicBezTo>
                  <a:cubicBezTo>
                    <a:pt x="20786" y="658"/>
                    <a:pt x="20694" y="648"/>
                    <a:pt x="20615" y="648"/>
                  </a:cubicBezTo>
                  <a:cubicBezTo>
                    <a:pt x="20250" y="648"/>
                    <a:pt x="20173" y="861"/>
                    <a:pt x="20095" y="1041"/>
                  </a:cubicBezTo>
                  <a:cubicBezTo>
                    <a:pt x="19959" y="961"/>
                    <a:pt x="19855" y="921"/>
                    <a:pt x="19755" y="921"/>
                  </a:cubicBezTo>
                  <a:cubicBezTo>
                    <a:pt x="19659" y="921"/>
                    <a:pt x="19567" y="957"/>
                    <a:pt x="19453" y="1025"/>
                  </a:cubicBezTo>
                  <a:cubicBezTo>
                    <a:pt x="19374" y="931"/>
                    <a:pt x="19202" y="837"/>
                    <a:pt x="19563" y="837"/>
                  </a:cubicBezTo>
                  <a:cubicBezTo>
                    <a:pt x="19468" y="822"/>
                    <a:pt x="19155" y="775"/>
                    <a:pt x="18889" y="743"/>
                  </a:cubicBezTo>
                  <a:cubicBezTo>
                    <a:pt x="18791" y="732"/>
                    <a:pt x="18696" y="724"/>
                    <a:pt x="18613" y="724"/>
                  </a:cubicBezTo>
                  <a:cubicBezTo>
                    <a:pt x="18470" y="724"/>
                    <a:pt x="18366" y="746"/>
                    <a:pt x="18356" y="806"/>
                  </a:cubicBezTo>
                  <a:cubicBezTo>
                    <a:pt x="18324" y="782"/>
                    <a:pt x="18258" y="775"/>
                    <a:pt x="18193" y="775"/>
                  </a:cubicBezTo>
                  <a:cubicBezTo>
                    <a:pt x="18128" y="775"/>
                    <a:pt x="18066" y="782"/>
                    <a:pt x="18042" y="790"/>
                  </a:cubicBezTo>
                  <a:cubicBezTo>
                    <a:pt x="17603" y="743"/>
                    <a:pt x="17572" y="712"/>
                    <a:pt x="17149" y="696"/>
                  </a:cubicBezTo>
                  <a:lnTo>
                    <a:pt x="17149" y="696"/>
                  </a:lnTo>
                  <a:lnTo>
                    <a:pt x="17258" y="727"/>
                  </a:lnTo>
                  <a:cubicBezTo>
                    <a:pt x="17193" y="804"/>
                    <a:pt x="17129" y="829"/>
                    <a:pt x="17059" y="829"/>
                  </a:cubicBezTo>
                  <a:cubicBezTo>
                    <a:pt x="16928" y="829"/>
                    <a:pt x="16777" y="743"/>
                    <a:pt x="16553" y="743"/>
                  </a:cubicBezTo>
                  <a:lnTo>
                    <a:pt x="16569" y="712"/>
                  </a:lnTo>
                  <a:cubicBezTo>
                    <a:pt x="16297" y="623"/>
                    <a:pt x="16175" y="603"/>
                    <a:pt x="16095" y="603"/>
                  </a:cubicBezTo>
                  <a:cubicBezTo>
                    <a:pt x="16030" y="603"/>
                    <a:pt x="15995" y="617"/>
                    <a:pt x="15929" y="617"/>
                  </a:cubicBezTo>
                  <a:cubicBezTo>
                    <a:pt x="15850" y="617"/>
                    <a:pt x="15727" y="597"/>
                    <a:pt x="15456" y="508"/>
                  </a:cubicBezTo>
                  <a:lnTo>
                    <a:pt x="15456" y="508"/>
                  </a:lnTo>
                  <a:lnTo>
                    <a:pt x="15487" y="649"/>
                  </a:lnTo>
                  <a:cubicBezTo>
                    <a:pt x="15466" y="719"/>
                    <a:pt x="15421" y="745"/>
                    <a:pt x="15359" y="745"/>
                  </a:cubicBezTo>
                  <a:cubicBezTo>
                    <a:pt x="15166" y="745"/>
                    <a:pt x="14807" y="494"/>
                    <a:pt x="14473" y="494"/>
                  </a:cubicBezTo>
                  <a:cubicBezTo>
                    <a:pt x="14429" y="494"/>
                    <a:pt x="14386" y="498"/>
                    <a:pt x="14343" y="508"/>
                  </a:cubicBezTo>
                  <a:lnTo>
                    <a:pt x="14515" y="586"/>
                  </a:lnTo>
                  <a:cubicBezTo>
                    <a:pt x="14492" y="597"/>
                    <a:pt x="14467" y="601"/>
                    <a:pt x="14441" y="601"/>
                  </a:cubicBezTo>
                  <a:cubicBezTo>
                    <a:pt x="14185" y="601"/>
                    <a:pt x="13801" y="159"/>
                    <a:pt x="13559" y="116"/>
                  </a:cubicBezTo>
                  <a:cubicBezTo>
                    <a:pt x="13497" y="85"/>
                    <a:pt x="13638" y="69"/>
                    <a:pt x="13716" y="53"/>
                  </a:cubicBezTo>
                  <a:cubicBezTo>
                    <a:pt x="13583" y="16"/>
                    <a:pt x="13499" y="1"/>
                    <a:pt x="13447" y="1"/>
                  </a:cubicBezTo>
                  <a:cubicBezTo>
                    <a:pt x="13235" y="1"/>
                    <a:pt x="13539" y="251"/>
                    <a:pt x="13136" y="289"/>
                  </a:cubicBezTo>
                  <a:cubicBezTo>
                    <a:pt x="13042" y="179"/>
                    <a:pt x="13246" y="22"/>
                    <a:pt x="12901" y="6"/>
                  </a:cubicBezTo>
                  <a:cubicBezTo>
                    <a:pt x="12890" y="2"/>
                    <a:pt x="12877" y="0"/>
                    <a:pt x="12861" y="0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0684;p88"/>
            <p:cNvSpPr/>
            <p:nvPr/>
          </p:nvSpPr>
          <p:spPr>
            <a:xfrm>
              <a:off x="5038939" y="1315750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47" y="0"/>
                  </a:moveTo>
                  <a:lnTo>
                    <a:pt x="47" y="0"/>
                  </a:lnTo>
                  <a:cubicBezTo>
                    <a:pt x="0" y="16"/>
                    <a:pt x="0" y="47"/>
                    <a:pt x="78" y="79"/>
                  </a:cubicBezTo>
                  <a:cubicBezTo>
                    <a:pt x="47" y="63"/>
                    <a:pt x="47" y="32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0685;p88"/>
            <p:cNvSpPr/>
            <p:nvPr/>
          </p:nvSpPr>
          <p:spPr>
            <a:xfrm>
              <a:off x="4729920" y="1377903"/>
              <a:ext cx="377" cy="1063"/>
            </a:xfrm>
            <a:custGeom>
              <a:avLst/>
              <a:gdLst/>
              <a:ahLst/>
              <a:cxnLst/>
              <a:rect l="l" t="t" r="r" b="b"/>
              <a:pathLst>
                <a:path w="17" h="48" extrusionOk="0">
                  <a:moveTo>
                    <a:pt x="17" y="0"/>
                  </a:moveTo>
                  <a:lnTo>
                    <a:pt x="1" y="16"/>
                  </a:lnTo>
                  <a:cubicBezTo>
                    <a:pt x="1" y="31"/>
                    <a:pt x="1" y="31"/>
                    <a:pt x="17" y="4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0686;p88"/>
            <p:cNvSpPr/>
            <p:nvPr/>
          </p:nvSpPr>
          <p:spPr>
            <a:xfrm>
              <a:off x="5167389" y="1753197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236" y="1"/>
                  </a:lnTo>
                  <a:cubicBezTo>
                    <a:pt x="142" y="111"/>
                    <a:pt x="79" y="126"/>
                    <a:pt x="1" y="158"/>
                  </a:cubicBezTo>
                  <a:cubicBezTo>
                    <a:pt x="30" y="187"/>
                    <a:pt x="102" y="175"/>
                    <a:pt x="57" y="239"/>
                  </a:cubicBezTo>
                  <a:lnTo>
                    <a:pt x="57" y="239"/>
                  </a:lnTo>
                  <a:cubicBezTo>
                    <a:pt x="73" y="218"/>
                    <a:pt x="107" y="172"/>
                    <a:pt x="142" y="126"/>
                  </a:cubicBezTo>
                  <a:cubicBezTo>
                    <a:pt x="189" y="64"/>
                    <a:pt x="236" y="1"/>
                    <a:pt x="236" y="1"/>
                  </a:cubicBezTo>
                  <a:close/>
                  <a:moveTo>
                    <a:pt x="57" y="239"/>
                  </a:moveTo>
                  <a:cubicBezTo>
                    <a:pt x="51" y="247"/>
                    <a:pt x="48" y="252"/>
                    <a:pt x="48" y="252"/>
                  </a:cubicBezTo>
                  <a:cubicBezTo>
                    <a:pt x="51" y="247"/>
                    <a:pt x="54" y="243"/>
                    <a:pt x="57" y="239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0687;p88"/>
            <p:cNvSpPr/>
            <p:nvPr/>
          </p:nvSpPr>
          <p:spPr>
            <a:xfrm>
              <a:off x="5106631" y="1778315"/>
              <a:ext cx="5338" cy="3389"/>
            </a:xfrm>
            <a:custGeom>
              <a:avLst/>
              <a:gdLst/>
              <a:ahLst/>
              <a:cxnLst/>
              <a:rect l="l" t="t" r="r" b="b"/>
              <a:pathLst>
                <a:path w="241" h="153" extrusionOk="0">
                  <a:moveTo>
                    <a:pt x="193" y="0"/>
                  </a:moveTo>
                  <a:cubicBezTo>
                    <a:pt x="178" y="0"/>
                    <a:pt x="152" y="8"/>
                    <a:pt x="110" y="27"/>
                  </a:cubicBezTo>
                  <a:cubicBezTo>
                    <a:pt x="79" y="58"/>
                    <a:pt x="32" y="74"/>
                    <a:pt x="1" y="105"/>
                  </a:cubicBezTo>
                  <a:lnTo>
                    <a:pt x="48" y="152"/>
                  </a:lnTo>
                  <a:cubicBezTo>
                    <a:pt x="167" y="81"/>
                    <a:pt x="241" y="0"/>
                    <a:pt x="19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0688;p88"/>
            <p:cNvSpPr/>
            <p:nvPr/>
          </p:nvSpPr>
          <p:spPr>
            <a:xfrm>
              <a:off x="5148296" y="1754858"/>
              <a:ext cx="8018" cy="6822"/>
            </a:xfrm>
            <a:custGeom>
              <a:avLst/>
              <a:gdLst/>
              <a:ahLst/>
              <a:cxnLst/>
              <a:rect l="l" t="t" r="r" b="b"/>
              <a:pathLst>
                <a:path w="362" h="308" extrusionOk="0">
                  <a:moveTo>
                    <a:pt x="20" y="249"/>
                  </a:moveTo>
                  <a:lnTo>
                    <a:pt x="20" y="249"/>
                  </a:lnTo>
                  <a:cubicBezTo>
                    <a:pt x="9" y="256"/>
                    <a:pt x="1" y="259"/>
                    <a:pt x="1" y="271"/>
                  </a:cubicBezTo>
                  <a:cubicBezTo>
                    <a:pt x="7" y="264"/>
                    <a:pt x="13" y="256"/>
                    <a:pt x="20" y="249"/>
                  </a:cubicBezTo>
                  <a:close/>
                  <a:moveTo>
                    <a:pt x="304" y="0"/>
                  </a:moveTo>
                  <a:cubicBezTo>
                    <a:pt x="218" y="0"/>
                    <a:pt x="128" y="126"/>
                    <a:pt x="20" y="249"/>
                  </a:cubicBezTo>
                  <a:lnTo>
                    <a:pt x="20" y="249"/>
                  </a:lnTo>
                  <a:cubicBezTo>
                    <a:pt x="24" y="247"/>
                    <a:pt x="28" y="244"/>
                    <a:pt x="32" y="239"/>
                  </a:cubicBezTo>
                  <a:cubicBezTo>
                    <a:pt x="49" y="287"/>
                    <a:pt x="72" y="307"/>
                    <a:pt x="100" y="307"/>
                  </a:cubicBezTo>
                  <a:cubicBezTo>
                    <a:pt x="171" y="307"/>
                    <a:pt x="270" y="168"/>
                    <a:pt x="361" y="20"/>
                  </a:cubicBezTo>
                  <a:cubicBezTo>
                    <a:pt x="342" y="7"/>
                    <a:pt x="323" y="0"/>
                    <a:pt x="30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0689;p88"/>
            <p:cNvSpPr/>
            <p:nvPr/>
          </p:nvSpPr>
          <p:spPr>
            <a:xfrm>
              <a:off x="5144131" y="1761547"/>
              <a:ext cx="3500" cy="3389"/>
            </a:xfrm>
            <a:custGeom>
              <a:avLst/>
              <a:gdLst/>
              <a:ahLst/>
              <a:cxnLst/>
              <a:rect l="l" t="t" r="r" b="b"/>
              <a:pathLst>
                <a:path w="158" h="153" extrusionOk="0">
                  <a:moveTo>
                    <a:pt x="157" y="0"/>
                  </a:moveTo>
                  <a:lnTo>
                    <a:pt x="157" y="0"/>
                  </a:lnTo>
                  <a:cubicBezTo>
                    <a:pt x="110" y="47"/>
                    <a:pt x="47" y="94"/>
                    <a:pt x="0" y="126"/>
                  </a:cubicBezTo>
                  <a:cubicBezTo>
                    <a:pt x="4" y="144"/>
                    <a:pt x="10" y="152"/>
                    <a:pt x="17" y="152"/>
                  </a:cubicBezTo>
                  <a:cubicBezTo>
                    <a:pt x="41" y="152"/>
                    <a:pt x="86" y="72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0690;p88"/>
            <p:cNvSpPr/>
            <p:nvPr/>
          </p:nvSpPr>
          <p:spPr>
            <a:xfrm>
              <a:off x="5147254" y="1748700"/>
              <a:ext cx="3832" cy="3832"/>
            </a:xfrm>
            <a:custGeom>
              <a:avLst/>
              <a:gdLst/>
              <a:ahLst/>
              <a:cxnLst/>
              <a:rect l="l" t="t" r="r" b="b"/>
              <a:pathLst>
                <a:path w="173" h="173" extrusionOk="0">
                  <a:moveTo>
                    <a:pt x="173" y="0"/>
                  </a:moveTo>
                  <a:lnTo>
                    <a:pt x="0" y="110"/>
                  </a:lnTo>
                  <a:lnTo>
                    <a:pt x="157" y="173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0691;p88"/>
            <p:cNvSpPr/>
            <p:nvPr/>
          </p:nvSpPr>
          <p:spPr>
            <a:xfrm>
              <a:off x="5168430" y="1726483"/>
              <a:ext cx="6977" cy="7310"/>
            </a:xfrm>
            <a:custGeom>
              <a:avLst/>
              <a:gdLst/>
              <a:ahLst/>
              <a:cxnLst/>
              <a:rect l="l" t="t" r="r" b="b"/>
              <a:pathLst>
                <a:path w="315" h="330" extrusionOk="0">
                  <a:moveTo>
                    <a:pt x="267" y="0"/>
                  </a:moveTo>
                  <a:lnTo>
                    <a:pt x="267" y="0"/>
                  </a:lnTo>
                  <a:cubicBezTo>
                    <a:pt x="267" y="0"/>
                    <a:pt x="220" y="63"/>
                    <a:pt x="157" y="125"/>
                  </a:cubicBezTo>
                  <a:lnTo>
                    <a:pt x="16" y="235"/>
                  </a:lnTo>
                  <a:cubicBezTo>
                    <a:pt x="48" y="251"/>
                    <a:pt x="32" y="282"/>
                    <a:pt x="1" y="329"/>
                  </a:cubicBezTo>
                  <a:cubicBezTo>
                    <a:pt x="142" y="188"/>
                    <a:pt x="314" y="31"/>
                    <a:pt x="26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0692;p88"/>
            <p:cNvSpPr/>
            <p:nvPr/>
          </p:nvSpPr>
          <p:spPr>
            <a:xfrm>
              <a:off x="5164953" y="1733771"/>
              <a:ext cx="3500" cy="4873"/>
            </a:xfrm>
            <a:custGeom>
              <a:avLst/>
              <a:gdLst/>
              <a:ahLst/>
              <a:cxnLst/>
              <a:rect l="l" t="t" r="r" b="b"/>
              <a:pathLst>
                <a:path w="158" h="220" extrusionOk="0">
                  <a:moveTo>
                    <a:pt x="158" y="0"/>
                  </a:moveTo>
                  <a:lnTo>
                    <a:pt x="158" y="0"/>
                  </a:lnTo>
                  <a:cubicBezTo>
                    <a:pt x="79" y="79"/>
                    <a:pt x="17" y="157"/>
                    <a:pt x="1" y="220"/>
                  </a:cubicBezTo>
                  <a:cubicBezTo>
                    <a:pt x="32" y="188"/>
                    <a:pt x="111" y="79"/>
                    <a:pt x="15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0693;p88"/>
            <p:cNvSpPr/>
            <p:nvPr/>
          </p:nvSpPr>
          <p:spPr>
            <a:xfrm>
              <a:off x="5154188" y="1738976"/>
              <a:ext cx="5582" cy="4873"/>
            </a:xfrm>
            <a:custGeom>
              <a:avLst/>
              <a:gdLst/>
              <a:ahLst/>
              <a:cxnLst/>
              <a:rect l="l" t="t" r="r" b="b"/>
              <a:pathLst>
                <a:path w="252" h="220" extrusionOk="0">
                  <a:moveTo>
                    <a:pt x="252" y="0"/>
                  </a:moveTo>
                  <a:cubicBezTo>
                    <a:pt x="252" y="1"/>
                    <a:pt x="1" y="220"/>
                    <a:pt x="1" y="220"/>
                  </a:cubicBezTo>
                  <a:lnTo>
                    <a:pt x="79" y="173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0694;p88"/>
            <p:cNvSpPr/>
            <p:nvPr/>
          </p:nvSpPr>
          <p:spPr>
            <a:xfrm>
              <a:off x="4856997" y="1844855"/>
              <a:ext cx="6977" cy="2126"/>
            </a:xfrm>
            <a:custGeom>
              <a:avLst/>
              <a:gdLst/>
              <a:ahLst/>
              <a:cxnLst/>
              <a:rect l="l" t="t" r="r" b="b"/>
              <a:pathLst>
                <a:path w="315" h="96" extrusionOk="0">
                  <a:moveTo>
                    <a:pt x="110" y="1"/>
                  </a:moveTo>
                  <a:cubicBezTo>
                    <a:pt x="110" y="1"/>
                    <a:pt x="1" y="48"/>
                    <a:pt x="1" y="48"/>
                  </a:cubicBezTo>
                  <a:cubicBezTo>
                    <a:pt x="1" y="48"/>
                    <a:pt x="314" y="95"/>
                    <a:pt x="314" y="95"/>
                  </a:cubicBezTo>
                  <a:lnTo>
                    <a:pt x="11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0695;p88"/>
            <p:cNvSpPr/>
            <p:nvPr/>
          </p:nvSpPr>
          <p:spPr>
            <a:xfrm>
              <a:off x="4869844" y="1840358"/>
              <a:ext cx="5582" cy="4186"/>
            </a:xfrm>
            <a:custGeom>
              <a:avLst/>
              <a:gdLst/>
              <a:ahLst/>
              <a:cxnLst/>
              <a:rect l="l" t="t" r="r" b="b"/>
              <a:pathLst>
                <a:path w="252" h="189" extrusionOk="0">
                  <a:moveTo>
                    <a:pt x="252" y="0"/>
                  </a:moveTo>
                  <a:lnTo>
                    <a:pt x="252" y="0"/>
                  </a:lnTo>
                  <a:cubicBezTo>
                    <a:pt x="206" y="9"/>
                    <a:pt x="145" y="18"/>
                    <a:pt x="93" y="18"/>
                  </a:cubicBezTo>
                  <a:cubicBezTo>
                    <a:pt x="54" y="18"/>
                    <a:pt x="21" y="13"/>
                    <a:pt x="1" y="0"/>
                  </a:cubicBezTo>
                  <a:lnTo>
                    <a:pt x="1" y="0"/>
                  </a:lnTo>
                  <a:lnTo>
                    <a:pt x="79" y="18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0696;p88"/>
            <p:cNvSpPr/>
            <p:nvPr/>
          </p:nvSpPr>
          <p:spPr>
            <a:xfrm>
              <a:off x="4901098" y="1316791"/>
              <a:ext cx="4873" cy="2459"/>
            </a:xfrm>
            <a:custGeom>
              <a:avLst/>
              <a:gdLst/>
              <a:ahLst/>
              <a:cxnLst/>
              <a:rect l="l" t="t" r="r" b="b"/>
              <a:pathLst>
                <a:path w="220" h="111" extrusionOk="0">
                  <a:moveTo>
                    <a:pt x="0" y="0"/>
                  </a:moveTo>
                  <a:lnTo>
                    <a:pt x="204" y="110"/>
                  </a:lnTo>
                  <a:lnTo>
                    <a:pt x="220" y="63"/>
                  </a:lnTo>
                  <a:cubicBezTo>
                    <a:pt x="173" y="16"/>
                    <a:pt x="110" y="0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0697;p88"/>
            <p:cNvSpPr/>
            <p:nvPr/>
          </p:nvSpPr>
          <p:spPr>
            <a:xfrm>
              <a:off x="4826451" y="1323724"/>
              <a:ext cx="3500" cy="3145"/>
            </a:xfrm>
            <a:custGeom>
              <a:avLst/>
              <a:gdLst/>
              <a:ahLst/>
              <a:cxnLst/>
              <a:rect l="l" t="t" r="r" b="b"/>
              <a:pathLst>
                <a:path w="158" h="142" extrusionOk="0">
                  <a:moveTo>
                    <a:pt x="0" y="1"/>
                  </a:moveTo>
                  <a:lnTo>
                    <a:pt x="94" y="142"/>
                  </a:lnTo>
                  <a:lnTo>
                    <a:pt x="157" y="1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0698;p88"/>
            <p:cNvSpPr/>
            <p:nvPr/>
          </p:nvSpPr>
          <p:spPr>
            <a:xfrm>
              <a:off x="4769148" y="1352209"/>
              <a:ext cx="9768" cy="4519"/>
            </a:xfrm>
            <a:custGeom>
              <a:avLst/>
              <a:gdLst/>
              <a:ahLst/>
              <a:cxnLst/>
              <a:rect l="l" t="t" r="r" b="b"/>
              <a:pathLst>
                <a:path w="441" h="204" extrusionOk="0">
                  <a:moveTo>
                    <a:pt x="440" y="0"/>
                  </a:moveTo>
                  <a:cubicBezTo>
                    <a:pt x="421" y="10"/>
                    <a:pt x="401" y="21"/>
                    <a:pt x="381" y="34"/>
                  </a:cubicBezTo>
                  <a:lnTo>
                    <a:pt x="381" y="34"/>
                  </a:lnTo>
                  <a:cubicBezTo>
                    <a:pt x="401" y="25"/>
                    <a:pt x="421" y="14"/>
                    <a:pt x="440" y="0"/>
                  </a:cubicBezTo>
                  <a:close/>
                  <a:moveTo>
                    <a:pt x="381" y="34"/>
                  </a:moveTo>
                  <a:cubicBezTo>
                    <a:pt x="192" y="123"/>
                    <a:pt x="0" y="48"/>
                    <a:pt x="142" y="204"/>
                  </a:cubicBezTo>
                  <a:cubicBezTo>
                    <a:pt x="217" y="154"/>
                    <a:pt x="302" y="84"/>
                    <a:pt x="381" y="3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0699;p88"/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0700;p88"/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fill="none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noFill/>
            <a:ln w="22725" cap="rnd" cmpd="sng">
              <a:solidFill>
                <a:srgbClr val="9973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0701;p88"/>
            <p:cNvSpPr/>
            <p:nvPr/>
          </p:nvSpPr>
          <p:spPr>
            <a:xfrm>
              <a:off x="4834425" y="1352541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5" y="1506"/>
                    <a:pt x="1945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0702;p88"/>
            <p:cNvSpPr/>
            <p:nvPr/>
          </p:nvSpPr>
          <p:spPr>
            <a:xfrm>
              <a:off x="4717095" y="1443513"/>
              <a:ext cx="43060" cy="33690"/>
            </a:xfrm>
            <a:custGeom>
              <a:avLst/>
              <a:gdLst/>
              <a:ahLst/>
              <a:cxnLst/>
              <a:rect l="l" t="t" r="r" b="b"/>
              <a:pathLst>
                <a:path w="1944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44" y="1521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0703;p88"/>
            <p:cNvSpPr/>
            <p:nvPr/>
          </p:nvSpPr>
          <p:spPr>
            <a:xfrm>
              <a:off x="4782018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59" y="1521"/>
                    <a:pt x="1959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0704;p88"/>
            <p:cNvSpPr/>
            <p:nvPr/>
          </p:nvSpPr>
          <p:spPr>
            <a:xfrm>
              <a:off x="4664998" y="1580646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4" y="1506"/>
                    <a:pt x="1944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0705;p88"/>
            <p:cNvSpPr/>
            <p:nvPr/>
          </p:nvSpPr>
          <p:spPr>
            <a:xfrm>
              <a:off x="4757365" y="1704245"/>
              <a:ext cx="43060" cy="33712"/>
            </a:xfrm>
            <a:custGeom>
              <a:avLst/>
              <a:gdLst/>
              <a:ahLst/>
              <a:cxnLst/>
              <a:rect l="l" t="t" r="r" b="b"/>
              <a:pathLst>
                <a:path w="1944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0706;p88"/>
            <p:cNvSpPr/>
            <p:nvPr/>
          </p:nvSpPr>
          <p:spPr>
            <a:xfrm>
              <a:off x="5029902" y="1541417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1" y="1"/>
                    <a:pt x="1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0707;p88"/>
            <p:cNvSpPr/>
            <p:nvPr/>
          </p:nvSpPr>
          <p:spPr>
            <a:xfrm>
              <a:off x="4977827" y="1365388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0708;p88"/>
            <p:cNvSpPr/>
            <p:nvPr/>
          </p:nvSpPr>
          <p:spPr>
            <a:xfrm>
              <a:off x="5114627" y="1437266"/>
              <a:ext cx="43060" cy="33358"/>
            </a:xfrm>
            <a:custGeom>
              <a:avLst/>
              <a:gdLst/>
              <a:ahLst/>
              <a:cxnLst/>
              <a:rect l="l" t="t" r="r" b="b"/>
              <a:pathLst>
                <a:path w="1944" h="1506" extrusionOk="0">
                  <a:moveTo>
                    <a:pt x="972" y="0"/>
                  </a:moveTo>
                  <a:cubicBezTo>
                    <a:pt x="0" y="0"/>
                    <a:pt x="0" y="1505"/>
                    <a:pt x="972" y="1505"/>
                  </a:cubicBezTo>
                  <a:cubicBezTo>
                    <a:pt x="1944" y="1505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0709;p88"/>
            <p:cNvSpPr/>
            <p:nvPr/>
          </p:nvSpPr>
          <p:spPr>
            <a:xfrm>
              <a:off x="5160102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60" y="1521"/>
                    <a:pt x="1960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0710;p88"/>
            <p:cNvSpPr/>
            <p:nvPr/>
          </p:nvSpPr>
          <p:spPr>
            <a:xfrm>
              <a:off x="5101425" y="1671617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60" y="1521"/>
                    <a:pt x="1960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056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56231-A318-9A6D-AC81-BAF332A47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468" y="197595"/>
            <a:ext cx="7691400" cy="1223327"/>
          </a:xfrm>
        </p:spPr>
        <p:txBody>
          <a:bodyPr/>
          <a:lstStyle/>
          <a:p>
            <a:r>
              <a:rPr lang="zh-TW" altLang="en-US" sz="3600" dirty="0"/>
              <a:t>臺南市雙語暨英語教育</a:t>
            </a:r>
            <a:r>
              <a:rPr lang="en-US" altLang="zh-TW" sz="3600" dirty="0"/>
              <a:t/>
            </a:r>
            <a:br>
              <a:rPr lang="en-US" altLang="zh-TW" sz="3600" dirty="0"/>
            </a:br>
            <a:r>
              <a:rPr lang="zh-TW" altLang="en-US" sz="3600" dirty="0"/>
              <a:t>資源中心網站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ECFE78CE-FAFB-9A4F-1C46-C3435832C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143" y="210453"/>
            <a:ext cx="882216" cy="88221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83630EE-7996-7B2C-9EB0-973329060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956" y="1400446"/>
            <a:ext cx="5962088" cy="335367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0462AFC-9528-0E1B-34CC-5979C84A7DE4}"/>
              </a:ext>
            </a:extLst>
          </p:cNvPr>
          <p:cNvSpPr/>
          <p:nvPr/>
        </p:nvSpPr>
        <p:spPr>
          <a:xfrm>
            <a:off x="2721600" y="2717570"/>
            <a:ext cx="568800" cy="21735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ED07701-D3B4-2616-D001-3473A2C7EE56}"/>
              </a:ext>
            </a:extLst>
          </p:cNvPr>
          <p:cNvSpPr/>
          <p:nvPr/>
        </p:nvSpPr>
        <p:spPr>
          <a:xfrm>
            <a:off x="2721600" y="3242697"/>
            <a:ext cx="568800" cy="14535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CA1D8A8-E6BF-07FB-A6AB-E33ACD02551F}"/>
              </a:ext>
            </a:extLst>
          </p:cNvPr>
          <p:cNvSpPr/>
          <p:nvPr/>
        </p:nvSpPr>
        <p:spPr>
          <a:xfrm>
            <a:off x="3520800" y="3548372"/>
            <a:ext cx="799200" cy="14535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5404B0F-5BE8-885B-3D4D-D8B95FF482B2}"/>
              </a:ext>
            </a:extLst>
          </p:cNvPr>
          <p:cNvSpPr txBox="1"/>
          <p:nvPr/>
        </p:nvSpPr>
        <p:spPr>
          <a:xfrm>
            <a:off x="2548485" y="1092669"/>
            <a:ext cx="37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路徑：雙語教學</a:t>
            </a:r>
            <a:r>
              <a:rPr kumimoji="0" lang="en-US" altLang="zh-TW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</a:t>
            </a:r>
            <a:r>
              <a:rPr kumimoji="0" lang="zh-TW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教學資源</a:t>
            </a:r>
            <a:r>
              <a:rPr kumimoji="0" lang="en-US" altLang="zh-TW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</a:t>
            </a:r>
            <a:r>
              <a:rPr kumimoji="0" lang="zh-TW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課室英語</a:t>
            </a:r>
            <a:endParaRPr kumimoji="0" lang="zh-TW" altLang="en-US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1220B7-783A-F267-982C-EB9CCA9CC00C}"/>
              </a:ext>
            </a:extLst>
          </p:cNvPr>
          <p:cNvSpPr txBox="1"/>
          <p:nvPr/>
        </p:nvSpPr>
        <p:spPr>
          <a:xfrm>
            <a:off x="6103970" y="1086339"/>
            <a:ext cx="21445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4"/>
              </a:rPr>
              <a:t>https://tbeerc.tn.edu.tw/</a:t>
            </a:r>
            <a:r>
              <a:rPr kumimoji="0" lang="zh-TW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260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未提供相片說明。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09" y="260753"/>
            <a:ext cx="6473882" cy="433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519311" y="460045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請各校踴躍投稿</a:t>
            </a: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480297" y="4600450"/>
            <a:ext cx="26602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1D2228"/>
                </a:solidFill>
                <a:effectLst/>
                <a:uLnTx/>
                <a:uFillTx/>
                <a:latin typeface="YahooSans"/>
                <a:cs typeface="Arial"/>
                <a:sym typeface="Arial"/>
              </a:rPr>
              <a:t>tnbilingual1@hmps.tn.edu.tw</a:t>
            </a:r>
            <a:endParaRPr kumimoji="0" lang="en-US" altLang="zh-TW" sz="1600" b="0" i="0" u="none" strike="noStrike" kern="0" cap="none" spc="0" normalizeH="0" baseline="0" noProof="0" dirty="0">
              <a:ln>
                <a:noFill/>
              </a:ln>
              <a:solidFill>
                <a:srgbClr val="1D2228"/>
              </a:solidFill>
              <a:effectLst/>
              <a:uLnTx/>
              <a:uFillTx/>
              <a:latin typeface="YahooSans"/>
              <a:cs typeface="Arial"/>
              <a:sym typeface="Arial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020973" y="4662005"/>
            <a:ext cx="18501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或直接臉書 私訊小編</a:t>
            </a:r>
            <a:endParaRPr kumimoji="0" lang="zh-TW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9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0" b="3460"/>
          <a:stretch/>
        </p:blipFill>
        <p:spPr>
          <a:xfrm>
            <a:off x="441998" y="1378330"/>
            <a:ext cx="3595171" cy="3300013"/>
          </a:xfrm>
          <a:prstGeom prst="rect">
            <a:avLst/>
          </a:prstGeom>
        </p:spPr>
      </p:pic>
      <p:sp>
        <p:nvSpPr>
          <p:cNvPr id="6" name="Google Shape;1707;p29"/>
          <p:cNvSpPr txBox="1">
            <a:spLocks/>
          </p:cNvSpPr>
          <p:nvPr/>
        </p:nvSpPr>
        <p:spPr>
          <a:xfrm>
            <a:off x="441998" y="291374"/>
            <a:ext cx="7880199" cy="908707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85A8CE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新民國小 課室英語手冊</a:t>
            </a:r>
            <a:endParaRPr kumimoji="0" lang="en-US" altLang="zh-TW" sz="3600" b="1" i="0" u="none" strike="noStrike" kern="0" cap="none" spc="0" normalizeH="0" baseline="0" noProof="0" dirty="0">
              <a:ln>
                <a:noFill/>
              </a:ln>
              <a:solidFill>
                <a:srgbClr val="85A8CE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169" y="1378330"/>
            <a:ext cx="4401009" cy="330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4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CAC3683-7884-6DEB-8BBC-82E5EC73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B54FDB0-88FB-0896-C988-E80166F7E9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副標題 3">
            <a:extLst>
              <a:ext uri="{FF2B5EF4-FFF2-40B4-BE49-F238E27FC236}">
                <a16:creationId xmlns:a16="http://schemas.microsoft.com/office/drawing/2014/main" id="{49EB99CE-A483-5422-E226-BE2C65B8C9EA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435660F-6F8B-4D0A-43BA-3D16392C9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25" y="873419"/>
            <a:ext cx="7592737" cy="4270081"/>
          </a:xfrm>
          <a:prstGeom prst="rect">
            <a:avLst/>
          </a:prstGeom>
        </p:spPr>
      </p:pic>
      <p:sp>
        <p:nvSpPr>
          <p:cNvPr id="6" name="Google Shape;1707;p29">
            <a:extLst>
              <a:ext uri="{FF2B5EF4-FFF2-40B4-BE49-F238E27FC236}">
                <a16:creationId xmlns:a16="http://schemas.microsoft.com/office/drawing/2014/main" id="{21DA1E59-6BF2-80F9-CBAA-FB8762F9289A}"/>
              </a:ext>
            </a:extLst>
          </p:cNvPr>
          <p:cNvSpPr txBox="1">
            <a:spLocks/>
          </p:cNvSpPr>
          <p:nvPr/>
        </p:nvSpPr>
        <p:spPr>
          <a:xfrm>
            <a:off x="441998" y="291374"/>
            <a:ext cx="7880199" cy="908707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85A8CE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新民國小 課室英語工作坊</a:t>
            </a:r>
            <a:endParaRPr kumimoji="0" lang="en-US" altLang="zh-TW" sz="3600" b="1" i="0" u="none" strike="noStrike" kern="0" cap="none" spc="0" normalizeH="0" baseline="0" noProof="0" dirty="0">
              <a:ln>
                <a:noFill/>
              </a:ln>
              <a:solidFill>
                <a:srgbClr val="85A8CE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153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489" y="483536"/>
            <a:ext cx="6237675" cy="4098183"/>
          </a:xfrm>
          <a:prstGeom prst="rect">
            <a:avLst/>
          </a:prstGeom>
        </p:spPr>
      </p:pic>
      <p:sp>
        <p:nvSpPr>
          <p:cNvPr id="6" name="Google Shape;1707;p29"/>
          <p:cNvSpPr txBox="1">
            <a:spLocks/>
          </p:cNvSpPr>
          <p:nvPr/>
        </p:nvSpPr>
        <p:spPr>
          <a:xfrm>
            <a:off x="337826" y="279799"/>
            <a:ext cx="2046559" cy="908707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85A8CE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新民國小</a:t>
            </a:r>
            <a:endParaRPr kumimoji="0" lang="en-US" altLang="zh-TW" sz="2400" b="1" i="0" u="none" strike="noStrike" kern="0" cap="none" spc="0" normalizeH="0" baseline="0" noProof="0" dirty="0">
              <a:ln>
                <a:noFill/>
              </a:ln>
              <a:solidFill>
                <a:srgbClr val="85A8CE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85A8CE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課室英語手冊</a:t>
            </a:r>
            <a:endParaRPr kumimoji="0" lang="en-US" altLang="zh-TW" sz="2400" b="1" i="0" u="none" strike="noStrike" kern="0" cap="none" spc="0" normalizeH="0" baseline="0" noProof="0" dirty="0">
              <a:ln>
                <a:noFill/>
              </a:ln>
              <a:solidFill>
                <a:srgbClr val="85A8CE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767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327" y="397407"/>
            <a:ext cx="6540503" cy="4526174"/>
          </a:xfrm>
          <a:prstGeom prst="rect">
            <a:avLst/>
          </a:prstGeom>
        </p:spPr>
      </p:pic>
      <p:sp>
        <p:nvSpPr>
          <p:cNvPr id="5" name="Google Shape;1707;p29"/>
          <p:cNvSpPr txBox="1">
            <a:spLocks/>
          </p:cNvSpPr>
          <p:nvPr/>
        </p:nvSpPr>
        <p:spPr>
          <a:xfrm>
            <a:off x="337826" y="279799"/>
            <a:ext cx="2046559" cy="908707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85A8CE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新民國小</a:t>
            </a:r>
            <a:endParaRPr kumimoji="0" lang="en-US" altLang="zh-TW" sz="2400" b="1" i="0" u="none" strike="noStrike" kern="0" cap="none" spc="0" normalizeH="0" baseline="0" noProof="0" dirty="0">
              <a:ln>
                <a:noFill/>
              </a:ln>
              <a:solidFill>
                <a:srgbClr val="85A8CE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85A8CE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課室英語手冊</a:t>
            </a:r>
            <a:endParaRPr kumimoji="0" lang="en-US" altLang="zh-TW" sz="2400" b="1" i="0" u="none" strike="noStrike" kern="0" cap="none" spc="0" normalizeH="0" baseline="0" noProof="0" dirty="0">
              <a:ln>
                <a:noFill/>
              </a:ln>
              <a:solidFill>
                <a:srgbClr val="85A8CE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734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58" y="147287"/>
            <a:ext cx="6997700" cy="4944931"/>
          </a:xfrm>
          <a:prstGeom prst="rect">
            <a:avLst/>
          </a:prstGeom>
        </p:spPr>
      </p:pic>
      <p:sp>
        <p:nvSpPr>
          <p:cNvPr id="5" name="Google Shape;1707;p29"/>
          <p:cNvSpPr txBox="1">
            <a:spLocks/>
          </p:cNvSpPr>
          <p:nvPr/>
        </p:nvSpPr>
        <p:spPr>
          <a:xfrm>
            <a:off x="395883" y="147287"/>
            <a:ext cx="2046559" cy="908707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85A8CE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億載國小</a:t>
            </a:r>
            <a:endParaRPr kumimoji="0" lang="en-US" altLang="zh-TW" sz="2400" b="1" i="0" u="none" strike="noStrike" kern="0" cap="none" spc="0" normalizeH="0" baseline="0" noProof="0" dirty="0">
              <a:ln>
                <a:noFill/>
              </a:ln>
              <a:solidFill>
                <a:srgbClr val="85A8CE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85A8CE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課室英語手冊</a:t>
            </a:r>
            <a:endParaRPr kumimoji="0" lang="en-US" altLang="zh-TW" sz="2400" b="1" i="0" u="none" strike="noStrike" kern="0" cap="none" spc="0" normalizeH="0" baseline="0" noProof="0" dirty="0">
              <a:ln>
                <a:noFill/>
              </a:ln>
              <a:solidFill>
                <a:srgbClr val="85A8CE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039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CD0BBA87-16FC-E653-9ADD-F3F16CEB86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5635628"/>
              </p:ext>
            </p:extLst>
          </p:nvPr>
        </p:nvGraphicFramePr>
        <p:xfrm>
          <a:off x="441721" y="1464676"/>
          <a:ext cx="7938951" cy="2491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42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2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32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286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6" marR="68586" marT="34295" marB="34295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43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經常使用的</a:t>
                      </a:r>
                    </a:p>
                  </a:txBody>
                  <a:tcPr marL="68586" marR="68586" marT="34295" marB="34295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學科知識相關</a:t>
                      </a:r>
                    </a:p>
                  </a:txBody>
                  <a:tcPr marL="68586" marR="68586" marT="34295" marB="3429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zh-TW" altLang="en-US" sz="3200" b="1" i="0" u="none" strike="noStrike" cap="non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Arial"/>
                        </a:rPr>
                        <a:t>激發思考</a:t>
                      </a:r>
                    </a:p>
                  </a:txBody>
                  <a:tcPr marL="68586" marR="68586" marT="34295" marB="34295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861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課室語言</a:t>
                      </a:r>
                      <a:endParaRPr lang="en-US" altLang="zh-TW" sz="3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3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操作語言</a:t>
                      </a:r>
                      <a:endParaRPr lang="en-US" altLang="zh-TW" sz="3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3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程序步驟</a:t>
                      </a:r>
                    </a:p>
                  </a:txBody>
                  <a:tcPr marL="68586" marR="68586" marT="34295" marB="34295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3600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領域知識</a:t>
                      </a:r>
                      <a:endParaRPr lang="en-US" altLang="zh-TW" sz="3600" kern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TW" altLang="en-US" sz="3600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學習內容</a:t>
                      </a:r>
                      <a:endParaRPr lang="en-US" altLang="zh-TW" sz="3600" kern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TW" altLang="en-US" sz="3600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核心素養</a:t>
                      </a:r>
                    </a:p>
                  </a:txBody>
                  <a:tcPr marL="68586" marR="68586" marT="34295" marB="3429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3600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有效教學</a:t>
                      </a:r>
                      <a:endParaRPr lang="en-US" altLang="zh-TW" sz="3600" kern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TW" altLang="en-US" sz="3600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互動歷程</a:t>
                      </a:r>
                      <a:endParaRPr lang="en-US" altLang="zh-TW" sz="3600" kern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TW" altLang="en-US" sz="3600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認知思考</a:t>
                      </a:r>
                    </a:p>
                  </a:txBody>
                  <a:tcPr marL="68586" marR="68586" marT="34295" marB="34295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EE193C3-273D-A4A0-3198-036C5F2B8322}"/>
              </a:ext>
            </a:extLst>
          </p:cNvPr>
          <p:cNvSpPr txBox="1"/>
          <p:nvPr/>
        </p:nvSpPr>
        <p:spPr>
          <a:xfrm>
            <a:off x="441721" y="469868"/>
            <a:ext cx="8131755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5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zh-TW" altLang="en-US" sz="4950" kern="1200" dirty="0">
                <a:solidFill>
                  <a:schemeClr val="tx1"/>
                </a:solidFill>
                <a:latin typeface="Microsoft YaHei Light"/>
                <a:ea typeface="Microsoft YaHei UI Light"/>
                <a:cs typeface="+mn-cs"/>
              </a:rPr>
              <a:t>課室中的</a:t>
            </a:r>
            <a:r>
              <a:rPr lang="en-US" altLang="zh-TW" sz="4950" kern="1200" dirty="0">
                <a:solidFill>
                  <a:schemeClr val="tx1"/>
                </a:solidFill>
                <a:latin typeface="Microsoft YaHei Light"/>
                <a:ea typeface="Microsoft YaHei UI Light"/>
                <a:cs typeface="+mn-cs"/>
              </a:rPr>
              <a:t>3</a:t>
            </a:r>
            <a:r>
              <a:rPr lang="zh-TW" altLang="en-US" sz="4950" kern="1200" dirty="0">
                <a:solidFill>
                  <a:schemeClr val="tx1"/>
                </a:solidFill>
                <a:latin typeface="Microsoft YaHei Light"/>
                <a:ea typeface="Microsoft YaHei UI Light"/>
                <a:cs typeface="+mn-cs"/>
              </a:rPr>
              <a:t>種語言</a:t>
            </a:r>
            <a:r>
              <a:rPr lang="en-US" altLang="zh-TW" sz="4950" kern="1200" dirty="0">
                <a:solidFill>
                  <a:schemeClr val="tx1"/>
                </a:solidFill>
                <a:latin typeface="Microsoft YaHei Light"/>
                <a:ea typeface="Microsoft YaHei UI Light"/>
                <a:cs typeface="+mn-cs"/>
              </a:rPr>
              <a:t>(</a:t>
            </a:r>
            <a:r>
              <a:rPr lang="zh-TW" altLang="en-US" sz="4950" kern="1200" dirty="0">
                <a:solidFill>
                  <a:schemeClr val="tx1"/>
                </a:solidFill>
                <a:latin typeface="Microsoft YaHei Light"/>
                <a:ea typeface="Microsoft YaHei UI Light"/>
                <a:cs typeface="+mn-cs"/>
              </a:rPr>
              <a:t> 功能性</a:t>
            </a:r>
            <a:r>
              <a:rPr lang="en-US" altLang="zh-TW" sz="4950" kern="1200" dirty="0">
                <a:solidFill>
                  <a:schemeClr val="tx1"/>
                </a:solidFill>
                <a:latin typeface="Microsoft YaHei Light"/>
                <a:ea typeface="Microsoft YaHei UI Light"/>
                <a:cs typeface="+mn-cs"/>
              </a:rPr>
              <a:t>)</a:t>
            </a:r>
            <a:endParaRPr lang="zh-TW" altLang="en-US" sz="3600" kern="1200" dirty="0">
              <a:solidFill>
                <a:schemeClr val="tx1"/>
              </a:solidFill>
              <a:latin typeface="Microsoft YaHei Light"/>
              <a:ea typeface="Microsoft YaHei UI Light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A4B0D9CD-656D-E93A-EF02-364C5115F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211" y="4028027"/>
            <a:ext cx="84067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icrosoft YaHe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crosoft YaHei Light" panose="020B0502040204020203" pitchFamily="34" charset="-122"/>
                <a:ea typeface="Microsoft YaHei UI Light" panose="020B0502040204020203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icrosoft YaHei Light" panose="020B0502040204020203" pitchFamily="34" charset="-122"/>
                <a:ea typeface="Microsoft YaHei UI Light" panose="020B0502040204020203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icrosoft YaHei Light" panose="020B0502040204020203" pitchFamily="34" charset="-122"/>
                <a:ea typeface="Microsoft YaHei UI Light" panose="020B0502040204020203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icrosoft YaHei Light" panose="020B0502040204020203" pitchFamily="34" charset="-122"/>
                <a:ea typeface="Microsoft YaHei UI Light" panose="020B0502040204020203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icrosoft YaHei Light" panose="020B0502040204020203" pitchFamily="34" charset="-122"/>
                <a:ea typeface="Microsoft YaHei UI Light" panose="020B0502040204020203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icrosoft YaHei Light" panose="020B0502040204020203" pitchFamily="34" charset="-122"/>
                <a:ea typeface="Microsoft YaHei UI Light" panose="020B0502040204020203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icrosoft YaHei Light" panose="020B0502040204020203" pitchFamily="34" charset="-122"/>
                <a:ea typeface="Microsoft YaHei UI Light" panose="020B0502040204020203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icrosoft YaHei Light" panose="020B0502040204020203" pitchFamily="34" charset="-122"/>
                <a:ea typeface="Microsoft YaHei UI Light" panose="020B0502040204020203" pitchFamily="34" charset="-122"/>
              </a:defRPr>
            </a:lvl9pPr>
          </a:lstStyle>
          <a:p>
            <a:pPr marL="342917" lvl="1" algn="ctr" defTabSz="685835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zh-TW" altLang="en-US" kern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課室外，日常生活班級經營，亦可使用課室英語。</a:t>
            </a:r>
            <a:endParaRPr lang="en-US" altLang="zh-TW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17" lvl="1" algn="ctr" defTabSz="685835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zh-TW" altLang="en-US" kern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在真實情境中，為孩子創造使用英語聽說能力的機會</a:t>
            </a:r>
            <a:endParaRPr lang="en-US" altLang="zh-TW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F863FCA-42BC-C022-1EA9-8233709CBB14}"/>
              </a:ext>
            </a:extLst>
          </p:cNvPr>
          <p:cNvSpPr/>
          <p:nvPr/>
        </p:nvSpPr>
        <p:spPr>
          <a:xfrm>
            <a:off x="524396" y="1617785"/>
            <a:ext cx="2372915" cy="233866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35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zh-TW" altLang="en-US" sz="1350" kern="1200">
              <a:solidFill>
                <a:srgbClr val="00B050"/>
              </a:solidFill>
              <a:latin typeface="Microsoft YaHei Light"/>
              <a:ea typeface="Microsoft YaHei UI Light"/>
            </a:endParaRPr>
          </a:p>
        </p:txBody>
      </p:sp>
      <p:pic>
        <p:nvPicPr>
          <p:cNvPr id="1026" name="Picture 2" descr="打勾圖片PNG去背圖| 矢量圖案素材| 免费下载| Pngtree">
            <a:extLst>
              <a:ext uri="{FF2B5EF4-FFF2-40B4-BE49-F238E27FC236}">
                <a16:creationId xmlns:a16="http://schemas.microsoft.com/office/drawing/2014/main" id="{29E5970D-E976-1EB3-6803-2089ECB06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363" y="915059"/>
            <a:ext cx="956071" cy="95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22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428" y="0"/>
            <a:ext cx="4807857" cy="4921250"/>
          </a:xfrm>
          <a:prstGeom prst="rect">
            <a:avLst/>
          </a:prstGeom>
        </p:spPr>
      </p:pic>
      <p:sp>
        <p:nvSpPr>
          <p:cNvPr id="4" name="Google Shape;1707;p29"/>
          <p:cNvSpPr txBox="1">
            <a:spLocks/>
          </p:cNvSpPr>
          <p:nvPr/>
        </p:nvSpPr>
        <p:spPr>
          <a:xfrm>
            <a:off x="395883" y="147287"/>
            <a:ext cx="2046559" cy="908707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85A8CE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億載國小</a:t>
            </a:r>
            <a:endParaRPr kumimoji="0" lang="en-US" altLang="zh-TW" sz="2400" b="1" i="0" u="none" strike="noStrike" kern="0" cap="none" spc="0" normalizeH="0" baseline="0" noProof="0" dirty="0">
              <a:ln>
                <a:noFill/>
              </a:ln>
              <a:solidFill>
                <a:srgbClr val="85A8CE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85A8CE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課室英語手冊</a:t>
            </a:r>
            <a:endParaRPr kumimoji="0" lang="en-US" altLang="zh-TW" sz="2400" b="1" i="0" u="none" strike="noStrike" kern="0" cap="none" spc="0" normalizeH="0" baseline="0" noProof="0" dirty="0">
              <a:ln>
                <a:noFill/>
              </a:ln>
              <a:solidFill>
                <a:srgbClr val="85A8CE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8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35092" t="19806" r="15098" b="18872"/>
          <a:stretch/>
        </p:blipFill>
        <p:spPr>
          <a:xfrm>
            <a:off x="0" y="0"/>
            <a:ext cx="8900932" cy="5143500"/>
          </a:xfrm>
          <a:prstGeom prst="rect">
            <a:avLst/>
          </a:prstGeom>
        </p:spPr>
      </p:pic>
      <p:sp>
        <p:nvSpPr>
          <p:cNvPr id="3" name="Google Shape;1707;p29"/>
          <p:cNvSpPr txBox="1">
            <a:spLocks/>
          </p:cNvSpPr>
          <p:nvPr/>
        </p:nvSpPr>
        <p:spPr>
          <a:xfrm>
            <a:off x="6970303" y="4140552"/>
            <a:ext cx="2046559" cy="908707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六甲國中</a:t>
            </a:r>
            <a:endParaRPr kumimoji="0" lang="en-US" altLang="zh-TW" sz="2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課</a:t>
            </a: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室</a:t>
            </a:r>
            <a:r>
              <a:rPr kumimoji="0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英語指引</a:t>
            </a:r>
            <a:endParaRPr kumimoji="0" lang="en-US" altLang="zh-TW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345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67700" y="1365069"/>
            <a:ext cx="7208700" cy="1918800"/>
          </a:xfrm>
        </p:spPr>
        <p:txBody>
          <a:bodyPr/>
          <a:lstStyle/>
          <a:p>
            <a:r>
              <a:rPr lang="zh-TW" altLang="en-US" sz="4800" dirty="0" smtClean="0"/>
              <a:t>學校實務經驗分</a:t>
            </a:r>
            <a:r>
              <a:rPr lang="zh-TW" altLang="en-US" sz="4800" dirty="0"/>
              <a:t>享</a:t>
            </a:r>
          </a:p>
        </p:txBody>
      </p:sp>
    </p:spTree>
    <p:extLst>
      <p:ext uri="{BB962C8B-B14F-4D97-AF65-F5344CB8AC3E}">
        <p14:creationId xmlns:p14="http://schemas.microsoft.com/office/powerpoint/2010/main" val="356564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7" t="5285" r="19590" b="6070"/>
          <a:stretch/>
        </p:blipFill>
        <p:spPr>
          <a:xfrm>
            <a:off x="566548" y="1079797"/>
            <a:ext cx="2252486" cy="180551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8" t="8535" r="16072" b="4284"/>
          <a:stretch/>
        </p:blipFill>
        <p:spPr>
          <a:xfrm>
            <a:off x="5337130" y="1056781"/>
            <a:ext cx="2150773" cy="180003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8" t="4531" r="8073" b="4518"/>
          <a:stretch/>
        </p:blipFill>
        <p:spPr>
          <a:xfrm>
            <a:off x="3037373" y="3172667"/>
            <a:ext cx="1882358" cy="160267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2" t="31348" r="32606" b="9143"/>
          <a:stretch/>
        </p:blipFill>
        <p:spPr>
          <a:xfrm>
            <a:off x="3037373" y="1079797"/>
            <a:ext cx="1996225" cy="168666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9" t="30769" r="30369" b="8662"/>
          <a:stretch/>
        </p:blipFill>
        <p:spPr>
          <a:xfrm>
            <a:off x="605384" y="3122375"/>
            <a:ext cx="2213650" cy="158438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6" t="5523" r="9421" b="13821"/>
          <a:stretch/>
        </p:blipFill>
        <p:spPr>
          <a:xfrm>
            <a:off x="5337130" y="3172667"/>
            <a:ext cx="2201260" cy="1545236"/>
          </a:xfrm>
          <a:prstGeom prst="rect">
            <a:avLst/>
          </a:prstGeom>
        </p:spPr>
      </p:pic>
      <p:sp>
        <p:nvSpPr>
          <p:cNvPr id="8" name="圓角矩形 7"/>
          <p:cNvSpPr/>
          <p:nvPr/>
        </p:nvSpPr>
        <p:spPr>
          <a:xfrm>
            <a:off x="389463" y="173599"/>
            <a:ext cx="7610784" cy="61762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solidFill>
                  <a:srgbClr val="F4F7F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和順國中各課程使用課室英語</a:t>
            </a:r>
            <a:endParaRPr lang="zh-TW" altLang="en-US" sz="3200" b="1" dirty="0">
              <a:solidFill>
                <a:srgbClr val="F4F7F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3281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矩形 7"/>
          <p:cNvSpPr/>
          <p:nvPr/>
        </p:nvSpPr>
        <p:spPr>
          <a:xfrm>
            <a:off x="389463" y="173599"/>
            <a:ext cx="7610784" cy="61762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solidFill>
                  <a:srgbClr val="F4F7F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校刊持續推廣校內雙語教育作法</a:t>
            </a:r>
            <a:endParaRPr lang="zh-TW" altLang="en-US" sz="3200" b="1" dirty="0">
              <a:solidFill>
                <a:srgbClr val="F4F7F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9" t="18284" r="12864" b="6932"/>
          <a:stretch/>
        </p:blipFill>
        <p:spPr>
          <a:xfrm rot="5400000">
            <a:off x="2220292" y="1430038"/>
            <a:ext cx="4083433" cy="280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93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07;p29"/>
          <p:cNvSpPr txBox="1">
            <a:spLocks/>
          </p:cNvSpPr>
          <p:nvPr/>
        </p:nvSpPr>
        <p:spPr>
          <a:xfrm>
            <a:off x="387548" y="173865"/>
            <a:ext cx="2046559" cy="908707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zh-TW" sz="2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新市國中</a:t>
            </a:r>
            <a:endParaRPr lang="en-US" altLang="zh-TW" sz="2400" b="1" noProof="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作</a:t>
            </a:r>
            <a:r>
              <a:rPr kumimoji="0" lang="zh-TW" altLang="en-US" sz="2400" b="1" i="0" u="none" strike="noStrike" kern="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法</a:t>
            </a:r>
            <a:endParaRPr kumimoji="0" lang="en-US" altLang="zh-TW" sz="2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zh-TW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3" name="文字版面配置區 2"/>
          <p:cNvSpPr txBox="1">
            <a:spLocks/>
          </p:cNvSpPr>
          <p:nvPr/>
        </p:nvSpPr>
        <p:spPr>
          <a:xfrm>
            <a:off x="880986" y="1236373"/>
            <a:ext cx="7704000" cy="363743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04825" lvl="1" indent="-342900">
              <a:buFont typeface="Wingdings" panose="05000000000000000000" pitchFamily="2" charset="2"/>
              <a:buChar char="n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確定學校須通過認證人數門檻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04825" lvl="1" indent="-342900">
              <a:buFont typeface="Wingdings" panose="05000000000000000000" pitchFamily="2" charset="2"/>
              <a:buChar char="n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盤點已符合認證人數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04825" lvl="1" indent="-342900">
              <a:buFont typeface="Wingdings" panose="05000000000000000000" pitchFamily="2" charset="2"/>
              <a:buChar char="n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依學校狀況設定推動領域順序與學年度預設目標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62025" lvl="2" indent="-342900">
              <a:buFont typeface="Wingdings" panose="05000000000000000000" pitchFamily="2" charset="2"/>
              <a:buChar char="n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以英語領域與雙語社群優先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62025" lvl="2" indent="-342900">
              <a:buFont typeface="Wingdings" panose="05000000000000000000" pitchFamily="2" charset="2"/>
              <a:buChar char="n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非英語科但英語能力有潛力比較不排斥人員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62025" lvl="2" indent="-342900">
              <a:buFont typeface="Wingdings" panose="05000000000000000000" pitchFamily="2" charset="2"/>
              <a:buChar char="n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健體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藝文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綜合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行政團隊優先鼓勵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62025" lvl="2" indent="-342900">
              <a:buFont typeface="Wingdings" panose="05000000000000000000" pitchFamily="2" charset="2"/>
              <a:buChar char="n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其它領域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62025" lvl="2" indent="-342900">
              <a:buFont typeface="Wingdings" panose="05000000000000000000" pitchFamily="2" charset="2"/>
              <a:buChar char="n"/>
            </a:pP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62025" lvl="2" indent="-342900">
              <a:buFont typeface="Wingdings" panose="05000000000000000000" pitchFamily="2" charset="2"/>
              <a:buChar char="n"/>
            </a:pP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62025" lvl="2" indent="-342900">
              <a:buFont typeface="Wingdings" panose="05000000000000000000" pitchFamily="2" charset="2"/>
              <a:buChar char="n"/>
            </a:pP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19125" lvl="2"/>
            <a:endParaRPr lang="zh-TW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8139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1138563" y="862884"/>
            <a:ext cx="7123234" cy="45972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28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設定推動領域順序與學年度預設目標參考</a:t>
            </a:r>
            <a:endParaRPr lang="zh-TW" altLang="en-US" sz="1200" b="1" dirty="0">
              <a:solidFill>
                <a:srgbClr val="C00000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886" y="1678868"/>
            <a:ext cx="6878348" cy="224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5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624970" y="809180"/>
            <a:ext cx="7704000" cy="6345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800" kern="15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善用各校種子講師</a:t>
            </a:r>
            <a:r>
              <a:rPr lang="en-US" altLang="zh-TW" sz="2800" kern="15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kern="15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工作坊時間</a:t>
            </a:r>
            <a:r>
              <a:rPr lang="en-US" altLang="zh-TW" sz="2800" kern="15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800" kern="15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彈性</a:t>
            </a:r>
            <a:r>
              <a:rPr lang="en-US" altLang="zh-TW" sz="2800" kern="15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zh-TW" sz="2800" kern="15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/>
            </a:r>
            <a:br>
              <a:rPr lang="zh-TW" altLang="zh-TW" sz="2800" kern="15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endParaRPr lang="zh-TW" altLang="en-US" sz="28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777246"/>
              </p:ext>
            </p:extLst>
          </p:nvPr>
        </p:nvGraphicFramePr>
        <p:xfrm>
          <a:off x="907961" y="1610932"/>
          <a:ext cx="7128457" cy="2994120"/>
        </p:xfrm>
        <a:graphic>
          <a:graphicData uri="http://schemas.openxmlformats.org/drawingml/2006/table">
            <a:tbl>
              <a:tblPr firstRow="1" firstCol="1" bandRow="1"/>
              <a:tblGrid>
                <a:gridCol w="4280088">
                  <a:extLst>
                    <a:ext uri="{9D8B030D-6E8A-4147-A177-3AD203B41FA5}">
                      <a16:colId xmlns:a16="http://schemas.microsoft.com/office/drawing/2014/main" val="467687672"/>
                    </a:ext>
                  </a:extLst>
                </a:gridCol>
                <a:gridCol w="2848369">
                  <a:extLst>
                    <a:ext uri="{9D8B030D-6E8A-4147-A177-3AD203B41FA5}">
                      <a16:colId xmlns:a16="http://schemas.microsoft.com/office/drawing/2014/main" val="3115838445"/>
                    </a:ext>
                  </a:extLst>
                </a:gridCol>
              </a:tblGrid>
              <a:tr h="59882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50" dirty="0">
                          <a:effectLst/>
                        </a:rPr>
                        <a:t>課程暖身</a:t>
                      </a:r>
                      <a:r>
                        <a:rPr lang="en-US" sz="1400" kern="150" dirty="0">
                          <a:effectLst/>
                        </a:rPr>
                        <a:t>(</a:t>
                      </a:r>
                      <a:r>
                        <a:rPr lang="zh-TW" sz="1400" kern="150" dirty="0">
                          <a:effectLst/>
                        </a:rPr>
                        <a:t>點名</a:t>
                      </a:r>
                      <a:r>
                        <a:rPr lang="en-US" sz="1400" kern="150" dirty="0">
                          <a:effectLst/>
                        </a:rPr>
                        <a:t>/</a:t>
                      </a:r>
                      <a:r>
                        <a:rPr lang="zh-TW" sz="1400" kern="150" dirty="0">
                          <a:effectLst/>
                        </a:rPr>
                        <a:t>問候</a:t>
                      </a:r>
                      <a:r>
                        <a:rPr lang="en-US" sz="1400" kern="150" dirty="0">
                          <a:effectLst/>
                        </a:rPr>
                        <a:t>/</a:t>
                      </a:r>
                      <a:r>
                        <a:rPr lang="zh-TW" sz="1400" kern="150" dirty="0">
                          <a:effectLst/>
                        </a:rPr>
                        <a:t>請求協助等</a:t>
                      </a:r>
                      <a:r>
                        <a:rPr lang="en-US" sz="1400" kern="150" dirty="0">
                          <a:effectLst/>
                        </a:rPr>
                        <a:t>)</a:t>
                      </a:r>
                      <a:endParaRPr lang="zh-TW" sz="14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50" dirty="0">
                          <a:effectLst/>
                        </a:rPr>
                        <a:t>口語練習</a:t>
                      </a:r>
                      <a:r>
                        <a:rPr lang="en-US" sz="1400" kern="150" dirty="0">
                          <a:effectLst/>
                        </a:rPr>
                        <a:t>/</a:t>
                      </a:r>
                      <a:r>
                        <a:rPr lang="zh-TW" sz="1400" kern="150" dirty="0">
                          <a:effectLst/>
                        </a:rPr>
                        <a:t>情境演練</a:t>
                      </a:r>
                      <a:endParaRPr lang="zh-TW" sz="14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07990780"/>
                  </a:ext>
                </a:extLst>
              </a:tr>
              <a:tr h="59882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50" dirty="0">
                          <a:effectLst/>
                        </a:rPr>
                        <a:t>呈現教學</a:t>
                      </a:r>
                      <a:r>
                        <a:rPr lang="zh-TW" sz="1400" kern="150" dirty="0" smtClean="0">
                          <a:effectLst/>
                        </a:rPr>
                        <a:t>重點</a:t>
                      </a:r>
                      <a:r>
                        <a:rPr lang="en-US" sz="1400" kern="150" dirty="0" smtClean="0">
                          <a:effectLst/>
                        </a:rPr>
                        <a:t>(</a:t>
                      </a:r>
                      <a:r>
                        <a:rPr lang="zh-TW" sz="1400" kern="150" dirty="0">
                          <a:effectLst/>
                        </a:rPr>
                        <a:t>確認理解</a:t>
                      </a:r>
                      <a:r>
                        <a:rPr lang="en-US" sz="1400" kern="150" dirty="0">
                          <a:effectLst/>
                        </a:rPr>
                        <a:t>/</a:t>
                      </a:r>
                      <a:r>
                        <a:rPr lang="zh-TW" sz="1400" kern="150" dirty="0">
                          <a:effectLst/>
                        </a:rPr>
                        <a:t>上課問答</a:t>
                      </a:r>
                      <a:r>
                        <a:rPr lang="en-US" sz="1400" kern="150" dirty="0">
                          <a:effectLst/>
                        </a:rPr>
                        <a:t>)</a:t>
                      </a:r>
                      <a:endParaRPr lang="zh-TW" sz="14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50" dirty="0">
                          <a:effectLst/>
                        </a:rPr>
                        <a:t>口語練習</a:t>
                      </a:r>
                      <a:r>
                        <a:rPr lang="en-US" sz="1400" kern="150" dirty="0">
                          <a:effectLst/>
                        </a:rPr>
                        <a:t>/</a:t>
                      </a:r>
                      <a:r>
                        <a:rPr lang="zh-TW" sz="1400" kern="150" dirty="0">
                          <a:effectLst/>
                        </a:rPr>
                        <a:t>情境演練</a:t>
                      </a:r>
                      <a:endParaRPr lang="zh-TW" sz="14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70124416"/>
                  </a:ext>
                </a:extLst>
              </a:tr>
              <a:tr h="59882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50" dirty="0">
                          <a:effectLst/>
                        </a:rPr>
                        <a:t>進行練習</a:t>
                      </a:r>
                      <a:r>
                        <a:rPr lang="zh-TW" sz="1400" kern="150" dirty="0" smtClean="0">
                          <a:effectLst/>
                        </a:rPr>
                        <a:t>活動</a:t>
                      </a:r>
                      <a:r>
                        <a:rPr lang="en-US" sz="1400" kern="150" dirty="0" smtClean="0">
                          <a:effectLst/>
                        </a:rPr>
                        <a:t>(</a:t>
                      </a:r>
                      <a:r>
                        <a:rPr lang="zh-TW" sz="1400" kern="150" dirty="0">
                          <a:effectLst/>
                        </a:rPr>
                        <a:t>分組</a:t>
                      </a:r>
                      <a:r>
                        <a:rPr lang="en-US" sz="1400" kern="150" dirty="0">
                          <a:effectLst/>
                        </a:rPr>
                        <a:t>/</a:t>
                      </a:r>
                      <a:r>
                        <a:rPr lang="zh-TW" sz="1400" kern="150" dirty="0">
                          <a:effectLst/>
                        </a:rPr>
                        <a:t>收發作業</a:t>
                      </a:r>
                      <a:r>
                        <a:rPr lang="en-US" sz="1400" kern="150" dirty="0">
                          <a:effectLst/>
                        </a:rPr>
                        <a:t>/</a:t>
                      </a:r>
                      <a:r>
                        <a:rPr lang="zh-TW" sz="1400" kern="150" dirty="0">
                          <a:effectLst/>
                        </a:rPr>
                        <a:t>考卷</a:t>
                      </a:r>
                      <a:r>
                        <a:rPr lang="en-US" sz="1400" kern="150" dirty="0">
                          <a:effectLst/>
                        </a:rPr>
                        <a:t>/</a:t>
                      </a:r>
                      <a:r>
                        <a:rPr lang="zh-TW" sz="1400" kern="150" dirty="0">
                          <a:effectLst/>
                        </a:rPr>
                        <a:t>讚美</a:t>
                      </a:r>
                      <a:r>
                        <a:rPr lang="en-US" sz="1400" kern="150" dirty="0">
                          <a:effectLst/>
                        </a:rPr>
                        <a:t>)</a:t>
                      </a:r>
                      <a:endParaRPr lang="zh-TW" sz="14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50" dirty="0">
                          <a:effectLst/>
                        </a:rPr>
                        <a:t>口語練習</a:t>
                      </a:r>
                      <a:r>
                        <a:rPr lang="en-US" sz="1400" kern="150" dirty="0">
                          <a:effectLst/>
                        </a:rPr>
                        <a:t>/</a:t>
                      </a:r>
                      <a:r>
                        <a:rPr lang="zh-TW" sz="1400" kern="150" dirty="0">
                          <a:effectLst/>
                        </a:rPr>
                        <a:t>情境演練</a:t>
                      </a:r>
                      <a:endParaRPr lang="zh-TW" sz="14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98857026"/>
                  </a:ext>
                </a:extLst>
              </a:tr>
              <a:tr h="59882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50" dirty="0">
                          <a:effectLst/>
                        </a:rPr>
                        <a:t>進行產出</a:t>
                      </a:r>
                      <a:r>
                        <a:rPr lang="zh-TW" sz="1400" kern="150" dirty="0" smtClean="0">
                          <a:effectLst/>
                        </a:rPr>
                        <a:t>活動</a:t>
                      </a:r>
                      <a:r>
                        <a:rPr lang="en-US" sz="1400" kern="150" dirty="0" smtClean="0">
                          <a:effectLst/>
                        </a:rPr>
                        <a:t>(</a:t>
                      </a:r>
                      <a:r>
                        <a:rPr lang="zh-TW" sz="1400" kern="150" dirty="0">
                          <a:effectLst/>
                        </a:rPr>
                        <a:t>管理</a:t>
                      </a:r>
                      <a:r>
                        <a:rPr lang="en-US" sz="1400" kern="150" dirty="0">
                          <a:effectLst/>
                        </a:rPr>
                        <a:t>/</a:t>
                      </a:r>
                      <a:r>
                        <a:rPr lang="zh-TW" sz="1400" kern="150" dirty="0">
                          <a:effectLst/>
                        </a:rPr>
                        <a:t>提醒注意</a:t>
                      </a:r>
                      <a:r>
                        <a:rPr lang="en-US" sz="1400" kern="150" dirty="0">
                          <a:effectLst/>
                        </a:rPr>
                        <a:t>/</a:t>
                      </a:r>
                      <a:r>
                        <a:rPr lang="zh-TW" sz="1400" kern="150" dirty="0">
                          <a:effectLst/>
                        </a:rPr>
                        <a:t>讚美</a:t>
                      </a:r>
                      <a:r>
                        <a:rPr lang="en-US" sz="1400" kern="150" dirty="0">
                          <a:effectLst/>
                        </a:rPr>
                        <a:t>)</a:t>
                      </a:r>
                      <a:endParaRPr lang="zh-TW" sz="14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50" dirty="0">
                          <a:effectLst/>
                        </a:rPr>
                        <a:t>口語練習</a:t>
                      </a:r>
                      <a:r>
                        <a:rPr lang="en-US" sz="1400" kern="150" dirty="0">
                          <a:effectLst/>
                        </a:rPr>
                        <a:t>/</a:t>
                      </a:r>
                      <a:r>
                        <a:rPr lang="zh-TW" sz="1400" kern="150" dirty="0">
                          <a:effectLst/>
                        </a:rPr>
                        <a:t>情境演練</a:t>
                      </a:r>
                      <a:endParaRPr lang="zh-TW" sz="14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52849873"/>
                  </a:ext>
                </a:extLst>
              </a:tr>
              <a:tr h="59882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50" dirty="0">
                          <a:effectLst/>
                        </a:rPr>
                        <a:t>結束</a:t>
                      </a:r>
                      <a:r>
                        <a:rPr lang="zh-TW" sz="1400" kern="150" dirty="0" smtClean="0">
                          <a:effectLst/>
                        </a:rPr>
                        <a:t>課程</a:t>
                      </a:r>
                      <a:r>
                        <a:rPr lang="en-US" sz="1400" kern="150" dirty="0" smtClean="0">
                          <a:effectLst/>
                        </a:rPr>
                        <a:t>(</a:t>
                      </a:r>
                      <a:r>
                        <a:rPr lang="zh-TW" sz="1400" kern="150" dirty="0">
                          <a:effectLst/>
                        </a:rPr>
                        <a:t>總評學生整體表現</a:t>
                      </a:r>
                      <a:r>
                        <a:rPr lang="en-US" sz="1400" kern="150" dirty="0">
                          <a:effectLst/>
                        </a:rPr>
                        <a:t>/</a:t>
                      </a:r>
                      <a:r>
                        <a:rPr lang="zh-TW" sz="1400" kern="150" dirty="0">
                          <a:effectLst/>
                        </a:rPr>
                        <a:t>宣布回家作業</a:t>
                      </a:r>
                      <a:r>
                        <a:rPr lang="en-US" sz="1400" kern="150" dirty="0">
                          <a:effectLst/>
                        </a:rPr>
                        <a:t>/</a:t>
                      </a:r>
                      <a:r>
                        <a:rPr lang="zh-TW" sz="1400" kern="150" dirty="0">
                          <a:effectLst/>
                        </a:rPr>
                        <a:t>結束課程</a:t>
                      </a:r>
                      <a:r>
                        <a:rPr lang="en-US" sz="1400" kern="150" dirty="0">
                          <a:effectLst/>
                        </a:rPr>
                        <a:t>)</a:t>
                      </a:r>
                      <a:endParaRPr lang="zh-TW" sz="14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50" dirty="0">
                          <a:effectLst/>
                        </a:rPr>
                        <a:t>口語練習</a:t>
                      </a:r>
                      <a:r>
                        <a:rPr lang="en-US" sz="1400" kern="150" dirty="0">
                          <a:effectLst/>
                        </a:rPr>
                        <a:t>/</a:t>
                      </a:r>
                      <a:r>
                        <a:rPr lang="zh-TW" sz="1400" kern="150" dirty="0">
                          <a:effectLst/>
                        </a:rPr>
                        <a:t>情境演練</a:t>
                      </a:r>
                      <a:endParaRPr lang="zh-TW" sz="14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263028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978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624970" y="809180"/>
            <a:ext cx="7704000" cy="6345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zh-TW" altLang="en-US" sz="28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標題 4"/>
          <p:cNvSpPr txBox="1">
            <a:spLocks/>
          </p:cNvSpPr>
          <p:nvPr/>
        </p:nvSpPr>
        <p:spPr>
          <a:xfrm>
            <a:off x="624970" y="1002537"/>
            <a:ext cx="7704000" cy="76874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61925" algn="ctr"/>
            <a:r>
              <a:rPr lang="zh-TW" altLang="en-US" sz="32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提供課室英語參考句型資料本</a:t>
            </a:r>
            <a:endParaRPr lang="en-US" altLang="zh-TW" sz="32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版面配置區 2"/>
          <p:cNvSpPr txBox="1">
            <a:spLocks/>
          </p:cNvSpPr>
          <p:nvPr/>
        </p:nvSpPr>
        <p:spPr>
          <a:xfrm>
            <a:off x="1081825" y="1886755"/>
            <a:ext cx="6851562" cy="211213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04825" indent="-342900">
              <a:buFont typeface="Wingdings" panose="05000000000000000000" pitchFamily="2" charset="2"/>
              <a:buChar char="n"/>
            </a:pPr>
            <a:r>
              <a:rPr lang="zh-TW" altLang="en-US" sz="3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客製化產出課室英語運用簡單腳本</a:t>
            </a:r>
            <a:endParaRPr lang="en-US" altLang="zh-TW" sz="3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04825" indent="-342900">
              <a:buFont typeface="Wingdings" panose="05000000000000000000" pitchFamily="2" charset="2"/>
              <a:buChar char="n"/>
            </a:pPr>
            <a:r>
              <a:rPr lang="zh-TW" altLang="en-US" sz="3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練習與協助</a:t>
            </a:r>
            <a:r>
              <a:rPr lang="en-US" altLang="zh-TW" sz="3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種子老師</a:t>
            </a:r>
            <a:r>
              <a:rPr lang="en-US" altLang="zh-TW" sz="3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外師</a:t>
            </a:r>
            <a:r>
              <a:rPr lang="en-US" altLang="zh-TW" sz="3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504825" indent="-342900">
              <a:buFont typeface="Wingdings" panose="05000000000000000000" pitchFamily="2" charset="2"/>
              <a:buChar char="n"/>
            </a:pPr>
            <a:r>
              <a:rPr lang="zh-TW" altLang="en-US" sz="3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配合公開觀課錄影</a:t>
            </a:r>
            <a:endParaRPr lang="en-US" altLang="zh-TW" sz="3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04825" indent="-342900">
              <a:buFont typeface="Wingdings" panose="05000000000000000000" pitchFamily="2" charset="2"/>
              <a:buChar char="n"/>
            </a:pPr>
            <a:r>
              <a:rPr lang="zh-TW" altLang="en-US" sz="3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協助配置人力</a:t>
            </a:r>
            <a:endParaRPr lang="en-US" altLang="zh-TW" sz="32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04825" indent="-342900">
              <a:buFont typeface="Arial" panose="020B0604020202020204" pitchFamily="34" charset="0"/>
              <a:buChar char="•"/>
            </a:pPr>
            <a:endParaRPr lang="zh-TW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7030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07FD8D2C-EE95-02A8-949C-8D8141F63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386" y="1075386"/>
            <a:ext cx="8104554" cy="378500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TW" sz="4400" dirty="0"/>
              <a:t>Thank you for listening</a:t>
            </a:r>
            <a:r>
              <a:rPr lang="en-US" altLang="zh-TW" sz="4400" dirty="0" smtClean="0"/>
              <a:t>!</a:t>
            </a:r>
            <a:br>
              <a:rPr lang="en-US" altLang="zh-TW" sz="4400" dirty="0" smtClean="0"/>
            </a:br>
            <a:r>
              <a:rPr lang="zh-TW" altLang="en-US" sz="4400" dirty="0" smtClean="0"/>
              <a:t>讓我們一起為孩子</a:t>
            </a:r>
            <a:r>
              <a:rPr lang="en-US" altLang="zh-TW" sz="4400" dirty="0" smtClean="0"/>
              <a:t/>
            </a:r>
            <a:br>
              <a:rPr lang="en-US" altLang="zh-TW" sz="4400" dirty="0" smtClean="0"/>
            </a:br>
            <a:r>
              <a:rPr lang="zh-TW" altLang="en-US" sz="4400" dirty="0" smtClean="0"/>
              <a:t>「開口講英語」</a:t>
            </a:r>
            <a:r>
              <a:rPr lang="en-US" altLang="zh-TW" sz="4400" dirty="0" smtClean="0"/>
              <a:t/>
            </a:r>
            <a:br>
              <a:rPr lang="en-US" altLang="zh-TW" sz="4400" dirty="0" smtClean="0"/>
            </a:br>
            <a:r>
              <a:rPr lang="en-US" altLang="zh-TW" sz="4400" dirty="0" smtClean="0"/>
              <a:t/>
            </a:r>
            <a:br>
              <a:rPr lang="en-US" altLang="zh-TW" sz="4400" dirty="0" smtClean="0"/>
            </a:br>
            <a:r>
              <a:rPr lang="zh-TW" altLang="en-US" sz="2400" dirty="0"/>
              <a:t>讓孩子在</a:t>
            </a:r>
            <a:r>
              <a:rPr lang="zh-TW" altLang="en-US" sz="2400" dirty="0" smtClean="0"/>
              <a:t>校園情境中打開英語的耳朵及嘴巴</a:t>
            </a:r>
            <a:r>
              <a:rPr lang="en-US" altLang="zh-TW" sz="2400" dirty="0" smtClean="0"/>
              <a:t> </a:t>
            </a:r>
            <a:r>
              <a:rPr lang="en-US" altLang="zh-TW" sz="4000" dirty="0"/>
              <a:t/>
            </a:r>
            <a:br>
              <a:rPr lang="en-US" altLang="zh-TW" sz="4000" dirty="0"/>
            </a:b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24913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4705;p171" descr="1110906臺南市雙語教育懶人包_局長定稿_頁面_08">
            <a:extLst>
              <a:ext uri="{FF2B5EF4-FFF2-40B4-BE49-F238E27FC236}">
                <a16:creationId xmlns:a16="http://schemas.microsoft.com/office/drawing/2014/main" id="{CE75677C-3521-DC90-5DFD-1AEF57B0207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5569" y="390769"/>
            <a:ext cx="7635631" cy="454073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B13C0D6-BF77-2BA9-B33A-44D911A83D96}"/>
              </a:ext>
            </a:extLst>
          </p:cNvPr>
          <p:cNvSpPr/>
          <p:nvPr/>
        </p:nvSpPr>
        <p:spPr>
          <a:xfrm>
            <a:off x="859692" y="1703754"/>
            <a:ext cx="2414954" cy="304897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Picture 2" descr="打勾圖片PNG去背圖| 矢量圖案素材| 免费下载| Pngtree">
            <a:extLst>
              <a:ext uri="{FF2B5EF4-FFF2-40B4-BE49-F238E27FC236}">
                <a16:creationId xmlns:a16="http://schemas.microsoft.com/office/drawing/2014/main" id="{083AE2F2-BF65-9962-4CBE-995A6329E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47" y="930690"/>
            <a:ext cx="956071" cy="95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26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07FD8D2C-EE95-02A8-949C-8D8141F63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24" y="1674254"/>
            <a:ext cx="8104554" cy="23310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TW" sz="8800" dirty="0" smtClean="0"/>
              <a:t>Q&amp;A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16785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91D72-27A1-84C9-E3ED-6F7238B61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197" y="660390"/>
            <a:ext cx="7484012" cy="3756865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altLang="zh-TW" sz="3200" dirty="0" smtClean="0"/>
              <a:t>Q1</a:t>
            </a:r>
            <a:r>
              <a:rPr lang="zh-TW" altLang="en-US" sz="3200" dirty="0" smtClean="0"/>
              <a:t>：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國文老師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本土語老師也都列入認證母數嗎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b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200" dirty="0" smtClean="0">
                <a:solidFill>
                  <a:srgbClr val="C00000"/>
                </a:solidFill>
              </a:rPr>
              <a:t>A</a:t>
            </a:r>
            <a:r>
              <a:rPr lang="zh-TW" altLang="en-US" sz="3200" dirty="0" smtClean="0">
                <a:solidFill>
                  <a:srgbClr val="C00000"/>
                </a:solidFill>
              </a:rPr>
              <a:t>：課室英語不影響學科本身的學習，主要增加英語聽說的環境，任何學科教師都可進行</a:t>
            </a:r>
            <a:r>
              <a:rPr lang="zh-TW" altLang="en-US" sz="3200" dirty="0" smtClean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TW" alt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54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91D72-27A1-84C9-E3ED-6F7238B61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197" y="660390"/>
            <a:ext cx="7484012" cy="3756865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altLang="zh-TW" sz="3200" dirty="0" smtClean="0"/>
              <a:t>Q</a:t>
            </a:r>
            <a:r>
              <a:rPr lang="en-US" altLang="zh-TW" sz="3200" dirty="0"/>
              <a:t>2</a:t>
            </a:r>
            <a:r>
              <a:rPr lang="zh-TW" altLang="en-US" sz="3200" dirty="0" smtClean="0"/>
              <a:t>：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zh-TW" altLang="en-US" sz="3200" dirty="0" smtClean="0"/>
              <a:t>課室英</a:t>
            </a:r>
            <a:r>
              <a:rPr lang="zh-TW" altLang="en-US" sz="3200" dirty="0"/>
              <a:t>語</a:t>
            </a:r>
            <a:r>
              <a:rPr lang="zh-TW" altLang="en-US" sz="3200" dirty="0" smtClean="0"/>
              <a:t>每</a:t>
            </a:r>
            <a:r>
              <a:rPr lang="zh-TW" altLang="en-US" sz="3200" dirty="0"/>
              <a:t>個面向大約要幾句話才算通過</a:t>
            </a:r>
            <a:r>
              <a:rPr lang="en-US" altLang="zh-TW" sz="3200" dirty="0" smtClean="0"/>
              <a:t>?</a:t>
            </a:r>
            <a:r>
              <a:rPr lang="zh-TW" altLang="en-US" sz="3200" dirty="0" smtClean="0"/>
              <a:t>　因為</a:t>
            </a:r>
            <a:r>
              <a:rPr lang="zh-TW" altLang="en-US" sz="3200" dirty="0"/>
              <a:t>學校要作成懶人</a:t>
            </a:r>
            <a:r>
              <a:rPr lang="zh-TW" altLang="en-US" sz="3200" dirty="0" smtClean="0"/>
              <a:t>包，</a:t>
            </a:r>
            <a:r>
              <a:rPr lang="en-US" altLang="zh-TW" sz="3200" dirty="0" smtClean="0"/>
              <a:t> </a:t>
            </a:r>
            <a:r>
              <a:rPr lang="zh-TW" altLang="en-US" sz="3200" dirty="0"/>
              <a:t>讓全</a:t>
            </a:r>
            <a:r>
              <a:rPr lang="zh-TW" altLang="en-US" sz="3200" dirty="0" smtClean="0"/>
              <a:t>校老師使用，</a:t>
            </a:r>
            <a:r>
              <a:rPr lang="en-US" altLang="zh-TW" sz="3200" dirty="0" smtClean="0"/>
              <a:t> </a:t>
            </a:r>
            <a:r>
              <a:rPr lang="zh-TW" altLang="en-US" sz="3200" dirty="0"/>
              <a:t>所以要</a:t>
            </a:r>
            <a:r>
              <a:rPr lang="zh-TW" altLang="en-US" sz="3200" dirty="0" smtClean="0"/>
              <a:t>確定至少</a:t>
            </a:r>
            <a:r>
              <a:rPr lang="zh-TW" altLang="en-US" sz="3200" dirty="0"/>
              <a:t>的</a:t>
            </a:r>
            <a:r>
              <a:rPr lang="zh-TW" altLang="en-US" sz="3200" dirty="0" smtClean="0"/>
              <a:t>句數。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en-US" altLang="zh-TW" sz="3200" dirty="0" smtClean="0">
                <a:solidFill>
                  <a:srgbClr val="C00000"/>
                </a:solidFill>
              </a:rPr>
              <a:t>A</a:t>
            </a:r>
            <a:r>
              <a:rPr lang="zh-TW" altLang="en-US" sz="3200" dirty="0" smtClean="0">
                <a:solidFill>
                  <a:srgbClr val="C00000"/>
                </a:solidFill>
              </a:rPr>
              <a:t>：課室英語依照實際情形運用，無一定句數之限制</a:t>
            </a:r>
            <a:r>
              <a:rPr lang="zh-TW" altLang="en-US" sz="3200" dirty="0" smtClean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TW" alt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75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91D72-27A1-84C9-E3ED-6F7238B61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61" y="366668"/>
            <a:ext cx="7638758" cy="3747934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altLang="zh-TW" sz="3200" dirty="0" smtClean="0"/>
              <a:t>Q</a:t>
            </a:r>
            <a:r>
              <a:rPr lang="en-US" altLang="zh-TW" sz="3200" dirty="0"/>
              <a:t>3</a:t>
            </a:r>
            <a:r>
              <a:rPr lang="zh-TW" altLang="en-US" sz="3200" dirty="0" smtClean="0"/>
              <a:t>：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zh-TW" altLang="en-US" sz="3200" dirty="0" smtClean="0"/>
              <a:t>認證影片不分長短</a:t>
            </a:r>
            <a:r>
              <a:rPr lang="en-US" altLang="zh-TW" sz="3200" dirty="0" smtClean="0"/>
              <a:t>,</a:t>
            </a:r>
            <a:r>
              <a:rPr lang="zh-TW" altLang="en-US" sz="3200" dirty="0" smtClean="0"/>
              <a:t>都需標註時間嗎</a:t>
            </a:r>
            <a:r>
              <a:rPr lang="en-US" altLang="zh-TW" sz="3200" dirty="0" smtClean="0"/>
              <a:t>?</a:t>
            </a:r>
            <a:br>
              <a:rPr lang="en-US" altLang="zh-TW" sz="3200" dirty="0" smtClean="0"/>
            </a:b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en-US" altLang="zh-TW" dirty="0" smtClean="0">
                <a:solidFill>
                  <a:srgbClr val="C00000"/>
                </a:solidFill>
              </a:rPr>
              <a:t>A</a:t>
            </a:r>
            <a:r>
              <a:rPr lang="zh-TW" altLang="en-US" dirty="0" smtClean="0">
                <a:solidFill>
                  <a:srgbClr val="C00000"/>
                </a:solidFill>
              </a:rPr>
              <a:t>：</a:t>
            </a:r>
            <a:r>
              <a:rPr lang="en-US" altLang="zh-TW" dirty="0" smtClean="0">
                <a:solidFill>
                  <a:srgbClr val="C00000"/>
                </a:solidFill>
              </a:rPr>
              <a:t/>
            </a:r>
            <a:br>
              <a:rPr lang="en-US" altLang="zh-TW" dirty="0" smtClean="0">
                <a:solidFill>
                  <a:srgbClr val="C00000"/>
                </a:solidFill>
              </a:rPr>
            </a:br>
            <a:r>
              <a:rPr lang="zh-TW" altLang="en-US" dirty="0" smtClean="0">
                <a:solidFill>
                  <a:srgbClr val="C00000"/>
                </a:solidFill>
              </a:rPr>
              <a:t>為避免認證教師認知與審查委員不同</a:t>
            </a:r>
            <a:r>
              <a:rPr lang="en-US" altLang="zh-TW" dirty="0" smtClean="0">
                <a:solidFill>
                  <a:srgbClr val="C00000"/>
                </a:solidFill>
              </a:rPr>
              <a:t>,</a:t>
            </a:r>
            <a:r>
              <a:rPr lang="zh-TW" altLang="en-US" dirty="0" smtClean="0">
                <a:solidFill>
                  <a:srgbClr val="C00000"/>
                </a:solidFill>
              </a:rPr>
              <a:t> 標註時間以減少爭議</a:t>
            </a:r>
            <a:r>
              <a:rPr lang="zh-TW" altLang="en-US" dirty="0">
                <a:solidFill>
                  <a:srgbClr val="C00000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69894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91D72-27A1-84C9-E3ED-6F7238B61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61" y="366668"/>
            <a:ext cx="7638758" cy="3747934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altLang="zh-TW" sz="3200" dirty="0" smtClean="0"/>
              <a:t>Q4</a:t>
            </a:r>
            <a:r>
              <a:rPr lang="zh-TW" altLang="en-US" sz="3200" dirty="0" smtClean="0"/>
              <a:t>：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zh-TW" altLang="en-US" sz="3200" dirty="0" smtClean="0"/>
              <a:t>取得課室英語種子講師證書者，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zh-TW" altLang="en-US" sz="3200" dirty="0" smtClean="0"/>
              <a:t>可以敘獎嗎</a:t>
            </a:r>
            <a:r>
              <a:rPr lang="en-US" altLang="zh-TW" sz="3200" dirty="0" smtClean="0"/>
              <a:t>?</a:t>
            </a:r>
            <a:br>
              <a:rPr lang="en-US" altLang="zh-TW" sz="3200" dirty="0" smtClean="0"/>
            </a:b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en-US" altLang="zh-TW" dirty="0" smtClean="0">
                <a:solidFill>
                  <a:srgbClr val="C00000"/>
                </a:solidFill>
              </a:rPr>
              <a:t>A</a:t>
            </a:r>
            <a:r>
              <a:rPr lang="zh-TW" altLang="en-US" dirty="0" smtClean="0">
                <a:solidFill>
                  <a:srgbClr val="C00000"/>
                </a:solidFill>
              </a:rPr>
              <a:t>：</a:t>
            </a:r>
            <a:r>
              <a:rPr lang="en-US" altLang="zh-TW" dirty="0" smtClean="0">
                <a:solidFill>
                  <a:srgbClr val="C00000"/>
                </a:solidFill>
              </a:rPr>
              <a:t/>
            </a:r>
            <a:br>
              <a:rPr lang="en-US" altLang="zh-TW" dirty="0" smtClean="0">
                <a:solidFill>
                  <a:srgbClr val="C00000"/>
                </a:solidFill>
              </a:rPr>
            </a:br>
            <a:r>
              <a:rPr lang="zh-TW" altLang="en-US" dirty="0" smtClean="0">
                <a:solidFill>
                  <a:srgbClr val="C00000"/>
                </a:solidFill>
              </a:rPr>
              <a:t>課室英語種子講師敘獎會另案辦理。</a:t>
            </a:r>
            <a:endParaRPr lang="zh-TW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21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91D72-27A1-84C9-E3ED-6F7238B61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61" y="366668"/>
            <a:ext cx="7638758" cy="3747934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altLang="zh-TW" sz="3200" dirty="0" smtClean="0"/>
              <a:t>Q5</a:t>
            </a:r>
            <a:r>
              <a:rPr lang="zh-TW" altLang="en-US" sz="3200" dirty="0" smtClean="0"/>
              <a:t>：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zh-TW" altLang="en-US" sz="3200" dirty="0" smtClean="0"/>
              <a:t>等同認證者，若當年度於</a:t>
            </a:r>
            <a:r>
              <a:rPr lang="en-US" altLang="zh-TW" sz="3200" dirty="0" smtClean="0"/>
              <a:t>7/31</a:t>
            </a:r>
            <a:r>
              <a:rPr lang="zh-TW" altLang="en-US" sz="3200" dirty="0" smtClean="0"/>
              <a:t>前尚未收到證書，該如何處理</a:t>
            </a:r>
            <a:r>
              <a:rPr lang="en-US" altLang="zh-TW" sz="3200" dirty="0" smtClean="0"/>
              <a:t>?</a:t>
            </a:r>
            <a:br>
              <a:rPr lang="en-US" altLang="zh-TW" sz="3200" dirty="0" smtClean="0"/>
            </a:b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en-US" altLang="zh-TW" dirty="0" smtClean="0">
                <a:solidFill>
                  <a:srgbClr val="C00000"/>
                </a:solidFill>
              </a:rPr>
              <a:t>A</a:t>
            </a:r>
            <a:r>
              <a:rPr lang="zh-TW" altLang="en-US" dirty="0" smtClean="0">
                <a:solidFill>
                  <a:srgbClr val="C00000"/>
                </a:solidFill>
              </a:rPr>
              <a:t>：</a:t>
            </a:r>
            <a:r>
              <a:rPr lang="en-US" altLang="zh-TW" dirty="0" smtClean="0">
                <a:solidFill>
                  <a:srgbClr val="C00000"/>
                </a:solidFill>
              </a:rPr>
              <a:t/>
            </a:r>
            <a:br>
              <a:rPr lang="en-US" altLang="zh-TW" dirty="0" smtClean="0">
                <a:solidFill>
                  <a:srgbClr val="C00000"/>
                </a:solidFill>
              </a:rPr>
            </a:br>
            <a:r>
              <a:rPr lang="zh-TW" altLang="en-US" dirty="0" smtClean="0">
                <a:solidFill>
                  <a:srgbClr val="C00000"/>
                </a:solidFill>
              </a:rPr>
              <a:t>視當年度各大學及教育部證書核發期程，另案辦理。</a:t>
            </a:r>
            <a:endParaRPr lang="zh-TW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70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EE193C3-273D-A4A0-3198-036C5F2B8322}"/>
              </a:ext>
            </a:extLst>
          </p:cNvPr>
          <p:cNvSpPr txBox="1"/>
          <p:nvPr/>
        </p:nvSpPr>
        <p:spPr>
          <a:xfrm>
            <a:off x="512497" y="843444"/>
            <a:ext cx="785778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5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zh-TW" altLang="en-US" sz="44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臺南市課室英語</a:t>
            </a:r>
            <a:r>
              <a:rPr lang="zh-TW" altLang="en-US" sz="4400" kern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種子講師</a:t>
            </a:r>
            <a:endParaRPr lang="en-US" altLang="zh-TW" sz="4400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algn="ctr" defTabSz="685835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zh-TW" altLang="en-US" sz="4400" kern="12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第一階段培訓研習</a:t>
            </a:r>
            <a:endParaRPr lang="en-US" altLang="zh-TW" sz="4400" kern="12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algn="ctr" defTabSz="685835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zh-TW" sz="4400" kern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+</a:t>
            </a:r>
          </a:p>
          <a:p>
            <a:pPr algn="ctr" defTabSz="685835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zh-TW" altLang="en-US" sz="4000" kern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六場次回流工作坊</a:t>
            </a:r>
            <a:r>
              <a:rPr lang="en-US" altLang="zh-TW" sz="4000" kern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lang="zh-TW" altLang="en-US" sz="4000" kern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共</a:t>
            </a:r>
            <a:r>
              <a:rPr lang="en-US" altLang="zh-TW" sz="4000" kern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285</a:t>
            </a:r>
            <a:r>
              <a:rPr lang="zh-TW" altLang="en-US" sz="4000" kern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師</a:t>
            </a:r>
            <a:r>
              <a:rPr lang="en-US" altLang="zh-TW" sz="4000" kern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</a:p>
          <a:p>
            <a:pPr algn="ctr" defTabSz="685835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zh-TW" sz="3600" kern="12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lang="zh-TW" altLang="en-US" sz="3600" kern="12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聚焦產出五大面向</a:t>
            </a:r>
            <a:r>
              <a:rPr lang="zh-TW" altLang="en-US" sz="3600" kern="12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課堂</a:t>
            </a:r>
            <a:r>
              <a:rPr lang="zh-TW" altLang="en-US" sz="3600" kern="12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情境用語</a:t>
            </a:r>
            <a:r>
              <a:rPr lang="en-US" altLang="zh-TW" sz="3600" kern="12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2027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56231-A318-9A6D-AC81-BAF332A47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6" y="637504"/>
            <a:ext cx="7691400" cy="89556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dirty="0"/>
              <a:t>課室英語種子講師培訓</a:t>
            </a:r>
            <a:r>
              <a:rPr lang="zh-TW" altLang="en-US" dirty="0" smtClean="0"/>
              <a:t>研習</a:t>
            </a:r>
            <a:endParaRPr lang="zh-TW" altLang="en-US" dirty="0"/>
          </a:p>
        </p:txBody>
      </p:sp>
      <p:sp>
        <p:nvSpPr>
          <p:cNvPr id="12" name="語音泡泡: 圓角矩形 11">
            <a:extLst>
              <a:ext uri="{FF2B5EF4-FFF2-40B4-BE49-F238E27FC236}">
                <a16:creationId xmlns:a16="http://schemas.microsoft.com/office/drawing/2014/main" id="{0AB85D55-0517-E55A-AE8D-DD6844774C3A}"/>
              </a:ext>
            </a:extLst>
          </p:cNvPr>
          <p:cNvSpPr/>
          <p:nvPr/>
        </p:nvSpPr>
        <p:spPr>
          <a:xfrm>
            <a:off x="2631043" y="1427312"/>
            <a:ext cx="3818330" cy="939241"/>
          </a:xfrm>
          <a:prstGeom prst="wedgeRoundRectCallout">
            <a:avLst>
              <a:gd name="adj1" fmla="val 24955"/>
              <a:gd name="adj2" fmla="val 4698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取得認證條件：</a:t>
            </a:r>
            <a:endParaRPr lang="en-US" altLang="zh-TW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參加第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階段研習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階段回流研習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返校帶領工作坊影片</a:t>
            </a:r>
          </a:p>
        </p:txBody>
      </p:sp>
      <p:sp>
        <p:nvSpPr>
          <p:cNvPr id="15" name="箭號: 向下 14">
            <a:extLst>
              <a:ext uri="{FF2B5EF4-FFF2-40B4-BE49-F238E27FC236}">
                <a16:creationId xmlns:a16="http://schemas.microsoft.com/office/drawing/2014/main" id="{4077CC8B-EFF6-0DB8-899E-A94A019D0D2D}"/>
              </a:ext>
            </a:extLst>
          </p:cNvPr>
          <p:cNvSpPr/>
          <p:nvPr/>
        </p:nvSpPr>
        <p:spPr>
          <a:xfrm>
            <a:off x="4315233" y="2392497"/>
            <a:ext cx="456562" cy="229358"/>
          </a:xfrm>
          <a:prstGeom prst="downArrow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語音泡泡: 圓角矩形 17">
            <a:extLst>
              <a:ext uri="{FF2B5EF4-FFF2-40B4-BE49-F238E27FC236}">
                <a16:creationId xmlns:a16="http://schemas.microsoft.com/office/drawing/2014/main" id="{BABD9625-78BF-8826-6F9B-DFB1AB202507}"/>
              </a:ext>
            </a:extLst>
          </p:cNvPr>
          <p:cNvSpPr/>
          <p:nvPr/>
        </p:nvSpPr>
        <p:spPr>
          <a:xfrm>
            <a:off x="2676119" y="3814302"/>
            <a:ext cx="3818330" cy="842400"/>
          </a:xfrm>
          <a:prstGeom prst="wedgeRoundRectCallout">
            <a:avLst>
              <a:gd name="adj1" fmla="val 24955"/>
              <a:gd name="adj2" fmla="val 4698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提交影片通過審核即取得認證</a:t>
            </a:r>
          </a:p>
        </p:txBody>
      </p:sp>
      <p:sp>
        <p:nvSpPr>
          <p:cNvPr id="13" name="語音泡泡: 圓角矩形 11">
            <a:extLst>
              <a:ext uri="{FF2B5EF4-FFF2-40B4-BE49-F238E27FC236}">
                <a16:creationId xmlns:a16="http://schemas.microsoft.com/office/drawing/2014/main" id="{0AB85D55-0517-E55A-AE8D-DD6844774C3A}"/>
              </a:ext>
            </a:extLst>
          </p:cNvPr>
          <p:cNvSpPr/>
          <p:nvPr/>
        </p:nvSpPr>
        <p:spPr>
          <a:xfrm>
            <a:off x="2631043" y="2645674"/>
            <a:ext cx="3818330" cy="939241"/>
          </a:xfrm>
          <a:prstGeom prst="wedgeRoundRectCallout">
            <a:avLst>
              <a:gd name="adj1" fmla="val 24955"/>
              <a:gd name="adj2" fmla="val 4698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238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位老師完成所有研習並提交影片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47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位老師待提交影片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285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位老師將取得課室英語種子講師認證</a:t>
            </a:r>
          </a:p>
          <a:p>
            <a:endParaRPr lang="zh-TW" altLang="en-US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箭號: 向下 14">
            <a:extLst>
              <a:ext uri="{FF2B5EF4-FFF2-40B4-BE49-F238E27FC236}">
                <a16:creationId xmlns:a16="http://schemas.microsoft.com/office/drawing/2014/main" id="{4077CC8B-EFF6-0DB8-899E-A94A019D0D2D}"/>
              </a:ext>
            </a:extLst>
          </p:cNvPr>
          <p:cNvSpPr/>
          <p:nvPr/>
        </p:nvSpPr>
        <p:spPr>
          <a:xfrm>
            <a:off x="4311927" y="3600580"/>
            <a:ext cx="456562" cy="229358"/>
          </a:xfrm>
          <a:prstGeom prst="downArrow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452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56231-A318-9A6D-AC81-BAF332A47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6" y="637504"/>
            <a:ext cx="7691400" cy="89556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dirty="0"/>
              <a:t>課室英語種子講師培訓</a:t>
            </a:r>
            <a:r>
              <a:rPr lang="zh-TW" altLang="en-US" dirty="0" smtClean="0"/>
              <a:t>研習</a:t>
            </a:r>
            <a:endParaRPr lang="zh-TW" altLang="en-US" dirty="0"/>
          </a:p>
        </p:txBody>
      </p:sp>
      <p:sp>
        <p:nvSpPr>
          <p:cNvPr id="12" name="語音泡泡: 圓角矩形 11">
            <a:extLst>
              <a:ext uri="{FF2B5EF4-FFF2-40B4-BE49-F238E27FC236}">
                <a16:creationId xmlns:a16="http://schemas.microsoft.com/office/drawing/2014/main" id="{0AB85D55-0517-E55A-AE8D-DD6844774C3A}"/>
              </a:ext>
            </a:extLst>
          </p:cNvPr>
          <p:cNvSpPr/>
          <p:nvPr/>
        </p:nvSpPr>
        <p:spPr>
          <a:xfrm>
            <a:off x="2631043" y="1427312"/>
            <a:ext cx="3818330" cy="939241"/>
          </a:xfrm>
          <a:prstGeom prst="wedgeRoundRectCallout">
            <a:avLst>
              <a:gd name="adj1" fmla="val 24955"/>
              <a:gd name="adj2" fmla="val 4698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未參加回流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未提交影片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待下次開辦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語音泡泡: 圓角矩形 11">
            <a:extLst>
              <a:ext uri="{FF2B5EF4-FFF2-40B4-BE49-F238E27FC236}">
                <a16:creationId xmlns:a16="http://schemas.microsoft.com/office/drawing/2014/main" id="{0AB85D55-0517-E55A-AE8D-DD6844774C3A}"/>
              </a:ext>
            </a:extLst>
          </p:cNvPr>
          <p:cNvSpPr/>
          <p:nvPr/>
        </p:nvSpPr>
        <p:spPr>
          <a:xfrm>
            <a:off x="2631043" y="2645674"/>
            <a:ext cx="3818330" cy="939241"/>
          </a:xfrm>
          <a:prstGeom prst="wedgeRoundRectCallout">
            <a:avLst>
              <a:gd name="adj1" fmla="val 24955"/>
              <a:gd name="adj2" fmla="val 4698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39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校未派員參加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46597" y="4087425"/>
            <a:ext cx="72379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預計於暑假結束前加開一場課室英語種子講師培訓，請留意公文訊息。</a:t>
            </a:r>
          </a:p>
        </p:txBody>
      </p:sp>
    </p:spTree>
    <p:extLst>
      <p:ext uri="{BB962C8B-B14F-4D97-AF65-F5344CB8AC3E}">
        <p14:creationId xmlns:p14="http://schemas.microsoft.com/office/powerpoint/2010/main" val="39068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1CBDA00-3279-33EA-A2BE-0F09D97BDE65}"/>
              </a:ext>
            </a:extLst>
          </p:cNvPr>
          <p:cNvSpPr txBox="1">
            <a:spLocks/>
          </p:cNvSpPr>
          <p:nvPr/>
        </p:nvSpPr>
        <p:spPr>
          <a:xfrm>
            <a:off x="2559270" y="920300"/>
            <a:ext cx="5528663" cy="21738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2400" dirty="0">
                <a:solidFill>
                  <a:srgbClr val="FF0000"/>
                </a:solidFill>
              </a:rPr>
              <a:t>重要提醒：</a:t>
            </a:r>
            <a:endParaRPr lang="en-US" altLang="zh-TW" sz="2400" dirty="0">
              <a:solidFill>
                <a:srgbClr val="FF0000"/>
              </a:solidFill>
            </a:endParaRPr>
          </a:p>
          <a:p>
            <a:endParaRPr lang="en-US" altLang="zh-TW" sz="2400" dirty="0" smtClean="0">
              <a:solidFill>
                <a:schemeClr val="tx1"/>
              </a:solidFill>
            </a:endParaRPr>
          </a:p>
          <a:p>
            <a:r>
              <a:rPr lang="zh-TW" altLang="en-US" sz="2400" dirty="0" smtClean="0">
                <a:solidFill>
                  <a:schemeClr val="tx1"/>
                </a:solidFill>
              </a:rPr>
              <a:t>課</a:t>
            </a:r>
            <a:r>
              <a:rPr lang="zh-TW" altLang="en-US" sz="2400" dirty="0">
                <a:solidFill>
                  <a:schemeClr val="tx1"/>
                </a:solidFill>
              </a:rPr>
              <a:t>室英語種子講師培訓</a:t>
            </a:r>
            <a:r>
              <a:rPr lang="zh-TW" altLang="en-US" sz="2400" dirty="0" smtClean="0">
                <a:solidFill>
                  <a:schemeClr val="tx1"/>
                </a:solidFill>
              </a:rPr>
              <a:t>學員，</a:t>
            </a:r>
            <a:endParaRPr lang="en-US" altLang="zh-TW" sz="2400" dirty="0" smtClean="0">
              <a:solidFill>
                <a:schemeClr val="tx1"/>
              </a:solidFill>
            </a:endParaRPr>
          </a:p>
          <a:p>
            <a:r>
              <a:rPr lang="zh-TW" altLang="en-US" sz="2400" dirty="0" smtClean="0">
                <a:solidFill>
                  <a:schemeClr val="tx1"/>
                </a:solidFill>
              </a:rPr>
              <a:t>返校</a:t>
            </a:r>
            <a:r>
              <a:rPr lang="zh-TW" altLang="en-US" sz="2400" dirty="0">
                <a:solidFill>
                  <a:schemeClr val="tx1"/>
                </a:solidFill>
              </a:rPr>
              <a:t>擔任課室英語社群工作坊</a:t>
            </a:r>
            <a:r>
              <a:rPr lang="zh-TW" altLang="en-US" sz="2400" dirty="0" smtClean="0">
                <a:solidFill>
                  <a:schemeClr val="tx1"/>
                </a:solidFill>
              </a:rPr>
              <a:t>講師</a:t>
            </a:r>
            <a:endParaRPr lang="en-US" altLang="zh-TW" sz="2400" dirty="0" smtClean="0">
              <a:solidFill>
                <a:schemeClr val="tx1"/>
              </a:solidFill>
            </a:endParaRPr>
          </a:p>
          <a:p>
            <a:r>
              <a:rPr lang="zh-TW" altLang="en-US" sz="2400" dirty="0" smtClean="0">
                <a:solidFill>
                  <a:srgbClr val="FF0000"/>
                </a:solidFill>
              </a:rPr>
              <a:t>請核實核發講師「</a:t>
            </a:r>
            <a:r>
              <a:rPr lang="zh-TW" altLang="en-US" sz="2400" dirty="0">
                <a:solidFill>
                  <a:srgbClr val="FF0000"/>
                </a:solidFill>
              </a:rPr>
              <a:t>內聘講師鐘點費</a:t>
            </a:r>
            <a:r>
              <a:rPr lang="zh-TW" altLang="en-US" sz="2400" dirty="0" smtClean="0">
                <a:solidFill>
                  <a:srgbClr val="FF0000"/>
                </a:solidFill>
              </a:rPr>
              <a:t>」。</a:t>
            </a:r>
            <a:endParaRPr lang="zh-TW" altLang="en-US" sz="2400" dirty="0">
              <a:solidFill>
                <a:srgbClr val="FF0000"/>
              </a:solidFill>
            </a:endParaRPr>
          </a:p>
          <a:p>
            <a:pPr algn="ctr"/>
            <a:endParaRPr lang="en-US" altLang="zh-TW" sz="2400" dirty="0" smtClean="0">
              <a:solidFill>
                <a:schemeClr val="tx1"/>
              </a:solidFill>
            </a:endParaRPr>
          </a:p>
          <a:p>
            <a:pPr algn="ctr"/>
            <a:endParaRPr lang="zh-TW" altLang="en-US" sz="24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BD98B1-BE3B-1A48-C2E8-8EBE39D4A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8667" y1="17333" x2="58667" y2="17333"/>
                        <a14:foregroundMark x1="71667" y1="21667" x2="71667" y2="21667"/>
                        <a14:foregroundMark x1="77000" y1="38333" x2="77000" y2="38333"/>
                        <a14:foregroundMark x1="80333" y1="50333" x2="80333" y2="50333"/>
                        <a14:foregroundMark x1="78000" y1="62000" x2="78000" y2="62000"/>
                        <a14:foregroundMark x1="69333" y1="73667" x2="69333" y2="73667"/>
                        <a14:foregroundMark x1="69667" y1="73667" x2="69667" y2="73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7932" y="353989"/>
            <a:ext cx="1815202" cy="181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70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ture Activities Binder XL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D9D9D9"/>
    </a:dk2>
    <a:lt2>
      <a:srgbClr val="FEC9A1"/>
    </a:lt2>
    <a:accent1>
      <a:srgbClr val="FD9E66"/>
    </a:accent1>
    <a:accent2>
      <a:srgbClr val="B7E1E0"/>
    </a:accent2>
    <a:accent3>
      <a:srgbClr val="FAE39D"/>
    </a:accent3>
    <a:accent4>
      <a:srgbClr val="F9C357"/>
    </a:accent4>
    <a:accent5>
      <a:srgbClr val="92CAD6"/>
    </a:accent5>
    <a:accent6>
      <a:srgbClr val="85A8CE"/>
    </a:accent6>
    <a:hlink>
      <a:srgbClr val="000000"/>
    </a:hlink>
    <a:folHlink>
      <a:srgbClr val="0097A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2224</TotalTime>
  <Words>1767</Words>
  <Application>Microsoft Office PowerPoint</Application>
  <PresentationFormat>如螢幕大小 (16:9)</PresentationFormat>
  <Paragraphs>200</Paragraphs>
  <Slides>55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55</vt:i4>
      </vt:variant>
    </vt:vector>
  </HeadingPairs>
  <TitlesOfParts>
    <vt:vector size="70" baseType="lpstr">
      <vt:lpstr>Jua</vt:lpstr>
      <vt:lpstr>Microsoft YaHei Light</vt:lpstr>
      <vt:lpstr>Microsoft YaHei UI Light</vt:lpstr>
      <vt:lpstr>Quicksand Medium</vt:lpstr>
      <vt:lpstr>YahooSans</vt:lpstr>
      <vt:lpstr>YouTube Sans</vt:lpstr>
      <vt:lpstr>微軟正黑體</vt:lpstr>
      <vt:lpstr>微軟正黑體</vt:lpstr>
      <vt:lpstr>新細明體</vt:lpstr>
      <vt:lpstr>標楷體</vt:lpstr>
      <vt:lpstr>Arial</vt:lpstr>
      <vt:lpstr>Calibri</vt:lpstr>
      <vt:lpstr>Times New Roman</vt:lpstr>
      <vt:lpstr>Wingdings</vt:lpstr>
      <vt:lpstr>Nature Activities Binder XL by Slidesgo</vt:lpstr>
      <vt:lpstr>臺南市立國民中小學教師 運用課室英語能力認證計畫</vt:lpstr>
      <vt:lpstr> 何謂 課室英語？ 不是「教」英語， 而是創造「使用」英語的機會。 </vt:lpstr>
      <vt:lpstr>PowerPoint 簡報</vt:lpstr>
      <vt:lpstr>PowerPoint 簡報</vt:lpstr>
      <vt:lpstr>PowerPoint 簡報</vt:lpstr>
      <vt:lpstr>PowerPoint 簡報</vt:lpstr>
      <vt:lpstr>課室英語種子講師培訓研習</vt:lpstr>
      <vt:lpstr>課室英語種子講師培訓研習</vt:lpstr>
      <vt:lpstr>PowerPoint 簡報</vt:lpstr>
      <vt:lpstr>臺南市雙語暨英語教育 資源中心網站</vt:lpstr>
      <vt:lpstr>修訂後 計畫說明</vt:lpstr>
      <vt:lpstr>目標：</vt:lpstr>
      <vt:lpstr>期程：111學年度至113學年度（114年7月31日）止。  </vt:lpstr>
      <vt:lpstr>臺南市立國民中小學教師運用課室英語能力認證 採計身分說明 </vt:lpstr>
      <vt:lpstr>認證方式 </vt:lpstr>
      <vt:lpstr>認證影片審查面向說明</vt:lpstr>
      <vt:lpstr>學校認證比例標準 (本分、校列計）</vt:lpstr>
      <vt:lpstr>PowerPoint 簡報</vt:lpstr>
      <vt:lpstr>具以下資格者，等同已取得認證， 直接併入各校已取得認證人數</vt:lpstr>
      <vt:lpstr>影片規格</vt:lpstr>
      <vt:lpstr>校內課室英語認證示範影片 (影片中的老師為非英語專長之一般教師、無任何英語檢定證書)</vt:lpstr>
      <vt:lpstr>PowerPoint 簡報</vt:lpstr>
      <vt:lpstr>影片繳交方式</vt:lpstr>
      <vt:lpstr>PowerPoint 簡報</vt:lpstr>
      <vt:lpstr>PowerPoint 簡報</vt:lpstr>
      <vt:lpstr>PowerPoint 簡報</vt:lpstr>
      <vt:lpstr>支持機制</vt:lpstr>
      <vt:lpstr>PowerPoint 簡報</vt:lpstr>
      <vt:lpstr>認證方式： 1.於規定期間內繳交運用課室英語影片即可。 2.無需綁定6次工作坊等相關規定，但鼓勵運用課室英語工作坊協助老師開口說課室英語。      </vt:lpstr>
      <vt:lpstr>PowerPoint 簡報</vt:lpstr>
      <vt:lpstr>PowerPoint 簡報</vt:lpstr>
      <vt:lpstr>PowerPoint 簡報</vt:lpstr>
      <vt:lpstr>臺南市雙語暨英語教育 資源中心網站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學校實務經驗分享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Thank you for listening! 讓我們一起為孩子 「開口講英語」  讓孩子在校園情境中打開英語的耳朵及嘴巴  </vt:lpstr>
      <vt:lpstr>Q&amp;A</vt:lpstr>
      <vt:lpstr>Q1： 國文老師、本土語老師也都列入認證母數嗎?  A：課室英語不影響學科本身的學習，主要增加英語聽說的環境，任何學科教師都可進行。</vt:lpstr>
      <vt:lpstr>Q2： 課室英語每個面向大約要幾句話才算通過?　因為學校要作成懶人包， 讓全校老師使用， 所以要確定至少的句數。  A：課室英語依照實際情形運用，無一定句數之限制。</vt:lpstr>
      <vt:lpstr>Q3： 認證影片不分長短,都需標註時間嗎?  A： 為避免認證教師認知與審查委員不同, 標註時間以減少爭議。</vt:lpstr>
      <vt:lpstr>Q4： 取得課室英語種子講師證書者， 可以敘獎嗎?  A： 課室英語種子講師敘獎會另案辦理。</vt:lpstr>
      <vt:lpstr>Q5： 等同認證者，若當年度於7/31前尚未收到證書，該如何處理?  A： 視當年度各大學及教育部證書核發期程，另案辦理。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臺南市立國民中小學教師 運用課室英語能力認證計畫</dc:title>
  <dc:creator>USER</dc:creator>
  <cp:lastModifiedBy>user</cp:lastModifiedBy>
  <cp:revision>191</cp:revision>
  <dcterms:modified xsi:type="dcterms:W3CDTF">2023-04-11T09:55:16Z</dcterms:modified>
</cp:coreProperties>
</file>