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70" r:id="rId15"/>
    <p:sldId id="269" r:id="rId16"/>
    <p:sldId id="271" r:id="rId17"/>
    <p:sldId id="273" r:id="rId18"/>
    <p:sldId id="272" r:id="rId19"/>
    <p:sldId id="274" r:id="rId20"/>
    <p:sldId id="275" r:id="rId21"/>
    <p:sldId id="276" r:id="rId22"/>
    <p:sldId id="277" r:id="rId23"/>
    <p:sldId id="278" r:id="rId24"/>
    <p:sldId id="279" r:id="rId25"/>
    <p:sldId id="280" r:id="rId26"/>
    <p:sldId id="281" r:id="rId27"/>
    <p:sldId id="282" r:id="rId28"/>
    <p:sldId id="283" r:id="rId29"/>
    <p:sldId id="284" r:id="rId30"/>
    <p:sldId id="287" r:id="rId31"/>
    <p:sldId id="285" r:id="rId32"/>
    <p:sldId id="286" r:id="rId3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2" d="100"/>
          <a:sy n="82" d="100"/>
        </p:scale>
        <p:origin x="643"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CF66AD6-C18A-4036-BECA-7C9EAA8C1AB0}" type="doc">
      <dgm:prSet loTypeId="urn:microsoft.com/office/officeart/2008/layout/AlternatingHexagons" loCatId="list" qsTypeId="urn:microsoft.com/office/officeart/2005/8/quickstyle/simple1" qsCatId="simple" csTypeId="urn:microsoft.com/office/officeart/2005/8/colors/colorful1" csCatId="colorful" phldr="1"/>
      <dgm:spPr/>
      <dgm:t>
        <a:bodyPr/>
        <a:lstStyle/>
        <a:p>
          <a:endParaRPr lang="zh-TW" altLang="en-US"/>
        </a:p>
      </dgm:t>
    </dgm:pt>
    <dgm:pt modelId="{1C5CC3AB-8F22-40CF-BE2C-EFCE3441C60B}">
      <dgm:prSet phldrT="[文字]"/>
      <dgm:spPr/>
      <dgm:t>
        <a:bodyPr/>
        <a:lstStyle/>
        <a:p>
          <a:r>
            <a:rPr lang="zh-TW" altLang="en-US" dirty="0">
              <a:latin typeface="Comic Sans MS" panose="030F0702030302020204" pitchFamily="66" charset="0"/>
              <a:ea typeface="微軟正黑體" panose="020B0604030504040204" pitchFamily="34" charset="-120"/>
            </a:rPr>
            <a:t>身體</a:t>
          </a:r>
        </a:p>
      </dgm:t>
    </dgm:pt>
    <dgm:pt modelId="{A8A79C4C-147E-4A99-9BF4-1ECAD97A00CC}" type="parTrans" cxnId="{49B9A59C-3F17-4BE3-B1EB-B64C311DB664}">
      <dgm:prSet/>
      <dgm:spPr/>
      <dgm:t>
        <a:bodyPr/>
        <a:lstStyle/>
        <a:p>
          <a:endParaRPr lang="zh-TW" altLang="en-US">
            <a:latin typeface="Comic Sans MS" panose="030F0702030302020204" pitchFamily="66" charset="0"/>
            <a:ea typeface="微軟正黑體" panose="020B0604030504040204" pitchFamily="34" charset="-120"/>
          </a:endParaRPr>
        </a:p>
      </dgm:t>
    </dgm:pt>
    <dgm:pt modelId="{09D50801-7A31-4AB2-98DA-E574ADD3350B}" type="sibTrans" cxnId="{49B9A59C-3F17-4BE3-B1EB-B64C311DB664}">
      <dgm:prSet/>
      <dgm:spPr/>
      <dgm:t>
        <a:bodyPr/>
        <a:lstStyle/>
        <a:p>
          <a:endParaRPr lang="zh-TW" altLang="en-US">
            <a:latin typeface="Comic Sans MS" panose="030F0702030302020204" pitchFamily="66" charset="0"/>
            <a:ea typeface="微軟正黑體" panose="020B0604030504040204" pitchFamily="34" charset="-120"/>
          </a:endParaRPr>
        </a:p>
      </dgm:t>
    </dgm:pt>
    <dgm:pt modelId="{AFDD5A09-8DD6-42F1-96CC-3E64FAD67A3D}">
      <dgm:prSet phldrT="[文字]"/>
      <dgm:spPr/>
      <dgm:t>
        <a:bodyPr/>
        <a:lstStyle/>
        <a:p>
          <a:r>
            <a:rPr lang="zh-TW" altLang="en-US" dirty="0">
              <a:latin typeface="Comic Sans MS" panose="030F0702030302020204" pitchFamily="66" charset="0"/>
              <a:ea typeface="微軟正黑體" panose="020B0604030504040204" pitchFamily="34" charset="-120"/>
            </a:rPr>
            <a:t>認知</a:t>
          </a:r>
        </a:p>
      </dgm:t>
    </dgm:pt>
    <dgm:pt modelId="{12678229-24F3-492A-8770-9B735C5F0B10}" type="parTrans" cxnId="{8A4415FD-9B5A-4C24-B1DB-29720430B598}">
      <dgm:prSet/>
      <dgm:spPr/>
      <dgm:t>
        <a:bodyPr/>
        <a:lstStyle/>
        <a:p>
          <a:endParaRPr lang="zh-TW" altLang="en-US">
            <a:latin typeface="Comic Sans MS" panose="030F0702030302020204" pitchFamily="66" charset="0"/>
            <a:ea typeface="微軟正黑體" panose="020B0604030504040204" pitchFamily="34" charset="-120"/>
          </a:endParaRPr>
        </a:p>
      </dgm:t>
    </dgm:pt>
    <dgm:pt modelId="{FDC6A505-F427-4C6F-AC60-80339600E439}" type="sibTrans" cxnId="{8A4415FD-9B5A-4C24-B1DB-29720430B598}">
      <dgm:prSet/>
      <dgm:spPr/>
      <dgm:t>
        <a:bodyPr/>
        <a:lstStyle/>
        <a:p>
          <a:endParaRPr lang="zh-TW" altLang="en-US">
            <a:latin typeface="Comic Sans MS" panose="030F0702030302020204" pitchFamily="66" charset="0"/>
            <a:ea typeface="微軟正黑體" panose="020B0604030504040204" pitchFamily="34" charset="-120"/>
          </a:endParaRPr>
        </a:p>
      </dgm:t>
    </dgm:pt>
    <dgm:pt modelId="{FDBAE1B5-AC89-4534-94D1-766C6B9D0904}">
      <dgm:prSet phldrT="[文字]"/>
      <dgm:spPr/>
      <dgm:t>
        <a:bodyPr/>
        <a:lstStyle/>
        <a:p>
          <a:r>
            <a:rPr lang="zh-TW" altLang="en-US" dirty="0">
              <a:latin typeface="Comic Sans MS" panose="030F0702030302020204" pitchFamily="66" charset="0"/>
              <a:ea typeface="微軟正黑體" panose="020B0604030504040204" pitchFamily="34" charset="-120"/>
            </a:rPr>
            <a:t>情緒</a:t>
          </a:r>
        </a:p>
      </dgm:t>
    </dgm:pt>
    <dgm:pt modelId="{E92C6CB1-BFC8-4680-9566-A751E58F0043}" type="parTrans" cxnId="{B807A1AB-6430-4A7F-A943-7A469851978C}">
      <dgm:prSet/>
      <dgm:spPr/>
      <dgm:t>
        <a:bodyPr/>
        <a:lstStyle/>
        <a:p>
          <a:endParaRPr lang="zh-TW" altLang="en-US">
            <a:latin typeface="Comic Sans MS" panose="030F0702030302020204" pitchFamily="66" charset="0"/>
            <a:ea typeface="微軟正黑體" panose="020B0604030504040204" pitchFamily="34" charset="-120"/>
          </a:endParaRPr>
        </a:p>
      </dgm:t>
    </dgm:pt>
    <dgm:pt modelId="{E29A5ED4-BDD4-4129-96F4-56AAB047CD60}" type="sibTrans" cxnId="{B807A1AB-6430-4A7F-A943-7A469851978C}">
      <dgm:prSet/>
      <dgm:spPr/>
      <dgm:t>
        <a:bodyPr/>
        <a:lstStyle/>
        <a:p>
          <a:endParaRPr lang="zh-TW" altLang="en-US">
            <a:latin typeface="Comic Sans MS" panose="030F0702030302020204" pitchFamily="66" charset="0"/>
            <a:ea typeface="微軟正黑體" panose="020B0604030504040204" pitchFamily="34" charset="-120"/>
          </a:endParaRPr>
        </a:p>
      </dgm:t>
    </dgm:pt>
    <dgm:pt modelId="{D5AB4AA0-4FC2-41CE-99C0-BE074EF97D03}">
      <dgm:prSet phldrT="[文字]"/>
      <dgm:spPr/>
      <dgm:t>
        <a:bodyPr/>
        <a:lstStyle/>
        <a:p>
          <a:r>
            <a:rPr lang="zh-TW" altLang="en-US" dirty="0">
              <a:latin typeface="Comic Sans MS" panose="030F0702030302020204" pitchFamily="66" charset="0"/>
              <a:ea typeface="微軟正黑體" panose="020B0604030504040204" pitchFamily="34" charset="-120"/>
            </a:rPr>
            <a:t>行為</a:t>
          </a:r>
        </a:p>
      </dgm:t>
    </dgm:pt>
    <dgm:pt modelId="{30C63051-48B7-49CB-AB24-44503FA003D7}" type="parTrans" cxnId="{694F5329-E380-40B4-BEC6-A55784F81893}">
      <dgm:prSet/>
      <dgm:spPr/>
      <dgm:t>
        <a:bodyPr/>
        <a:lstStyle/>
        <a:p>
          <a:endParaRPr lang="zh-TW" altLang="en-US">
            <a:latin typeface="Comic Sans MS" panose="030F0702030302020204" pitchFamily="66" charset="0"/>
            <a:ea typeface="微軟正黑體" panose="020B0604030504040204" pitchFamily="34" charset="-120"/>
          </a:endParaRPr>
        </a:p>
      </dgm:t>
    </dgm:pt>
    <dgm:pt modelId="{A318141B-E1EC-4FC6-A2CA-1CD7FA26BE28}" type="sibTrans" cxnId="{694F5329-E380-40B4-BEC6-A55784F81893}">
      <dgm:prSet/>
      <dgm:spPr/>
      <dgm:t>
        <a:bodyPr/>
        <a:lstStyle/>
        <a:p>
          <a:endParaRPr lang="zh-TW" altLang="en-US">
            <a:latin typeface="Comic Sans MS" panose="030F0702030302020204" pitchFamily="66" charset="0"/>
            <a:ea typeface="微軟正黑體" panose="020B0604030504040204" pitchFamily="34" charset="-120"/>
          </a:endParaRPr>
        </a:p>
      </dgm:t>
    </dgm:pt>
    <dgm:pt modelId="{3FBB24E8-3206-4CD6-9A3E-3B820A056E65}">
      <dgm:prSet phldrT="[文字]"/>
      <dgm:spPr/>
      <dgm:t>
        <a:bodyPr/>
        <a:lstStyle/>
        <a:p>
          <a:r>
            <a:rPr lang="en-US" altLang="zh-TW" dirty="0">
              <a:latin typeface="Comic Sans MS" panose="030F0702030302020204" pitchFamily="66" charset="0"/>
              <a:ea typeface="微軟正黑體" panose="020B0604030504040204" pitchFamily="34" charset="-120"/>
            </a:rPr>
            <a:t>Body</a:t>
          </a:r>
          <a:endParaRPr lang="zh-TW" altLang="en-US" dirty="0">
            <a:latin typeface="Comic Sans MS" panose="030F0702030302020204" pitchFamily="66" charset="0"/>
            <a:ea typeface="微軟正黑體" panose="020B0604030504040204" pitchFamily="34" charset="-120"/>
          </a:endParaRPr>
        </a:p>
      </dgm:t>
    </dgm:pt>
    <dgm:pt modelId="{5CD28E01-28D0-47D9-AE02-281BF56E4298}" type="parTrans" cxnId="{BAAD0807-56D9-470C-A171-4A61EA6CDBDB}">
      <dgm:prSet/>
      <dgm:spPr/>
      <dgm:t>
        <a:bodyPr/>
        <a:lstStyle/>
        <a:p>
          <a:endParaRPr lang="zh-TW" altLang="en-US">
            <a:latin typeface="Comic Sans MS" panose="030F0702030302020204" pitchFamily="66" charset="0"/>
          </a:endParaRPr>
        </a:p>
      </dgm:t>
    </dgm:pt>
    <dgm:pt modelId="{FC0F39D8-26F1-454D-A5DB-023DD7F7AF1A}" type="sibTrans" cxnId="{BAAD0807-56D9-470C-A171-4A61EA6CDBDB}">
      <dgm:prSet/>
      <dgm:spPr/>
      <dgm:t>
        <a:bodyPr/>
        <a:lstStyle/>
        <a:p>
          <a:endParaRPr lang="zh-TW" altLang="en-US">
            <a:latin typeface="Comic Sans MS" panose="030F0702030302020204" pitchFamily="66" charset="0"/>
          </a:endParaRPr>
        </a:p>
      </dgm:t>
    </dgm:pt>
    <dgm:pt modelId="{603473D3-7A96-4BB8-9E59-0239900BB414}">
      <dgm:prSet phldrT="[文字]"/>
      <dgm:spPr/>
      <dgm:t>
        <a:bodyPr/>
        <a:lstStyle/>
        <a:p>
          <a:r>
            <a:rPr lang="en-US" altLang="zh-TW" dirty="0">
              <a:latin typeface="Comic Sans MS" panose="030F0702030302020204" pitchFamily="66" charset="0"/>
              <a:ea typeface="微軟正黑體" panose="020B0604030504040204" pitchFamily="34" charset="-120"/>
            </a:rPr>
            <a:t>Cognition</a:t>
          </a:r>
          <a:endParaRPr lang="zh-TW" altLang="en-US" dirty="0">
            <a:latin typeface="Comic Sans MS" panose="030F0702030302020204" pitchFamily="66" charset="0"/>
            <a:ea typeface="微軟正黑體" panose="020B0604030504040204" pitchFamily="34" charset="-120"/>
          </a:endParaRPr>
        </a:p>
      </dgm:t>
    </dgm:pt>
    <dgm:pt modelId="{E2C73214-CCA6-4050-A0D1-FDFD18A8F4BE}" type="parTrans" cxnId="{0A8C56A3-A425-4EE0-B2ED-B1BD42F5DE3B}">
      <dgm:prSet/>
      <dgm:spPr/>
      <dgm:t>
        <a:bodyPr/>
        <a:lstStyle/>
        <a:p>
          <a:endParaRPr lang="zh-TW" altLang="en-US">
            <a:latin typeface="Comic Sans MS" panose="030F0702030302020204" pitchFamily="66" charset="0"/>
          </a:endParaRPr>
        </a:p>
      </dgm:t>
    </dgm:pt>
    <dgm:pt modelId="{009006CA-9393-4BD2-ACCE-88A7B56F53F3}" type="sibTrans" cxnId="{0A8C56A3-A425-4EE0-B2ED-B1BD42F5DE3B}">
      <dgm:prSet/>
      <dgm:spPr/>
      <dgm:t>
        <a:bodyPr/>
        <a:lstStyle/>
        <a:p>
          <a:endParaRPr lang="zh-TW" altLang="en-US">
            <a:latin typeface="Comic Sans MS" panose="030F0702030302020204" pitchFamily="66" charset="0"/>
          </a:endParaRPr>
        </a:p>
      </dgm:t>
    </dgm:pt>
    <dgm:pt modelId="{6BF83870-0C08-4505-A5ED-9C893F9D5D1A}">
      <dgm:prSet phldrT="[文字]"/>
      <dgm:spPr/>
      <dgm:t>
        <a:bodyPr/>
        <a:lstStyle/>
        <a:p>
          <a:r>
            <a:rPr lang="en-US" altLang="zh-TW" dirty="0">
              <a:latin typeface="Comic Sans MS" panose="030F0702030302020204" pitchFamily="66" charset="0"/>
              <a:ea typeface="微軟正黑體" panose="020B0604030504040204" pitchFamily="34" charset="-120"/>
            </a:rPr>
            <a:t>Emotion</a:t>
          </a:r>
          <a:endParaRPr lang="zh-TW" altLang="en-US" dirty="0">
            <a:latin typeface="Comic Sans MS" panose="030F0702030302020204" pitchFamily="66" charset="0"/>
            <a:ea typeface="微軟正黑體" panose="020B0604030504040204" pitchFamily="34" charset="-120"/>
          </a:endParaRPr>
        </a:p>
      </dgm:t>
    </dgm:pt>
    <dgm:pt modelId="{0693EBFA-4965-4537-9C59-8AB69EE67C4C}" type="parTrans" cxnId="{5FF1DF6C-F9ED-4157-84C5-5DC34202EBEA}">
      <dgm:prSet/>
      <dgm:spPr/>
      <dgm:t>
        <a:bodyPr/>
        <a:lstStyle/>
        <a:p>
          <a:endParaRPr lang="zh-TW" altLang="en-US">
            <a:latin typeface="Comic Sans MS" panose="030F0702030302020204" pitchFamily="66" charset="0"/>
          </a:endParaRPr>
        </a:p>
      </dgm:t>
    </dgm:pt>
    <dgm:pt modelId="{4F384A12-D7AE-4CB1-B134-64EC08C07920}" type="sibTrans" cxnId="{5FF1DF6C-F9ED-4157-84C5-5DC34202EBEA}">
      <dgm:prSet/>
      <dgm:spPr/>
      <dgm:t>
        <a:bodyPr/>
        <a:lstStyle/>
        <a:p>
          <a:endParaRPr lang="zh-TW" altLang="en-US">
            <a:latin typeface="Comic Sans MS" panose="030F0702030302020204" pitchFamily="66" charset="0"/>
          </a:endParaRPr>
        </a:p>
      </dgm:t>
    </dgm:pt>
    <dgm:pt modelId="{D0E96CD3-2A14-44BA-A4C7-391EF7CA68FE}">
      <dgm:prSet phldrT="[文字]"/>
      <dgm:spPr/>
      <dgm:t>
        <a:bodyPr/>
        <a:lstStyle/>
        <a:p>
          <a:r>
            <a:rPr lang="en-US" altLang="zh-TW" dirty="0">
              <a:latin typeface="Comic Sans MS" panose="030F0702030302020204" pitchFamily="66" charset="0"/>
              <a:ea typeface="微軟正黑體" panose="020B0604030504040204" pitchFamily="34" charset="-120"/>
            </a:rPr>
            <a:t>Behavior</a:t>
          </a:r>
          <a:endParaRPr lang="zh-TW" altLang="en-US" dirty="0">
            <a:latin typeface="Comic Sans MS" panose="030F0702030302020204" pitchFamily="66" charset="0"/>
            <a:ea typeface="微軟正黑體" panose="020B0604030504040204" pitchFamily="34" charset="-120"/>
          </a:endParaRPr>
        </a:p>
      </dgm:t>
    </dgm:pt>
    <dgm:pt modelId="{17749A25-683A-4C75-8968-E6F7CC8FBA0F}" type="parTrans" cxnId="{67358E29-D76F-4CA2-8AC6-FCB2ADA4F06D}">
      <dgm:prSet/>
      <dgm:spPr/>
      <dgm:t>
        <a:bodyPr/>
        <a:lstStyle/>
        <a:p>
          <a:endParaRPr lang="zh-TW" altLang="en-US">
            <a:latin typeface="Comic Sans MS" panose="030F0702030302020204" pitchFamily="66" charset="0"/>
          </a:endParaRPr>
        </a:p>
      </dgm:t>
    </dgm:pt>
    <dgm:pt modelId="{03059DB8-FF34-4F95-8EB8-E88C30699164}" type="sibTrans" cxnId="{67358E29-D76F-4CA2-8AC6-FCB2ADA4F06D}">
      <dgm:prSet/>
      <dgm:spPr/>
      <dgm:t>
        <a:bodyPr/>
        <a:lstStyle/>
        <a:p>
          <a:endParaRPr lang="zh-TW" altLang="en-US">
            <a:latin typeface="Comic Sans MS" panose="030F0702030302020204" pitchFamily="66" charset="0"/>
          </a:endParaRPr>
        </a:p>
      </dgm:t>
    </dgm:pt>
    <dgm:pt modelId="{3116219E-DA10-496B-A920-F546A10E5F94}" type="pres">
      <dgm:prSet presAssocID="{BCF66AD6-C18A-4036-BECA-7C9EAA8C1AB0}" presName="Name0" presStyleCnt="0">
        <dgm:presLayoutVars>
          <dgm:chMax/>
          <dgm:chPref/>
          <dgm:dir/>
          <dgm:animLvl val="lvl"/>
        </dgm:presLayoutVars>
      </dgm:prSet>
      <dgm:spPr/>
    </dgm:pt>
    <dgm:pt modelId="{B26CF07C-CFF7-431C-A6DF-975DB2EE65AC}" type="pres">
      <dgm:prSet presAssocID="{1C5CC3AB-8F22-40CF-BE2C-EFCE3441C60B}" presName="composite" presStyleCnt="0"/>
      <dgm:spPr/>
    </dgm:pt>
    <dgm:pt modelId="{C8D8DEC0-9AFB-4EF9-B019-311033814D5E}" type="pres">
      <dgm:prSet presAssocID="{1C5CC3AB-8F22-40CF-BE2C-EFCE3441C60B}" presName="Parent1" presStyleLbl="node1" presStyleIdx="0" presStyleCnt="8">
        <dgm:presLayoutVars>
          <dgm:chMax val="1"/>
          <dgm:chPref val="1"/>
          <dgm:bulletEnabled val="1"/>
        </dgm:presLayoutVars>
      </dgm:prSet>
      <dgm:spPr/>
    </dgm:pt>
    <dgm:pt modelId="{A1B89A86-E431-4486-831E-554EE821A940}" type="pres">
      <dgm:prSet presAssocID="{1C5CC3AB-8F22-40CF-BE2C-EFCE3441C60B}" presName="Childtext1" presStyleLbl="revTx" presStyleIdx="0" presStyleCnt="4">
        <dgm:presLayoutVars>
          <dgm:chMax val="0"/>
          <dgm:chPref val="0"/>
          <dgm:bulletEnabled val="1"/>
        </dgm:presLayoutVars>
      </dgm:prSet>
      <dgm:spPr/>
    </dgm:pt>
    <dgm:pt modelId="{0233AADC-D4F0-4BD2-94CF-8131EBEB462F}" type="pres">
      <dgm:prSet presAssocID="{1C5CC3AB-8F22-40CF-BE2C-EFCE3441C60B}" presName="BalanceSpacing" presStyleCnt="0"/>
      <dgm:spPr/>
    </dgm:pt>
    <dgm:pt modelId="{8D80C646-FB7A-45CC-9972-62C8F3724885}" type="pres">
      <dgm:prSet presAssocID="{1C5CC3AB-8F22-40CF-BE2C-EFCE3441C60B}" presName="BalanceSpacing1" presStyleCnt="0"/>
      <dgm:spPr/>
    </dgm:pt>
    <dgm:pt modelId="{D630BB3B-B0D7-4E32-A078-B51767AA8BEB}" type="pres">
      <dgm:prSet presAssocID="{09D50801-7A31-4AB2-98DA-E574ADD3350B}" presName="Accent1Text" presStyleLbl="node1" presStyleIdx="1" presStyleCnt="8"/>
      <dgm:spPr/>
    </dgm:pt>
    <dgm:pt modelId="{E5D936B1-F625-415D-968F-4DDCDAB30B4D}" type="pres">
      <dgm:prSet presAssocID="{09D50801-7A31-4AB2-98DA-E574ADD3350B}" presName="spaceBetweenRectangles" presStyleCnt="0"/>
      <dgm:spPr/>
    </dgm:pt>
    <dgm:pt modelId="{D4B85782-0894-40AD-8ED2-3557CD7C45CD}" type="pres">
      <dgm:prSet presAssocID="{AFDD5A09-8DD6-42F1-96CC-3E64FAD67A3D}" presName="composite" presStyleCnt="0"/>
      <dgm:spPr/>
    </dgm:pt>
    <dgm:pt modelId="{81E68E98-42CD-44D5-9767-82BC2D339028}" type="pres">
      <dgm:prSet presAssocID="{AFDD5A09-8DD6-42F1-96CC-3E64FAD67A3D}" presName="Parent1" presStyleLbl="node1" presStyleIdx="2" presStyleCnt="8">
        <dgm:presLayoutVars>
          <dgm:chMax val="1"/>
          <dgm:chPref val="1"/>
          <dgm:bulletEnabled val="1"/>
        </dgm:presLayoutVars>
      </dgm:prSet>
      <dgm:spPr/>
    </dgm:pt>
    <dgm:pt modelId="{FC501F9B-D47D-4030-BA6F-094F651B8EE5}" type="pres">
      <dgm:prSet presAssocID="{AFDD5A09-8DD6-42F1-96CC-3E64FAD67A3D}" presName="Childtext1" presStyleLbl="revTx" presStyleIdx="1" presStyleCnt="4">
        <dgm:presLayoutVars>
          <dgm:chMax val="0"/>
          <dgm:chPref val="0"/>
          <dgm:bulletEnabled val="1"/>
        </dgm:presLayoutVars>
      </dgm:prSet>
      <dgm:spPr/>
    </dgm:pt>
    <dgm:pt modelId="{1209E686-E266-4FDC-9745-F5C142CD6136}" type="pres">
      <dgm:prSet presAssocID="{AFDD5A09-8DD6-42F1-96CC-3E64FAD67A3D}" presName="BalanceSpacing" presStyleCnt="0"/>
      <dgm:spPr/>
    </dgm:pt>
    <dgm:pt modelId="{A6F155A6-F4C6-49CA-9729-5A123CDCE0D7}" type="pres">
      <dgm:prSet presAssocID="{AFDD5A09-8DD6-42F1-96CC-3E64FAD67A3D}" presName="BalanceSpacing1" presStyleCnt="0"/>
      <dgm:spPr/>
    </dgm:pt>
    <dgm:pt modelId="{6B729CD4-BE12-4BCE-AD8D-BDC30290AD1E}" type="pres">
      <dgm:prSet presAssocID="{FDC6A505-F427-4C6F-AC60-80339600E439}" presName="Accent1Text" presStyleLbl="node1" presStyleIdx="3" presStyleCnt="8"/>
      <dgm:spPr/>
    </dgm:pt>
    <dgm:pt modelId="{EAAFC5EA-8C97-48C9-A929-12C3B385F600}" type="pres">
      <dgm:prSet presAssocID="{FDC6A505-F427-4C6F-AC60-80339600E439}" presName="spaceBetweenRectangles" presStyleCnt="0"/>
      <dgm:spPr/>
    </dgm:pt>
    <dgm:pt modelId="{C3ED990F-476A-4906-9562-94AE68E8DF5D}" type="pres">
      <dgm:prSet presAssocID="{FDBAE1B5-AC89-4534-94D1-766C6B9D0904}" presName="composite" presStyleCnt="0"/>
      <dgm:spPr/>
    </dgm:pt>
    <dgm:pt modelId="{45AD8E02-F2F2-41D2-A07D-A847CA29BAC5}" type="pres">
      <dgm:prSet presAssocID="{FDBAE1B5-AC89-4534-94D1-766C6B9D0904}" presName="Parent1" presStyleLbl="node1" presStyleIdx="4" presStyleCnt="8">
        <dgm:presLayoutVars>
          <dgm:chMax val="1"/>
          <dgm:chPref val="1"/>
          <dgm:bulletEnabled val="1"/>
        </dgm:presLayoutVars>
      </dgm:prSet>
      <dgm:spPr/>
    </dgm:pt>
    <dgm:pt modelId="{3D070094-1ACC-49CF-86A6-8B260D19250E}" type="pres">
      <dgm:prSet presAssocID="{FDBAE1B5-AC89-4534-94D1-766C6B9D0904}" presName="Childtext1" presStyleLbl="revTx" presStyleIdx="2" presStyleCnt="4">
        <dgm:presLayoutVars>
          <dgm:chMax val="0"/>
          <dgm:chPref val="0"/>
          <dgm:bulletEnabled val="1"/>
        </dgm:presLayoutVars>
      </dgm:prSet>
      <dgm:spPr/>
    </dgm:pt>
    <dgm:pt modelId="{46BF81B4-789F-457A-A9ED-16EAC81C59D8}" type="pres">
      <dgm:prSet presAssocID="{FDBAE1B5-AC89-4534-94D1-766C6B9D0904}" presName="BalanceSpacing" presStyleCnt="0"/>
      <dgm:spPr/>
    </dgm:pt>
    <dgm:pt modelId="{C29C4FAF-FE72-4EF7-8A28-CDEDC022F5DD}" type="pres">
      <dgm:prSet presAssocID="{FDBAE1B5-AC89-4534-94D1-766C6B9D0904}" presName="BalanceSpacing1" presStyleCnt="0"/>
      <dgm:spPr/>
    </dgm:pt>
    <dgm:pt modelId="{AFCB2852-B3CA-447A-B54D-F2860B269352}" type="pres">
      <dgm:prSet presAssocID="{E29A5ED4-BDD4-4129-96F4-56AAB047CD60}" presName="Accent1Text" presStyleLbl="node1" presStyleIdx="5" presStyleCnt="8"/>
      <dgm:spPr/>
    </dgm:pt>
    <dgm:pt modelId="{113EBE47-69FB-4E5D-B6CD-101EC36F84F3}" type="pres">
      <dgm:prSet presAssocID="{E29A5ED4-BDD4-4129-96F4-56AAB047CD60}" presName="spaceBetweenRectangles" presStyleCnt="0"/>
      <dgm:spPr/>
    </dgm:pt>
    <dgm:pt modelId="{B5372AB9-6CA2-4FFB-92EE-2E76B2D78639}" type="pres">
      <dgm:prSet presAssocID="{D5AB4AA0-4FC2-41CE-99C0-BE074EF97D03}" presName="composite" presStyleCnt="0"/>
      <dgm:spPr/>
    </dgm:pt>
    <dgm:pt modelId="{1E43F60C-2D8C-42A6-882F-93C7FD27B978}" type="pres">
      <dgm:prSet presAssocID="{D5AB4AA0-4FC2-41CE-99C0-BE074EF97D03}" presName="Parent1" presStyleLbl="node1" presStyleIdx="6" presStyleCnt="8">
        <dgm:presLayoutVars>
          <dgm:chMax val="1"/>
          <dgm:chPref val="1"/>
          <dgm:bulletEnabled val="1"/>
        </dgm:presLayoutVars>
      </dgm:prSet>
      <dgm:spPr/>
    </dgm:pt>
    <dgm:pt modelId="{906B10BF-765F-4C73-BCF8-747DDA35C1B9}" type="pres">
      <dgm:prSet presAssocID="{D5AB4AA0-4FC2-41CE-99C0-BE074EF97D03}" presName="Childtext1" presStyleLbl="revTx" presStyleIdx="3" presStyleCnt="4">
        <dgm:presLayoutVars>
          <dgm:chMax val="0"/>
          <dgm:chPref val="0"/>
          <dgm:bulletEnabled val="1"/>
        </dgm:presLayoutVars>
      </dgm:prSet>
      <dgm:spPr/>
    </dgm:pt>
    <dgm:pt modelId="{4D77F032-B65F-44BC-B110-3F13EB4F5F21}" type="pres">
      <dgm:prSet presAssocID="{D5AB4AA0-4FC2-41CE-99C0-BE074EF97D03}" presName="BalanceSpacing" presStyleCnt="0"/>
      <dgm:spPr/>
    </dgm:pt>
    <dgm:pt modelId="{C6ABB7C2-009C-4979-9F2D-458846718361}" type="pres">
      <dgm:prSet presAssocID="{D5AB4AA0-4FC2-41CE-99C0-BE074EF97D03}" presName="BalanceSpacing1" presStyleCnt="0"/>
      <dgm:spPr/>
    </dgm:pt>
    <dgm:pt modelId="{A26D6226-FD7C-4956-A40A-7021FA0712FE}" type="pres">
      <dgm:prSet presAssocID="{A318141B-E1EC-4FC6-A2CA-1CD7FA26BE28}" presName="Accent1Text" presStyleLbl="node1" presStyleIdx="7" presStyleCnt="8"/>
      <dgm:spPr/>
    </dgm:pt>
  </dgm:ptLst>
  <dgm:cxnLst>
    <dgm:cxn modelId="{BAAD0807-56D9-470C-A171-4A61EA6CDBDB}" srcId="{1C5CC3AB-8F22-40CF-BE2C-EFCE3441C60B}" destId="{3FBB24E8-3206-4CD6-9A3E-3B820A056E65}" srcOrd="0" destOrd="0" parTransId="{5CD28E01-28D0-47D9-AE02-281BF56E4298}" sibTransId="{FC0F39D8-26F1-454D-A5DB-023DD7F7AF1A}"/>
    <dgm:cxn modelId="{48A4DA25-257D-41EF-9DC4-31574E407FBF}" type="presOf" srcId="{E29A5ED4-BDD4-4129-96F4-56AAB047CD60}" destId="{AFCB2852-B3CA-447A-B54D-F2860B269352}" srcOrd="0" destOrd="0" presId="urn:microsoft.com/office/officeart/2008/layout/AlternatingHexagons"/>
    <dgm:cxn modelId="{694F5329-E380-40B4-BEC6-A55784F81893}" srcId="{BCF66AD6-C18A-4036-BECA-7C9EAA8C1AB0}" destId="{D5AB4AA0-4FC2-41CE-99C0-BE074EF97D03}" srcOrd="3" destOrd="0" parTransId="{30C63051-48B7-49CB-AB24-44503FA003D7}" sibTransId="{A318141B-E1EC-4FC6-A2CA-1CD7FA26BE28}"/>
    <dgm:cxn modelId="{67358E29-D76F-4CA2-8AC6-FCB2ADA4F06D}" srcId="{D5AB4AA0-4FC2-41CE-99C0-BE074EF97D03}" destId="{D0E96CD3-2A14-44BA-A4C7-391EF7CA68FE}" srcOrd="0" destOrd="0" parTransId="{17749A25-683A-4C75-8968-E6F7CC8FBA0F}" sibTransId="{03059DB8-FF34-4F95-8EB8-E88C30699164}"/>
    <dgm:cxn modelId="{A3B90638-3169-41DD-B0EC-309D4C3C2D7D}" type="presOf" srcId="{3FBB24E8-3206-4CD6-9A3E-3B820A056E65}" destId="{A1B89A86-E431-4486-831E-554EE821A940}" srcOrd="0" destOrd="0" presId="urn:microsoft.com/office/officeart/2008/layout/AlternatingHexagons"/>
    <dgm:cxn modelId="{75E4863A-86ED-4223-88D2-3A218111B29B}" type="presOf" srcId="{FDBAE1B5-AC89-4534-94D1-766C6B9D0904}" destId="{45AD8E02-F2F2-41D2-A07D-A847CA29BAC5}" srcOrd="0" destOrd="0" presId="urn:microsoft.com/office/officeart/2008/layout/AlternatingHexagons"/>
    <dgm:cxn modelId="{30CD9061-53D9-45E4-A720-A76AE40D73B7}" type="presOf" srcId="{AFDD5A09-8DD6-42F1-96CC-3E64FAD67A3D}" destId="{81E68E98-42CD-44D5-9767-82BC2D339028}" srcOrd="0" destOrd="0" presId="urn:microsoft.com/office/officeart/2008/layout/AlternatingHexagons"/>
    <dgm:cxn modelId="{6E8D4C49-FA85-47BF-B992-AAEE49E6A9E6}" type="presOf" srcId="{D5AB4AA0-4FC2-41CE-99C0-BE074EF97D03}" destId="{1E43F60C-2D8C-42A6-882F-93C7FD27B978}" srcOrd="0" destOrd="0" presId="urn:microsoft.com/office/officeart/2008/layout/AlternatingHexagons"/>
    <dgm:cxn modelId="{F4FA894A-6085-4E03-A329-31860754CA91}" type="presOf" srcId="{BCF66AD6-C18A-4036-BECA-7C9EAA8C1AB0}" destId="{3116219E-DA10-496B-A920-F546A10E5F94}" srcOrd="0" destOrd="0" presId="urn:microsoft.com/office/officeart/2008/layout/AlternatingHexagons"/>
    <dgm:cxn modelId="{5FF1DF6C-F9ED-4157-84C5-5DC34202EBEA}" srcId="{FDBAE1B5-AC89-4534-94D1-766C6B9D0904}" destId="{6BF83870-0C08-4505-A5ED-9C893F9D5D1A}" srcOrd="0" destOrd="0" parTransId="{0693EBFA-4965-4537-9C59-8AB69EE67C4C}" sibTransId="{4F384A12-D7AE-4CB1-B134-64EC08C07920}"/>
    <dgm:cxn modelId="{1CA16855-D1CD-44AF-A58F-633FDD1F3200}" type="presOf" srcId="{A318141B-E1EC-4FC6-A2CA-1CD7FA26BE28}" destId="{A26D6226-FD7C-4956-A40A-7021FA0712FE}" srcOrd="0" destOrd="0" presId="urn:microsoft.com/office/officeart/2008/layout/AlternatingHexagons"/>
    <dgm:cxn modelId="{6B4B218C-BEB5-4600-A15E-1F1A459C7B49}" type="presOf" srcId="{603473D3-7A96-4BB8-9E59-0239900BB414}" destId="{FC501F9B-D47D-4030-BA6F-094F651B8EE5}" srcOrd="0" destOrd="0" presId="urn:microsoft.com/office/officeart/2008/layout/AlternatingHexagons"/>
    <dgm:cxn modelId="{49B9A59C-3F17-4BE3-B1EB-B64C311DB664}" srcId="{BCF66AD6-C18A-4036-BECA-7C9EAA8C1AB0}" destId="{1C5CC3AB-8F22-40CF-BE2C-EFCE3441C60B}" srcOrd="0" destOrd="0" parTransId="{A8A79C4C-147E-4A99-9BF4-1ECAD97A00CC}" sibTransId="{09D50801-7A31-4AB2-98DA-E574ADD3350B}"/>
    <dgm:cxn modelId="{0C5FDB9D-7FDC-4312-811C-A843F788DF9B}" type="presOf" srcId="{D0E96CD3-2A14-44BA-A4C7-391EF7CA68FE}" destId="{906B10BF-765F-4C73-BCF8-747DDA35C1B9}" srcOrd="0" destOrd="0" presId="urn:microsoft.com/office/officeart/2008/layout/AlternatingHexagons"/>
    <dgm:cxn modelId="{0A8C56A3-A425-4EE0-B2ED-B1BD42F5DE3B}" srcId="{AFDD5A09-8DD6-42F1-96CC-3E64FAD67A3D}" destId="{603473D3-7A96-4BB8-9E59-0239900BB414}" srcOrd="0" destOrd="0" parTransId="{E2C73214-CCA6-4050-A0D1-FDFD18A8F4BE}" sibTransId="{009006CA-9393-4BD2-ACCE-88A7B56F53F3}"/>
    <dgm:cxn modelId="{B807A1AB-6430-4A7F-A943-7A469851978C}" srcId="{BCF66AD6-C18A-4036-BECA-7C9EAA8C1AB0}" destId="{FDBAE1B5-AC89-4534-94D1-766C6B9D0904}" srcOrd="2" destOrd="0" parTransId="{E92C6CB1-BFC8-4680-9566-A751E58F0043}" sibTransId="{E29A5ED4-BDD4-4129-96F4-56AAB047CD60}"/>
    <dgm:cxn modelId="{11612FAC-F478-4879-975E-C6BBD752FBDB}" type="presOf" srcId="{FDC6A505-F427-4C6F-AC60-80339600E439}" destId="{6B729CD4-BE12-4BCE-AD8D-BDC30290AD1E}" srcOrd="0" destOrd="0" presId="urn:microsoft.com/office/officeart/2008/layout/AlternatingHexagons"/>
    <dgm:cxn modelId="{A93A71B5-9E64-4DC6-9910-834933C15B95}" type="presOf" srcId="{09D50801-7A31-4AB2-98DA-E574ADD3350B}" destId="{D630BB3B-B0D7-4E32-A078-B51767AA8BEB}" srcOrd="0" destOrd="0" presId="urn:microsoft.com/office/officeart/2008/layout/AlternatingHexagons"/>
    <dgm:cxn modelId="{3F2E35BF-0931-4595-9635-76E649D80065}" type="presOf" srcId="{1C5CC3AB-8F22-40CF-BE2C-EFCE3441C60B}" destId="{C8D8DEC0-9AFB-4EF9-B019-311033814D5E}" srcOrd="0" destOrd="0" presId="urn:microsoft.com/office/officeart/2008/layout/AlternatingHexagons"/>
    <dgm:cxn modelId="{C83B01D9-4674-4635-9620-EC8F25AB06AF}" type="presOf" srcId="{6BF83870-0C08-4505-A5ED-9C893F9D5D1A}" destId="{3D070094-1ACC-49CF-86A6-8B260D19250E}" srcOrd="0" destOrd="0" presId="urn:microsoft.com/office/officeart/2008/layout/AlternatingHexagons"/>
    <dgm:cxn modelId="{8A4415FD-9B5A-4C24-B1DB-29720430B598}" srcId="{BCF66AD6-C18A-4036-BECA-7C9EAA8C1AB0}" destId="{AFDD5A09-8DD6-42F1-96CC-3E64FAD67A3D}" srcOrd="1" destOrd="0" parTransId="{12678229-24F3-492A-8770-9B735C5F0B10}" sibTransId="{FDC6A505-F427-4C6F-AC60-80339600E439}"/>
    <dgm:cxn modelId="{CA441C83-25DB-4902-85FC-81EE8E8BB142}" type="presParOf" srcId="{3116219E-DA10-496B-A920-F546A10E5F94}" destId="{B26CF07C-CFF7-431C-A6DF-975DB2EE65AC}" srcOrd="0" destOrd="0" presId="urn:microsoft.com/office/officeart/2008/layout/AlternatingHexagons"/>
    <dgm:cxn modelId="{E222EE5E-2D7C-4084-958F-D390DC765C53}" type="presParOf" srcId="{B26CF07C-CFF7-431C-A6DF-975DB2EE65AC}" destId="{C8D8DEC0-9AFB-4EF9-B019-311033814D5E}" srcOrd="0" destOrd="0" presId="urn:microsoft.com/office/officeart/2008/layout/AlternatingHexagons"/>
    <dgm:cxn modelId="{711E2D75-E88A-47BF-AB42-B718B8AE4BF0}" type="presParOf" srcId="{B26CF07C-CFF7-431C-A6DF-975DB2EE65AC}" destId="{A1B89A86-E431-4486-831E-554EE821A940}" srcOrd="1" destOrd="0" presId="urn:microsoft.com/office/officeart/2008/layout/AlternatingHexagons"/>
    <dgm:cxn modelId="{D335DCBF-1603-4251-BFE9-9FD2B931D8A4}" type="presParOf" srcId="{B26CF07C-CFF7-431C-A6DF-975DB2EE65AC}" destId="{0233AADC-D4F0-4BD2-94CF-8131EBEB462F}" srcOrd="2" destOrd="0" presId="urn:microsoft.com/office/officeart/2008/layout/AlternatingHexagons"/>
    <dgm:cxn modelId="{F60C4031-A878-4947-9207-6DF331225E4B}" type="presParOf" srcId="{B26CF07C-CFF7-431C-A6DF-975DB2EE65AC}" destId="{8D80C646-FB7A-45CC-9972-62C8F3724885}" srcOrd="3" destOrd="0" presId="urn:microsoft.com/office/officeart/2008/layout/AlternatingHexagons"/>
    <dgm:cxn modelId="{EC17AB64-13C6-4EDD-8446-32835D598C06}" type="presParOf" srcId="{B26CF07C-CFF7-431C-A6DF-975DB2EE65AC}" destId="{D630BB3B-B0D7-4E32-A078-B51767AA8BEB}" srcOrd="4" destOrd="0" presId="urn:microsoft.com/office/officeart/2008/layout/AlternatingHexagons"/>
    <dgm:cxn modelId="{DE41B6AD-0604-4F60-B683-C131C6275481}" type="presParOf" srcId="{3116219E-DA10-496B-A920-F546A10E5F94}" destId="{E5D936B1-F625-415D-968F-4DDCDAB30B4D}" srcOrd="1" destOrd="0" presId="urn:microsoft.com/office/officeart/2008/layout/AlternatingHexagons"/>
    <dgm:cxn modelId="{96682228-FDE8-4B46-8E2E-77621584723C}" type="presParOf" srcId="{3116219E-DA10-496B-A920-F546A10E5F94}" destId="{D4B85782-0894-40AD-8ED2-3557CD7C45CD}" srcOrd="2" destOrd="0" presId="urn:microsoft.com/office/officeart/2008/layout/AlternatingHexagons"/>
    <dgm:cxn modelId="{275B9031-B739-4AF1-9753-7EC279010908}" type="presParOf" srcId="{D4B85782-0894-40AD-8ED2-3557CD7C45CD}" destId="{81E68E98-42CD-44D5-9767-82BC2D339028}" srcOrd="0" destOrd="0" presId="urn:microsoft.com/office/officeart/2008/layout/AlternatingHexagons"/>
    <dgm:cxn modelId="{E954CF70-853D-4AB7-A772-CA1336BBD899}" type="presParOf" srcId="{D4B85782-0894-40AD-8ED2-3557CD7C45CD}" destId="{FC501F9B-D47D-4030-BA6F-094F651B8EE5}" srcOrd="1" destOrd="0" presId="urn:microsoft.com/office/officeart/2008/layout/AlternatingHexagons"/>
    <dgm:cxn modelId="{5D061671-EF45-479A-A3D0-0F10AAC5DE3A}" type="presParOf" srcId="{D4B85782-0894-40AD-8ED2-3557CD7C45CD}" destId="{1209E686-E266-4FDC-9745-F5C142CD6136}" srcOrd="2" destOrd="0" presId="urn:microsoft.com/office/officeart/2008/layout/AlternatingHexagons"/>
    <dgm:cxn modelId="{B26CFDC5-6D84-4D67-8511-FC3EDD6F7F7D}" type="presParOf" srcId="{D4B85782-0894-40AD-8ED2-3557CD7C45CD}" destId="{A6F155A6-F4C6-49CA-9729-5A123CDCE0D7}" srcOrd="3" destOrd="0" presId="urn:microsoft.com/office/officeart/2008/layout/AlternatingHexagons"/>
    <dgm:cxn modelId="{A2328588-1088-4E26-8973-1FFFF93A0BA4}" type="presParOf" srcId="{D4B85782-0894-40AD-8ED2-3557CD7C45CD}" destId="{6B729CD4-BE12-4BCE-AD8D-BDC30290AD1E}" srcOrd="4" destOrd="0" presId="urn:microsoft.com/office/officeart/2008/layout/AlternatingHexagons"/>
    <dgm:cxn modelId="{B516B990-19CE-4B1C-AF1E-6FD853320B18}" type="presParOf" srcId="{3116219E-DA10-496B-A920-F546A10E5F94}" destId="{EAAFC5EA-8C97-48C9-A929-12C3B385F600}" srcOrd="3" destOrd="0" presId="urn:microsoft.com/office/officeart/2008/layout/AlternatingHexagons"/>
    <dgm:cxn modelId="{C3C17F7A-E2A4-455A-BA33-F53949E2A22F}" type="presParOf" srcId="{3116219E-DA10-496B-A920-F546A10E5F94}" destId="{C3ED990F-476A-4906-9562-94AE68E8DF5D}" srcOrd="4" destOrd="0" presId="urn:microsoft.com/office/officeart/2008/layout/AlternatingHexagons"/>
    <dgm:cxn modelId="{ECF99269-0F02-4CB7-AA7B-830174B5059C}" type="presParOf" srcId="{C3ED990F-476A-4906-9562-94AE68E8DF5D}" destId="{45AD8E02-F2F2-41D2-A07D-A847CA29BAC5}" srcOrd="0" destOrd="0" presId="urn:microsoft.com/office/officeart/2008/layout/AlternatingHexagons"/>
    <dgm:cxn modelId="{9D02B732-08FE-47E4-A6FD-B9DAF02601D4}" type="presParOf" srcId="{C3ED990F-476A-4906-9562-94AE68E8DF5D}" destId="{3D070094-1ACC-49CF-86A6-8B260D19250E}" srcOrd="1" destOrd="0" presId="urn:microsoft.com/office/officeart/2008/layout/AlternatingHexagons"/>
    <dgm:cxn modelId="{C8E3F52A-AC5E-4465-8868-BA65E61671D2}" type="presParOf" srcId="{C3ED990F-476A-4906-9562-94AE68E8DF5D}" destId="{46BF81B4-789F-457A-A9ED-16EAC81C59D8}" srcOrd="2" destOrd="0" presId="urn:microsoft.com/office/officeart/2008/layout/AlternatingHexagons"/>
    <dgm:cxn modelId="{DE29A78F-AAD5-4647-B6B3-C3A9A0217718}" type="presParOf" srcId="{C3ED990F-476A-4906-9562-94AE68E8DF5D}" destId="{C29C4FAF-FE72-4EF7-8A28-CDEDC022F5DD}" srcOrd="3" destOrd="0" presId="urn:microsoft.com/office/officeart/2008/layout/AlternatingHexagons"/>
    <dgm:cxn modelId="{AFC577F9-575B-40D8-9B9D-3FBD2B5B6FBD}" type="presParOf" srcId="{C3ED990F-476A-4906-9562-94AE68E8DF5D}" destId="{AFCB2852-B3CA-447A-B54D-F2860B269352}" srcOrd="4" destOrd="0" presId="urn:microsoft.com/office/officeart/2008/layout/AlternatingHexagons"/>
    <dgm:cxn modelId="{F681E06A-3167-4615-97C0-15DBB326DD4C}" type="presParOf" srcId="{3116219E-DA10-496B-A920-F546A10E5F94}" destId="{113EBE47-69FB-4E5D-B6CD-101EC36F84F3}" srcOrd="5" destOrd="0" presId="urn:microsoft.com/office/officeart/2008/layout/AlternatingHexagons"/>
    <dgm:cxn modelId="{7483578C-F8AF-4FFF-AD99-FB9721EB539E}" type="presParOf" srcId="{3116219E-DA10-496B-A920-F546A10E5F94}" destId="{B5372AB9-6CA2-4FFB-92EE-2E76B2D78639}" srcOrd="6" destOrd="0" presId="urn:microsoft.com/office/officeart/2008/layout/AlternatingHexagons"/>
    <dgm:cxn modelId="{612F74DB-F522-4FEA-B4EE-82426CBD4790}" type="presParOf" srcId="{B5372AB9-6CA2-4FFB-92EE-2E76B2D78639}" destId="{1E43F60C-2D8C-42A6-882F-93C7FD27B978}" srcOrd="0" destOrd="0" presId="urn:microsoft.com/office/officeart/2008/layout/AlternatingHexagons"/>
    <dgm:cxn modelId="{982997E1-D3B4-432B-A211-B51758E2C004}" type="presParOf" srcId="{B5372AB9-6CA2-4FFB-92EE-2E76B2D78639}" destId="{906B10BF-765F-4C73-BCF8-747DDA35C1B9}" srcOrd="1" destOrd="0" presId="urn:microsoft.com/office/officeart/2008/layout/AlternatingHexagons"/>
    <dgm:cxn modelId="{9E770803-BE87-46E4-A8C8-DDA8C2F52BB0}" type="presParOf" srcId="{B5372AB9-6CA2-4FFB-92EE-2E76B2D78639}" destId="{4D77F032-B65F-44BC-B110-3F13EB4F5F21}" srcOrd="2" destOrd="0" presId="urn:microsoft.com/office/officeart/2008/layout/AlternatingHexagons"/>
    <dgm:cxn modelId="{E90D8B10-C1C4-467C-AA9B-B271E0AE3AB3}" type="presParOf" srcId="{B5372AB9-6CA2-4FFB-92EE-2E76B2D78639}" destId="{C6ABB7C2-009C-4979-9F2D-458846718361}" srcOrd="3" destOrd="0" presId="urn:microsoft.com/office/officeart/2008/layout/AlternatingHexagons"/>
    <dgm:cxn modelId="{5C1AB476-73F1-41B4-A86D-9F05AA4B80E4}" type="presParOf" srcId="{B5372AB9-6CA2-4FFB-92EE-2E76B2D78639}" destId="{A26D6226-FD7C-4956-A40A-7021FA0712FE}" srcOrd="4" destOrd="0" presId="urn:microsoft.com/office/officeart/2008/layout/AlternatingHexagon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C9759CA-1A89-4919-B1B7-44F67006A3B9}" type="doc">
      <dgm:prSet loTypeId="urn:microsoft.com/office/officeart/2005/8/layout/StepDownProcess" loCatId="process" qsTypeId="urn:microsoft.com/office/officeart/2005/8/quickstyle/simple1" qsCatId="simple" csTypeId="urn:microsoft.com/office/officeart/2005/8/colors/colorful2" csCatId="colorful" phldr="1"/>
      <dgm:spPr/>
      <dgm:t>
        <a:bodyPr/>
        <a:lstStyle/>
        <a:p>
          <a:endParaRPr lang="zh-TW" altLang="en-US"/>
        </a:p>
      </dgm:t>
    </dgm:pt>
    <dgm:pt modelId="{873F63D5-504F-485C-A63F-39CF4CDB805F}">
      <dgm:prSet phldrT="[文字]"/>
      <dgm:spPr/>
      <dgm:t>
        <a:bodyPr/>
        <a:lstStyle/>
        <a:p>
          <a:r>
            <a:rPr lang="zh-TW" altLang="en-US" dirty="0"/>
            <a:t>找</a:t>
          </a:r>
        </a:p>
      </dgm:t>
    </dgm:pt>
    <dgm:pt modelId="{95DD9A8E-7957-448A-8862-7BF2A9F07CA8}" type="parTrans" cxnId="{2A6EB8D0-7602-42F8-89FB-8BD5B4085352}">
      <dgm:prSet/>
      <dgm:spPr/>
      <dgm:t>
        <a:bodyPr/>
        <a:lstStyle/>
        <a:p>
          <a:endParaRPr lang="zh-TW" altLang="en-US"/>
        </a:p>
      </dgm:t>
    </dgm:pt>
    <dgm:pt modelId="{62ADF0DB-66AA-4D20-83CD-0AABAE7A6982}" type="sibTrans" cxnId="{2A6EB8D0-7602-42F8-89FB-8BD5B4085352}">
      <dgm:prSet/>
      <dgm:spPr/>
      <dgm:t>
        <a:bodyPr/>
        <a:lstStyle/>
        <a:p>
          <a:endParaRPr lang="zh-TW" altLang="en-US"/>
        </a:p>
      </dgm:t>
    </dgm:pt>
    <dgm:pt modelId="{0C27A4C6-1D68-4C49-AAA0-AF79738FF1DF}">
      <dgm:prSet phldrT="[文字]"/>
      <dgm:spPr/>
      <dgm:t>
        <a:bodyPr/>
        <a:lstStyle/>
        <a:p>
          <a:r>
            <a:rPr lang="zh-TW" altLang="en-US" dirty="0"/>
            <a:t>不想答應，但又怕被討厭，所以備感壓力。</a:t>
          </a:r>
        </a:p>
      </dgm:t>
    </dgm:pt>
    <dgm:pt modelId="{366C8501-F214-43BC-8DF2-FC6ED331CAC8}" type="parTrans" cxnId="{C481CAAB-BC8E-4BE2-9567-5127649A9895}">
      <dgm:prSet/>
      <dgm:spPr/>
      <dgm:t>
        <a:bodyPr/>
        <a:lstStyle/>
        <a:p>
          <a:endParaRPr lang="zh-TW" altLang="en-US"/>
        </a:p>
      </dgm:t>
    </dgm:pt>
    <dgm:pt modelId="{3B53DD3F-C3F5-44C6-97D2-AE7416004268}" type="sibTrans" cxnId="{C481CAAB-BC8E-4BE2-9567-5127649A9895}">
      <dgm:prSet/>
      <dgm:spPr/>
      <dgm:t>
        <a:bodyPr/>
        <a:lstStyle/>
        <a:p>
          <a:endParaRPr lang="zh-TW" altLang="en-US"/>
        </a:p>
      </dgm:t>
    </dgm:pt>
    <dgm:pt modelId="{6AC9E2BC-2B17-4786-AC49-9629E3F12E40}">
      <dgm:prSet phldrT="[文字]"/>
      <dgm:spPr/>
      <dgm:t>
        <a:bodyPr/>
        <a:lstStyle/>
        <a:p>
          <a:r>
            <a:rPr lang="zh-TW" altLang="en-US" dirty="0"/>
            <a:t>做</a:t>
          </a:r>
        </a:p>
      </dgm:t>
    </dgm:pt>
    <dgm:pt modelId="{FFDA628B-17E6-4B48-9384-71F14742DFB2}" type="parTrans" cxnId="{D850B069-0F57-44E2-B000-682C401B61E0}">
      <dgm:prSet/>
      <dgm:spPr/>
      <dgm:t>
        <a:bodyPr/>
        <a:lstStyle/>
        <a:p>
          <a:endParaRPr lang="zh-TW" altLang="en-US"/>
        </a:p>
      </dgm:t>
    </dgm:pt>
    <dgm:pt modelId="{D17A64B9-3CC5-4530-A8AB-E5956281F4B6}" type="sibTrans" cxnId="{D850B069-0F57-44E2-B000-682C401B61E0}">
      <dgm:prSet/>
      <dgm:spPr/>
      <dgm:t>
        <a:bodyPr/>
        <a:lstStyle/>
        <a:p>
          <a:endParaRPr lang="zh-TW" altLang="en-US"/>
        </a:p>
      </dgm:t>
    </dgm:pt>
    <dgm:pt modelId="{08671E0B-75A4-4627-BB89-95698409D037}">
      <dgm:prSet phldrT="[文字]"/>
      <dgm:spPr/>
      <dgm:t>
        <a:bodyPr/>
        <a:lstStyle/>
        <a:p>
          <a:r>
            <a:rPr lang="zh-TW" altLang="en-US" dirty="0"/>
            <a:t>是否是事實？對自己有幫助嗎？</a:t>
          </a:r>
        </a:p>
      </dgm:t>
    </dgm:pt>
    <dgm:pt modelId="{579E2077-A1DB-4F86-BAB0-3AB2B7572059}" type="parTrans" cxnId="{99B10DD8-D4A3-4F20-8374-76AAF9363E67}">
      <dgm:prSet/>
      <dgm:spPr/>
      <dgm:t>
        <a:bodyPr/>
        <a:lstStyle/>
        <a:p>
          <a:endParaRPr lang="zh-TW" altLang="en-US"/>
        </a:p>
      </dgm:t>
    </dgm:pt>
    <dgm:pt modelId="{25E8BBDD-3B00-42A4-A089-314BE3B4D7BD}" type="sibTrans" cxnId="{99B10DD8-D4A3-4F20-8374-76AAF9363E67}">
      <dgm:prSet/>
      <dgm:spPr/>
      <dgm:t>
        <a:bodyPr/>
        <a:lstStyle/>
        <a:p>
          <a:endParaRPr lang="zh-TW" altLang="en-US"/>
        </a:p>
      </dgm:t>
    </dgm:pt>
    <dgm:pt modelId="{3F68A68E-A2CA-4BC5-A26B-AF9A9E23EC3F}">
      <dgm:prSet phldrT="[文字]"/>
      <dgm:spPr/>
      <dgm:t>
        <a:bodyPr/>
        <a:lstStyle/>
        <a:p>
          <a:r>
            <a:rPr lang="zh-TW" altLang="en-US" dirty="0"/>
            <a:t>解</a:t>
          </a:r>
        </a:p>
      </dgm:t>
    </dgm:pt>
    <dgm:pt modelId="{0DAC41C1-C9BF-4C6A-8C35-EF640B09A38F}" type="parTrans" cxnId="{98769C29-F70A-4C23-A0C0-02C4D7D9FFC6}">
      <dgm:prSet/>
      <dgm:spPr/>
      <dgm:t>
        <a:bodyPr/>
        <a:lstStyle/>
        <a:p>
          <a:endParaRPr lang="zh-TW" altLang="en-US"/>
        </a:p>
      </dgm:t>
    </dgm:pt>
    <dgm:pt modelId="{3388D01B-B33F-4ECB-BA82-61369A0EFC4F}" type="sibTrans" cxnId="{98769C29-F70A-4C23-A0C0-02C4D7D9FFC6}">
      <dgm:prSet/>
      <dgm:spPr/>
      <dgm:t>
        <a:bodyPr/>
        <a:lstStyle/>
        <a:p>
          <a:endParaRPr lang="zh-TW" altLang="en-US"/>
        </a:p>
      </dgm:t>
    </dgm:pt>
    <dgm:pt modelId="{6A966ED1-B188-44EB-B287-CAB65321A51C}">
      <dgm:prSet phldrT="[文字]"/>
      <dgm:spPr/>
      <dgm:t>
        <a:bodyPr/>
        <a:lstStyle/>
        <a:p>
          <a:r>
            <a:rPr lang="zh-TW" altLang="en-US" dirty="0"/>
            <a:t>找方法改變現況。</a:t>
          </a:r>
        </a:p>
      </dgm:t>
    </dgm:pt>
    <dgm:pt modelId="{E388F360-6BC4-4CB4-B4F5-921C70E997FA}" type="parTrans" cxnId="{9418BC0C-CD20-4939-9128-AD5D7D3ADDA3}">
      <dgm:prSet/>
      <dgm:spPr/>
      <dgm:t>
        <a:bodyPr/>
        <a:lstStyle/>
        <a:p>
          <a:endParaRPr lang="zh-TW" altLang="en-US"/>
        </a:p>
      </dgm:t>
    </dgm:pt>
    <dgm:pt modelId="{EA123C34-39EB-4DBB-AF17-3CADBDBF4550}" type="sibTrans" cxnId="{9418BC0C-CD20-4939-9128-AD5D7D3ADDA3}">
      <dgm:prSet/>
      <dgm:spPr/>
      <dgm:t>
        <a:bodyPr/>
        <a:lstStyle/>
        <a:p>
          <a:endParaRPr lang="zh-TW" altLang="en-US"/>
        </a:p>
      </dgm:t>
    </dgm:pt>
    <dgm:pt modelId="{A6507940-027A-48E3-A1F2-C83640122FB1}">
      <dgm:prSet phldrT="[文字]"/>
      <dgm:spPr/>
      <dgm:t>
        <a:bodyPr/>
        <a:lstStyle/>
        <a:p>
          <a:r>
            <a:rPr lang="zh-TW" altLang="en-US" dirty="0"/>
            <a:t>我一定會被討厭？勉強答應別人換成的友情，是真的友誼嗎？</a:t>
          </a:r>
        </a:p>
      </dgm:t>
    </dgm:pt>
    <dgm:pt modelId="{F9AA700D-7C4E-414B-8831-BEA62812641D}" type="parTrans" cxnId="{8BF8116A-2D61-422A-876F-1F747E8B7247}">
      <dgm:prSet/>
      <dgm:spPr/>
      <dgm:t>
        <a:bodyPr/>
        <a:lstStyle/>
        <a:p>
          <a:endParaRPr lang="zh-TW" altLang="en-US"/>
        </a:p>
      </dgm:t>
    </dgm:pt>
    <dgm:pt modelId="{4944276A-669E-400C-9A72-B88952FB3EB5}" type="sibTrans" cxnId="{8BF8116A-2D61-422A-876F-1F747E8B7247}">
      <dgm:prSet/>
      <dgm:spPr/>
      <dgm:t>
        <a:bodyPr/>
        <a:lstStyle/>
        <a:p>
          <a:endParaRPr lang="zh-TW" altLang="en-US"/>
        </a:p>
      </dgm:t>
    </dgm:pt>
    <dgm:pt modelId="{C1CF1C20-3BFA-4A69-BCFE-C36F7791D092}" type="pres">
      <dgm:prSet presAssocID="{7C9759CA-1A89-4919-B1B7-44F67006A3B9}" presName="rootnode" presStyleCnt="0">
        <dgm:presLayoutVars>
          <dgm:chMax/>
          <dgm:chPref/>
          <dgm:dir/>
          <dgm:animLvl val="lvl"/>
        </dgm:presLayoutVars>
      </dgm:prSet>
      <dgm:spPr/>
    </dgm:pt>
    <dgm:pt modelId="{11BDC0FA-D215-4389-8141-876A26DBCA66}" type="pres">
      <dgm:prSet presAssocID="{873F63D5-504F-485C-A63F-39CF4CDB805F}" presName="composite" presStyleCnt="0"/>
      <dgm:spPr/>
    </dgm:pt>
    <dgm:pt modelId="{561292C1-0E59-42B6-B140-B51C27D03DEC}" type="pres">
      <dgm:prSet presAssocID="{873F63D5-504F-485C-A63F-39CF4CDB805F}" presName="bentUpArrow1" presStyleLbl="alignImgPlace1" presStyleIdx="0" presStyleCnt="2"/>
      <dgm:spPr/>
    </dgm:pt>
    <dgm:pt modelId="{14B299FB-72F3-4240-A4F9-B475B06AF769}" type="pres">
      <dgm:prSet presAssocID="{873F63D5-504F-485C-A63F-39CF4CDB805F}" presName="ParentText" presStyleLbl="node1" presStyleIdx="0" presStyleCnt="3">
        <dgm:presLayoutVars>
          <dgm:chMax val="1"/>
          <dgm:chPref val="1"/>
          <dgm:bulletEnabled val="1"/>
        </dgm:presLayoutVars>
      </dgm:prSet>
      <dgm:spPr/>
    </dgm:pt>
    <dgm:pt modelId="{AF1824BA-B280-4398-ADC7-8EDF22FE27B6}" type="pres">
      <dgm:prSet presAssocID="{873F63D5-504F-485C-A63F-39CF4CDB805F}" presName="ChildText" presStyleLbl="revTx" presStyleIdx="0" presStyleCnt="3" custScaleX="465549" custLinFactX="91070" custLinFactNeighborX="100000" custLinFactNeighborY="778">
        <dgm:presLayoutVars>
          <dgm:chMax val="0"/>
          <dgm:chPref val="0"/>
          <dgm:bulletEnabled val="1"/>
        </dgm:presLayoutVars>
      </dgm:prSet>
      <dgm:spPr/>
    </dgm:pt>
    <dgm:pt modelId="{F7286280-6ECF-4AF4-89D8-E8F6A0BD548B}" type="pres">
      <dgm:prSet presAssocID="{62ADF0DB-66AA-4D20-83CD-0AABAE7A6982}" presName="sibTrans" presStyleCnt="0"/>
      <dgm:spPr/>
    </dgm:pt>
    <dgm:pt modelId="{9DD89842-1AD9-42BE-9F9E-68E34A00CCBE}" type="pres">
      <dgm:prSet presAssocID="{6AC9E2BC-2B17-4786-AC49-9629E3F12E40}" presName="composite" presStyleCnt="0"/>
      <dgm:spPr/>
    </dgm:pt>
    <dgm:pt modelId="{836187D9-2FC5-4E27-BD44-1E13CD472E58}" type="pres">
      <dgm:prSet presAssocID="{6AC9E2BC-2B17-4786-AC49-9629E3F12E40}" presName="bentUpArrow1" presStyleLbl="alignImgPlace1" presStyleIdx="1" presStyleCnt="2"/>
      <dgm:spPr/>
    </dgm:pt>
    <dgm:pt modelId="{4A6EDF64-548D-49A1-9BCE-350211780DEC}" type="pres">
      <dgm:prSet presAssocID="{6AC9E2BC-2B17-4786-AC49-9629E3F12E40}" presName="ParentText" presStyleLbl="node1" presStyleIdx="1" presStyleCnt="3">
        <dgm:presLayoutVars>
          <dgm:chMax val="1"/>
          <dgm:chPref val="1"/>
          <dgm:bulletEnabled val="1"/>
        </dgm:presLayoutVars>
      </dgm:prSet>
      <dgm:spPr/>
    </dgm:pt>
    <dgm:pt modelId="{45BC3BC0-3A7B-4DF8-AD1D-907613F6D88D}" type="pres">
      <dgm:prSet presAssocID="{6AC9E2BC-2B17-4786-AC49-9629E3F12E40}" presName="ChildText" presStyleLbl="revTx" presStyleIdx="1" presStyleCnt="3" custScaleX="296257" custScaleY="97075" custLinFactX="15374" custLinFactNeighborX="100000" custLinFactNeighborY="-3916">
        <dgm:presLayoutVars>
          <dgm:chMax val="0"/>
          <dgm:chPref val="0"/>
          <dgm:bulletEnabled val="1"/>
        </dgm:presLayoutVars>
      </dgm:prSet>
      <dgm:spPr/>
    </dgm:pt>
    <dgm:pt modelId="{326016D9-4F50-482A-B3F5-2585A717927E}" type="pres">
      <dgm:prSet presAssocID="{D17A64B9-3CC5-4530-A8AB-E5956281F4B6}" presName="sibTrans" presStyleCnt="0"/>
      <dgm:spPr/>
    </dgm:pt>
    <dgm:pt modelId="{CB0E60FB-48F6-4A54-8465-7E8521980108}" type="pres">
      <dgm:prSet presAssocID="{3F68A68E-A2CA-4BC5-A26B-AF9A9E23EC3F}" presName="composite" presStyleCnt="0"/>
      <dgm:spPr/>
    </dgm:pt>
    <dgm:pt modelId="{17A8B0C2-F7B6-4F87-90FA-26E23C2D9084}" type="pres">
      <dgm:prSet presAssocID="{3F68A68E-A2CA-4BC5-A26B-AF9A9E23EC3F}" presName="ParentText" presStyleLbl="node1" presStyleIdx="2" presStyleCnt="3">
        <dgm:presLayoutVars>
          <dgm:chMax val="1"/>
          <dgm:chPref val="1"/>
          <dgm:bulletEnabled val="1"/>
        </dgm:presLayoutVars>
      </dgm:prSet>
      <dgm:spPr/>
    </dgm:pt>
    <dgm:pt modelId="{1C8EEB3C-A2A1-4A1A-A66F-A3D8B75A273F}" type="pres">
      <dgm:prSet presAssocID="{3F68A68E-A2CA-4BC5-A26B-AF9A9E23EC3F}" presName="FinalChildText" presStyleLbl="revTx" presStyleIdx="2" presStyleCnt="3">
        <dgm:presLayoutVars>
          <dgm:chMax val="0"/>
          <dgm:chPref val="0"/>
          <dgm:bulletEnabled val="1"/>
        </dgm:presLayoutVars>
      </dgm:prSet>
      <dgm:spPr/>
    </dgm:pt>
  </dgm:ptLst>
  <dgm:cxnLst>
    <dgm:cxn modelId="{9418BC0C-CD20-4939-9128-AD5D7D3ADDA3}" srcId="{3F68A68E-A2CA-4BC5-A26B-AF9A9E23EC3F}" destId="{6A966ED1-B188-44EB-B287-CAB65321A51C}" srcOrd="0" destOrd="0" parTransId="{E388F360-6BC4-4CB4-B4F5-921C70E997FA}" sibTransId="{EA123C34-39EB-4DBB-AF17-3CADBDBF4550}"/>
    <dgm:cxn modelId="{B6EC1B16-E184-4900-8254-165D4484B59B}" type="presOf" srcId="{0C27A4C6-1D68-4C49-AAA0-AF79738FF1DF}" destId="{AF1824BA-B280-4398-ADC7-8EDF22FE27B6}" srcOrd="0" destOrd="0" presId="urn:microsoft.com/office/officeart/2005/8/layout/StepDownProcess"/>
    <dgm:cxn modelId="{43724A25-21F6-4415-8806-86C9BBB2F6B0}" type="presOf" srcId="{08671E0B-75A4-4627-BB89-95698409D037}" destId="{45BC3BC0-3A7B-4DF8-AD1D-907613F6D88D}" srcOrd="0" destOrd="0" presId="urn:microsoft.com/office/officeart/2005/8/layout/StepDownProcess"/>
    <dgm:cxn modelId="{98769C29-F70A-4C23-A0C0-02C4D7D9FFC6}" srcId="{7C9759CA-1A89-4919-B1B7-44F67006A3B9}" destId="{3F68A68E-A2CA-4BC5-A26B-AF9A9E23EC3F}" srcOrd="2" destOrd="0" parTransId="{0DAC41C1-C9BF-4C6A-8C35-EF640B09A38F}" sibTransId="{3388D01B-B33F-4ECB-BA82-61369A0EFC4F}"/>
    <dgm:cxn modelId="{D850B069-0F57-44E2-B000-682C401B61E0}" srcId="{7C9759CA-1A89-4919-B1B7-44F67006A3B9}" destId="{6AC9E2BC-2B17-4786-AC49-9629E3F12E40}" srcOrd="1" destOrd="0" parTransId="{FFDA628B-17E6-4B48-9384-71F14742DFB2}" sibTransId="{D17A64B9-3CC5-4530-A8AB-E5956281F4B6}"/>
    <dgm:cxn modelId="{8BF8116A-2D61-422A-876F-1F747E8B7247}" srcId="{6AC9E2BC-2B17-4786-AC49-9629E3F12E40}" destId="{A6507940-027A-48E3-A1F2-C83640122FB1}" srcOrd="1" destOrd="0" parTransId="{F9AA700D-7C4E-414B-8831-BEA62812641D}" sibTransId="{4944276A-669E-400C-9A72-B88952FB3EB5}"/>
    <dgm:cxn modelId="{6BEB89A1-BDBA-420B-8031-77EBD3DDC5E4}" type="presOf" srcId="{A6507940-027A-48E3-A1F2-C83640122FB1}" destId="{45BC3BC0-3A7B-4DF8-AD1D-907613F6D88D}" srcOrd="0" destOrd="1" presId="urn:microsoft.com/office/officeart/2005/8/layout/StepDownProcess"/>
    <dgm:cxn modelId="{C481CAAB-BC8E-4BE2-9567-5127649A9895}" srcId="{873F63D5-504F-485C-A63F-39CF4CDB805F}" destId="{0C27A4C6-1D68-4C49-AAA0-AF79738FF1DF}" srcOrd="0" destOrd="0" parTransId="{366C8501-F214-43BC-8DF2-FC6ED331CAC8}" sibTransId="{3B53DD3F-C3F5-44C6-97D2-AE7416004268}"/>
    <dgm:cxn modelId="{8631FAB3-4FCC-4303-8528-B800D97347D8}" type="presOf" srcId="{6AC9E2BC-2B17-4786-AC49-9629E3F12E40}" destId="{4A6EDF64-548D-49A1-9BCE-350211780DEC}" srcOrd="0" destOrd="0" presId="urn:microsoft.com/office/officeart/2005/8/layout/StepDownProcess"/>
    <dgm:cxn modelId="{93C07DB7-B8AF-4DFE-A30A-3139547CAF31}" type="presOf" srcId="{6A966ED1-B188-44EB-B287-CAB65321A51C}" destId="{1C8EEB3C-A2A1-4A1A-A66F-A3D8B75A273F}" srcOrd="0" destOrd="0" presId="urn:microsoft.com/office/officeart/2005/8/layout/StepDownProcess"/>
    <dgm:cxn modelId="{EC6DEFB9-4BE4-47E0-8BF0-29FD6A04480D}" type="presOf" srcId="{3F68A68E-A2CA-4BC5-A26B-AF9A9E23EC3F}" destId="{17A8B0C2-F7B6-4F87-90FA-26E23C2D9084}" srcOrd="0" destOrd="0" presId="urn:microsoft.com/office/officeart/2005/8/layout/StepDownProcess"/>
    <dgm:cxn modelId="{2A6EB8D0-7602-42F8-89FB-8BD5B4085352}" srcId="{7C9759CA-1A89-4919-B1B7-44F67006A3B9}" destId="{873F63D5-504F-485C-A63F-39CF4CDB805F}" srcOrd="0" destOrd="0" parTransId="{95DD9A8E-7957-448A-8862-7BF2A9F07CA8}" sibTransId="{62ADF0DB-66AA-4D20-83CD-0AABAE7A6982}"/>
    <dgm:cxn modelId="{0D160BD2-2DC0-48CF-936B-189781423F5B}" type="presOf" srcId="{7C9759CA-1A89-4919-B1B7-44F67006A3B9}" destId="{C1CF1C20-3BFA-4A69-BCFE-C36F7791D092}" srcOrd="0" destOrd="0" presId="urn:microsoft.com/office/officeart/2005/8/layout/StepDownProcess"/>
    <dgm:cxn modelId="{99B10DD8-D4A3-4F20-8374-76AAF9363E67}" srcId="{6AC9E2BC-2B17-4786-AC49-9629E3F12E40}" destId="{08671E0B-75A4-4627-BB89-95698409D037}" srcOrd="0" destOrd="0" parTransId="{579E2077-A1DB-4F86-BAB0-3AB2B7572059}" sibTransId="{25E8BBDD-3B00-42A4-A089-314BE3B4D7BD}"/>
    <dgm:cxn modelId="{9B246EFA-0E59-471C-BD8E-5668511C96C9}" type="presOf" srcId="{873F63D5-504F-485C-A63F-39CF4CDB805F}" destId="{14B299FB-72F3-4240-A4F9-B475B06AF769}" srcOrd="0" destOrd="0" presId="urn:microsoft.com/office/officeart/2005/8/layout/StepDownProcess"/>
    <dgm:cxn modelId="{4BA4CFAA-F0EA-4326-8105-4FE1CF1885A1}" type="presParOf" srcId="{C1CF1C20-3BFA-4A69-BCFE-C36F7791D092}" destId="{11BDC0FA-D215-4389-8141-876A26DBCA66}" srcOrd="0" destOrd="0" presId="urn:microsoft.com/office/officeart/2005/8/layout/StepDownProcess"/>
    <dgm:cxn modelId="{DDDDB801-245E-4006-90A1-286DBC4E85DB}" type="presParOf" srcId="{11BDC0FA-D215-4389-8141-876A26DBCA66}" destId="{561292C1-0E59-42B6-B140-B51C27D03DEC}" srcOrd="0" destOrd="0" presId="urn:microsoft.com/office/officeart/2005/8/layout/StepDownProcess"/>
    <dgm:cxn modelId="{E8FCC829-FDDB-4BB4-9322-2E2786A673CA}" type="presParOf" srcId="{11BDC0FA-D215-4389-8141-876A26DBCA66}" destId="{14B299FB-72F3-4240-A4F9-B475B06AF769}" srcOrd="1" destOrd="0" presId="urn:microsoft.com/office/officeart/2005/8/layout/StepDownProcess"/>
    <dgm:cxn modelId="{0BD37161-196A-4D7F-980D-5C0115926DF2}" type="presParOf" srcId="{11BDC0FA-D215-4389-8141-876A26DBCA66}" destId="{AF1824BA-B280-4398-ADC7-8EDF22FE27B6}" srcOrd="2" destOrd="0" presId="urn:microsoft.com/office/officeart/2005/8/layout/StepDownProcess"/>
    <dgm:cxn modelId="{477D1BF4-975E-4298-A212-59592EA237FE}" type="presParOf" srcId="{C1CF1C20-3BFA-4A69-BCFE-C36F7791D092}" destId="{F7286280-6ECF-4AF4-89D8-E8F6A0BD548B}" srcOrd="1" destOrd="0" presId="urn:microsoft.com/office/officeart/2005/8/layout/StepDownProcess"/>
    <dgm:cxn modelId="{51858C52-9B78-4D89-88DF-BAFBF79690DE}" type="presParOf" srcId="{C1CF1C20-3BFA-4A69-BCFE-C36F7791D092}" destId="{9DD89842-1AD9-42BE-9F9E-68E34A00CCBE}" srcOrd="2" destOrd="0" presId="urn:microsoft.com/office/officeart/2005/8/layout/StepDownProcess"/>
    <dgm:cxn modelId="{698A3083-43B9-4DFC-963C-8172E32042CD}" type="presParOf" srcId="{9DD89842-1AD9-42BE-9F9E-68E34A00CCBE}" destId="{836187D9-2FC5-4E27-BD44-1E13CD472E58}" srcOrd="0" destOrd="0" presId="urn:microsoft.com/office/officeart/2005/8/layout/StepDownProcess"/>
    <dgm:cxn modelId="{BA298BAC-E1BA-45A3-8F06-1B52D1BBF6FA}" type="presParOf" srcId="{9DD89842-1AD9-42BE-9F9E-68E34A00CCBE}" destId="{4A6EDF64-548D-49A1-9BCE-350211780DEC}" srcOrd="1" destOrd="0" presId="urn:microsoft.com/office/officeart/2005/8/layout/StepDownProcess"/>
    <dgm:cxn modelId="{0619ADCE-72B4-444E-AB94-5599670B22B7}" type="presParOf" srcId="{9DD89842-1AD9-42BE-9F9E-68E34A00CCBE}" destId="{45BC3BC0-3A7B-4DF8-AD1D-907613F6D88D}" srcOrd="2" destOrd="0" presId="urn:microsoft.com/office/officeart/2005/8/layout/StepDownProcess"/>
    <dgm:cxn modelId="{14E15109-A4DC-4F2A-BFBF-81788DE232F8}" type="presParOf" srcId="{C1CF1C20-3BFA-4A69-BCFE-C36F7791D092}" destId="{326016D9-4F50-482A-B3F5-2585A717927E}" srcOrd="3" destOrd="0" presId="urn:microsoft.com/office/officeart/2005/8/layout/StepDownProcess"/>
    <dgm:cxn modelId="{90FBC031-7142-4B0C-BDA1-0E6FD97BB795}" type="presParOf" srcId="{C1CF1C20-3BFA-4A69-BCFE-C36F7791D092}" destId="{CB0E60FB-48F6-4A54-8465-7E8521980108}" srcOrd="4" destOrd="0" presId="urn:microsoft.com/office/officeart/2005/8/layout/StepDownProcess"/>
    <dgm:cxn modelId="{B7529A13-B6C2-4A30-9AB1-111C34B219AC}" type="presParOf" srcId="{CB0E60FB-48F6-4A54-8465-7E8521980108}" destId="{17A8B0C2-F7B6-4F87-90FA-26E23C2D9084}" srcOrd="0" destOrd="0" presId="urn:microsoft.com/office/officeart/2005/8/layout/StepDownProcess"/>
    <dgm:cxn modelId="{DDBD3FF1-F12F-430F-8763-5255EF0BF022}" type="presParOf" srcId="{CB0E60FB-48F6-4A54-8465-7E8521980108}" destId="{1C8EEB3C-A2A1-4A1A-A66F-A3D8B75A273F}" srcOrd="1" destOrd="0" presId="urn:microsoft.com/office/officeart/2005/8/layout/StepDown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16BA330-A43C-4179-8F1C-80C0846D6E39}" type="doc">
      <dgm:prSet loTypeId="urn:microsoft.com/office/officeart/2008/layout/VerticalCurvedList" loCatId="list" qsTypeId="urn:microsoft.com/office/officeart/2005/8/quickstyle/simple1" qsCatId="simple" csTypeId="urn:microsoft.com/office/officeart/2005/8/colors/colorful3" csCatId="colorful" phldr="1"/>
      <dgm:spPr/>
      <dgm:t>
        <a:bodyPr/>
        <a:lstStyle/>
        <a:p>
          <a:endParaRPr lang="zh-TW" altLang="en-US"/>
        </a:p>
      </dgm:t>
    </dgm:pt>
    <dgm:pt modelId="{30F1960B-4FAD-4C31-8950-1A983E82190B}">
      <dgm:prSet phldrT="[文字]"/>
      <dgm:spPr/>
      <dgm:t>
        <a:bodyPr/>
        <a:lstStyle/>
        <a:p>
          <a:r>
            <a:rPr lang="zh-TW" altLang="en-US" dirty="0">
              <a:latin typeface="微軟正黑體" panose="020B0604030504040204" pitchFamily="34" charset="-120"/>
              <a:ea typeface="微軟正黑體" panose="020B0604030504040204" pitchFamily="34" charset="-120"/>
            </a:rPr>
            <a:t>自我肯定</a:t>
          </a:r>
        </a:p>
      </dgm:t>
    </dgm:pt>
    <dgm:pt modelId="{5053C33D-6CFF-4885-964E-A0AC01404A0F}" type="parTrans" cxnId="{EF00DB1D-9C70-4AB3-910B-4A9B4D28FB13}">
      <dgm:prSet/>
      <dgm:spPr/>
      <dgm:t>
        <a:bodyPr/>
        <a:lstStyle/>
        <a:p>
          <a:endParaRPr lang="zh-TW" altLang="en-US">
            <a:latin typeface="微軟正黑體" panose="020B0604030504040204" pitchFamily="34" charset="-120"/>
            <a:ea typeface="微軟正黑體" panose="020B0604030504040204" pitchFamily="34" charset="-120"/>
          </a:endParaRPr>
        </a:p>
      </dgm:t>
    </dgm:pt>
    <dgm:pt modelId="{9552F028-CABC-4F01-A38F-1C6B0C58BBEB}" type="sibTrans" cxnId="{EF00DB1D-9C70-4AB3-910B-4A9B4D28FB13}">
      <dgm:prSet/>
      <dgm:spPr/>
      <dgm:t>
        <a:bodyPr/>
        <a:lstStyle/>
        <a:p>
          <a:endParaRPr lang="zh-TW" altLang="en-US">
            <a:latin typeface="微軟正黑體" panose="020B0604030504040204" pitchFamily="34" charset="-120"/>
            <a:ea typeface="微軟正黑體" panose="020B0604030504040204" pitchFamily="34" charset="-120"/>
          </a:endParaRPr>
        </a:p>
      </dgm:t>
    </dgm:pt>
    <dgm:pt modelId="{347D6223-B9D7-47D7-9B4B-C38353A07966}">
      <dgm:prSet phldrT="[文字]"/>
      <dgm:spPr/>
      <dgm:t>
        <a:bodyPr/>
        <a:lstStyle/>
        <a:p>
          <a:r>
            <a:rPr lang="zh-TW" altLang="en-US" dirty="0">
              <a:latin typeface="微軟正黑體" panose="020B0604030504040204" pitchFamily="34" charset="-120"/>
              <a:ea typeface="微軟正黑體" panose="020B0604030504040204" pitchFamily="34" charset="-120"/>
            </a:rPr>
            <a:t>量力而為</a:t>
          </a:r>
        </a:p>
      </dgm:t>
    </dgm:pt>
    <dgm:pt modelId="{1ADB84F3-479E-44E8-8AFF-EF1775A172E4}" type="parTrans" cxnId="{4A655539-E2DB-4CBD-8340-EAA223BAB3A7}">
      <dgm:prSet/>
      <dgm:spPr/>
      <dgm:t>
        <a:bodyPr/>
        <a:lstStyle/>
        <a:p>
          <a:endParaRPr lang="zh-TW" altLang="en-US">
            <a:latin typeface="微軟正黑體" panose="020B0604030504040204" pitchFamily="34" charset="-120"/>
            <a:ea typeface="微軟正黑體" panose="020B0604030504040204" pitchFamily="34" charset="-120"/>
          </a:endParaRPr>
        </a:p>
      </dgm:t>
    </dgm:pt>
    <dgm:pt modelId="{3BD549B8-B75F-4D1B-B138-8E94E9D6284B}" type="sibTrans" cxnId="{4A655539-E2DB-4CBD-8340-EAA223BAB3A7}">
      <dgm:prSet/>
      <dgm:spPr/>
      <dgm:t>
        <a:bodyPr/>
        <a:lstStyle/>
        <a:p>
          <a:endParaRPr lang="zh-TW" altLang="en-US">
            <a:latin typeface="微軟正黑體" panose="020B0604030504040204" pitchFamily="34" charset="-120"/>
            <a:ea typeface="微軟正黑體" panose="020B0604030504040204" pitchFamily="34" charset="-120"/>
          </a:endParaRPr>
        </a:p>
      </dgm:t>
    </dgm:pt>
    <dgm:pt modelId="{E1AC3110-2A3F-4FFF-A764-1363773BCCCC}">
      <dgm:prSet phldrT="[文字]"/>
      <dgm:spPr/>
      <dgm:t>
        <a:bodyPr/>
        <a:lstStyle/>
        <a:p>
          <a:r>
            <a:rPr lang="zh-TW" altLang="en-US" dirty="0">
              <a:latin typeface="微軟正黑體" panose="020B0604030504040204" pitchFamily="34" charset="-120"/>
              <a:ea typeface="微軟正黑體" panose="020B0604030504040204" pitchFamily="34" charset="-120"/>
            </a:rPr>
            <a:t>拒絕超載</a:t>
          </a:r>
        </a:p>
      </dgm:t>
    </dgm:pt>
    <dgm:pt modelId="{19A0AF5C-C497-4DF5-B286-DFB78E1ACDE9}" type="parTrans" cxnId="{24170FD5-158E-480D-A51E-105E08121926}">
      <dgm:prSet/>
      <dgm:spPr/>
      <dgm:t>
        <a:bodyPr/>
        <a:lstStyle/>
        <a:p>
          <a:endParaRPr lang="zh-TW" altLang="en-US">
            <a:latin typeface="微軟正黑體" panose="020B0604030504040204" pitchFamily="34" charset="-120"/>
            <a:ea typeface="微軟正黑體" panose="020B0604030504040204" pitchFamily="34" charset="-120"/>
          </a:endParaRPr>
        </a:p>
      </dgm:t>
    </dgm:pt>
    <dgm:pt modelId="{FED3E72B-E1FF-490A-81E1-72C99C04136D}" type="sibTrans" cxnId="{24170FD5-158E-480D-A51E-105E08121926}">
      <dgm:prSet/>
      <dgm:spPr/>
      <dgm:t>
        <a:bodyPr/>
        <a:lstStyle/>
        <a:p>
          <a:endParaRPr lang="zh-TW" altLang="en-US">
            <a:latin typeface="微軟正黑體" panose="020B0604030504040204" pitchFamily="34" charset="-120"/>
            <a:ea typeface="微軟正黑體" panose="020B0604030504040204" pitchFamily="34" charset="-120"/>
          </a:endParaRPr>
        </a:p>
      </dgm:t>
    </dgm:pt>
    <dgm:pt modelId="{90AA4521-FFF7-4B28-A2F3-342F0BDD50A5}">
      <dgm:prSet phldrT="[文字]"/>
      <dgm:spPr/>
      <dgm:t>
        <a:bodyPr/>
        <a:lstStyle/>
        <a:p>
          <a:r>
            <a:rPr lang="zh-TW" altLang="en-US" dirty="0">
              <a:latin typeface="微軟正黑體" panose="020B0604030504040204" pitchFamily="34" charset="-120"/>
              <a:ea typeface="微軟正黑體" panose="020B0604030504040204" pitchFamily="34" charset="-120"/>
            </a:rPr>
            <a:t>學會</a:t>
          </a:r>
          <a:r>
            <a:rPr lang="en-US" altLang="zh-TW" dirty="0">
              <a:latin typeface="微軟正黑體" panose="020B0604030504040204" pitchFamily="34" charset="-120"/>
              <a:ea typeface="微軟正黑體" panose="020B0604030504040204" pitchFamily="34" charset="-120"/>
            </a:rPr>
            <a:t>say no</a:t>
          </a:r>
          <a:endParaRPr lang="zh-TW" altLang="en-US" dirty="0">
            <a:latin typeface="微軟正黑體" panose="020B0604030504040204" pitchFamily="34" charset="-120"/>
            <a:ea typeface="微軟正黑體" panose="020B0604030504040204" pitchFamily="34" charset="-120"/>
          </a:endParaRPr>
        </a:p>
      </dgm:t>
    </dgm:pt>
    <dgm:pt modelId="{34256D98-5235-4181-8B0D-B05298504AE5}" type="parTrans" cxnId="{4839062F-4FD2-43B9-9109-0F74D41CEC53}">
      <dgm:prSet/>
      <dgm:spPr/>
      <dgm:t>
        <a:bodyPr/>
        <a:lstStyle/>
        <a:p>
          <a:endParaRPr lang="zh-TW" altLang="en-US">
            <a:latin typeface="微軟正黑體" panose="020B0604030504040204" pitchFamily="34" charset="-120"/>
            <a:ea typeface="微軟正黑體" panose="020B0604030504040204" pitchFamily="34" charset="-120"/>
          </a:endParaRPr>
        </a:p>
      </dgm:t>
    </dgm:pt>
    <dgm:pt modelId="{D1D2A748-33F6-4A24-BC93-B28788AB6859}" type="sibTrans" cxnId="{4839062F-4FD2-43B9-9109-0F74D41CEC53}">
      <dgm:prSet/>
      <dgm:spPr/>
      <dgm:t>
        <a:bodyPr/>
        <a:lstStyle/>
        <a:p>
          <a:endParaRPr lang="zh-TW" altLang="en-US">
            <a:latin typeface="微軟正黑體" panose="020B0604030504040204" pitchFamily="34" charset="-120"/>
            <a:ea typeface="微軟正黑體" panose="020B0604030504040204" pitchFamily="34" charset="-120"/>
          </a:endParaRPr>
        </a:p>
      </dgm:t>
    </dgm:pt>
    <dgm:pt modelId="{35D804E9-4FA9-4D9B-97DC-161A71595D6C}">
      <dgm:prSet phldrT="[文字]"/>
      <dgm:spPr/>
      <dgm:t>
        <a:bodyPr/>
        <a:lstStyle/>
        <a:p>
          <a:r>
            <a:rPr lang="zh-TW" altLang="en-US" dirty="0">
              <a:latin typeface="微軟正黑體" panose="020B0604030504040204" pitchFamily="34" charset="-120"/>
              <a:ea typeface="微軟正黑體" panose="020B0604030504040204" pitchFamily="34" charset="-120"/>
            </a:rPr>
            <a:t>智慧辨識</a:t>
          </a:r>
        </a:p>
      </dgm:t>
    </dgm:pt>
    <dgm:pt modelId="{6CC9EB75-0F78-44D9-80A1-B62CF49FBE6F}" type="parTrans" cxnId="{7559F3AE-A92F-42C0-8AA1-52EE02E97E10}">
      <dgm:prSet/>
      <dgm:spPr/>
      <dgm:t>
        <a:bodyPr/>
        <a:lstStyle/>
        <a:p>
          <a:endParaRPr lang="zh-TW" altLang="en-US">
            <a:latin typeface="微軟正黑體" panose="020B0604030504040204" pitchFamily="34" charset="-120"/>
            <a:ea typeface="微軟正黑體" panose="020B0604030504040204" pitchFamily="34" charset="-120"/>
          </a:endParaRPr>
        </a:p>
      </dgm:t>
    </dgm:pt>
    <dgm:pt modelId="{7F24BEF7-0B4C-4087-932C-B350F863E1F5}" type="sibTrans" cxnId="{7559F3AE-A92F-42C0-8AA1-52EE02E97E10}">
      <dgm:prSet/>
      <dgm:spPr/>
      <dgm:t>
        <a:bodyPr/>
        <a:lstStyle/>
        <a:p>
          <a:endParaRPr lang="zh-TW" altLang="en-US">
            <a:latin typeface="微軟正黑體" panose="020B0604030504040204" pitchFamily="34" charset="-120"/>
            <a:ea typeface="微軟正黑體" panose="020B0604030504040204" pitchFamily="34" charset="-120"/>
          </a:endParaRPr>
        </a:p>
      </dgm:t>
    </dgm:pt>
    <dgm:pt modelId="{0B49A20A-9424-43DC-A4D4-868BBFB6DE8A}" type="pres">
      <dgm:prSet presAssocID="{416BA330-A43C-4179-8F1C-80C0846D6E39}" presName="Name0" presStyleCnt="0">
        <dgm:presLayoutVars>
          <dgm:chMax val="7"/>
          <dgm:chPref val="7"/>
          <dgm:dir/>
        </dgm:presLayoutVars>
      </dgm:prSet>
      <dgm:spPr/>
    </dgm:pt>
    <dgm:pt modelId="{C9AB3B02-A2F0-4DBF-BCC7-0FC659B6E72E}" type="pres">
      <dgm:prSet presAssocID="{416BA330-A43C-4179-8F1C-80C0846D6E39}" presName="Name1" presStyleCnt="0"/>
      <dgm:spPr/>
    </dgm:pt>
    <dgm:pt modelId="{9A7FA2F2-BDD6-4B3E-80BA-F052A5E31D3B}" type="pres">
      <dgm:prSet presAssocID="{416BA330-A43C-4179-8F1C-80C0846D6E39}" presName="cycle" presStyleCnt="0"/>
      <dgm:spPr/>
    </dgm:pt>
    <dgm:pt modelId="{336B77EA-F5AF-4C2C-9023-7F3569CE9889}" type="pres">
      <dgm:prSet presAssocID="{416BA330-A43C-4179-8F1C-80C0846D6E39}" presName="srcNode" presStyleLbl="node1" presStyleIdx="0" presStyleCnt="5"/>
      <dgm:spPr/>
    </dgm:pt>
    <dgm:pt modelId="{7A859948-4121-4BD9-AF54-1718AB952715}" type="pres">
      <dgm:prSet presAssocID="{416BA330-A43C-4179-8F1C-80C0846D6E39}" presName="conn" presStyleLbl="parChTrans1D2" presStyleIdx="0" presStyleCnt="1"/>
      <dgm:spPr/>
    </dgm:pt>
    <dgm:pt modelId="{B1DCE615-613D-416C-94B6-B616FD50117D}" type="pres">
      <dgm:prSet presAssocID="{416BA330-A43C-4179-8F1C-80C0846D6E39}" presName="extraNode" presStyleLbl="node1" presStyleIdx="0" presStyleCnt="5"/>
      <dgm:spPr/>
    </dgm:pt>
    <dgm:pt modelId="{87FF2FF1-6E91-4A90-81A4-7A3A6D68AC70}" type="pres">
      <dgm:prSet presAssocID="{416BA330-A43C-4179-8F1C-80C0846D6E39}" presName="dstNode" presStyleLbl="node1" presStyleIdx="0" presStyleCnt="5"/>
      <dgm:spPr/>
    </dgm:pt>
    <dgm:pt modelId="{5BBC3C6E-300A-431A-B50F-0B5B17EA92EE}" type="pres">
      <dgm:prSet presAssocID="{30F1960B-4FAD-4C31-8950-1A983E82190B}" presName="text_1" presStyleLbl="node1" presStyleIdx="0" presStyleCnt="5">
        <dgm:presLayoutVars>
          <dgm:bulletEnabled val="1"/>
        </dgm:presLayoutVars>
      </dgm:prSet>
      <dgm:spPr/>
    </dgm:pt>
    <dgm:pt modelId="{36FB0F74-AF3A-44F1-98B9-0E11F5A835DF}" type="pres">
      <dgm:prSet presAssocID="{30F1960B-4FAD-4C31-8950-1A983E82190B}" presName="accent_1" presStyleCnt="0"/>
      <dgm:spPr/>
    </dgm:pt>
    <dgm:pt modelId="{52462CE7-69C7-4165-89C5-0CA984FE22EE}" type="pres">
      <dgm:prSet presAssocID="{30F1960B-4FAD-4C31-8950-1A983E82190B}" presName="accentRepeatNode" presStyleLbl="solidFgAcc1" presStyleIdx="0" presStyleCnt="5"/>
      <dgm:spPr/>
    </dgm:pt>
    <dgm:pt modelId="{16DEC6AF-C635-44A2-9BAF-A44AE1CF9A3F}" type="pres">
      <dgm:prSet presAssocID="{347D6223-B9D7-47D7-9B4B-C38353A07966}" presName="text_2" presStyleLbl="node1" presStyleIdx="1" presStyleCnt="5">
        <dgm:presLayoutVars>
          <dgm:bulletEnabled val="1"/>
        </dgm:presLayoutVars>
      </dgm:prSet>
      <dgm:spPr/>
    </dgm:pt>
    <dgm:pt modelId="{A90693E3-5E93-4854-8764-5013CD563BC9}" type="pres">
      <dgm:prSet presAssocID="{347D6223-B9D7-47D7-9B4B-C38353A07966}" presName="accent_2" presStyleCnt="0"/>
      <dgm:spPr/>
    </dgm:pt>
    <dgm:pt modelId="{78B2D828-B081-448C-BD6B-2CCC052DB597}" type="pres">
      <dgm:prSet presAssocID="{347D6223-B9D7-47D7-9B4B-C38353A07966}" presName="accentRepeatNode" presStyleLbl="solidFgAcc1" presStyleIdx="1" presStyleCnt="5"/>
      <dgm:spPr/>
    </dgm:pt>
    <dgm:pt modelId="{ED854598-5078-49DD-A6B2-59F5D2D17BAE}" type="pres">
      <dgm:prSet presAssocID="{E1AC3110-2A3F-4FFF-A764-1363773BCCCC}" presName="text_3" presStyleLbl="node1" presStyleIdx="2" presStyleCnt="5">
        <dgm:presLayoutVars>
          <dgm:bulletEnabled val="1"/>
        </dgm:presLayoutVars>
      </dgm:prSet>
      <dgm:spPr/>
    </dgm:pt>
    <dgm:pt modelId="{73D7437D-7529-4CF8-86F8-103F142A20CE}" type="pres">
      <dgm:prSet presAssocID="{E1AC3110-2A3F-4FFF-A764-1363773BCCCC}" presName="accent_3" presStyleCnt="0"/>
      <dgm:spPr/>
    </dgm:pt>
    <dgm:pt modelId="{0C0926E7-4D78-4949-804D-476B0FB4DED9}" type="pres">
      <dgm:prSet presAssocID="{E1AC3110-2A3F-4FFF-A764-1363773BCCCC}" presName="accentRepeatNode" presStyleLbl="solidFgAcc1" presStyleIdx="2" presStyleCnt="5"/>
      <dgm:spPr/>
    </dgm:pt>
    <dgm:pt modelId="{A3B10BF7-5F16-4760-8D71-44F4B7C8B48A}" type="pres">
      <dgm:prSet presAssocID="{90AA4521-FFF7-4B28-A2F3-342F0BDD50A5}" presName="text_4" presStyleLbl="node1" presStyleIdx="3" presStyleCnt="5">
        <dgm:presLayoutVars>
          <dgm:bulletEnabled val="1"/>
        </dgm:presLayoutVars>
      </dgm:prSet>
      <dgm:spPr/>
    </dgm:pt>
    <dgm:pt modelId="{F249FFB3-D96A-4DAF-8E33-98DE6E17E242}" type="pres">
      <dgm:prSet presAssocID="{90AA4521-FFF7-4B28-A2F3-342F0BDD50A5}" presName="accent_4" presStyleCnt="0"/>
      <dgm:spPr/>
    </dgm:pt>
    <dgm:pt modelId="{E00A80D3-E6E1-460E-905B-3A5A16787DD2}" type="pres">
      <dgm:prSet presAssocID="{90AA4521-FFF7-4B28-A2F3-342F0BDD50A5}" presName="accentRepeatNode" presStyleLbl="solidFgAcc1" presStyleIdx="3" presStyleCnt="5"/>
      <dgm:spPr/>
    </dgm:pt>
    <dgm:pt modelId="{60CD99AE-C1EA-4DCF-9E29-E5D77B723D2F}" type="pres">
      <dgm:prSet presAssocID="{35D804E9-4FA9-4D9B-97DC-161A71595D6C}" presName="text_5" presStyleLbl="node1" presStyleIdx="4" presStyleCnt="5">
        <dgm:presLayoutVars>
          <dgm:bulletEnabled val="1"/>
        </dgm:presLayoutVars>
      </dgm:prSet>
      <dgm:spPr/>
    </dgm:pt>
    <dgm:pt modelId="{8A419E86-DA07-47AF-8C81-3791A3472E61}" type="pres">
      <dgm:prSet presAssocID="{35D804E9-4FA9-4D9B-97DC-161A71595D6C}" presName="accent_5" presStyleCnt="0"/>
      <dgm:spPr/>
    </dgm:pt>
    <dgm:pt modelId="{CB9966CE-C3F7-4565-973F-E9AA05C40997}" type="pres">
      <dgm:prSet presAssocID="{35D804E9-4FA9-4D9B-97DC-161A71595D6C}" presName="accentRepeatNode" presStyleLbl="solidFgAcc1" presStyleIdx="4" presStyleCnt="5"/>
      <dgm:spPr/>
    </dgm:pt>
  </dgm:ptLst>
  <dgm:cxnLst>
    <dgm:cxn modelId="{EF00DB1D-9C70-4AB3-910B-4A9B4D28FB13}" srcId="{416BA330-A43C-4179-8F1C-80C0846D6E39}" destId="{30F1960B-4FAD-4C31-8950-1A983E82190B}" srcOrd="0" destOrd="0" parTransId="{5053C33D-6CFF-4885-964E-A0AC01404A0F}" sibTransId="{9552F028-CABC-4F01-A38F-1C6B0C58BBEB}"/>
    <dgm:cxn modelId="{64835127-6B3F-46C2-9357-572942537DD9}" type="presOf" srcId="{9552F028-CABC-4F01-A38F-1C6B0C58BBEB}" destId="{7A859948-4121-4BD9-AF54-1718AB952715}" srcOrd="0" destOrd="0" presId="urn:microsoft.com/office/officeart/2008/layout/VerticalCurvedList"/>
    <dgm:cxn modelId="{4839062F-4FD2-43B9-9109-0F74D41CEC53}" srcId="{416BA330-A43C-4179-8F1C-80C0846D6E39}" destId="{90AA4521-FFF7-4B28-A2F3-342F0BDD50A5}" srcOrd="3" destOrd="0" parTransId="{34256D98-5235-4181-8B0D-B05298504AE5}" sibTransId="{D1D2A748-33F6-4A24-BC93-B28788AB6859}"/>
    <dgm:cxn modelId="{4A655539-E2DB-4CBD-8340-EAA223BAB3A7}" srcId="{416BA330-A43C-4179-8F1C-80C0846D6E39}" destId="{347D6223-B9D7-47D7-9B4B-C38353A07966}" srcOrd="1" destOrd="0" parTransId="{1ADB84F3-479E-44E8-8AFF-EF1775A172E4}" sibTransId="{3BD549B8-B75F-4D1B-B138-8E94E9D6284B}"/>
    <dgm:cxn modelId="{2D102B53-4230-412A-B2A4-B02594BF8932}" type="presOf" srcId="{347D6223-B9D7-47D7-9B4B-C38353A07966}" destId="{16DEC6AF-C635-44A2-9BAF-A44AE1CF9A3F}" srcOrd="0" destOrd="0" presId="urn:microsoft.com/office/officeart/2008/layout/VerticalCurvedList"/>
    <dgm:cxn modelId="{CD075191-0114-49E8-BCB2-A1B85FE9F668}" type="presOf" srcId="{416BA330-A43C-4179-8F1C-80C0846D6E39}" destId="{0B49A20A-9424-43DC-A4D4-868BBFB6DE8A}" srcOrd="0" destOrd="0" presId="urn:microsoft.com/office/officeart/2008/layout/VerticalCurvedList"/>
    <dgm:cxn modelId="{7559F3AE-A92F-42C0-8AA1-52EE02E97E10}" srcId="{416BA330-A43C-4179-8F1C-80C0846D6E39}" destId="{35D804E9-4FA9-4D9B-97DC-161A71595D6C}" srcOrd="4" destOrd="0" parTransId="{6CC9EB75-0F78-44D9-80A1-B62CF49FBE6F}" sibTransId="{7F24BEF7-0B4C-4087-932C-B350F863E1F5}"/>
    <dgm:cxn modelId="{1E401DB0-8C08-4D6D-B4EB-0EDA805D2BE2}" type="presOf" srcId="{E1AC3110-2A3F-4FFF-A764-1363773BCCCC}" destId="{ED854598-5078-49DD-A6B2-59F5D2D17BAE}" srcOrd="0" destOrd="0" presId="urn:microsoft.com/office/officeart/2008/layout/VerticalCurvedList"/>
    <dgm:cxn modelId="{24170FD5-158E-480D-A51E-105E08121926}" srcId="{416BA330-A43C-4179-8F1C-80C0846D6E39}" destId="{E1AC3110-2A3F-4FFF-A764-1363773BCCCC}" srcOrd="2" destOrd="0" parTransId="{19A0AF5C-C497-4DF5-B286-DFB78E1ACDE9}" sibTransId="{FED3E72B-E1FF-490A-81E1-72C99C04136D}"/>
    <dgm:cxn modelId="{DE91D9D7-5E21-4A48-B7B2-90B970A75847}" type="presOf" srcId="{35D804E9-4FA9-4D9B-97DC-161A71595D6C}" destId="{60CD99AE-C1EA-4DCF-9E29-E5D77B723D2F}" srcOrd="0" destOrd="0" presId="urn:microsoft.com/office/officeart/2008/layout/VerticalCurvedList"/>
    <dgm:cxn modelId="{314512E5-8C8A-4C3E-B697-32BAA72B8E0A}" type="presOf" srcId="{90AA4521-FFF7-4B28-A2F3-342F0BDD50A5}" destId="{A3B10BF7-5F16-4760-8D71-44F4B7C8B48A}" srcOrd="0" destOrd="0" presId="urn:microsoft.com/office/officeart/2008/layout/VerticalCurvedList"/>
    <dgm:cxn modelId="{145FF7EE-FEFB-45F8-9B2A-FC19C8A76057}" type="presOf" srcId="{30F1960B-4FAD-4C31-8950-1A983E82190B}" destId="{5BBC3C6E-300A-431A-B50F-0B5B17EA92EE}" srcOrd="0" destOrd="0" presId="urn:microsoft.com/office/officeart/2008/layout/VerticalCurvedList"/>
    <dgm:cxn modelId="{23A4962F-1788-4443-BB42-C62927E2DEAB}" type="presParOf" srcId="{0B49A20A-9424-43DC-A4D4-868BBFB6DE8A}" destId="{C9AB3B02-A2F0-4DBF-BCC7-0FC659B6E72E}" srcOrd="0" destOrd="0" presId="urn:microsoft.com/office/officeart/2008/layout/VerticalCurvedList"/>
    <dgm:cxn modelId="{73763B10-9150-4D77-9777-A19A6633D466}" type="presParOf" srcId="{C9AB3B02-A2F0-4DBF-BCC7-0FC659B6E72E}" destId="{9A7FA2F2-BDD6-4B3E-80BA-F052A5E31D3B}" srcOrd="0" destOrd="0" presId="urn:microsoft.com/office/officeart/2008/layout/VerticalCurvedList"/>
    <dgm:cxn modelId="{8DBE49A6-41AF-4017-BB39-FE690E9BF298}" type="presParOf" srcId="{9A7FA2F2-BDD6-4B3E-80BA-F052A5E31D3B}" destId="{336B77EA-F5AF-4C2C-9023-7F3569CE9889}" srcOrd="0" destOrd="0" presId="urn:microsoft.com/office/officeart/2008/layout/VerticalCurvedList"/>
    <dgm:cxn modelId="{890E8DDF-94AA-42E7-91C7-AB8509366943}" type="presParOf" srcId="{9A7FA2F2-BDD6-4B3E-80BA-F052A5E31D3B}" destId="{7A859948-4121-4BD9-AF54-1718AB952715}" srcOrd="1" destOrd="0" presId="urn:microsoft.com/office/officeart/2008/layout/VerticalCurvedList"/>
    <dgm:cxn modelId="{356743B4-F48A-4642-8EF5-D7EFCCD4C66E}" type="presParOf" srcId="{9A7FA2F2-BDD6-4B3E-80BA-F052A5E31D3B}" destId="{B1DCE615-613D-416C-94B6-B616FD50117D}" srcOrd="2" destOrd="0" presId="urn:microsoft.com/office/officeart/2008/layout/VerticalCurvedList"/>
    <dgm:cxn modelId="{E954C060-27E1-4D02-AEF4-3F35E3B4B60B}" type="presParOf" srcId="{9A7FA2F2-BDD6-4B3E-80BA-F052A5E31D3B}" destId="{87FF2FF1-6E91-4A90-81A4-7A3A6D68AC70}" srcOrd="3" destOrd="0" presId="urn:microsoft.com/office/officeart/2008/layout/VerticalCurvedList"/>
    <dgm:cxn modelId="{3764D97E-DA45-4E7B-B1C7-8FEA39740D88}" type="presParOf" srcId="{C9AB3B02-A2F0-4DBF-BCC7-0FC659B6E72E}" destId="{5BBC3C6E-300A-431A-B50F-0B5B17EA92EE}" srcOrd="1" destOrd="0" presId="urn:microsoft.com/office/officeart/2008/layout/VerticalCurvedList"/>
    <dgm:cxn modelId="{6BCB5B41-8FF6-44A2-B7A9-16DD3318DFD7}" type="presParOf" srcId="{C9AB3B02-A2F0-4DBF-BCC7-0FC659B6E72E}" destId="{36FB0F74-AF3A-44F1-98B9-0E11F5A835DF}" srcOrd="2" destOrd="0" presId="urn:microsoft.com/office/officeart/2008/layout/VerticalCurvedList"/>
    <dgm:cxn modelId="{EDF1025A-5E78-4BF6-BA8A-1A3D6FC86BEE}" type="presParOf" srcId="{36FB0F74-AF3A-44F1-98B9-0E11F5A835DF}" destId="{52462CE7-69C7-4165-89C5-0CA984FE22EE}" srcOrd="0" destOrd="0" presId="urn:microsoft.com/office/officeart/2008/layout/VerticalCurvedList"/>
    <dgm:cxn modelId="{F4EF09AE-ABCA-4D27-8907-6C7067CFFE01}" type="presParOf" srcId="{C9AB3B02-A2F0-4DBF-BCC7-0FC659B6E72E}" destId="{16DEC6AF-C635-44A2-9BAF-A44AE1CF9A3F}" srcOrd="3" destOrd="0" presId="urn:microsoft.com/office/officeart/2008/layout/VerticalCurvedList"/>
    <dgm:cxn modelId="{B0090890-35DC-4B69-8087-67380E347C6D}" type="presParOf" srcId="{C9AB3B02-A2F0-4DBF-BCC7-0FC659B6E72E}" destId="{A90693E3-5E93-4854-8764-5013CD563BC9}" srcOrd="4" destOrd="0" presId="urn:microsoft.com/office/officeart/2008/layout/VerticalCurvedList"/>
    <dgm:cxn modelId="{34E9513C-C1B6-4792-9A57-E014E09AB344}" type="presParOf" srcId="{A90693E3-5E93-4854-8764-5013CD563BC9}" destId="{78B2D828-B081-448C-BD6B-2CCC052DB597}" srcOrd="0" destOrd="0" presId="urn:microsoft.com/office/officeart/2008/layout/VerticalCurvedList"/>
    <dgm:cxn modelId="{F91BBA21-16C4-4E20-B02D-AB893D95C33D}" type="presParOf" srcId="{C9AB3B02-A2F0-4DBF-BCC7-0FC659B6E72E}" destId="{ED854598-5078-49DD-A6B2-59F5D2D17BAE}" srcOrd="5" destOrd="0" presId="urn:microsoft.com/office/officeart/2008/layout/VerticalCurvedList"/>
    <dgm:cxn modelId="{5B114B3D-B016-4654-BDBE-18C1B074D248}" type="presParOf" srcId="{C9AB3B02-A2F0-4DBF-BCC7-0FC659B6E72E}" destId="{73D7437D-7529-4CF8-86F8-103F142A20CE}" srcOrd="6" destOrd="0" presId="urn:microsoft.com/office/officeart/2008/layout/VerticalCurvedList"/>
    <dgm:cxn modelId="{B8C2A61F-3471-41EA-84F6-2FDBEC6C060E}" type="presParOf" srcId="{73D7437D-7529-4CF8-86F8-103F142A20CE}" destId="{0C0926E7-4D78-4949-804D-476B0FB4DED9}" srcOrd="0" destOrd="0" presId="urn:microsoft.com/office/officeart/2008/layout/VerticalCurvedList"/>
    <dgm:cxn modelId="{C6C5EF96-9FFD-4C47-AE24-2A55C3F85613}" type="presParOf" srcId="{C9AB3B02-A2F0-4DBF-BCC7-0FC659B6E72E}" destId="{A3B10BF7-5F16-4760-8D71-44F4B7C8B48A}" srcOrd="7" destOrd="0" presId="urn:microsoft.com/office/officeart/2008/layout/VerticalCurvedList"/>
    <dgm:cxn modelId="{FF26C96B-34F1-40B5-AE46-87CB478D22FC}" type="presParOf" srcId="{C9AB3B02-A2F0-4DBF-BCC7-0FC659B6E72E}" destId="{F249FFB3-D96A-4DAF-8E33-98DE6E17E242}" srcOrd="8" destOrd="0" presId="urn:microsoft.com/office/officeart/2008/layout/VerticalCurvedList"/>
    <dgm:cxn modelId="{653C3D75-48E5-4523-8EA4-35384510C9D9}" type="presParOf" srcId="{F249FFB3-D96A-4DAF-8E33-98DE6E17E242}" destId="{E00A80D3-E6E1-460E-905B-3A5A16787DD2}" srcOrd="0" destOrd="0" presId="urn:microsoft.com/office/officeart/2008/layout/VerticalCurvedList"/>
    <dgm:cxn modelId="{8D1B30FC-7DE7-43A5-8037-C03A77F6777C}" type="presParOf" srcId="{C9AB3B02-A2F0-4DBF-BCC7-0FC659B6E72E}" destId="{60CD99AE-C1EA-4DCF-9E29-E5D77B723D2F}" srcOrd="9" destOrd="0" presId="urn:microsoft.com/office/officeart/2008/layout/VerticalCurvedList"/>
    <dgm:cxn modelId="{4FDFCB92-B92C-47D4-AB4A-4704F57CD389}" type="presParOf" srcId="{C9AB3B02-A2F0-4DBF-BCC7-0FC659B6E72E}" destId="{8A419E86-DA07-47AF-8C81-3791A3472E61}" srcOrd="10" destOrd="0" presId="urn:microsoft.com/office/officeart/2008/layout/VerticalCurvedList"/>
    <dgm:cxn modelId="{6ADFD163-7C05-4568-9F4C-DF5DBDCB2469}" type="presParOf" srcId="{8A419E86-DA07-47AF-8C81-3791A3472E61}" destId="{CB9966CE-C3F7-4565-973F-E9AA05C40997}"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AB34E3B-E378-483A-98AC-007F7A038ACF}" type="doc">
      <dgm:prSet loTypeId="urn:microsoft.com/office/officeart/2005/8/layout/chevron2" loCatId="process" qsTypeId="urn:microsoft.com/office/officeart/2005/8/quickstyle/simple1" qsCatId="simple" csTypeId="urn:microsoft.com/office/officeart/2005/8/colors/colorful4" csCatId="colorful" phldr="1"/>
      <dgm:spPr/>
    </dgm:pt>
    <dgm:pt modelId="{41EB4FD4-2305-45CC-A7F1-7ECADEA96FAA}">
      <dgm:prSet phldrT="[文字]"/>
      <dgm:spPr/>
      <dgm:t>
        <a:bodyPr/>
        <a:lstStyle/>
        <a:p>
          <a:r>
            <a:rPr lang="zh-TW" altLang="en-US" dirty="0">
              <a:latin typeface="微軟正黑體" panose="020B0604030504040204" pitchFamily="34" charset="-120"/>
              <a:ea typeface="微軟正黑體" panose="020B0604030504040204" pitchFamily="34" charset="-120"/>
            </a:rPr>
            <a:t>排次序</a:t>
          </a:r>
        </a:p>
      </dgm:t>
    </dgm:pt>
    <dgm:pt modelId="{F2FAF70F-6E2A-4DB4-8128-1C7D1B41575B}" type="parTrans" cxnId="{E333A6C3-ACFE-4C17-AE55-C0A2864ECD97}">
      <dgm:prSet/>
      <dgm:spPr/>
      <dgm:t>
        <a:bodyPr/>
        <a:lstStyle/>
        <a:p>
          <a:endParaRPr lang="zh-TW" altLang="en-US">
            <a:latin typeface="微軟正黑體" panose="020B0604030504040204" pitchFamily="34" charset="-120"/>
            <a:ea typeface="微軟正黑體" panose="020B0604030504040204" pitchFamily="34" charset="-120"/>
          </a:endParaRPr>
        </a:p>
      </dgm:t>
    </dgm:pt>
    <dgm:pt modelId="{5FE49D9E-4EDA-4898-B513-179F6650EE99}" type="sibTrans" cxnId="{E333A6C3-ACFE-4C17-AE55-C0A2864ECD97}">
      <dgm:prSet/>
      <dgm:spPr/>
      <dgm:t>
        <a:bodyPr/>
        <a:lstStyle/>
        <a:p>
          <a:endParaRPr lang="zh-TW" altLang="en-US">
            <a:latin typeface="微軟正黑體" panose="020B0604030504040204" pitchFamily="34" charset="-120"/>
            <a:ea typeface="微軟正黑體" panose="020B0604030504040204" pitchFamily="34" charset="-120"/>
          </a:endParaRPr>
        </a:p>
      </dgm:t>
    </dgm:pt>
    <dgm:pt modelId="{A939C201-AD89-4574-91AB-42B9594C0439}">
      <dgm:prSet phldrT="[文字]"/>
      <dgm:spPr/>
      <dgm:t>
        <a:bodyPr/>
        <a:lstStyle/>
        <a:p>
          <a:r>
            <a:rPr lang="zh-TW" altLang="en-US" dirty="0">
              <a:latin typeface="微軟正黑體" panose="020B0604030504040204" pitchFamily="34" charset="-120"/>
              <a:ea typeface="微軟正黑體" panose="020B0604030504040204" pitchFamily="34" charset="-120"/>
            </a:rPr>
            <a:t>拆解處理</a:t>
          </a:r>
        </a:p>
      </dgm:t>
    </dgm:pt>
    <dgm:pt modelId="{F7455EB0-2DDB-4719-9238-BAA6A92CA781}" type="parTrans" cxnId="{C9F1711C-FCAD-4D6E-9C35-3FEAD225E45C}">
      <dgm:prSet/>
      <dgm:spPr/>
      <dgm:t>
        <a:bodyPr/>
        <a:lstStyle/>
        <a:p>
          <a:endParaRPr lang="zh-TW" altLang="en-US">
            <a:latin typeface="微軟正黑體" panose="020B0604030504040204" pitchFamily="34" charset="-120"/>
            <a:ea typeface="微軟正黑體" panose="020B0604030504040204" pitchFamily="34" charset="-120"/>
          </a:endParaRPr>
        </a:p>
      </dgm:t>
    </dgm:pt>
    <dgm:pt modelId="{6BDA8F1F-7A30-486B-8896-0A35C3A59C9D}" type="sibTrans" cxnId="{C9F1711C-FCAD-4D6E-9C35-3FEAD225E45C}">
      <dgm:prSet/>
      <dgm:spPr/>
      <dgm:t>
        <a:bodyPr/>
        <a:lstStyle/>
        <a:p>
          <a:endParaRPr lang="zh-TW" altLang="en-US">
            <a:latin typeface="微軟正黑體" panose="020B0604030504040204" pitchFamily="34" charset="-120"/>
            <a:ea typeface="微軟正黑體" panose="020B0604030504040204" pitchFamily="34" charset="-120"/>
          </a:endParaRPr>
        </a:p>
      </dgm:t>
    </dgm:pt>
    <dgm:pt modelId="{9AA925F6-7E4C-4C7B-885B-076349953CDE}">
      <dgm:prSet phldrT="[文字]"/>
      <dgm:spPr/>
      <dgm:t>
        <a:bodyPr/>
        <a:lstStyle/>
        <a:p>
          <a:r>
            <a:rPr lang="zh-TW" altLang="en-US" dirty="0">
              <a:latin typeface="微軟正黑體" panose="020B0604030504040204" pitchFamily="34" charset="-120"/>
              <a:ea typeface="微軟正黑體" panose="020B0604030504040204" pitchFamily="34" charset="-120"/>
            </a:rPr>
            <a:t>不抱佛腳</a:t>
          </a:r>
        </a:p>
      </dgm:t>
    </dgm:pt>
    <dgm:pt modelId="{161B1C65-826A-43DE-9B4A-69BBD3B896CE}" type="parTrans" cxnId="{CD98FC3F-EA0B-4932-A308-26FEE22FF3E7}">
      <dgm:prSet/>
      <dgm:spPr/>
      <dgm:t>
        <a:bodyPr/>
        <a:lstStyle/>
        <a:p>
          <a:endParaRPr lang="zh-TW" altLang="en-US">
            <a:latin typeface="微軟正黑體" panose="020B0604030504040204" pitchFamily="34" charset="-120"/>
            <a:ea typeface="微軟正黑體" panose="020B0604030504040204" pitchFamily="34" charset="-120"/>
          </a:endParaRPr>
        </a:p>
      </dgm:t>
    </dgm:pt>
    <dgm:pt modelId="{9D8245DC-EE25-469F-BBE1-715D905301FA}" type="sibTrans" cxnId="{CD98FC3F-EA0B-4932-A308-26FEE22FF3E7}">
      <dgm:prSet/>
      <dgm:spPr/>
      <dgm:t>
        <a:bodyPr/>
        <a:lstStyle/>
        <a:p>
          <a:endParaRPr lang="zh-TW" altLang="en-US">
            <a:latin typeface="微軟正黑體" panose="020B0604030504040204" pitchFamily="34" charset="-120"/>
            <a:ea typeface="微軟正黑體" panose="020B0604030504040204" pitchFamily="34" charset="-120"/>
          </a:endParaRPr>
        </a:p>
      </dgm:t>
    </dgm:pt>
    <dgm:pt modelId="{72081E19-382E-459F-9F4C-CD571F9E88FE}">
      <dgm:prSet phldrT="[文字]"/>
      <dgm:spPr/>
      <dgm:t>
        <a:bodyPr/>
        <a:lstStyle/>
        <a:p>
          <a:r>
            <a:rPr lang="zh-TW" altLang="en-US" dirty="0">
              <a:latin typeface="微軟正黑體" panose="020B0604030504040204" pitchFamily="34" charset="-120"/>
              <a:ea typeface="微軟正黑體" panose="020B0604030504040204" pitchFamily="34" charset="-120"/>
            </a:rPr>
            <a:t>事情有優先、迫切順序。</a:t>
          </a:r>
        </a:p>
      </dgm:t>
    </dgm:pt>
    <dgm:pt modelId="{EDD7B7D3-9C67-4A54-A7D7-9477E0ED87ED}" type="parTrans" cxnId="{42EAE6B2-AB6C-46F7-BE49-5DDCF2E8F3F8}">
      <dgm:prSet/>
      <dgm:spPr/>
      <dgm:t>
        <a:bodyPr/>
        <a:lstStyle/>
        <a:p>
          <a:endParaRPr lang="zh-TW" altLang="en-US"/>
        </a:p>
      </dgm:t>
    </dgm:pt>
    <dgm:pt modelId="{AC295D2B-14AC-47C9-A4C0-5B53ED369B75}" type="sibTrans" cxnId="{42EAE6B2-AB6C-46F7-BE49-5DDCF2E8F3F8}">
      <dgm:prSet/>
      <dgm:spPr/>
      <dgm:t>
        <a:bodyPr/>
        <a:lstStyle/>
        <a:p>
          <a:endParaRPr lang="zh-TW" altLang="en-US"/>
        </a:p>
      </dgm:t>
    </dgm:pt>
    <dgm:pt modelId="{3A1F79AF-5439-4A48-B5B6-C28C51354A5D}">
      <dgm:prSet phldrT="[文字]"/>
      <dgm:spPr/>
      <dgm:t>
        <a:bodyPr/>
        <a:lstStyle/>
        <a:p>
          <a:r>
            <a:rPr lang="zh-TW" altLang="en-US" dirty="0">
              <a:latin typeface="微軟正黑體" panose="020B0604030504040204" pitchFamily="34" charset="-120"/>
              <a:ea typeface="微軟正黑體" panose="020B0604030504040204" pitchFamily="34" charset="-120"/>
            </a:rPr>
            <a:t>知道自己要做什麼，一件件做好。</a:t>
          </a:r>
        </a:p>
      </dgm:t>
    </dgm:pt>
    <dgm:pt modelId="{7EE91BB6-B31C-46EA-B51D-B516C63236FE}" type="parTrans" cxnId="{F9023BB5-D9F5-4C97-A9D5-C23B62F2D076}">
      <dgm:prSet/>
      <dgm:spPr/>
      <dgm:t>
        <a:bodyPr/>
        <a:lstStyle/>
        <a:p>
          <a:endParaRPr lang="zh-TW" altLang="en-US"/>
        </a:p>
      </dgm:t>
    </dgm:pt>
    <dgm:pt modelId="{31A6EE24-9904-4B0E-9B3B-05A176CDCE2A}" type="sibTrans" cxnId="{F9023BB5-D9F5-4C97-A9D5-C23B62F2D076}">
      <dgm:prSet/>
      <dgm:spPr/>
      <dgm:t>
        <a:bodyPr/>
        <a:lstStyle/>
        <a:p>
          <a:endParaRPr lang="zh-TW" altLang="en-US"/>
        </a:p>
      </dgm:t>
    </dgm:pt>
    <dgm:pt modelId="{5817A913-26BC-41D7-8F9B-26D74E76E026}">
      <dgm:prSet phldrT="[文字]"/>
      <dgm:spPr/>
      <dgm:t>
        <a:bodyPr/>
        <a:lstStyle/>
        <a:p>
          <a:r>
            <a:rPr lang="zh-TW" altLang="en-US" dirty="0">
              <a:latin typeface="微軟正黑體" panose="020B0604030504040204" pitchFamily="34" charset="-120"/>
              <a:ea typeface="微軟正黑體" panose="020B0604030504040204" pitchFamily="34" charset="-120"/>
            </a:rPr>
            <a:t>複雜的功課或任務，拆解成數個部分，把事情變容易。</a:t>
          </a:r>
        </a:p>
      </dgm:t>
    </dgm:pt>
    <dgm:pt modelId="{F3F7A2FF-1078-4333-A3A0-FEBB41C82A89}" type="parTrans" cxnId="{E6FED3B2-1C11-4163-BC6F-CF69F8464CAE}">
      <dgm:prSet/>
      <dgm:spPr/>
      <dgm:t>
        <a:bodyPr/>
        <a:lstStyle/>
        <a:p>
          <a:endParaRPr lang="zh-TW" altLang="en-US"/>
        </a:p>
      </dgm:t>
    </dgm:pt>
    <dgm:pt modelId="{5887503E-ED4A-4D7A-9179-1ECF133C9F0F}" type="sibTrans" cxnId="{E6FED3B2-1C11-4163-BC6F-CF69F8464CAE}">
      <dgm:prSet/>
      <dgm:spPr/>
      <dgm:t>
        <a:bodyPr/>
        <a:lstStyle/>
        <a:p>
          <a:endParaRPr lang="zh-TW" altLang="en-US"/>
        </a:p>
      </dgm:t>
    </dgm:pt>
    <dgm:pt modelId="{D5CBA3B2-2260-4024-A116-1FBE5D5EBAF3}">
      <dgm:prSet phldrT="[文字]"/>
      <dgm:spPr/>
      <dgm:t>
        <a:bodyPr/>
        <a:lstStyle/>
        <a:p>
          <a:r>
            <a:rPr lang="zh-TW" altLang="en-US" dirty="0">
              <a:latin typeface="微軟正黑體" panose="020B0604030504040204" pitchFamily="34" charset="-120"/>
              <a:ea typeface="微軟正黑體" panose="020B0604030504040204" pitchFamily="34" charset="-120"/>
            </a:rPr>
            <a:t>千萬不要把事情拖到最後一刻。</a:t>
          </a:r>
        </a:p>
      </dgm:t>
    </dgm:pt>
    <dgm:pt modelId="{6F8082EF-2303-44FA-B568-709CAFEF1C4F}" type="parTrans" cxnId="{A946CB1D-F82F-4E3C-860A-AAFAFE60A4B8}">
      <dgm:prSet/>
      <dgm:spPr/>
      <dgm:t>
        <a:bodyPr/>
        <a:lstStyle/>
        <a:p>
          <a:endParaRPr lang="zh-TW" altLang="en-US"/>
        </a:p>
      </dgm:t>
    </dgm:pt>
    <dgm:pt modelId="{6ABD4FD5-245F-44EB-9B01-E37F966E05B9}" type="sibTrans" cxnId="{A946CB1D-F82F-4E3C-860A-AAFAFE60A4B8}">
      <dgm:prSet/>
      <dgm:spPr/>
      <dgm:t>
        <a:bodyPr/>
        <a:lstStyle/>
        <a:p>
          <a:endParaRPr lang="zh-TW" altLang="en-US"/>
        </a:p>
      </dgm:t>
    </dgm:pt>
    <dgm:pt modelId="{19DB75F2-C9BB-4032-9CF3-219F97E45BFA}" type="pres">
      <dgm:prSet presAssocID="{AAB34E3B-E378-483A-98AC-007F7A038ACF}" presName="linearFlow" presStyleCnt="0">
        <dgm:presLayoutVars>
          <dgm:dir/>
          <dgm:animLvl val="lvl"/>
          <dgm:resizeHandles val="exact"/>
        </dgm:presLayoutVars>
      </dgm:prSet>
      <dgm:spPr/>
    </dgm:pt>
    <dgm:pt modelId="{B3CC9EE6-B6F0-43AA-9DC5-ADE496E01A5F}" type="pres">
      <dgm:prSet presAssocID="{41EB4FD4-2305-45CC-A7F1-7ECADEA96FAA}" presName="composite" presStyleCnt="0"/>
      <dgm:spPr/>
    </dgm:pt>
    <dgm:pt modelId="{0FA71875-5E75-4487-AB47-B63D35CA83FA}" type="pres">
      <dgm:prSet presAssocID="{41EB4FD4-2305-45CC-A7F1-7ECADEA96FAA}" presName="parentText" presStyleLbl="alignNode1" presStyleIdx="0" presStyleCnt="3">
        <dgm:presLayoutVars>
          <dgm:chMax val="1"/>
          <dgm:bulletEnabled val="1"/>
        </dgm:presLayoutVars>
      </dgm:prSet>
      <dgm:spPr/>
    </dgm:pt>
    <dgm:pt modelId="{78BBD5EA-9447-4AB3-95E0-EDE9E8B698D9}" type="pres">
      <dgm:prSet presAssocID="{41EB4FD4-2305-45CC-A7F1-7ECADEA96FAA}" presName="descendantText" presStyleLbl="alignAcc1" presStyleIdx="0" presStyleCnt="3">
        <dgm:presLayoutVars>
          <dgm:bulletEnabled val="1"/>
        </dgm:presLayoutVars>
      </dgm:prSet>
      <dgm:spPr/>
    </dgm:pt>
    <dgm:pt modelId="{C9EE3161-47A8-4654-8DD9-447937B0CFCF}" type="pres">
      <dgm:prSet presAssocID="{5FE49D9E-4EDA-4898-B513-179F6650EE99}" presName="sp" presStyleCnt="0"/>
      <dgm:spPr/>
    </dgm:pt>
    <dgm:pt modelId="{5E7BB761-62A3-408C-AAE4-E80FA281E141}" type="pres">
      <dgm:prSet presAssocID="{A939C201-AD89-4574-91AB-42B9594C0439}" presName="composite" presStyleCnt="0"/>
      <dgm:spPr/>
    </dgm:pt>
    <dgm:pt modelId="{3D4EF0E2-0F4D-4A74-B1CF-434113038098}" type="pres">
      <dgm:prSet presAssocID="{A939C201-AD89-4574-91AB-42B9594C0439}" presName="parentText" presStyleLbl="alignNode1" presStyleIdx="1" presStyleCnt="3">
        <dgm:presLayoutVars>
          <dgm:chMax val="1"/>
          <dgm:bulletEnabled val="1"/>
        </dgm:presLayoutVars>
      </dgm:prSet>
      <dgm:spPr/>
    </dgm:pt>
    <dgm:pt modelId="{2A87E97E-37E9-4AD0-A401-CDDCAE2D72F6}" type="pres">
      <dgm:prSet presAssocID="{A939C201-AD89-4574-91AB-42B9594C0439}" presName="descendantText" presStyleLbl="alignAcc1" presStyleIdx="1" presStyleCnt="3">
        <dgm:presLayoutVars>
          <dgm:bulletEnabled val="1"/>
        </dgm:presLayoutVars>
      </dgm:prSet>
      <dgm:spPr/>
    </dgm:pt>
    <dgm:pt modelId="{C0AD0C13-9751-4820-A8D0-152B38D2C84F}" type="pres">
      <dgm:prSet presAssocID="{6BDA8F1F-7A30-486B-8896-0A35C3A59C9D}" presName="sp" presStyleCnt="0"/>
      <dgm:spPr/>
    </dgm:pt>
    <dgm:pt modelId="{1F62A821-72EF-4DC6-85E6-5017F6A63B99}" type="pres">
      <dgm:prSet presAssocID="{9AA925F6-7E4C-4C7B-885B-076349953CDE}" presName="composite" presStyleCnt="0"/>
      <dgm:spPr/>
    </dgm:pt>
    <dgm:pt modelId="{E57AC664-E531-4C1F-A11F-E94F47C9CD12}" type="pres">
      <dgm:prSet presAssocID="{9AA925F6-7E4C-4C7B-885B-076349953CDE}" presName="parentText" presStyleLbl="alignNode1" presStyleIdx="2" presStyleCnt="3">
        <dgm:presLayoutVars>
          <dgm:chMax val="1"/>
          <dgm:bulletEnabled val="1"/>
        </dgm:presLayoutVars>
      </dgm:prSet>
      <dgm:spPr/>
    </dgm:pt>
    <dgm:pt modelId="{EDD1FF6E-8B5A-460B-ACD2-153C7029BE2E}" type="pres">
      <dgm:prSet presAssocID="{9AA925F6-7E4C-4C7B-885B-076349953CDE}" presName="descendantText" presStyleLbl="alignAcc1" presStyleIdx="2" presStyleCnt="3">
        <dgm:presLayoutVars>
          <dgm:bulletEnabled val="1"/>
        </dgm:presLayoutVars>
      </dgm:prSet>
      <dgm:spPr/>
    </dgm:pt>
  </dgm:ptLst>
  <dgm:cxnLst>
    <dgm:cxn modelId="{C9F1711C-FCAD-4D6E-9C35-3FEAD225E45C}" srcId="{AAB34E3B-E378-483A-98AC-007F7A038ACF}" destId="{A939C201-AD89-4574-91AB-42B9594C0439}" srcOrd="1" destOrd="0" parTransId="{F7455EB0-2DDB-4719-9238-BAA6A92CA781}" sibTransId="{6BDA8F1F-7A30-486B-8896-0A35C3A59C9D}"/>
    <dgm:cxn modelId="{A946CB1D-F82F-4E3C-860A-AAFAFE60A4B8}" srcId="{9AA925F6-7E4C-4C7B-885B-076349953CDE}" destId="{D5CBA3B2-2260-4024-A116-1FBE5D5EBAF3}" srcOrd="0" destOrd="0" parTransId="{6F8082EF-2303-44FA-B568-709CAFEF1C4F}" sibTransId="{6ABD4FD5-245F-44EB-9B01-E37F966E05B9}"/>
    <dgm:cxn modelId="{48BD562A-ADC7-4F7A-9EB4-39CEE91FA3C8}" type="presOf" srcId="{9AA925F6-7E4C-4C7B-885B-076349953CDE}" destId="{E57AC664-E531-4C1F-A11F-E94F47C9CD12}" srcOrd="0" destOrd="0" presId="urn:microsoft.com/office/officeart/2005/8/layout/chevron2"/>
    <dgm:cxn modelId="{CD98FC3F-EA0B-4932-A308-26FEE22FF3E7}" srcId="{AAB34E3B-E378-483A-98AC-007F7A038ACF}" destId="{9AA925F6-7E4C-4C7B-885B-076349953CDE}" srcOrd="2" destOrd="0" parTransId="{161B1C65-826A-43DE-9B4A-69BBD3B896CE}" sibTransId="{9D8245DC-EE25-469F-BBE1-715D905301FA}"/>
    <dgm:cxn modelId="{A1CE1C7B-CEDC-43D1-8756-1496E7B6B706}" type="presOf" srcId="{5817A913-26BC-41D7-8F9B-26D74E76E026}" destId="{2A87E97E-37E9-4AD0-A401-CDDCAE2D72F6}" srcOrd="0" destOrd="0" presId="urn:microsoft.com/office/officeart/2005/8/layout/chevron2"/>
    <dgm:cxn modelId="{E394BD96-D1F8-4814-A5E4-9BE8D7990EA1}" type="presOf" srcId="{72081E19-382E-459F-9F4C-CD571F9E88FE}" destId="{78BBD5EA-9447-4AB3-95E0-EDE9E8B698D9}" srcOrd="0" destOrd="0" presId="urn:microsoft.com/office/officeart/2005/8/layout/chevron2"/>
    <dgm:cxn modelId="{0E04FF98-8F95-4131-88C0-5FB4B269B196}" type="presOf" srcId="{A939C201-AD89-4574-91AB-42B9594C0439}" destId="{3D4EF0E2-0F4D-4A74-B1CF-434113038098}" srcOrd="0" destOrd="0" presId="urn:microsoft.com/office/officeart/2005/8/layout/chevron2"/>
    <dgm:cxn modelId="{7FADDCAF-E017-4B0D-9661-2FC5248C9002}" type="presOf" srcId="{AAB34E3B-E378-483A-98AC-007F7A038ACF}" destId="{19DB75F2-C9BB-4032-9CF3-219F97E45BFA}" srcOrd="0" destOrd="0" presId="urn:microsoft.com/office/officeart/2005/8/layout/chevron2"/>
    <dgm:cxn modelId="{BEB7A5B0-3985-4865-9404-019FF0FD691D}" type="presOf" srcId="{41EB4FD4-2305-45CC-A7F1-7ECADEA96FAA}" destId="{0FA71875-5E75-4487-AB47-B63D35CA83FA}" srcOrd="0" destOrd="0" presId="urn:microsoft.com/office/officeart/2005/8/layout/chevron2"/>
    <dgm:cxn modelId="{E6FED3B2-1C11-4163-BC6F-CF69F8464CAE}" srcId="{A939C201-AD89-4574-91AB-42B9594C0439}" destId="{5817A913-26BC-41D7-8F9B-26D74E76E026}" srcOrd="0" destOrd="0" parTransId="{F3F7A2FF-1078-4333-A3A0-FEBB41C82A89}" sibTransId="{5887503E-ED4A-4D7A-9179-1ECF133C9F0F}"/>
    <dgm:cxn modelId="{42EAE6B2-AB6C-46F7-BE49-5DDCF2E8F3F8}" srcId="{41EB4FD4-2305-45CC-A7F1-7ECADEA96FAA}" destId="{72081E19-382E-459F-9F4C-CD571F9E88FE}" srcOrd="0" destOrd="0" parTransId="{EDD7B7D3-9C67-4A54-A7D7-9477E0ED87ED}" sibTransId="{AC295D2B-14AC-47C9-A4C0-5B53ED369B75}"/>
    <dgm:cxn modelId="{F9023BB5-D9F5-4C97-A9D5-C23B62F2D076}" srcId="{41EB4FD4-2305-45CC-A7F1-7ECADEA96FAA}" destId="{3A1F79AF-5439-4A48-B5B6-C28C51354A5D}" srcOrd="1" destOrd="0" parTransId="{7EE91BB6-B31C-46EA-B51D-B516C63236FE}" sibTransId="{31A6EE24-9904-4B0E-9B3B-05A176CDCE2A}"/>
    <dgm:cxn modelId="{E333A6C3-ACFE-4C17-AE55-C0A2864ECD97}" srcId="{AAB34E3B-E378-483A-98AC-007F7A038ACF}" destId="{41EB4FD4-2305-45CC-A7F1-7ECADEA96FAA}" srcOrd="0" destOrd="0" parTransId="{F2FAF70F-6E2A-4DB4-8128-1C7D1B41575B}" sibTransId="{5FE49D9E-4EDA-4898-B513-179F6650EE99}"/>
    <dgm:cxn modelId="{EFED2FF1-F98F-4D94-B2E0-131327B5FA7B}" type="presOf" srcId="{3A1F79AF-5439-4A48-B5B6-C28C51354A5D}" destId="{78BBD5EA-9447-4AB3-95E0-EDE9E8B698D9}" srcOrd="0" destOrd="1" presId="urn:microsoft.com/office/officeart/2005/8/layout/chevron2"/>
    <dgm:cxn modelId="{B4AB59F8-8359-4F06-B4A5-D99CEA7C6C00}" type="presOf" srcId="{D5CBA3B2-2260-4024-A116-1FBE5D5EBAF3}" destId="{EDD1FF6E-8B5A-460B-ACD2-153C7029BE2E}" srcOrd="0" destOrd="0" presId="urn:microsoft.com/office/officeart/2005/8/layout/chevron2"/>
    <dgm:cxn modelId="{F4199A3C-5E57-4550-87D4-DDB1B925F00A}" type="presParOf" srcId="{19DB75F2-C9BB-4032-9CF3-219F97E45BFA}" destId="{B3CC9EE6-B6F0-43AA-9DC5-ADE496E01A5F}" srcOrd="0" destOrd="0" presId="urn:microsoft.com/office/officeart/2005/8/layout/chevron2"/>
    <dgm:cxn modelId="{D331E153-CCED-4F59-93A5-C0FC7B1003F4}" type="presParOf" srcId="{B3CC9EE6-B6F0-43AA-9DC5-ADE496E01A5F}" destId="{0FA71875-5E75-4487-AB47-B63D35CA83FA}" srcOrd="0" destOrd="0" presId="urn:microsoft.com/office/officeart/2005/8/layout/chevron2"/>
    <dgm:cxn modelId="{C5631D8E-F2B6-41B5-A5F2-6D1FC7C70E1A}" type="presParOf" srcId="{B3CC9EE6-B6F0-43AA-9DC5-ADE496E01A5F}" destId="{78BBD5EA-9447-4AB3-95E0-EDE9E8B698D9}" srcOrd="1" destOrd="0" presId="urn:microsoft.com/office/officeart/2005/8/layout/chevron2"/>
    <dgm:cxn modelId="{5514B405-695E-49AB-8EC3-0F8F6D3F1B94}" type="presParOf" srcId="{19DB75F2-C9BB-4032-9CF3-219F97E45BFA}" destId="{C9EE3161-47A8-4654-8DD9-447937B0CFCF}" srcOrd="1" destOrd="0" presId="urn:microsoft.com/office/officeart/2005/8/layout/chevron2"/>
    <dgm:cxn modelId="{D2663AB1-7113-48C1-82B0-9DB940938F96}" type="presParOf" srcId="{19DB75F2-C9BB-4032-9CF3-219F97E45BFA}" destId="{5E7BB761-62A3-408C-AAE4-E80FA281E141}" srcOrd="2" destOrd="0" presId="urn:microsoft.com/office/officeart/2005/8/layout/chevron2"/>
    <dgm:cxn modelId="{6D4FEE8B-3215-41BE-9C5C-210D653B64EF}" type="presParOf" srcId="{5E7BB761-62A3-408C-AAE4-E80FA281E141}" destId="{3D4EF0E2-0F4D-4A74-B1CF-434113038098}" srcOrd="0" destOrd="0" presId="urn:microsoft.com/office/officeart/2005/8/layout/chevron2"/>
    <dgm:cxn modelId="{562353E4-AD1D-4C87-A3A0-4270E30EDC11}" type="presParOf" srcId="{5E7BB761-62A3-408C-AAE4-E80FA281E141}" destId="{2A87E97E-37E9-4AD0-A401-CDDCAE2D72F6}" srcOrd="1" destOrd="0" presId="urn:microsoft.com/office/officeart/2005/8/layout/chevron2"/>
    <dgm:cxn modelId="{E6DF0995-1A10-4DCC-9E6E-945281102FFE}" type="presParOf" srcId="{19DB75F2-C9BB-4032-9CF3-219F97E45BFA}" destId="{C0AD0C13-9751-4820-A8D0-152B38D2C84F}" srcOrd="3" destOrd="0" presId="urn:microsoft.com/office/officeart/2005/8/layout/chevron2"/>
    <dgm:cxn modelId="{E7684702-B230-471C-9548-9770FC5CBAB6}" type="presParOf" srcId="{19DB75F2-C9BB-4032-9CF3-219F97E45BFA}" destId="{1F62A821-72EF-4DC6-85E6-5017F6A63B99}" srcOrd="4" destOrd="0" presId="urn:microsoft.com/office/officeart/2005/8/layout/chevron2"/>
    <dgm:cxn modelId="{6C66B021-B4C8-47ED-8F4B-4C46AAD0EA53}" type="presParOf" srcId="{1F62A821-72EF-4DC6-85E6-5017F6A63B99}" destId="{E57AC664-E531-4C1F-A11F-E94F47C9CD12}" srcOrd="0" destOrd="0" presId="urn:microsoft.com/office/officeart/2005/8/layout/chevron2"/>
    <dgm:cxn modelId="{3BD483F9-B65B-456F-9C2B-6A1EC15A68C0}" type="presParOf" srcId="{1F62A821-72EF-4DC6-85E6-5017F6A63B99}" destId="{EDD1FF6E-8B5A-460B-ACD2-153C7029BE2E}"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0AAEF38-B4F5-47B0-AF72-B1A2D60DFC52}"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zh-TW" altLang="en-US"/>
        </a:p>
      </dgm:t>
    </dgm:pt>
    <dgm:pt modelId="{A83098F5-7013-4936-AD10-C136B6280F9E}">
      <dgm:prSet phldrT="[文字]"/>
      <dgm:spPr/>
      <dgm:t>
        <a:bodyPr/>
        <a:lstStyle/>
        <a:p>
          <a:r>
            <a:rPr lang="zh-TW" altLang="en-US" dirty="0">
              <a:latin typeface="微軟正黑體" panose="020B0604030504040204" pitchFamily="34" charset="-120"/>
              <a:ea typeface="微軟正黑體" panose="020B0604030504040204" pitchFamily="34" charset="-120"/>
            </a:rPr>
            <a:t>鍛鍊正向思考</a:t>
          </a:r>
        </a:p>
      </dgm:t>
    </dgm:pt>
    <dgm:pt modelId="{84A1D39B-2DC7-44E0-8F22-A13FD516E4D2}" type="parTrans" cxnId="{142D393C-130D-4258-A6B8-C12DDBF22BEB}">
      <dgm:prSet/>
      <dgm:spPr/>
      <dgm:t>
        <a:bodyPr/>
        <a:lstStyle/>
        <a:p>
          <a:endParaRPr lang="zh-TW" altLang="en-US">
            <a:latin typeface="微軟正黑體" panose="020B0604030504040204" pitchFamily="34" charset="-120"/>
            <a:ea typeface="微軟正黑體" panose="020B0604030504040204" pitchFamily="34" charset="-120"/>
          </a:endParaRPr>
        </a:p>
      </dgm:t>
    </dgm:pt>
    <dgm:pt modelId="{0B3849DA-6A80-4878-B9D7-D3E8A3275E75}" type="sibTrans" cxnId="{142D393C-130D-4258-A6B8-C12DDBF22BEB}">
      <dgm:prSet/>
      <dgm:spPr/>
      <dgm:t>
        <a:bodyPr/>
        <a:lstStyle/>
        <a:p>
          <a:endParaRPr lang="zh-TW" altLang="en-US">
            <a:latin typeface="微軟正黑體" panose="020B0604030504040204" pitchFamily="34" charset="-120"/>
            <a:ea typeface="微軟正黑體" panose="020B0604030504040204" pitchFamily="34" charset="-120"/>
          </a:endParaRPr>
        </a:p>
      </dgm:t>
    </dgm:pt>
    <dgm:pt modelId="{9CB7BF15-E932-437E-BBD1-42232C313688}">
      <dgm:prSet phldrT="[文字]"/>
      <dgm:spPr/>
      <dgm:t>
        <a:bodyPr/>
        <a:lstStyle/>
        <a:p>
          <a:r>
            <a:rPr lang="en-US" altLang="zh-TW" dirty="0">
              <a:latin typeface="微軟正黑體" panose="020B0604030504040204" pitchFamily="34" charset="-120"/>
              <a:ea typeface="微軟正黑體" panose="020B0604030504040204" pitchFamily="34" charset="-120"/>
            </a:rPr>
            <a:t>Ex: </a:t>
          </a:r>
          <a:r>
            <a:rPr lang="zh-TW" altLang="en-US" dirty="0">
              <a:latin typeface="微軟正黑體" panose="020B0604030504040204" pitchFamily="34" charset="-120"/>
              <a:ea typeface="微軟正黑體" panose="020B0604030504040204" pitchFamily="34" charset="-120"/>
            </a:rPr>
            <a:t>「秘密」的力量</a:t>
          </a:r>
        </a:p>
      </dgm:t>
    </dgm:pt>
    <dgm:pt modelId="{536D49AC-A3F4-4FCA-BA35-591ECBDE1C82}" type="parTrans" cxnId="{FA2EBA93-339A-4D47-90A0-EC70BAF262ED}">
      <dgm:prSet/>
      <dgm:spPr/>
      <dgm:t>
        <a:bodyPr/>
        <a:lstStyle/>
        <a:p>
          <a:endParaRPr lang="zh-TW" altLang="en-US">
            <a:latin typeface="微軟正黑體" panose="020B0604030504040204" pitchFamily="34" charset="-120"/>
            <a:ea typeface="微軟正黑體" panose="020B0604030504040204" pitchFamily="34" charset="-120"/>
          </a:endParaRPr>
        </a:p>
      </dgm:t>
    </dgm:pt>
    <dgm:pt modelId="{2CCFE8E0-86B5-409B-8F2A-FD4C0A3804D4}" type="sibTrans" cxnId="{FA2EBA93-339A-4D47-90A0-EC70BAF262ED}">
      <dgm:prSet/>
      <dgm:spPr/>
      <dgm:t>
        <a:bodyPr/>
        <a:lstStyle/>
        <a:p>
          <a:endParaRPr lang="zh-TW" altLang="en-US">
            <a:latin typeface="微軟正黑體" panose="020B0604030504040204" pitchFamily="34" charset="-120"/>
            <a:ea typeface="微軟正黑體" panose="020B0604030504040204" pitchFamily="34" charset="-120"/>
          </a:endParaRPr>
        </a:p>
      </dgm:t>
    </dgm:pt>
    <dgm:pt modelId="{D472A463-22D2-43EA-8E97-AC3B39444DA0}">
      <dgm:prSet phldrT="[文字]"/>
      <dgm:spPr/>
      <dgm:t>
        <a:bodyPr/>
        <a:lstStyle/>
        <a:p>
          <a:r>
            <a:rPr lang="zh-TW" altLang="en-US" dirty="0">
              <a:latin typeface="微軟正黑體" panose="020B0604030504040204" pitchFamily="34" charset="-120"/>
              <a:ea typeface="微軟正黑體" panose="020B0604030504040204" pitchFamily="34" charset="-120"/>
            </a:rPr>
            <a:t>睡眠時間充足</a:t>
          </a:r>
        </a:p>
      </dgm:t>
    </dgm:pt>
    <dgm:pt modelId="{CF6FBCD9-22E0-408B-98DE-702B94323CA4}" type="parTrans" cxnId="{EFA89B4B-BFF5-4906-AAA2-EA8FAD84E7A0}">
      <dgm:prSet/>
      <dgm:spPr/>
      <dgm:t>
        <a:bodyPr/>
        <a:lstStyle/>
        <a:p>
          <a:endParaRPr lang="zh-TW" altLang="en-US">
            <a:latin typeface="微軟正黑體" panose="020B0604030504040204" pitchFamily="34" charset="-120"/>
            <a:ea typeface="微軟正黑體" panose="020B0604030504040204" pitchFamily="34" charset="-120"/>
          </a:endParaRPr>
        </a:p>
      </dgm:t>
    </dgm:pt>
    <dgm:pt modelId="{A178C4B6-20FA-4D87-BAFF-5AF578C57702}" type="sibTrans" cxnId="{EFA89B4B-BFF5-4906-AAA2-EA8FAD84E7A0}">
      <dgm:prSet/>
      <dgm:spPr/>
      <dgm:t>
        <a:bodyPr/>
        <a:lstStyle/>
        <a:p>
          <a:endParaRPr lang="zh-TW" altLang="en-US">
            <a:latin typeface="微軟正黑體" panose="020B0604030504040204" pitchFamily="34" charset="-120"/>
            <a:ea typeface="微軟正黑體" panose="020B0604030504040204" pitchFamily="34" charset="-120"/>
          </a:endParaRPr>
        </a:p>
      </dgm:t>
    </dgm:pt>
    <dgm:pt modelId="{0BB281B6-E947-40FD-A412-9F86606E9084}">
      <dgm:prSet phldrT="[文字]"/>
      <dgm:spPr/>
      <dgm:t>
        <a:bodyPr/>
        <a:lstStyle/>
        <a:p>
          <a:r>
            <a:rPr lang="en-US" altLang="zh-TW" dirty="0">
              <a:latin typeface="微軟正黑體" panose="020B0604030504040204" pitchFamily="34" charset="-120"/>
              <a:ea typeface="微軟正黑體" panose="020B0604030504040204" pitchFamily="34" charset="-120"/>
            </a:rPr>
            <a:t>5-12</a:t>
          </a:r>
          <a:r>
            <a:rPr lang="zh-TW" altLang="en-US" dirty="0">
              <a:latin typeface="微軟正黑體" panose="020B0604030504040204" pitchFamily="34" charset="-120"/>
              <a:ea typeface="微軟正黑體" panose="020B0604030504040204" pitchFamily="34" charset="-120"/>
            </a:rPr>
            <a:t>歲兒童須有</a:t>
          </a:r>
          <a:r>
            <a:rPr lang="en-US" altLang="zh-TW" dirty="0">
              <a:latin typeface="微軟正黑體" panose="020B0604030504040204" pitchFamily="34" charset="-120"/>
              <a:ea typeface="微軟正黑體" panose="020B0604030504040204" pitchFamily="34" charset="-120"/>
            </a:rPr>
            <a:t>9-11</a:t>
          </a:r>
          <a:r>
            <a:rPr lang="zh-TW" altLang="en-US" dirty="0">
              <a:latin typeface="微軟正黑體" panose="020B0604030504040204" pitchFamily="34" charset="-120"/>
              <a:ea typeface="微軟正黑體" panose="020B0604030504040204" pitchFamily="34" charset="-120"/>
            </a:rPr>
            <a:t>小時的睡眠。</a:t>
          </a:r>
        </a:p>
      </dgm:t>
    </dgm:pt>
    <dgm:pt modelId="{797741A6-55AA-4B5C-A8BD-1F2C56DFFCC2}" type="parTrans" cxnId="{1BCE2E10-126E-4663-9734-2A593BF43990}">
      <dgm:prSet/>
      <dgm:spPr/>
      <dgm:t>
        <a:bodyPr/>
        <a:lstStyle/>
        <a:p>
          <a:endParaRPr lang="zh-TW" altLang="en-US">
            <a:latin typeface="微軟正黑體" panose="020B0604030504040204" pitchFamily="34" charset="-120"/>
            <a:ea typeface="微軟正黑體" panose="020B0604030504040204" pitchFamily="34" charset="-120"/>
          </a:endParaRPr>
        </a:p>
      </dgm:t>
    </dgm:pt>
    <dgm:pt modelId="{FF4304DD-6889-432A-B1B7-02095D4E050E}" type="sibTrans" cxnId="{1BCE2E10-126E-4663-9734-2A593BF43990}">
      <dgm:prSet/>
      <dgm:spPr/>
      <dgm:t>
        <a:bodyPr/>
        <a:lstStyle/>
        <a:p>
          <a:endParaRPr lang="zh-TW" altLang="en-US">
            <a:latin typeface="微軟正黑體" panose="020B0604030504040204" pitchFamily="34" charset="-120"/>
            <a:ea typeface="微軟正黑體" panose="020B0604030504040204" pitchFamily="34" charset="-120"/>
          </a:endParaRPr>
        </a:p>
      </dgm:t>
    </dgm:pt>
    <dgm:pt modelId="{6F0D069C-A6CB-4831-A53F-4EADA88ACA0F}">
      <dgm:prSet phldrT="[文字]"/>
      <dgm:spPr/>
      <dgm:t>
        <a:bodyPr/>
        <a:lstStyle/>
        <a:p>
          <a:r>
            <a:rPr lang="zh-TW" altLang="en-US" dirty="0">
              <a:latin typeface="微軟正黑體" panose="020B0604030504040204" pitchFamily="34" charset="-120"/>
              <a:ea typeface="微軟正黑體" panose="020B0604030504040204" pitchFamily="34" charset="-120"/>
            </a:rPr>
            <a:t>我和運動有約</a:t>
          </a:r>
        </a:p>
      </dgm:t>
    </dgm:pt>
    <dgm:pt modelId="{14C24539-3925-465D-B10C-3958127B641C}" type="parTrans" cxnId="{646D40B1-D1BF-49F7-A291-0000B8D2C9C1}">
      <dgm:prSet/>
      <dgm:spPr/>
      <dgm:t>
        <a:bodyPr/>
        <a:lstStyle/>
        <a:p>
          <a:endParaRPr lang="zh-TW" altLang="en-US">
            <a:latin typeface="微軟正黑體" panose="020B0604030504040204" pitchFamily="34" charset="-120"/>
            <a:ea typeface="微軟正黑體" panose="020B0604030504040204" pitchFamily="34" charset="-120"/>
          </a:endParaRPr>
        </a:p>
      </dgm:t>
    </dgm:pt>
    <dgm:pt modelId="{0ABBA54E-303E-4A0D-A316-596502362071}" type="sibTrans" cxnId="{646D40B1-D1BF-49F7-A291-0000B8D2C9C1}">
      <dgm:prSet/>
      <dgm:spPr/>
      <dgm:t>
        <a:bodyPr/>
        <a:lstStyle/>
        <a:p>
          <a:endParaRPr lang="zh-TW" altLang="en-US">
            <a:latin typeface="微軟正黑體" panose="020B0604030504040204" pitchFamily="34" charset="-120"/>
            <a:ea typeface="微軟正黑體" panose="020B0604030504040204" pitchFamily="34" charset="-120"/>
          </a:endParaRPr>
        </a:p>
      </dgm:t>
    </dgm:pt>
    <dgm:pt modelId="{F6C24C6F-2929-4AEA-95E2-C2A0A7BF4CE0}">
      <dgm:prSet phldrT="[文字]"/>
      <dgm:spPr/>
      <dgm:t>
        <a:bodyPr/>
        <a:lstStyle/>
        <a:p>
          <a:r>
            <a:rPr lang="zh-TW" altLang="en-US" dirty="0">
              <a:latin typeface="微軟正黑體" panose="020B0604030504040204" pitchFamily="34" charset="-120"/>
              <a:ea typeface="微軟正黑體" panose="020B0604030504040204" pitchFamily="34" charset="-120"/>
            </a:rPr>
            <a:t>快樂激素－多巴胺</a:t>
          </a:r>
        </a:p>
      </dgm:t>
    </dgm:pt>
    <dgm:pt modelId="{CF013CB9-1CCD-4131-B368-F7CFDC24AA9C}" type="parTrans" cxnId="{4AF8CAE2-1B4E-4BD8-92AF-9EB48A33279B}">
      <dgm:prSet/>
      <dgm:spPr/>
      <dgm:t>
        <a:bodyPr/>
        <a:lstStyle/>
        <a:p>
          <a:endParaRPr lang="zh-TW" altLang="en-US">
            <a:latin typeface="微軟正黑體" panose="020B0604030504040204" pitchFamily="34" charset="-120"/>
            <a:ea typeface="微軟正黑體" panose="020B0604030504040204" pitchFamily="34" charset="-120"/>
          </a:endParaRPr>
        </a:p>
      </dgm:t>
    </dgm:pt>
    <dgm:pt modelId="{7BEC4A32-F515-433D-85CC-1503D3164FBB}" type="sibTrans" cxnId="{4AF8CAE2-1B4E-4BD8-92AF-9EB48A33279B}">
      <dgm:prSet/>
      <dgm:spPr/>
      <dgm:t>
        <a:bodyPr/>
        <a:lstStyle/>
        <a:p>
          <a:endParaRPr lang="zh-TW" altLang="en-US">
            <a:latin typeface="微軟正黑體" panose="020B0604030504040204" pitchFamily="34" charset="-120"/>
            <a:ea typeface="微軟正黑體" panose="020B0604030504040204" pitchFamily="34" charset="-120"/>
          </a:endParaRPr>
        </a:p>
      </dgm:t>
    </dgm:pt>
    <dgm:pt modelId="{D4269450-EBBB-4505-ACFF-7783285FF7BF}">
      <dgm:prSet phldrT="[文字]"/>
      <dgm:spPr/>
      <dgm:t>
        <a:bodyPr/>
        <a:lstStyle/>
        <a:p>
          <a:r>
            <a:rPr lang="zh-TW" altLang="en-US" dirty="0">
              <a:latin typeface="微軟正黑體" panose="020B0604030504040204" pitchFamily="34" charset="-120"/>
              <a:ea typeface="微軟正黑體" panose="020B0604030504040204" pitchFamily="34" charset="-120"/>
            </a:rPr>
            <a:t>培養多元興趣</a:t>
          </a:r>
          <a:endParaRPr lang="en-US" altLang="zh-TW" dirty="0">
            <a:latin typeface="微軟正黑體" panose="020B0604030504040204" pitchFamily="34" charset="-120"/>
            <a:ea typeface="微軟正黑體" panose="020B0604030504040204" pitchFamily="34" charset="-120"/>
          </a:endParaRPr>
        </a:p>
      </dgm:t>
    </dgm:pt>
    <dgm:pt modelId="{6692F088-EB5F-4281-BEB4-68B3B290069E}" type="parTrans" cxnId="{8FF92F99-72D4-4A65-B03C-F46237C80957}">
      <dgm:prSet/>
      <dgm:spPr/>
      <dgm:t>
        <a:bodyPr/>
        <a:lstStyle/>
        <a:p>
          <a:endParaRPr lang="zh-TW" altLang="en-US">
            <a:latin typeface="微軟正黑體" panose="020B0604030504040204" pitchFamily="34" charset="-120"/>
            <a:ea typeface="微軟正黑體" panose="020B0604030504040204" pitchFamily="34" charset="-120"/>
          </a:endParaRPr>
        </a:p>
      </dgm:t>
    </dgm:pt>
    <dgm:pt modelId="{CC8DA0B3-8E4E-46BA-832C-841AC7F74947}" type="sibTrans" cxnId="{8FF92F99-72D4-4A65-B03C-F46237C80957}">
      <dgm:prSet/>
      <dgm:spPr/>
      <dgm:t>
        <a:bodyPr/>
        <a:lstStyle/>
        <a:p>
          <a:endParaRPr lang="zh-TW" altLang="en-US">
            <a:latin typeface="微軟正黑體" panose="020B0604030504040204" pitchFamily="34" charset="-120"/>
            <a:ea typeface="微軟正黑體" panose="020B0604030504040204" pitchFamily="34" charset="-120"/>
          </a:endParaRPr>
        </a:p>
      </dgm:t>
    </dgm:pt>
    <dgm:pt modelId="{20D064BB-8F00-4893-A517-AC5D9DCC173F}">
      <dgm:prSet phldrT="[文字]"/>
      <dgm:spPr/>
      <dgm:t>
        <a:bodyPr/>
        <a:lstStyle/>
        <a:p>
          <a:r>
            <a:rPr lang="zh-TW" altLang="en-US" dirty="0">
              <a:latin typeface="微軟正黑體" panose="020B0604030504040204" pitchFamily="34" charset="-120"/>
              <a:ea typeface="微軟正黑體" panose="020B0604030504040204" pitchFamily="34" charset="-120"/>
            </a:rPr>
            <a:t>心流體驗</a:t>
          </a:r>
          <a:endParaRPr lang="en-US" altLang="zh-TW" dirty="0">
            <a:latin typeface="微軟正黑體" panose="020B0604030504040204" pitchFamily="34" charset="-120"/>
            <a:ea typeface="微軟正黑體" panose="020B0604030504040204" pitchFamily="34" charset="-120"/>
          </a:endParaRPr>
        </a:p>
      </dgm:t>
    </dgm:pt>
    <dgm:pt modelId="{BEFD00BC-FE8B-4EF0-94F6-389A1F142FFD}" type="parTrans" cxnId="{D232CEB1-6EAF-4A8E-9522-D48F48572426}">
      <dgm:prSet/>
      <dgm:spPr/>
      <dgm:t>
        <a:bodyPr/>
        <a:lstStyle/>
        <a:p>
          <a:endParaRPr lang="zh-TW" altLang="en-US">
            <a:latin typeface="微軟正黑體" panose="020B0604030504040204" pitchFamily="34" charset="-120"/>
            <a:ea typeface="微軟正黑體" panose="020B0604030504040204" pitchFamily="34" charset="-120"/>
          </a:endParaRPr>
        </a:p>
      </dgm:t>
    </dgm:pt>
    <dgm:pt modelId="{2420FB64-B9B6-4BA8-93FC-701DAE1FDC17}" type="sibTrans" cxnId="{D232CEB1-6EAF-4A8E-9522-D48F48572426}">
      <dgm:prSet/>
      <dgm:spPr/>
      <dgm:t>
        <a:bodyPr/>
        <a:lstStyle/>
        <a:p>
          <a:endParaRPr lang="zh-TW" altLang="en-US">
            <a:latin typeface="微軟正黑體" panose="020B0604030504040204" pitchFamily="34" charset="-120"/>
            <a:ea typeface="微軟正黑體" panose="020B0604030504040204" pitchFamily="34" charset="-120"/>
          </a:endParaRPr>
        </a:p>
      </dgm:t>
    </dgm:pt>
    <dgm:pt modelId="{4FFA45B2-F1BB-4A24-907E-54F958DCD8CE}" type="pres">
      <dgm:prSet presAssocID="{00AAEF38-B4F5-47B0-AF72-B1A2D60DFC52}" presName="linear" presStyleCnt="0">
        <dgm:presLayoutVars>
          <dgm:animLvl val="lvl"/>
          <dgm:resizeHandles val="exact"/>
        </dgm:presLayoutVars>
      </dgm:prSet>
      <dgm:spPr/>
    </dgm:pt>
    <dgm:pt modelId="{4E39C89C-470D-4998-857F-51DFC2BC4A03}" type="pres">
      <dgm:prSet presAssocID="{A83098F5-7013-4936-AD10-C136B6280F9E}" presName="parentText" presStyleLbl="node1" presStyleIdx="0" presStyleCnt="4">
        <dgm:presLayoutVars>
          <dgm:chMax val="0"/>
          <dgm:bulletEnabled val="1"/>
        </dgm:presLayoutVars>
      </dgm:prSet>
      <dgm:spPr/>
    </dgm:pt>
    <dgm:pt modelId="{46E3E9F5-EDF9-413A-9697-C09F2AA979FC}" type="pres">
      <dgm:prSet presAssocID="{A83098F5-7013-4936-AD10-C136B6280F9E}" presName="childText" presStyleLbl="revTx" presStyleIdx="0" presStyleCnt="4">
        <dgm:presLayoutVars>
          <dgm:bulletEnabled val="1"/>
        </dgm:presLayoutVars>
      </dgm:prSet>
      <dgm:spPr/>
    </dgm:pt>
    <dgm:pt modelId="{4EE3F36F-0C15-4BA5-B0BE-23F9D335C250}" type="pres">
      <dgm:prSet presAssocID="{D472A463-22D2-43EA-8E97-AC3B39444DA0}" presName="parentText" presStyleLbl="node1" presStyleIdx="1" presStyleCnt="4">
        <dgm:presLayoutVars>
          <dgm:chMax val="0"/>
          <dgm:bulletEnabled val="1"/>
        </dgm:presLayoutVars>
      </dgm:prSet>
      <dgm:spPr/>
    </dgm:pt>
    <dgm:pt modelId="{1820002C-AC14-44DA-9D23-579B7256274E}" type="pres">
      <dgm:prSet presAssocID="{D472A463-22D2-43EA-8E97-AC3B39444DA0}" presName="childText" presStyleLbl="revTx" presStyleIdx="1" presStyleCnt="4">
        <dgm:presLayoutVars>
          <dgm:bulletEnabled val="1"/>
        </dgm:presLayoutVars>
      </dgm:prSet>
      <dgm:spPr/>
    </dgm:pt>
    <dgm:pt modelId="{4567561B-45A4-408A-ACFC-7281D4C2DDB7}" type="pres">
      <dgm:prSet presAssocID="{6F0D069C-A6CB-4831-A53F-4EADA88ACA0F}" presName="parentText" presStyleLbl="node1" presStyleIdx="2" presStyleCnt="4">
        <dgm:presLayoutVars>
          <dgm:chMax val="0"/>
          <dgm:bulletEnabled val="1"/>
        </dgm:presLayoutVars>
      </dgm:prSet>
      <dgm:spPr/>
    </dgm:pt>
    <dgm:pt modelId="{5C8D0C69-5DDE-4269-9915-18121E905BD4}" type="pres">
      <dgm:prSet presAssocID="{6F0D069C-A6CB-4831-A53F-4EADA88ACA0F}" presName="childText" presStyleLbl="revTx" presStyleIdx="2" presStyleCnt="4">
        <dgm:presLayoutVars>
          <dgm:bulletEnabled val="1"/>
        </dgm:presLayoutVars>
      </dgm:prSet>
      <dgm:spPr/>
    </dgm:pt>
    <dgm:pt modelId="{10B2BF96-9C4C-4F3B-B31E-FCDBB289D2DE}" type="pres">
      <dgm:prSet presAssocID="{D4269450-EBBB-4505-ACFF-7783285FF7BF}" presName="parentText" presStyleLbl="node1" presStyleIdx="3" presStyleCnt="4">
        <dgm:presLayoutVars>
          <dgm:chMax val="0"/>
          <dgm:bulletEnabled val="1"/>
        </dgm:presLayoutVars>
      </dgm:prSet>
      <dgm:spPr/>
    </dgm:pt>
    <dgm:pt modelId="{2D283B53-94E4-4790-AAD7-69F7284C33D5}" type="pres">
      <dgm:prSet presAssocID="{D4269450-EBBB-4505-ACFF-7783285FF7BF}" presName="childText" presStyleLbl="revTx" presStyleIdx="3" presStyleCnt="4">
        <dgm:presLayoutVars>
          <dgm:bulletEnabled val="1"/>
        </dgm:presLayoutVars>
      </dgm:prSet>
      <dgm:spPr/>
    </dgm:pt>
  </dgm:ptLst>
  <dgm:cxnLst>
    <dgm:cxn modelId="{1BCE2E10-126E-4663-9734-2A593BF43990}" srcId="{D472A463-22D2-43EA-8E97-AC3B39444DA0}" destId="{0BB281B6-E947-40FD-A412-9F86606E9084}" srcOrd="0" destOrd="0" parTransId="{797741A6-55AA-4B5C-A8BD-1F2C56DFFCC2}" sibTransId="{FF4304DD-6889-432A-B1B7-02095D4E050E}"/>
    <dgm:cxn modelId="{EC580E2F-8736-4881-ABA0-7188AC95AF62}" type="presOf" srcId="{20D064BB-8F00-4893-A517-AC5D9DCC173F}" destId="{2D283B53-94E4-4790-AAD7-69F7284C33D5}" srcOrd="0" destOrd="0" presId="urn:microsoft.com/office/officeart/2005/8/layout/vList2"/>
    <dgm:cxn modelId="{40C72936-5DBE-4C2D-B6D8-D518ED6EF657}" type="presOf" srcId="{D4269450-EBBB-4505-ACFF-7783285FF7BF}" destId="{10B2BF96-9C4C-4F3B-B31E-FCDBB289D2DE}" srcOrd="0" destOrd="0" presId="urn:microsoft.com/office/officeart/2005/8/layout/vList2"/>
    <dgm:cxn modelId="{142D393C-130D-4258-A6B8-C12DDBF22BEB}" srcId="{00AAEF38-B4F5-47B0-AF72-B1A2D60DFC52}" destId="{A83098F5-7013-4936-AD10-C136B6280F9E}" srcOrd="0" destOrd="0" parTransId="{84A1D39B-2DC7-44E0-8F22-A13FD516E4D2}" sibTransId="{0B3849DA-6A80-4878-B9D7-D3E8A3275E75}"/>
    <dgm:cxn modelId="{F602B840-B7D3-4D7B-818A-010B54E3212D}" type="presOf" srcId="{9CB7BF15-E932-437E-BBD1-42232C313688}" destId="{46E3E9F5-EDF9-413A-9697-C09F2AA979FC}" srcOrd="0" destOrd="0" presId="urn:microsoft.com/office/officeart/2005/8/layout/vList2"/>
    <dgm:cxn modelId="{EFA89B4B-BFF5-4906-AAA2-EA8FAD84E7A0}" srcId="{00AAEF38-B4F5-47B0-AF72-B1A2D60DFC52}" destId="{D472A463-22D2-43EA-8E97-AC3B39444DA0}" srcOrd="1" destOrd="0" parTransId="{CF6FBCD9-22E0-408B-98DE-702B94323CA4}" sibTransId="{A178C4B6-20FA-4D87-BAFF-5AF578C57702}"/>
    <dgm:cxn modelId="{F8161E6C-2462-459C-ADFA-7641D34C69CC}" type="presOf" srcId="{00AAEF38-B4F5-47B0-AF72-B1A2D60DFC52}" destId="{4FFA45B2-F1BB-4A24-907E-54F958DCD8CE}" srcOrd="0" destOrd="0" presId="urn:microsoft.com/office/officeart/2005/8/layout/vList2"/>
    <dgm:cxn modelId="{513BA38A-0686-4EAC-A7E6-8B47098C8B62}" type="presOf" srcId="{A83098F5-7013-4936-AD10-C136B6280F9E}" destId="{4E39C89C-470D-4998-857F-51DFC2BC4A03}" srcOrd="0" destOrd="0" presId="urn:microsoft.com/office/officeart/2005/8/layout/vList2"/>
    <dgm:cxn modelId="{FA2EBA93-339A-4D47-90A0-EC70BAF262ED}" srcId="{A83098F5-7013-4936-AD10-C136B6280F9E}" destId="{9CB7BF15-E932-437E-BBD1-42232C313688}" srcOrd="0" destOrd="0" parTransId="{536D49AC-A3F4-4FCA-BA35-591ECBDE1C82}" sibTransId="{2CCFE8E0-86B5-409B-8F2A-FD4C0A3804D4}"/>
    <dgm:cxn modelId="{8FF92F99-72D4-4A65-B03C-F46237C80957}" srcId="{00AAEF38-B4F5-47B0-AF72-B1A2D60DFC52}" destId="{D4269450-EBBB-4505-ACFF-7783285FF7BF}" srcOrd="3" destOrd="0" parTransId="{6692F088-EB5F-4281-BEB4-68B3B290069E}" sibTransId="{CC8DA0B3-8E4E-46BA-832C-841AC7F74947}"/>
    <dgm:cxn modelId="{646D40B1-D1BF-49F7-A291-0000B8D2C9C1}" srcId="{00AAEF38-B4F5-47B0-AF72-B1A2D60DFC52}" destId="{6F0D069C-A6CB-4831-A53F-4EADA88ACA0F}" srcOrd="2" destOrd="0" parTransId="{14C24539-3925-465D-B10C-3958127B641C}" sibTransId="{0ABBA54E-303E-4A0D-A316-596502362071}"/>
    <dgm:cxn modelId="{D232CEB1-6EAF-4A8E-9522-D48F48572426}" srcId="{D4269450-EBBB-4505-ACFF-7783285FF7BF}" destId="{20D064BB-8F00-4893-A517-AC5D9DCC173F}" srcOrd="0" destOrd="0" parTransId="{BEFD00BC-FE8B-4EF0-94F6-389A1F142FFD}" sibTransId="{2420FB64-B9B6-4BA8-93FC-701DAE1FDC17}"/>
    <dgm:cxn modelId="{BD993CD5-8BC1-40E3-A9DE-42E23189AC1B}" type="presOf" srcId="{6F0D069C-A6CB-4831-A53F-4EADA88ACA0F}" destId="{4567561B-45A4-408A-ACFC-7281D4C2DDB7}" srcOrd="0" destOrd="0" presId="urn:microsoft.com/office/officeart/2005/8/layout/vList2"/>
    <dgm:cxn modelId="{376146D7-E468-4E3D-A38B-F0AC89FE8D9B}" type="presOf" srcId="{F6C24C6F-2929-4AEA-95E2-C2A0A7BF4CE0}" destId="{5C8D0C69-5DDE-4269-9915-18121E905BD4}" srcOrd="0" destOrd="0" presId="urn:microsoft.com/office/officeart/2005/8/layout/vList2"/>
    <dgm:cxn modelId="{4AF8CAE2-1B4E-4BD8-92AF-9EB48A33279B}" srcId="{6F0D069C-A6CB-4831-A53F-4EADA88ACA0F}" destId="{F6C24C6F-2929-4AEA-95E2-C2A0A7BF4CE0}" srcOrd="0" destOrd="0" parTransId="{CF013CB9-1CCD-4131-B368-F7CFDC24AA9C}" sibTransId="{7BEC4A32-F515-433D-85CC-1503D3164FBB}"/>
    <dgm:cxn modelId="{D75B60F4-A578-4837-B731-8B899264C19B}" type="presOf" srcId="{D472A463-22D2-43EA-8E97-AC3B39444DA0}" destId="{4EE3F36F-0C15-4BA5-B0BE-23F9D335C250}" srcOrd="0" destOrd="0" presId="urn:microsoft.com/office/officeart/2005/8/layout/vList2"/>
    <dgm:cxn modelId="{2449A4FD-B7A5-40D4-B963-6CBE1AD92E45}" type="presOf" srcId="{0BB281B6-E947-40FD-A412-9F86606E9084}" destId="{1820002C-AC14-44DA-9D23-579B7256274E}" srcOrd="0" destOrd="0" presId="urn:microsoft.com/office/officeart/2005/8/layout/vList2"/>
    <dgm:cxn modelId="{D68C2E80-F93D-40B6-9346-FCF209B98AC8}" type="presParOf" srcId="{4FFA45B2-F1BB-4A24-907E-54F958DCD8CE}" destId="{4E39C89C-470D-4998-857F-51DFC2BC4A03}" srcOrd="0" destOrd="0" presId="urn:microsoft.com/office/officeart/2005/8/layout/vList2"/>
    <dgm:cxn modelId="{8704437A-094D-48EE-A996-B6865BC3281B}" type="presParOf" srcId="{4FFA45B2-F1BB-4A24-907E-54F958DCD8CE}" destId="{46E3E9F5-EDF9-413A-9697-C09F2AA979FC}" srcOrd="1" destOrd="0" presId="urn:microsoft.com/office/officeart/2005/8/layout/vList2"/>
    <dgm:cxn modelId="{90305C25-80FE-49FA-8CBE-E09F952CA2C2}" type="presParOf" srcId="{4FFA45B2-F1BB-4A24-907E-54F958DCD8CE}" destId="{4EE3F36F-0C15-4BA5-B0BE-23F9D335C250}" srcOrd="2" destOrd="0" presId="urn:microsoft.com/office/officeart/2005/8/layout/vList2"/>
    <dgm:cxn modelId="{3B02166F-E089-4C1C-BF2E-5286D7854195}" type="presParOf" srcId="{4FFA45B2-F1BB-4A24-907E-54F958DCD8CE}" destId="{1820002C-AC14-44DA-9D23-579B7256274E}" srcOrd="3" destOrd="0" presId="urn:microsoft.com/office/officeart/2005/8/layout/vList2"/>
    <dgm:cxn modelId="{8BF1DF2B-0F2F-4368-BAE6-AA6A258788BC}" type="presParOf" srcId="{4FFA45B2-F1BB-4A24-907E-54F958DCD8CE}" destId="{4567561B-45A4-408A-ACFC-7281D4C2DDB7}" srcOrd="4" destOrd="0" presId="urn:microsoft.com/office/officeart/2005/8/layout/vList2"/>
    <dgm:cxn modelId="{A74029E2-75EB-4CFB-BE7C-C551A00A3E0E}" type="presParOf" srcId="{4FFA45B2-F1BB-4A24-907E-54F958DCD8CE}" destId="{5C8D0C69-5DDE-4269-9915-18121E905BD4}" srcOrd="5" destOrd="0" presId="urn:microsoft.com/office/officeart/2005/8/layout/vList2"/>
    <dgm:cxn modelId="{05BF1526-D1BC-4175-9811-CB17218B0CAF}" type="presParOf" srcId="{4FFA45B2-F1BB-4A24-907E-54F958DCD8CE}" destId="{10B2BF96-9C4C-4F3B-B31E-FCDBB289D2DE}" srcOrd="6" destOrd="0" presId="urn:microsoft.com/office/officeart/2005/8/layout/vList2"/>
    <dgm:cxn modelId="{E87264C3-D913-4962-A968-642844BF25CA}" type="presParOf" srcId="{4FFA45B2-F1BB-4A24-907E-54F958DCD8CE}" destId="{2D283B53-94E4-4790-AAD7-69F7284C33D5}" srcOrd="7"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D8DEC0-9AFB-4EF9-B019-311033814D5E}">
      <dsp:nvSpPr>
        <dsp:cNvPr id="0" name=""/>
        <dsp:cNvSpPr/>
      </dsp:nvSpPr>
      <dsp:spPr>
        <a:xfrm rot="5400000">
          <a:off x="2837619" y="108826"/>
          <a:ext cx="1648119" cy="1433863"/>
        </a:xfrm>
        <a:prstGeom prst="hexagon">
          <a:avLst>
            <a:gd name="adj" fmla="val 25000"/>
            <a:gd name="vf" fmla="val 11547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zh-TW" altLang="en-US" sz="2900" kern="1200" dirty="0">
              <a:latin typeface="Comic Sans MS" panose="030F0702030302020204" pitchFamily="66" charset="0"/>
              <a:ea typeface="微軟正黑體" panose="020B0604030504040204" pitchFamily="34" charset="-120"/>
            </a:rPr>
            <a:t>身體</a:t>
          </a:r>
        </a:p>
      </dsp:txBody>
      <dsp:txXfrm rot="-5400000">
        <a:off x="3168191" y="258530"/>
        <a:ext cx="986975" cy="1134455"/>
      </dsp:txXfrm>
    </dsp:sp>
    <dsp:sp modelId="{A1B89A86-E431-4486-831E-554EE821A940}">
      <dsp:nvSpPr>
        <dsp:cNvPr id="0" name=""/>
        <dsp:cNvSpPr/>
      </dsp:nvSpPr>
      <dsp:spPr>
        <a:xfrm>
          <a:off x="4422121" y="331322"/>
          <a:ext cx="1839300" cy="9888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altLang="zh-TW" sz="2800" kern="1200" dirty="0">
              <a:latin typeface="Comic Sans MS" panose="030F0702030302020204" pitchFamily="66" charset="0"/>
              <a:ea typeface="微軟正黑體" panose="020B0604030504040204" pitchFamily="34" charset="-120"/>
            </a:rPr>
            <a:t>Body</a:t>
          </a:r>
          <a:endParaRPr lang="zh-TW" altLang="en-US" sz="2800" kern="1200" dirty="0">
            <a:latin typeface="Comic Sans MS" panose="030F0702030302020204" pitchFamily="66" charset="0"/>
            <a:ea typeface="微軟正黑體" panose="020B0604030504040204" pitchFamily="34" charset="-120"/>
          </a:endParaRPr>
        </a:p>
      </dsp:txBody>
      <dsp:txXfrm>
        <a:off x="4422121" y="331322"/>
        <a:ext cx="1839300" cy="988871"/>
      </dsp:txXfrm>
    </dsp:sp>
    <dsp:sp modelId="{D630BB3B-B0D7-4E32-A078-B51767AA8BEB}">
      <dsp:nvSpPr>
        <dsp:cNvPr id="0" name=""/>
        <dsp:cNvSpPr/>
      </dsp:nvSpPr>
      <dsp:spPr>
        <a:xfrm rot="5400000">
          <a:off x="1289047" y="108826"/>
          <a:ext cx="1648119" cy="1433863"/>
        </a:xfrm>
        <a:prstGeom prst="hexagon">
          <a:avLst>
            <a:gd name="adj" fmla="val 25000"/>
            <a:gd name="vf" fmla="val 115470"/>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zh-TW" altLang="en-US" sz="3600" kern="1200">
            <a:latin typeface="Comic Sans MS" panose="030F0702030302020204" pitchFamily="66" charset="0"/>
            <a:ea typeface="微軟正黑體" panose="020B0604030504040204" pitchFamily="34" charset="-120"/>
          </a:endParaRPr>
        </a:p>
      </dsp:txBody>
      <dsp:txXfrm rot="-5400000">
        <a:off x="1619619" y="258530"/>
        <a:ext cx="986975" cy="1134455"/>
      </dsp:txXfrm>
    </dsp:sp>
    <dsp:sp modelId="{81E68E98-42CD-44D5-9767-82BC2D339028}">
      <dsp:nvSpPr>
        <dsp:cNvPr id="0" name=""/>
        <dsp:cNvSpPr/>
      </dsp:nvSpPr>
      <dsp:spPr>
        <a:xfrm rot="5400000">
          <a:off x="2060366" y="1507749"/>
          <a:ext cx="1648119" cy="1433863"/>
        </a:xfrm>
        <a:prstGeom prst="hexagon">
          <a:avLst>
            <a:gd name="adj" fmla="val 25000"/>
            <a:gd name="vf" fmla="val 115470"/>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zh-TW" altLang="en-US" sz="2900" kern="1200" dirty="0">
              <a:latin typeface="Comic Sans MS" panose="030F0702030302020204" pitchFamily="66" charset="0"/>
              <a:ea typeface="微軟正黑體" panose="020B0604030504040204" pitchFamily="34" charset="-120"/>
            </a:rPr>
            <a:t>認知</a:t>
          </a:r>
        </a:p>
      </dsp:txBody>
      <dsp:txXfrm rot="-5400000">
        <a:off x="2390938" y="1657453"/>
        <a:ext cx="986975" cy="1134455"/>
      </dsp:txXfrm>
    </dsp:sp>
    <dsp:sp modelId="{FC501F9B-D47D-4030-BA6F-094F651B8EE5}">
      <dsp:nvSpPr>
        <dsp:cNvPr id="0" name=""/>
        <dsp:cNvSpPr/>
      </dsp:nvSpPr>
      <dsp:spPr>
        <a:xfrm>
          <a:off x="328193" y="1730245"/>
          <a:ext cx="1779968" cy="9888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r" defTabSz="1244600">
            <a:lnSpc>
              <a:spcPct val="90000"/>
            </a:lnSpc>
            <a:spcBef>
              <a:spcPct val="0"/>
            </a:spcBef>
            <a:spcAft>
              <a:spcPct val="35000"/>
            </a:spcAft>
            <a:buNone/>
          </a:pPr>
          <a:r>
            <a:rPr lang="en-US" altLang="zh-TW" sz="2800" kern="1200" dirty="0">
              <a:latin typeface="Comic Sans MS" panose="030F0702030302020204" pitchFamily="66" charset="0"/>
              <a:ea typeface="微軟正黑體" panose="020B0604030504040204" pitchFamily="34" charset="-120"/>
            </a:rPr>
            <a:t>Cognition</a:t>
          </a:r>
          <a:endParaRPr lang="zh-TW" altLang="en-US" sz="2800" kern="1200" dirty="0">
            <a:latin typeface="Comic Sans MS" panose="030F0702030302020204" pitchFamily="66" charset="0"/>
            <a:ea typeface="微軟正黑體" panose="020B0604030504040204" pitchFamily="34" charset="-120"/>
          </a:endParaRPr>
        </a:p>
      </dsp:txBody>
      <dsp:txXfrm>
        <a:off x="328193" y="1730245"/>
        <a:ext cx="1779968" cy="988871"/>
      </dsp:txXfrm>
    </dsp:sp>
    <dsp:sp modelId="{6B729CD4-BE12-4BCE-AD8D-BDC30290AD1E}">
      <dsp:nvSpPr>
        <dsp:cNvPr id="0" name=""/>
        <dsp:cNvSpPr/>
      </dsp:nvSpPr>
      <dsp:spPr>
        <a:xfrm rot="5400000">
          <a:off x="3608939" y="1507749"/>
          <a:ext cx="1648119" cy="1433863"/>
        </a:xfrm>
        <a:prstGeom prst="hexagon">
          <a:avLst>
            <a:gd name="adj" fmla="val 25000"/>
            <a:gd name="vf" fmla="val 115470"/>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zh-TW" altLang="en-US" sz="3600" kern="1200">
            <a:latin typeface="Comic Sans MS" panose="030F0702030302020204" pitchFamily="66" charset="0"/>
            <a:ea typeface="微軟正黑體" panose="020B0604030504040204" pitchFamily="34" charset="-120"/>
          </a:endParaRPr>
        </a:p>
      </dsp:txBody>
      <dsp:txXfrm rot="-5400000">
        <a:off x="3939511" y="1657453"/>
        <a:ext cx="986975" cy="1134455"/>
      </dsp:txXfrm>
    </dsp:sp>
    <dsp:sp modelId="{45AD8E02-F2F2-41D2-A07D-A847CA29BAC5}">
      <dsp:nvSpPr>
        <dsp:cNvPr id="0" name=""/>
        <dsp:cNvSpPr/>
      </dsp:nvSpPr>
      <dsp:spPr>
        <a:xfrm rot="5400000">
          <a:off x="2837619" y="2906672"/>
          <a:ext cx="1648119" cy="1433863"/>
        </a:xfrm>
        <a:prstGeom prst="hexagon">
          <a:avLst>
            <a:gd name="adj" fmla="val 25000"/>
            <a:gd name="vf" fmla="val 115470"/>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zh-TW" altLang="en-US" sz="2900" kern="1200" dirty="0">
              <a:latin typeface="Comic Sans MS" panose="030F0702030302020204" pitchFamily="66" charset="0"/>
              <a:ea typeface="微軟正黑體" panose="020B0604030504040204" pitchFamily="34" charset="-120"/>
            </a:rPr>
            <a:t>情緒</a:t>
          </a:r>
        </a:p>
      </dsp:txBody>
      <dsp:txXfrm rot="-5400000">
        <a:off x="3168191" y="3056376"/>
        <a:ext cx="986975" cy="1134455"/>
      </dsp:txXfrm>
    </dsp:sp>
    <dsp:sp modelId="{3D070094-1ACC-49CF-86A6-8B260D19250E}">
      <dsp:nvSpPr>
        <dsp:cNvPr id="0" name=""/>
        <dsp:cNvSpPr/>
      </dsp:nvSpPr>
      <dsp:spPr>
        <a:xfrm>
          <a:off x="4422121" y="3129169"/>
          <a:ext cx="1839300" cy="9888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altLang="zh-TW" sz="2800" kern="1200" dirty="0">
              <a:latin typeface="Comic Sans MS" panose="030F0702030302020204" pitchFamily="66" charset="0"/>
              <a:ea typeface="微軟正黑體" panose="020B0604030504040204" pitchFamily="34" charset="-120"/>
            </a:rPr>
            <a:t>Emotion</a:t>
          </a:r>
          <a:endParaRPr lang="zh-TW" altLang="en-US" sz="2800" kern="1200" dirty="0">
            <a:latin typeface="Comic Sans MS" panose="030F0702030302020204" pitchFamily="66" charset="0"/>
            <a:ea typeface="微軟正黑體" panose="020B0604030504040204" pitchFamily="34" charset="-120"/>
          </a:endParaRPr>
        </a:p>
      </dsp:txBody>
      <dsp:txXfrm>
        <a:off x="4422121" y="3129169"/>
        <a:ext cx="1839300" cy="988871"/>
      </dsp:txXfrm>
    </dsp:sp>
    <dsp:sp modelId="{AFCB2852-B3CA-447A-B54D-F2860B269352}">
      <dsp:nvSpPr>
        <dsp:cNvPr id="0" name=""/>
        <dsp:cNvSpPr/>
      </dsp:nvSpPr>
      <dsp:spPr>
        <a:xfrm rot="5400000">
          <a:off x="1289047" y="2906672"/>
          <a:ext cx="1648119" cy="1433863"/>
        </a:xfrm>
        <a:prstGeom prst="hexagon">
          <a:avLst>
            <a:gd name="adj" fmla="val 25000"/>
            <a:gd name="vf" fmla="val 11547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zh-TW" altLang="en-US" sz="3600" kern="1200">
            <a:latin typeface="Comic Sans MS" panose="030F0702030302020204" pitchFamily="66" charset="0"/>
            <a:ea typeface="微軟正黑體" panose="020B0604030504040204" pitchFamily="34" charset="-120"/>
          </a:endParaRPr>
        </a:p>
      </dsp:txBody>
      <dsp:txXfrm rot="-5400000">
        <a:off x="1619619" y="3056376"/>
        <a:ext cx="986975" cy="1134455"/>
      </dsp:txXfrm>
    </dsp:sp>
    <dsp:sp modelId="{1E43F60C-2D8C-42A6-882F-93C7FD27B978}">
      <dsp:nvSpPr>
        <dsp:cNvPr id="0" name=""/>
        <dsp:cNvSpPr/>
      </dsp:nvSpPr>
      <dsp:spPr>
        <a:xfrm rot="5400000">
          <a:off x="2060366" y="4305596"/>
          <a:ext cx="1648119" cy="1433863"/>
        </a:xfrm>
        <a:prstGeom prst="hexagon">
          <a:avLst>
            <a:gd name="adj" fmla="val 25000"/>
            <a:gd name="vf" fmla="val 115470"/>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zh-TW" altLang="en-US" sz="2900" kern="1200" dirty="0">
              <a:latin typeface="Comic Sans MS" panose="030F0702030302020204" pitchFamily="66" charset="0"/>
              <a:ea typeface="微軟正黑體" panose="020B0604030504040204" pitchFamily="34" charset="-120"/>
            </a:rPr>
            <a:t>行為</a:t>
          </a:r>
        </a:p>
      </dsp:txBody>
      <dsp:txXfrm rot="-5400000">
        <a:off x="2390938" y="4455300"/>
        <a:ext cx="986975" cy="1134455"/>
      </dsp:txXfrm>
    </dsp:sp>
    <dsp:sp modelId="{906B10BF-765F-4C73-BCF8-747DDA35C1B9}">
      <dsp:nvSpPr>
        <dsp:cNvPr id="0" name=""/>
        <dsp:cNvSpPr/>
      </dsp:nvSpPr>
      <dsp:spPr>
        <a:xfrm>
          <a:off x="328193" y="4528092"/>
          <a:ext cx="1779968" cy="9888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r" defTabSz="1244600">
            <a:lnSpc>
              <a:spcPct val="90000"/>
            </a:lnSpc>
            <a:spcBef>
              <a:spcPct val="0"/>
            </a:spcBef>
            <a:spcAft>
              <a:spcPct val="35000"/>
            </a:spcAft>
            <a:buNone/>
          </a:pPr>
          <a:r>
            <a:rPr lang="en-US" altLang="zh-TW" sz="2800" kern="1200" dirty="0">
              <a:latin typeface="Comic Sans MS" panose="030F0702030302020204" pitchFamily="66" charset="0"/>
              <a:ea typeface="微軟正黑體" panose="020B0604030504040204" pitchFamily="34" charset="-120"/>
            </a:rPr>
            <a:t>Behavior</a:t>
          </a:r>
          <a:endParaRPr lang="zh-TW" altLang="en-US" sz="2800" kern="1200" dirty="0">
            <a:latin typeface="Comic Sans MS" panose="030F0702030302020204" pitchFamily="66" charset="0"/>
            <a:ea typeface="微軟正黑體" panose="020B0604030504040204" pitchFamily="34" charset="-120"/>
          </a:endParaRPr>
        </a:p>
      </dsp:txBody>
      <dsp:txXfrm>
        <a:off x="328193" y="4528092"/>
        <a:ext cx="1779968" cy="988871"/>
      </dsp:txXfrm>
    </dsp:sp>
    <dsp:sp modelId="{A26D6226-FD7C-4956-A40A-7021FA0712FE}">
      <dsp:nvSpPr>
        <dsp:cNvPr id="0" name=""/>
        <dsp:cNvSpPr/>
      </dsp:nvSpPr>
      <dsp:spPr>
        <a:xfrm rot="5400000">
          <a:off x="3608939" y="4305596"/>
          <a:ext cx="1648119" cy="1433863"/>
        </a:xfrm>
        <a:prstGeom prst="hexagon">
          <a:avLst>
            <a:gd name="adj" fmla="val 25000"/>
            <a:gd name="vf" fmla="val 115470"/>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zh-TW" altLang="en-US" sz="3600" kern="1200">
            <a:latin typeface="Comic Sans MS" panose="030F0702030302020204" pitchFamily="66" charset="0"/>
            <a:ea typeface="微軟正黑體" panose="020B0604030504040204" pitchFamily="34" charset="-120"/>
          </a:endParaRPr>
        </a:p>
      </dsp:txBody>
      <dsp:txXfrm rot="-5400000">
        <a:off x="3939511" y="4455300"/>
        <a:ext cx="986975" cy="113445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1292C1-0E59-42B6-B140-B51C27D03DEC}">
      <dsp:nvSpPr>
        <dsp:cNvPr id="0" name=""/>
        <dsp:cNvSpPr/>
      </dsp:nvSpPr>
      <dsp:spPr>
        <a:xfrm rot="5400000">
          <a:off x="703296" y="1416661"/>
          <a:ext cx="855506" cy="973963"/>
        </a:xfrm>
        <a:prstGeom prst="bentUpArrow">
          <a:avLst>
            <a:gd name="adj1" fmla="val 32840"/>
            <a:gd name="adj2" fmla="val 25000"/>
            <a:gd name="adj3" fmla="val 35780"/>
          </a:avLst>
        </a:prstGeom>
        <a:solidFill>
          <a:schemeClr val="accent2">
            <a:tint val="5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4B299FB-72F3-4240-A4F9-B475B06AF769}">
      <dsp:nvSpPr>
        <dsp:cNvPr id="0" name=""/>
        <dsp:cNvSpPr/>
      </dsp:nvSpPr>
      <dsp:spPr>
        <a:xfrm>
          <a:off x="476639" y="468315"/>
          <a:ext cx="1440168" cy="1008071"/>
        </a:xfrm>
        <a:prstGeom prst="roundRect">
          <a:avLst>
            <a:gd name="adj" fmla="val 1667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ctr" defTabSz="1733550">
            <a:lnSpc>
              <a:spcPct val="90000"/>
            </a:lnSpc>
            <a:spcBef>
              <a:spcPct val="0"/>
            </a:spcBef>
            <a:spcAft>
              <a:spcPct val="35000"/>
            </a:spcAft>
            <a:buNone/>
          </a:pPr>
          <a:r>
            <a:rPr lang="zh-TW" altLang="en-US" sz="3900" kern="1200" dirty="0"/>
            <a:t>找</a:t>
          </a:r>
        </a:p>
      </dsp:txBody>
      <dsp:txXfrm>
        <a:off x="525858" y="517534"/>
        <a:ext cx="1341730" cy="909633"/>
      </dsp:txXfrm>
    </dsp:sp>
    <dsp:sp modelId="{AF1824BA-B280-4398-ADC7-8EDF22FE27B6}">
      <dsp:nvSpPr>
        <dsp:cNvPr id="0" name=""/>
        <dsp:cNvSpPr/>
      </dsp:nvSpPr>
      <dsp:spPr>
        <a:xfrm>
          <a:off x="2003698" y="570797"/>
          <a:ext cx="4876353" cy="8147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ctr" anchorCtr="0">
          <a:noAutofit/>
        </a:bodyPr>
        <a:lstStyle/>
        <a:p>
          <a:pPr marL="114300" lvl="1" indent="-114300" algn="l" defTabSz="577850">
            <a:lnSpc>
              <a:spcPct val="90000"/>
            </a:lnSpc>
            <a:spcBef>
              <a:spcPct val="0"/>
            </a:spcBef>
            <a:spcAft>
              <a:spcPct val="15000"/>
            </a:spcAft>
            <a:buChar char="•"/>
          </a:pPr>
          <a:r>
            <a:rPr lang="zh-TW" altLang="en-US" sz="1300" kern="1200" dirty="0"/>
            <a:t>不想答應，但又怕被討厭，所以備感壓力。</a:t>
          </a:r>
        </a:p>
      </dsp:txBody>
      <dsp:txXfrm>
        <a:off x="2003698" y="570797"/>
        <a:ext cx="4876353" cy="814767"/>
      </dsp:txXfrm>
    </dsp:sp>
    <dsp:sp modelId="{836187D9-2FC5-4E27-BD44-1E13CD472E58}">
      <dsp:nvSpPr>
        <dsp:cNvPr id="0" name=""/>
        <dsp:cNvSpPr/>
      </dsp:nvSpPr>
      <dsp:spPr>
        <a:xfrm rot="5400000">
          <a:off x="2569658" y="2549057"/>
          <a:ext cx="855506" cy="973963"/>
        </a:xfrm>
        <a:prstGeom prst="bentUpArrow">
          <a:avLst>
            <a:gd name="adj1" fmla="val 32840"/>
            <a:gd name="adj2" fmla="val 25000"/>
            <a:gd name="adj3" fmla="val 35780"/>
          </a:avLst>
        </a:prstGeom>
        <a:solidFill>
          <a:schemeClr val="accent2">
            <a:tint val="50000"/>
            <a:hueOff val="3515265"/>
            <a:satOff val="-61438"/>
            <a:lumOff val="6815"/>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A6EDF64-548D-49A1-9BCE-350211780DEC}">
      <dsp:nvSpPr>
        <dsp:cNvPr id="0" name=""/>
        <dsp:cNvSpPr/>
      </dsp:nvSpPr>
      <dsp:spPr>
        <a:xfrm>
          <a:off x="2343001" y="1600712"/>
          <a:ext cx="1440168" cy="1008071"/>
        </a:xfrm>
        <a:prstGeom prst="roundRect">
          <a:avLst>
            <a:gd name="adj" fmla="val 16670"/>
          </a:avLst>
        </a:prstGeom>
        <a:solidFill>
          <a:schemeClr val="accent2">
            <a:hueOff val="1264967"/>
            <a:satOff val="-23931"/>
            <a:lumOff val="-1667"/>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ctr" defTabSz="1733550">
            <a:lnSpc>
              <a:spcPct val="90000"/>
            </a:lnSpc>
            <a:spcBef>
              <a:spcPct val="0"/>
            </a:spcBef>
            <a:spcAft>
              <a:spcPct val="35000"/>
            </a:spcAft>
            <a:buNone/>
          </a:pPr>
          <a:r>
            <a:rPr lang="zh-TW" altLang="en-US" sz="3900" kern="1200" dirty="0"/>
            <a:t>做</a:t>
          </a:r>
        </a:p>
      </dsp:txBody>
      <dsp:txXfrm>
        <a:off x="2392220" y="1649931"/>
        <a:ext cx="1341730" cy="909633"/>
      </dsp:txXfrm>
    </dsp:sp>
    <dsp:sp modelId="{45BC3BC0-3A7B-4DF8-AD1D-907613F6D88D}">
      <dsp:nvSpPr>
        <dsp:cNvPr id="0" name=""/>
        <dsp:cNvSpPr/>
      </dsp:nvSpPr>
      <dsp:spPr>
        <a:xfrm>
          <a:off x="3963806" y="1676864"/>
          <a:ext cx="3103118" cy="790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ctr" anchorCtr="0">
          <a:noAutofit/>
        </a:bodyPr>
        <a:lstStyle/>
        <a:p>
          <a:pPr marL="114300" lvl="1" indent="-114300" algn="l" defTabSz="577850">
            <a:lnSpc>
              <a:spcPct val="90000"/>
            </a:lnSpc>
            <a:spcBef>
              <a:spcPct val="0"/>
            </a:spcBef>
            <a:spcAft>
              <a:spcPct val="15000"/>
            </a:spcAft>
            <a:buChar char="•"/>
          </a:pPr>
          <a:r>
            <a:rPr lang="zh-TW" altLang="en-US" sz="1300" kern="1200" dirty="0"/>
            <a:t>是否是事實？對自己有幫助嗎？</a:t>
          </a:r>
        </a:p>
        <a:p>
          <a:pPr marL="114300" lvl="1" indent="-114300" algn="l" defTabSz="577850">
            <a:lnSpc>
              <a:spcPct val="90000"/>
            </a:lnSpc>
            <a:spcBef>
              <a:spcPct val="0"/>
            </a:spcBef>
            <a:spcAft>
              <a:spcPct val="15000"/>
            </a:spcAft>
            <a:buChar char="•"/>
          </a:pPr>
          <a:r>
            <a:rPr lang="zh-TW" altLang="en-US" sz="1300" kern="1200" dirty="0"/>
            <a:t>我一定會被討厭？勉強答應別人換成的友情，是真的友誼嗎？</a:t>
          </a:r>
        </a:p>
      </dsp:txBody>
      <dsp:txXfrm>
        <a:off x="3963806" y="1676864"/>
        <a:ext cx="3103118" cy="790935"/>
      </dsp:txXfrm>
    </dsp:sp>
    <dsp:sp modelId="{17A8B0C2-F7B6-4F87-90FA-26E23C2D9084}">
      <dsp:nvSpPr>
        <dsp:cNvPr id="0" name=""/>
        <dsp:cNvSpPr/>
      </dsp:nvSpPr>
      <dsp:spPr>
        <a:xfrm>
          <a:off x="4683650" y="2733109"/>
          <a:ext cx="1440168" cy="1008071"/>
        </a:xfrm>
        <a:prstGeom prst="roundRect">
          <a:avLst>
            <a:gd name="adj" fmla="val 16670"/>
          </a:avLst>
        </a:prstGeom>
        <a:solidFill>
          <a:schemeClr val="accent2">
            <a:hueOff val="2529934"/>
            <a:satOff val="-47862"/>
            <a:lumOff val="-3334"/>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ctr" defTabSz="1733550">
            <a:lnSpc>
              <a:spcPct val="90000"/>
            </a:lnSpc>
            <a:spcBef>
              <a:spcPct val="0"/>
            </a:spcBef>
            <a:spcAft>
              <a:spcPct val="35000"/>
            </a:spcAft>
            <a:buNone/>
          </a:pPr>
          <a:r>
            <a:rPr lang="zh-TW" altLang="en-US" sz="3900" kern="1200" dirty="0"/>
            <a:t>解</a:t>
          </a:r>
        </a:p>
      </dsp:txBody>
      <dsp:txXfrm>
        <a:off x="4732869" y="2782328"/>
        <a:ext cx="1341730" cy="909633"/>
      </dsp:txXfrm>
    </dsp:sp>
    <dsp:sp modelId="{1C8EEB3C-A2A1-4A1A-A66F-A3D8B75A273F}">
      <dsp:nvSpPr>
        <dsp:cNvPr id="0" name=""/>
        <dsp:cNvSpPr/>
      </dsp:nvSpPr>
      <dsp:spPr>
        <a:xfrm>
          <a:off x="6123819" y="2829251"/>
          <a:ext cx="1047441" cy="8147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ctr" anchorCtr="0">
          <a:noAutofit/>
        </a:bodyPr>
        <a:lstStyle/>
        <a:p>
          <a:pPr marL="114300" lvl="1" indent="-114300" algn="l" defTabSz="666750">
            <a:lnSpc>
              <a:spcPct val="90000"/>
            </a:lnSpc>
            <a:spcBef>
              <a:spcPct val="0"/>
            </a:spcBef>
            <a:spcAft>
              <a:spcPct val="15000"/>
            </a:spcAft>
            <a:buChar char="•"/>
          </a:pPr>
          <a:r>
            <a:rPr lang="zh-TW" altLang="en-US" sz="1500" kern="1200" dirty="0"/>
            <a:t>找方法改變現況。</a:t>
          </a:r>
        </a:p>
      </dsp:txBody>
      <dsp:txXfrm>
        <a:off x="6123819" y="2829251"/>
        <a:ext cx="1047441" cy="81476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859948-4121-4BD9-AF54-1718AB952715}">
      <dsp:nvSpPr>
        <dsp:cNvPr id="0" name=""/>
        <dsp:cNvSpPr/>
      </dsp:nvSpPr>
      <dsp:spPr>
        <a:xfrm>
          <a:off x="-5934202" y="-908103"/>
          <a:ext cx="7064481" cy="7064481"/>
        </a:xfrm>
        <a:prstGeom prst="blockArc">
          <a:avLst>
            <a:gd name="adj1" fmla="val 18900000"/>
            <a:gd name="adj2" fmla="val 2700000"/>
            <a:gd name="adj3" fmla="val 306"/>
          </a:avLst>
        </a:prstGeom>
        <a:noFill/>
        <a:ln w="15875"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BBC3C6E-300A-431A-B50F-0B5B17EA92EE}">
      <dsp:nvSpPr>
        <dsp:cNvPr id="0" name=""/>
        <dsp:cNvSpPr/>
      </dsp:nvSpPr>
      <dsp:spPr>
        <a:xfrm>
          <a:off x="493972" y="327912"/>
          <a:ext cx="5713874" cy="656244"/>
        </a:xfrm>
        <a:prstGeom prst="rect">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894" tIns="63500" rIns="63500" bIns="63500" numCol="1" spcCol="1270" anchor="ctr" anchorCtr="0">
          <a:noAutofit/>
        </a:bodyPr>
        <a:lstStyle/>
        <a:p>
          <a:pPr marL="0" lvl="0" indent="0" algn="l" defTabSz="1111250">
            <a:lnSpc>
              <a:spcPct val="90000"/>
            </a:lnSpc>
            <a:spcBef>
              <a:spcPct val="0"/>
            </a:spcBef>
            <a:spcAft>
              <a:spcPct val="35000"/>
            </a:spcAft>
            <a:buNone/>
          </a:pPr>
          <a:r>
            <a:rPr lang="zh-TW" altLang="en-US" sz="2500" kern="1200" dirty="0">
              <a:latin typeface="微軟正黑體" panose="020B0604030504040204" pitchFamily="34" charset="-120"/>
              <a:ea typeface="微軟正黑體" panose="020B0604030504040204" pitchFamily="34" charset="-120"/>
            </a:rPr>
            <a:t>自我肯定</a:t>
          </a:r>
        </a:p>
      </dsp:txBody>
      <dsp:txXfrm>
        <a:off x="493972" y="327912"/>
        <a:ext cx="5713874" cy="656244"/>
      </dsp:txXfrm>
    </dsp:sp>
    <dsp:sp modelId="{52462CE7-69C7-4165-89C5-0CA984FE22EE}">
      <dsp:nvSpPr>
        <dsp:cNvPr id="0" name=""/>
        <dsp:cNvSpPr/>
      </dsp:nvSpPr>
      <dsp:spPr>
        <a:xfrm>
          <a:off x="83819" y="245881"/>
          <a:ext cx="820305" cy="820305"/>
        </a:xfrm>
        <a:prstGeom prst="ellipse">
          <a:avLst/>
        </a:prstGeom>
        <a:solidFill>
          <a:schemeClr val="lt1">
            <a:hueOff val="0"/>
            <a:satOff val="0"/>
            <a:lumOff val="0"/>
            <a:alphaOff val="0"/>
          </a:schemeClr>
        </a:solidFill>
        <a:ln w="1587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6DEC6AF-C635-44A2-9BAF-A44AE1CF9A3F}">
      <dsp:nvSpPr>
        <dsp:cNvPr id="0" name=""/>
        <dsp:cNvSpPr/>
      </dsp:nvSpPr>
      <dsp:spPr>
        <a:xfrm>
          <a:off x="964217" y="1311963"/>
          <a:ext cx="5243629" cy="656244"/>
        </a:xfrm>
        <a:prstGeom prst="rect">
          <a:avLst/>
        </a:prstGeom>
        <a:solidFill>
          <a:schemeClr val="accent3">
            <a:hueOff val="1398635"/>
            <a:satOff val="-9"/>
            <a:lumOff val="981"/>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894" tIns="63500" rIns="63500" bIns="63500" numCol="1" spcCol="1270" anchor="ctr" anchorCtr="0">
          <a:noAutofit/>
        </a:bodyPr>
        <a:lstStyle/>
        <a:p>
          <a:pPr marL="0" lvl="0" indent="0" algn="l" defTabSz="1111250">
            <a:lnSpc>
              <a:spcPct val="90000"/>
            </a:lnSpc>
            <a:spcBef>
              <a:spcPct val="0"/>
            </a:spcBef>
            <a:spcAft>
              <a:spcPct val="35000"/>
            </a:spcAft>
            <a:buNone/>
          </a:pPr>
          <a:r>
            <a:rPr lang="zh-TW" altLang="en-US" sz="2500" kern="1200" dirty="0">
              <a:latin typeface="微軟正黑體" panose="020B0604030504040204" pitchFamily="34" charset="-120"/>
              <a:ea typeface="微軟正黑體" panose="020B0604030504040204" pitchFamily="34" charset="-120"/>
            </a:rPr>
            <a:t>量力而為</a:t>
          </a:r>
        </a:p>
      </dsp:txBody>
      <dsp:txXfrm>
        <a:off x="964217" y="1311963"/>
        <a:ext cx="5243629" cy="656244"/>
      </dsp:txXfrm>
    </dsp:sp>
    <dsp:sp modelId="{78B2D828-B081-448C-BD6B-2CCC052DB597}">
      <dsp:nvSpPr>
        <dsp:cNvPr id="0" name=""/>
        <dsp:cNvSpPr/>
      </dsp:nvSpPr>
      <dsp:spPr>
        <a:xfrm>
          <a:off x="554065" y="1229933"/>
          <a:ext cx="820305" cy="820305"/>
        </a:xfrm>
        <a:prstGeom prst="ellipse">
          <a:avLst/>
        </a:prstGeom>
        <a:solidFill>
          <a:schemeClr val="lt1">
            <a:hueOff val="0"/>
            <a:satOff val="0"/>
            <a:lumOff val="0"/>
            <a:alphaOff val="0"/>
          </a:schemeClr>
        </a:solidFill>
        <a:ln w="15875" cap="flat" cmpd="sng" algn="ctr">
          <a:solidFill>
            <a:schemeClr val="accent3">
              <a:hueOff val="1398635"/>
              <a:satOff val="-9"/>
              <a:lumOff val="981"/>
              <a:alphaOff val="0"/>
            </a:schemeClr>
          </a:solidFill>
          <a:prstDash val="solid"/>
        </a:ln>
        <a:effectLst/>
      </dsp:spPr>
      <dsp:style>
        <a:lnRef idx="2">
          <a:scrgbClr r="0" g="0" b="0"/>
        </a:lnRef>
        <a:fillRef idx="1">
          <a:scrgbClr r="0" g="0" b="0"/>
        </a:fillRef>
        <a:effectRef idx="0">
          <a:scrgbClr r="0" g="0" b="0"/>
        </a:effectRef>
        <a:fontRef idx="minor"/>
      </dsp:style>
    </dsp:sp>
    <dsp:sp modelId="{ED854598-5078-49DD-A6B2-59F5D2D17BAE}">
      <dsp:nvSpPr>
        <dsp:cNvPr id="0" name=""/>
        <dsp:cNvSpPr/>
      </dsp:nvSpPr>
      <dsp:spPr>
        <a:xfrm>
          <a:off x="1108545" y="2296015"/>
          <a:ext cx="5099301" cy="656244"/>
        </a:xfrm>
        <a:prstGeom prst="rect">
          <a:avLst/>
        </a:prstGeom>
        <a:solidFill>
          <a:schemeClr val="accent3">
            <a:hueOff val="2797269"/>
            <a:satOff val="-17"/>
            <a:lumOff val="1961"/>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894" tIns="63500" rIns="63500" bIns="63500" numCol="1" spcCol="1270" anchor="ctr" anchorCtr="0">
          <a:noAutofit/>
        </a:bodyPr>
        <a:lstStyle/>
        <a:p>
          <a:pPr marL="0" lvl="0" indent="0" algn="l" defTabSz="1111250">
            <a:lnSpc>
              <a:spcPct val="90000"/>
            </a:lnSpc>
            <a:spcBef>
              <a:spcPct val="0"/>
            </a:spcBef>
            <a:spcAft>
              <a:spcPct val="35000"/>
            </a:spcAft>
            <a:buNone/>
          </a:pPr>
          <a:r>
            <a:rPr lang="zh-TW" altLang="en-US" sz="2500" kern="1200" dirty="0">
              <a:latin typeface="微軟正黑體" panose="020B0604030504040204" pitchFamily="34" charset="-120"/>
              <a:ea typeface="微軟正黑體" panose="020B0604030504040204" pitchFamily="34" charset="-120"/>
            </a:rPr>
            <a:t>拒絕超載</a:t>
          </a:r>
        </a:p>
      </dsp:txBody>
      <dsp:txXfrm>
        <a:off x="1108545" y="2296015"/>
        <a:ext cx="5099301" cy="656244"/>
      </dsp:txXfrm>
    </dsp:sp>
    <dsp:sp modelId="{0C0926E7-4D78-4949-804D-476B0FB4DED9}">
      <dsp:nvSpPr>
        <dsp:cNvPr id="0" name=""/>
        <dsp:cNvSpPr/>
      </dsp:nvSpPr>
      <dsp:spPr>
        <a:xfrm>
          <a:off x="698392" y="2213984"/>
          <a:ext cx="820305" cy="820305"/>
        </a:xfrm>
        <a:prstGeom prst="ellipse">
          <a:avLst/>
        </a:prstGeom>
        <a:solidFill>
          <a:schemeClr val="lt1">
            <a:hueOff val="0"/>
            <a:satOff val="0"/>
            <a:lumOff val="0"/>
            <a:alphaOff val="0"/>
          </a:schemeClr>
        </a:solidFill>
        <a:ln w="15875" cap="flat" cmpd="sng" algn="ctr">
          <a:solidFill>
            <a:schemeClr val="accent3">
              <a:hueOff val="2797269"/>
              <a:satOff val="-17"/>
              <a:lumOff val="1961"/>
              <a:alphaOff val="0"/>
            </a:schemeClr>
          </a:solidFill>
          <a:prstDash val="solid"/>
        </a:ln>
        <a:effectLst/>
      </dsp:spPr>
      <dsp:style>
        <a:lnRef idx="2">
          <a:scrgbClr r="0" g="0" b="0"/>
        </a:lnRef>
        <a:fillRef idx="1">
          <a:scrgbClr r="0" g="0" b="0"/>
        </a:fillRef>
        <a:effectRef idx="0">
          <a:scrgbClr r="0" g="0" b="0"/>
        </a:effectRef>
        <a:fontRef idx="minor"/>
      </dsp:style>
    </dsp:sp>
    <dsp:sp modelId="{A3B10BF7-5F16-4760-8D71-44F4B7C8B48A}">
      <dsp:nvSpPr>
        <dsp:cNvPr id="0" name=""/>
        <dsp:cNvSpPr/>
      </dsp:nvSpPr>
      <dsp:spPr>
        <a:xfrm>
          <a:off x="964217" y="3280066"/>
          <a:ext cx="5243629" cy="656244"/>
        </a:xfrm>
        <a:prstGeom prst="rect">
          <a:avLst/>
        </a:prstGeom>
        <a:solidFill>
          <a:schemeClr val="accent3">
            <a:hueOff val="4195904"/>
            <a:satOff val="-26"/>
            <a:lumOff val="2942"/>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894" tIns="63500" rIns="63500" bIns="63500" numCol="1" spcCol="1270" anchor="ctr" anchorCtr="0">
          <a:noAutofit/>
        </a:bodyPr>
        <a:lstStyle/>
        <a:p>
          <a:pPr marL="0" lvl="0" indent="0" algn="l" defTabSz="1111250">
            <a:lnSpc>
              <a:spcPct val="90000"/>
            </a:lnSpc>
            <a:spcBef>
              <a:spcPct val="0"/>
            </a:spcBef>
            <a:spcAft>
              <a:spcPct val="35000"/>
            </a:spcAft>
            <a:buNone/>
          </a:pPr>
          <a:r>
            <a:rPr lang="zh-TW" altLang="en-US" sz="2500" kern="1200" dirty="0">
              <a:latin typeface="微軟正黑體" panose="020B0604030504040204" pitchFamily="34" charset="-120"/>
              <a:ea typeface="微軟正黑體" panose="020B0604030504040204" pitchFamily="34" charset="-120"/>
            </a:rPr>
            <a:t>學會</a:t>
          </a:r>
          <a:r>
            <a:rPr lang="en-US" altLang="zh-TW" sz="2500" kern="1200" dirty="0">
              <a:latin typeface="微軟正黑體" panose="020B0604030504040204" pitchFamily="34" charset="-120"/>
              <a:ea typeface="微軟正黑體" panose="020B0604030504040204" pitchFamily="34" charset="-120"/>
            </a:rPr>
            <a:t>say no</a:t>
          </a:r>
          <a:endParaRPr lang="zh-TW" altLang="en-US" sz="2500" kern="1200" dirty="0">
            <a:latin typeface="微軟正黑體" panose="020B0604030504040204" pitchFamily="34" charset="-120"/>
            <a:ea typeface="微軟正黑體" panose="020B0604030504040204" pitchFamily="34" charset="-120"/>
          </a:endParaRPr>
        </a:p>
      </dsp:txBody>
      <dsp:txXfrm>
        <a:off x="964217" y="3280066"/>
        <a:ext cx="5243629" cy="656244"/>
      </dsp:txXfrm>
    </dsp:sp>
    <dsp:sp modelId="{E00A80D3-E6E1-460E-905B-3A5A16787DD2}">
      <dsp:nvSpPr>
        <dsp:cNvPr id="0" name=""/>
        <dsp:cNvSpPr/>
      </dsp:nvSpPr>
      <dsp:spPr>
        <a:xfrm>
          <a:off x="554065" y="3198036"/>
          <a:ext cx="820305" cy="820305"/>
        </a:xfrm>
        <a:prstGeom prst="ellipse">
          <a:avLst/>
        </a:prstGeom>
        <a:solidFill>
          <a:schemeClr val="lt1">
            <a:hueOff val="0"/>
            <a:satOff val="0"/>
            <a:lumOff val="0"/>
            <a:alphaOff val="0"/>
          </a:schemeClr>
        </a:solidFill>
        <a:ln w="15875" cap="flat" cmpd="sng" algn="ctr">
          <a:solidFill>
            <a:schemeClr val="accent3">
              <a:hueOff val="4195904"/>
              <a:satOff val="-26"/>
              <a:lumOff val="2942"/>
              <a:alphaOff val="0"/>
            </a:schemeClr>
          </a:solidFill>
          <a:prstDash val="solid"/>
        </a:ln>
        <a:effectLst/>
      </dsp:spPr>
      <dsp:style>
        <a:lnRef idx="2">
          <a:scrgbClr r="0" g="0" b="0"/>
        </a:lnRef>
        <a:fillRef idx="1">
          <a:scrgbClr r="0" g="0" b="0"/>
        </a:fillRef>
        <a:effectRef idx="0">
          <a:scrgbClr r="0" g="0" b="0"/>
        </a:effectRef>
        <a:fontRef idx="minor"/>
      </dsp:style>
    </dsp:sp>
    <dsp:sp modelId="{60CD99AE-C1EA-4DCF-9E29-E5D77B723D2F}">
      <dsp:nvSpPr>
        <dsp:cNvPr id="0" name=""/>
        <dsp:cNvSpPr/>
      </dsp:nvSpPr>
      <dsp:spPr>
        <a:xfrm>
          <a:off x="493972" y="4264118"/>
          <a:ext cx="5713874" cy="656244"/>
        </a:xfrm>
        <a:prstGeom prst="rect">
          <a:avLst/>
        </a:prstGeom>
        <a:solidFill>
          <a:schemeClr val="accent3">
            <a:hueOff val="5594539"/>
            <a:satOff val="-35"/>
            <a:lumOff val="3922"/>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894" tIns="63500" rIns="63500" bIns="63500" numCol="1" spcCol="1270" anchor="ctr" anchorCtr="0">
          <a:noAutofit/>
        </a:bodyPr>
        <a:lstStyle/>
        <a:p>
          <a:pPr marL="0" lvl="0" indent="0" algn="l" defTabSz="1111250">
            <a:lnSpc>
              <a:spcPct val="90000"/>
            </a:lnSpc>
            <a:spcBef>
              <a:spcPct val="0"/>
            </a:spcBef>
            <a:spcAft>
              <a:spcPct val="35000"/>
            </a:spcAft>
            <a:buNone/>
          </a:pPr>
          <a:r>
            <a:rPr lang="zh-TW" altLang="en-US" sz="2500" kern="1200" dirty="0">
              <a:latin typeface="微軟正黑體" panose="020B0604030504040204" pitchFamily="34" charset="-120"/>
              <a:ea typeface="微軟正黑體" panose="020B0604030504040204" pitchFamily="34" charset="-120"/>
            </a:rPr>
            <a:t>智慧辨識</a:t>
          </a:r>
        </a:p>
      </dsp:txBody>
      <dsp:txXfrm>
        <a:off x="493972" y="4264118"/>
        <a:ext cx="5713874" cy="656244"/>
      </dsp:txXfrm>
    </dsp:sp>
    <dsp:sp modelId="{CB9966CE-C3F7-4565-973F-E9AA05C40997}">
      <dsp:nvSpPr>
        <dsp:cNvPr id="0" name=""/>
        <dsp:cNvSpPr/>
      </dsp:nvSpPr>
      <dsp:spPr>
        <a:xfrm>
          <a:off x="83819" y="4182087"/>
          <a:ext cx="820305" cy="820305"/>
        </a:xfrm>
        <a:prstGeom prst="ellipse">
          <a:avLst/>
        </a:prstGeom>
        <a:solidFill>
          <a:schemeClr val="lt1">
            <a:hueOff val="0"/>
            <a:satOff val="0"/>
            <a:lumOff val="0"/>
            <a:alphaOff val="0"/>
          </a:schemeClr>
        </a:solidFill>
        <a:ln w="15875" cap="flat" cmpd="sng" algn="ctr">
          <a:solidFill>
            <a:schemeClr val="accent3">
              <a:hueOff val="5594539"/>
              <a:satOff val="-35"/>
              <a:lumOff val="3922"/>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A71875-5E75-4487-AB47-B63D35CA83FA}">
      <dsp:nvSpPr>
        <dsp:cNvPr id="0" name=""/>
        <dsp:cNvSpPr/>
      </dsp:nvSpPr>
      <dsp:spPr>
        <a:xfrm rot="5400000">
          <a:off x="-281377" y="283206"/>
          <a:ext cx="1875848" cy="1313093"/>
        </a:xfrm>
        <a:prstGeom prst="chevron">
          <a:avLst/>
        </a:prstGeom>
        <a:solidFill>
          <a:schemeClr val="accent4">
            <a:hueOff val="0"/>
            <a:satOff val="0"/>
            <a:lumOff val="0"/>
            <a:alphaOff val="0"/>
          </a:schemeClr>
        </a:solidFill>
        <a:ln w="15875"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a:lnSpc>
              <a:spcPct val="90000"/>
            </a:lnSpc>
            <a:spcBef>
              <a:spcPct val="0"/>
            </a:spcBef>
            <a:spcAft>
              <a:spcPct val="35000"/>
            </a:spcAft>
            <a:buNone/>
          </a:pPr>
          <a:r>
            <a:rPr lang="zh-TW" altLang="en-US" sz="2500" kern="1200" dirty="0">
              <a:latin typeface="微軟正黑體" panose="020B0604030504040204" pitchFamily="34" charset="-120"/>
              <a:ea typeface="微軟正黑體" panose="020B0604030504040204" pitchFamily="34" charset="-120"/>
            </a:rPr>
            <a:t>排次序</a:t>
          </a:r>
        </a:p>
      </dsp:txBody>
      <dsp:txXfrm rot="-5400000">
        <a:off x="1" y="658376"/>
        <a:ext cx="1313093" cy="562755"/>
      </dsp:txXfrm>
    </dsp:sp>
    <dsp:sp modelId="{78BBD5EA-9447-4AB3-95E0-EDE9E8B698D9}">
      <dsp:nvSpPr>
        <dsp:cNvPr id="0" name=""/>
        <dsp:cNvSpPr/>
      </dsp:nvSpPr>
      <dsp:spPr>
        <a:xfrm rot="5400000">
          <a:off x="3187765" y="-1872842"/>
          <a:ext cx="1219301" cy="4968644"/>
        </a:xfrm>
        <a:prstGeom prst="round2SameRect">
          <a:avLst/>
        </a:prstGeom>
        <a:solidFill>
          <a:schemeClr val="lt1">
            <a:alpha val="90000"/>
            <a:hueOff val="0"/>
            <a:satOff val="0"/>
            <a:lumOff val="0"/>
            <a:alphaOff val="0"/>
          </a:schemeClr>
        </a:solidFill>
        <a:ln w="15875"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zh-TW" altLang="en-US" sz="2400" kern="1200" dirty="0">
              <a:latin typeface="微軟正黑體" panose="020B0604030504040204" pitchFamily="34" charset="-120"/>
              <a:ea typeface="微軟正黑體" panose="020B0604030504040204" pitchFamily="34" charset="-120"/>
            </a:rPr>
            <a:t>事情有優先、迫切順序。</a:t>
          </a:r>
        </a:p>
        <a:p>
          <a:pPr marL="228600" lvl="1" indent="-228600" algn="l" defTabSz="1066800">
            <a:lnSpc>
              <a:spcPct val="90000"/>
            </a:lnSpc>
            <a:spcBef>
              <a:spcPct val="0"/>
            </a:spcBef>
            <a:spcAft>
              <a:spcPct val="15000"/>
            </a:spcAft>
            <a:buChar char="•"/>
          </a:pPr>
          <a:r>
            <a:rPr lang="zh-TW" altLang="en-US" sz="2400" kern="1200" dirty="0">
              <a:latin typeface="微軟正黑體" panose="020B0604030504040204" pitchFamily="34" charset="-120"/>
              <a:ea typeface="微軟正黑體" panose="020B0604030504040204" pitchFamily="34" charset="-120"/>
            </a:rPr>
            <a:t>知道自己要做什麼，一件件做好。</a:t>
          </a:r>
        </a:p>
      </dsp:txBody>
      <dsp:txXfrm rot="-5400000">
        <a:off x="1313094" y="61350"/>
        <a:ext cx="4909123" cy="1100259"/>
      </dsp:txXfrm>
    </dsp:sp>
    <dsp:sp modelId="{3D4EF0E2-0F4D-4A74-B1CF-434113038098}">
      <dsp:nvSpPr>
        <dsp:cNvPr id="0" name=""/>
        <dsp:cNvSpPr/>
      </dsp:nvSpPr>
      <dsp:spPr>
        <a:xfrm rot="5400000">
          <a:off x="-281377" y="1967590"/>
          <a:ext cx="1875848" cy="1313093"/>
        </a:xfrm>
        <a:prstGeom prst="chevron">
          <a:avLst/>
        </a:prstGeom>
        <a:solidFill>
          <a:schemeClr val="accent4">
            <a:hueOff val="1191693"/>
            <a:satOff val="2076"/>
            <a:lumOff val="-2059"/>
            <a:alphaOff val="0"/>
          </a:schemeClr>
        </a:solidFill>
        <a:ln w="15875" cap="flat" cmpd="sng" algn="ctr">
          <a:solidFill>
            <a:schemeClr val="accent4">
              <a:hueOff val="1191693"/>
              <a:satOff val="2076"/>
              <a:lumOff val="-2059"/>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a:lnSpc>
              <a:spcPct val="90000"/>
            </a:lnSpc>
            <a:spcBef>
              <a:spcPct val="0"/>
            </a:spcBef>
            <a:spcAft>
              <a:spcPct val="35000"/>
            </a:spcAft>
            <a:buNone/>
          </a:pPr>
          <a:r>
            <a:rPr lang="zh-TW" altLang="en-US" sz="2500" kern="1200" dirty="0">
              <a:latin typeface="微軟正黑體" panose="020B0604030504040204" pitchFamily="34" charset="-120"/>
              <a:ea typeface="微軟正黑體" panose="020B0604030504040204" pitchFamily="34" charset="-120"/>
            </a:rPr>
            <a:t>拆解處理</a:t>
          </a:r>
        </a:p>
      </dsp:txBody>
      <dsp:txXfrm rot="-5400000">
        <a:off x="1" y="2342760"/>
        <a:ext cx="1313093" cy="562755"/>
      </dsp:txXfrm>
    </dsp:sp>
    <dsp:sp modelId="{2A87E97E-37E9-4AD0-A401-CDDCAE2D72F6}">
      <dsp:nvSpPr>
        <dsp:cNvPr id="0" name=""/>
        <dsp:cNvSpPr/>
      </dsp:nvSpPr>
      <dsp:spPr>
        <a:xfrm rot="5400000">
          <a:off x="3187765" y="-188458"/>
          <a:ext cx="1219301" cy="4968644"/>
        </a:xfrm>
        <a:prstGeom prst="round2SameRect">
          <a:avLst/>
        </a:prstGeom>
        <a:solidFill>
          <a:schemeClr val="lt1">
            <a:alpha val="90000"/>
            <a:hueOff val="0"/>
            <a:satOff val="0"/>
            <a:lumOff val="0"/>
            <a:alphaOff val="0"/>
          </a:schemeClr>
        </a:solidFill>
        <a:ln w="15875" cap="flat" cmpd="sng" algn="ctr">
          <a:solidFill>
            <a:schemeClr val="accent4">
              <a:hueOff val="1191693"/>
              <a:satOff val="2076"/>
              <a:lumOff val="-205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zh-TW" altLang="en-US" sz="2400" kern="1200" dirty="0">
              <a:latin typeface="微軟正黑體" panose="020B0604030504040204" pitchFamily="34" charset="-120"/>
              <a:ea typeface="微軟正黑體" panose="020B0604030504040204" pitchFamily="34" charset="-120"/>
            </a:rPr>
            <a:t>複雜的功課或任務，拆解成數個部分，把事情變容易。</a:t>
          </a:r>
        </a:p>
      </dsp:txBody>
      <dsp:txXfrm rot="-5400000">
        <a:off x="1313094" y="1745734"/>
        <a:ext cx="4909123" cy="1100259"/>
      </dsp:txXfrm>
    </dsp:sp>
    <dsp:sp modelId="{E57AC664-E531-4C1F-A11F-E94F47C9CD12}">
      <dsp:nvSpPr>
        <dsp:cNvPr id="0" name=""/>
        <dsp:cNvSpPr/>
      </dsp:nvSpPr>
      <dsp:spPr>
        <a:xfrm rot="5400000">
          <a:off x="-281377" y="3651975"/>
          <a:ext cx="1875848" cy="1313093"/>
        </a:xfrm>
        <a:prstGeom prst="chevron">
          <a:avLst/>
        </a:prstGeom>
        <a:solidFill>
          <a:schemeClr val="accent4">
            <a:hueOff val="2383385"/>
            <a:satOff val="4153"/>
            <a:lumOff val="-4117"/>
            <a:alphaOff val="0"/>
          </a:schemeClr>
        </a:solidFill>
        <a:ln w="15875" cap="flat" cmpd="sng" algn="ctr">
          <a:solidFill>
            <a:schemeClr val="accent4">
              <a:hueOff val="2383385"/>
              <a:satOff val="4153"/>
              <a:lumOff val="-4117"/>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a:lnSpc>
              <a:spcPct val="90000"/>
            </a:lnSpc>
            <a:spcBef>
              <a:spcPct val="0"/>
            </a:spcBef>
            <a:spcAft>
              <a:spcPct val="35000"/>
            </a:spcAft>
            <a:buNone/>
          </a:pPr>
          <a:r>
            <a:rPr lang="zh-TW" altLang="en-US" sz="2500" kern="1200" dirty="0">
              <a:latin typeface="微軟正黑體" panose="020B0604030504040204" pitchFamily="34" charset="-120"/>
              <a:ea typeface="微軟正黑體" panose="020B0604030504040204" pitchFamily="34" charset="-120"/>
            </a:rPr>
            <a:t>不抱佛腳</a:t>
          </a:r>
        </a:p>
      </dsp:txBody>
      <dsp:txXfrm rot="-5400000">
        <a:off x="1" y="4027145"/>
        <a:ext cx="1313093" cy="562755"/>
      </dsp:txXfrm>
    </dsp:sp>
    <dsp:sp modelId="{EDD1FF6E-8B5A-460B-ACD2-153C7029BE2E}">
      <dsp:nvSpPr>
        <dsp:cNvPr id="0" name=""/>
        <dsp:cNvSpPr/>
      </dsp:nvSpPr>
      <dsp:spPr>
        <a:xfrm rot="5400000">
          <a:off x="3187765" y="1495926"/>
          <a:ext cx="1219301" cy="4968644"/>
        </a:xfrm>
        <a:prstGeom prst="round2SameRect">
          <a:avLst/>
        </a:prstGeom>
        <a:solidFill>
          <a:schemeClr val="lt1">
            <a:alpha val="90000"/>
            <a:hueOff val="0"/>
            <a:satOff val="0"/>
            <a:lumOff val="0"/>
            <a:alphaOff val="0"/>
          </a:schemeClr>
        </a:solidFill>
        <a:ln w="15875" cap="flat" cmpd="sng" algn="ctr">
          <a:solidFill>
            <a:schemeClr val="accent4">
              <a:hueOff val="2383385"/>
              <a:satOff val="4153"/>
              <a:lumOff val="-4117"/>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zh-TW" altLang="en-US" sz="2400" kern="1200" dirty="0">
              <a:latin typeface="微軟正黑體" panose="020B0604030504040204" pitchFamily="34" charset="-120"/>
              <a:ea typeface="微軟正黑體" panose="020B0604030504040204" pitchFamily="34" charset="-120"/>
            </a:rPr>
            <a:t>千萬不要把事情拖到最後一刻。</a:t>
          </a:r>
        </a:p>
      </dsp:txBody>
      <dsp:txXfrm rot="-5400000">
        <a:off x="1313094" y="3430119"/>
        <a:ext cx="4909123" cy="110025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39C89C-470D-4998-857F-51DFC2BC4A03}">
      <dsp:nvSpPr>
        <dsp:cNvPr id="0" name=""/>
        <dsp:cNvSpPr/>
      </dsp:nvSpPr>
      <dsp:spPr>
        <a:xfrm>
          <a:off x="0" y="43117"/>
          <a:ext cx="6281738" cy="806129"/>
        </a:xfrm>
        <a:prstGeom prst="roundRect">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zh-TW" altLang="en-US" sz="2600" kern="1200" dirty="0">
              <a:latin typeface="微軟正黑體" panose="020B0604030504040204" pitchFamily="34" charset="-120"/>
              <a:ea typeface="微軟正黑體" panose="020B0604030504040204" pitchFamily="34" charset="-120"/>
            </a:rPr>
            <a:t>鍛鍊正向思考</a:t>
          </a:r>
        </a:p>
      </dsp:txBody>
      <dsp:txXfrm>
        <a:off x="39352" y="82469"/>
        <a:ext cx="6203034" cy="727425"/>
      </dsp:txXfrm>
    </dsp:sp>
    <dsp:sp modelId="{46E3E9F5-EDF9-413A-9697-C09F2AA979FC}">
      <dsp:nvSpPr>
        <dsp:cNvPr id="0" name=""/>
        <dsp:cNvSpPr/>
      </dsp:nvSpPr>
      <dsp:spPr>
        <a:xfrm>
          <a:off x="0" y="849247"/>
          <a:ext cx="6281738" cy="4843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445" tIns="33020" rIns="184912" bIns="33020" numCol="1" spcCol="1270" anchor="t" anchorCtr="0">
          <a:noAutofit/>
        </a:bodyPr>
        <a:lstStyle/>
        <a:p>
          <a:pPr marL="228600" lvl="1" indent="-228600" algn="l" defTabSz="889000">
            <a:lnSpc>
              <a:spcPct val="90000"/>
            </a:lnSpc>
            <a:spcBef>
              <a:spcPct val="0"/>
            </a:spcBef>
            <a:spcAft>
              <a:spcPct val="20000"/>
            </a:spcAft>
            <a:buChar char="•"/>
          </a:pPr>
          <a:r>
            <a:rPr lang="en-US" altLang="zh-TW" sz="2000" kern="1200" dirty="0">
              <a:latin typeface="微軟正黑體" panose="020B0604030504040204" pitchFamily="34" charset="-120"/>
              <a:ea typeface="微軟正黑體" panose="020B0604030504040204" pitchFamily="34" charset="-120"/>
            </a:rPr>
            <a:t>Ex: </a:t>
          </a:r>
          <a:r>
            <a:rPr lang="zh-TW" altLang="en-US" sz="2000" kern="1200" dirty="0">
              <a:latin typeface="微軟正黑體" panose="020B0604030504040204" pitchFamily="34" charset="-120"/>
              <a:ea typeface="微軟正黑體" panose="020B0604030504040204" pitchFamily="34" charset="-120"/>
            </a:rPr>
            <a:t>「秘密」的力量</a:t>
          </a:r>
        </a:p>
      </dsp:txBody>
      <dsp:txXfrm>
        <a:off x="0" y="849247"/>
        <a:ext cx="6281738" cy="484380"/>
      </dsp:txXfrm>
    </dsp:sp>
    <dsp:sp modelId="{4EE3F36F-0C15-4BA5-B0BE-23F9D335C250}">
      <dsp:nvSpPr>
        <dsp:cNvPr id="0" name=""/>
        <dsp:cNvSpPr/>
      </dsp:nvSpPr>
      <dsp:spPr>
        <a:xfrm>
          <a:off x="0" y="1333627"/>
          <a:ext cx="6281738" cy="806129"/>
        </a:xfrm>
        <a:prstGeom prst="roundRect">
          <a:avLst/>
        </a:prstGeom>
        <a:solidFill>
          <a:schemeClr val="accent5">
            <a:hueOff val="1667626"/>
            <a:satOff val="1233"/>
            <a:lumOff val="3464"/>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zh-TW" altLang="en-US" sz="2600" kern="1200" dirty="0">
              <a:latin typeface="微軟正黑體" panose="020B0604030504040204" pitchFamily="34" charset="-120"/>
              <a:ea typeface="微軟正黑體" panose="020B0604030504040204" pitchFamily="34" charset="-120"/>
            </a:rPr>
            <a:t>睡眠時間充足</a:t>
          </a:r>
        </a:p>
      </dsp:txBody>
      <dsp:txXfrm>
        <a:off x="39352" y="1372979"/>
        <a:ext cx="6203034" cy="727425"/>
      </dsp:txXfrm>
    </dsp:sp>
    <dsp:sp modelId="{1820002C-AC14-44DA-9D23-579B7256274E}">
      <dsp:nvSpPr>
        <dsp:cNvPr id="0" name=""/>
        <dsp:cNvSpPr/>
      </dsp:nvSpPr>
      <dsp:spPr>
        <a:xfrm>
          <a:off x="0" y="2139757"/>
          <a:ext cx="6281738" cy="4843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445" tIns="33020" rIns="184912" bIns="33020" numCol="1" spcCol="1270" anchor="t" anchorCtr="0">
          <a:noAutofit/>
        </a:bodyPr>
        <a:lstStyle/>
        <a:p>
          <a:pPr marL="228600" lvl="1" indent="-228600" algn="l" defTabSz="889000">
            <a:lnSpc>
              <a:spcPct val="90000"/>
            </a:lnSpc>
            <a:spcBef>
              <a:spcPct val="0"/>
            </a:spcBef>
            <a:spcAft>
              <a:spcPct val="20000"/>
            </a:spcAft>
            <a:buChar char="•"/>
          </a:pPr>
          <a:r>
            <a:rPr lang="en-US" altLang="zh-TW" sz="2000" kern="1200" dirty="0">
              <a:latin typeface="微軟正黑體" panose="020B0604030504040204" pitchFamily="34" charset="-120"/>
              <a:ea typeface="微軟正黑體" panose="020B0604030504040204" pitchFamily="34" charset="-120"/>
            </a:rPr>
            <a:t>5-12</a:t>
          </a:r>
          <a:r>
            <a:rPr lang="zh-TW" altLang="en-US" sz="2000" kern="1200" dirty="0">
              <a:latin typeface="微軟正黑體" panose="020B0604030504040204" pitchFamily="34" charset="-120"/>
              <a:ea typeface="微軟正黑體" panose="020B0604030504040204" pitchFamily="34" charset="-120"/>
            </a:rPr>
            <a:t>歲兒童須有</a:t>
          </a:r>
          <a:r>
            <a:rPr lang="en-US" altLang="zh-TW" sz="2000" kern="1200" dirty="0">
              <a:latin typeface="微軟正黑體" panose="020B0604030504040204" pitchFamily="34" charset="-120"/>
              <a:ea typeface="微軟正黑體" panose="020B0604030504040204" pitchFamily="34" charset="-120"/>
            </a:rPr>
            <a:t>9-11</a:t>
          </a:r>
          <a:r>
            <a:rPr lang="zh-TW" altLang="en-US" sz="2000" kern="1200" dirty="0">
              <a:latin typeface="微軟正黑體" panose="020B0604030504040204" pitchFamily="34" charset="-120"/>
              <a:ea typeface="微軟正黑體" panose="020B0604030504040204" pitchFamily="34" charset="-120"/>
            </a:rPr>
            <a:t>小時的睡眠。</a:t>
          </a:r>
        </a:p>
      </dsp:txBody>
      <dsp:txXfrm>
        <a:off x="0" y="2139757"/>
        <a:ext cx="6281738" cy="484380"/>
      </dsp:txXfrm>
    </dsp:sp>
    <dsp:sp modelId="{4567561B-45A4-408A-ACFC-7281D4C2DDB7}">
      <dsp:nvSpPr>
        <dsp:cNvPr id="0" name=""/>
        <dsp:cNvSpPr/>
      </dsp:nvSpPr>
      <dsp:spPr>
        <a:xfrm>
          <a:off x="0" y="2624137"/>
          <a:ext cx="6281738" cy="806129"/>
        </a:xfrm>
        <a:prstGeom prst="roundRect">
          <a:avLst/>
        </a:prstGeom>
        <a:solidFill>
          <a:schemeClr val="accent5">
            <a:hueOff val="3335253"/>
            <a:satOff val="2467"/>
            <a:lumOff val="6927"/>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zh-TW" altLang="en-US" sz="2600" kern="1200" dirty="0">
              <a:latin typeface="微軟正黑體" panose="020B0604030504040204" pitchFamily="34" charset="-120"/>
              <a:ea typeface="微軟正黑體" panose="020B0604030504040204" pitchFamily="34" charset="-120"/>
            </a:rPr>
            <a:t>我和運動有約</a:t>
          </a:r>
        </a:p>
      </dsp:txBody>
      <dsp:txXfrm>
        <a:off x="39352" y="2663489"/>
        <a:ext cx="6203034" cy="727425"/>
      </dsp:txXfrm>
    </dsp:sp>
    <dsp:sp modelId="{5C8D0C69-5DDE-4269-9915-18121E905BD4}">
      <dsp:nvSpPr>
        <dsp:cNvPr id="0" name=""/>
        <dsp:cNvSpPr/>
      </dsp:nvSpPr>
      <dsp:spPr>
        <a:xfrm>
          <a:off x="0" y="3430267"/>
          <a:ext cx="6281738" cy="4843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445" tIns="33020" rIns="184912" bIns="33020" numCol="1" spcCol="1270" anchor="t" anchorCtr="0">
          <a:noAutofit/>
        </a:bodyPr>
        <a:lstStyle/>
        <a:p>
          <a:pPr marL="228600" lvl="1" indent="-228600" algn="l" defTabSz="889000">
            <a:lnSpc>
              <a:spcPct val="90000"/>
            </a:lnSpc>
            <a:spcBef>
              <a:spcPct val="0"/>
            </a:spcBef>
            <a:spcAft>
              <a:spcPct val="20000"/>
            </a:spcAft>
            <a:buChar char="•"/>
          </a:pPr>
          <a:r>
            <a:rPr lang="zh-TW" altLang="en-US" sz="2000" kern="1200" dirty="0">
              <a:latin typeface="微軟正黑體" panose="020B0604030504040204" pitchFamily="34" charset="-120"/>
              <a:ea typeface="微軟正黑體" panose="020B0604030504040204" pitchFamily="34" charset="-120"/>
            </a:rPr>
            <a:t>快樂激素－多巴胺</a:t>
          </a:r>
        </a:p>
      </dsp:txBody>
      <dsp:txXfrm>
        <a:off x="0" y="3430267"/>
        <a:ext cx="6281738" cy="484380"/>
      </dsp:txXfrm>
    </dsp:sp>
    <dsp:sp modelId="{10B2BF96-9C4C-4F3B-B31E-FCDBB289D2DE}">
      <dsp:nvSpPr>
        <dsp:cNvPr id="0" name=""/>
        <dsp:cNvSpPr/>
      </dsp:nvSpPr>
      <dsp:spPr>
        <a:xfrm>
          <a:off x="0" y="3914647"/>
          <a:ext cx="6281738" cy="806129"/>
        </a:xfrm>
        <a:prstGeom prst="roundRect">
          <a:avLst/>
        </a:prstGeom>
        <a:solidFill>
          <a:schemeClr val="accent5">
            <a:hueOff val="5002879"/>
            <a:satOff val="3700"/>
            <a:lumOff val="10391"/>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zh-TW" altLang="en-US" sz="2600" kern="1200" dirty="0">
              <a:latin typeface="微軟正黑體" panose="020B0604030504040204" pitchFamily="34" charset="-120"/>
              <a:ea typeface="微軟正黑體" panose="020B0604030504040204" pitchFamily="34" charset="-120"/>
            </a:rPr>
            <a:t>培養多元興趣</a:t>
          </a:r>
          <a:endParaRPr lang="en-US" altLang="zh-TW" sz="2600" kern="1200" dirty="0">
            <a:latin typeface="微軟正黑體" panose="020B0604030504040204" pitchFamily="34" charset="-120"/>
            <a:ea typeface="微軟正黑體" panose="020B0604030504040204" pitchFamily="34" charset="-120"/>
          </a:endParaRPr>
        </a:p>
      </dsp:txBody>
      <dsp:txXfrm>
        <a:off x="39352" y="3953999"/>
        <a:ext cx="6203034" cy="727425"/>
      </dsp:txXfrm>
    </dsp:sp>
    <dsp:sp modelId="{2D283B53-94E4-4790-AAD7-69F7284C33D5}">
      <dsp:nvSpPr>
        <dsp:cNvPr id="0" name=""/>
        <dsp:cNvSpPr/>
      </dsp:nvSpPr>
      <dsp:spPr>
        <a:xfrm>
          <a:off x="0" y="4720777"/>
          <a:ext cx="6281738" cy="4843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445" tIns="33020" rIns="184912" bIns="33020" numCol="1" spcCol="1270" anchor="t" anchorCtr="0">
          <a:noAutofit/>
        </a:bodyPr>
        <a:lstStyle/>
        <a:p>
          <a:pPr marL="228600" lvl="1" indent="-228600" algn="l" defTabSz="889000">
            <a:lnSpc>
              <a:spcPct val="90000"/>
            </a:lnSpc>
            <a:spcBef>
              <a:spcPct val="0"/>
            </a:spcBef>
            <a:spcAft>
              <a:spcPct val="20000"/>
            </a:spcAft>
            <a:buChar char="•"/>
          </a:pPr>
          <a:r>
            <a:rPr lang="zh-TW" altLang="en-US" sz="2000" kern="1200" dirty="0">
              <a:latin typeface="微軟正黑體" panose="020B0604030504040204" pitchFamily="34" charset="-120"/>
              <a:ea typeface="微軟正黑體" panose="020B0604030504040204" pitchFamily="34" charset="-120"/>
            </a:rPr>
            <a:t>心流體驗</a:t>
          </a:r>
          <a:endParaRPr lang="en-US" altLang="zh-TW" sz="2000" kern="1200" dirty="0">
            <a:latin typeface="微軟正黑體" panose="020B0604030504040204" pitchFamily="34" charset="-120"/>
            <a:ea typeface="微軟正黑體" panose="020B0604030504040204" pitchFamily="34" charset="-120"/>
          </a:endParaRPr>
        </a:p>
      </dsp:txBody>
      <dsp:txXfrm>
        <a:off x="0" y="4720777"/>
        <a:ext cx="6281738" cy="484380"/>
      </dsp:txXfrm>
    </dsp:sp>
  </dsp:spTree>
</dsp:drawing>
</file>

<file path=ppt/diagrams/layout1.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grpSp>
        <p:nvGrpSpPr>
          <p:cNvPr id="89" name="Group 88"/>
          <p:cNvGrpSpPr/>
          <p:nvPr/>
        </p:nvGrpSpPr>
        <p:grpSpPr>
          <a:xfrm>
            <a:off x="-329674" y="-59376"/>
            <a:ext cx="12515851" cy="6923798"/>
            <a:chOff x="-329674" y="-51881"/>
            <a:chExt cx="12515851" cy="6923798"/>
          </a:xfrm>
        </p:grpSpPr>
        <p:sp>
          <p:nvSpPr>
            <p:cNvPr id="90"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3"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9"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0"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01"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02"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3"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4"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5"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6"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7"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8"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9" name="Group 8"/>
          <p:cNvGrpSpPr/>
          <p:nvPr/>
        </p:nvGrpSpPr>
        <p:grpSpPr>
          <a:xfrm>
            <a:off x="1669293" y="1186483"/>
            <a:ext cx="8848345" cy="4477933"/>
            <a:chOff x="1669293" y="1186483"/>
            <a:chExt cx="8848345" cy="4477933"/>
          </a:xfrm>
        </p:grpSpPr>
        <p:sp>
          <p:nvSpPr>
            <p:cNvPr id="39" name="Rectangle 38"/>
            <p:cNvSpPr/>
            <p:nvPr/>
          </p:nvSpPr>
          <p:spPr>
            <a:xfrm>
              <a:off x="1674042" y="1186483"/>
              <a:ext cx="8843596"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0" name="Isosceles Triangle 39"/>
            <p:cNvSpPr/>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1" name="Rectangle 40"/>
            <p:cNvSpPr/>
            <p:nvPr/>
          </p:nvSpPr>
          <p:spPr>
            <a:xfrm>
              <a:off x="1669293" y="1991156"/>
              <a:ext cx="8845667"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ctrTitle"/>
          </p:nvPr>
        </p:nvSpPr>
        <p:spPr>
          <a:xfrm>
            <a:off x="1759236" y="2075504"/>
            <a:ext cx="8679915" cy="1748729"/>
          </a:xfrm>
        </p:spPr>
        <p:txBody>
          <a:bodyPr bIns="0" anchor="b">
            <a:normAutofit/>
          </a:bodyPr>
          <a:lstStyle>
            <a:lvl1pPr algn="ctr">
              <a:lnSpc>
                <a:spcPct val="80000"/>
              </a:lnSpc>
              <a:defRPr sz="5400" spc="-150">
                <a:solidFill>
                  <a:srgbClr val="FFFEFF"/>
                </a:solidFill>
              </a:defRPr>
            </a:lvl1pPr>
          </a:lstStyle>
          <a:p>
            <a:r>
              <a:rPr lang="zh-TW" altLang="en-US"/>
              <a:t>按一下以編輯母片標題樣式</a:t>
            </a:r>
            <a:endParaRPr lang="en-US" dirty="0"/>
          </a:p>
        </p:txBody>
      </p:sp>
      <p:sp>
        <p:nvSpPr>
          <p:cNvPr id="3" name="Subtitle 2"/>
          <p:cNvSpPr>
            <a:spLocks noGrp="1"/>
          </p:cNvSpPr>
          <p:nvPr>
            <p:ph type="subTitle" idx="1"/>
          </p:nvPr>
        </p:nvSpPr>
        <p:spPr>
          <a:xfrm>
            <a:off x="1759237" y="3906266"/>
            <a:ext cx="8673427" cy="1322587"/>
          </a:xfrm>
        </p:spPr>
        <p:txBody>
          <a:bodyPr tIns="0">
            <a:normAutofit/>
          </a:bodyPr>
          <a:lstStyle>
            <a:lvl1pPr marL="0" indent="0" algn="ctr">
              <a:lnSpc>
                <a:spcPct val="100000"/>
              </a:lnSpc>
              <a:buNone/>
              <a:defRPr sz="1800" b="0">
                <a:solidFill>
                  <a:srgbClr val="FFFEFF"/>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按一下以編輯母片子標題樣式</a:t>
            </a:r>
            <a:endParaRPr lang="en-US" dirty="0"/>
          </a:p>
        </p:txBody>
      </p:sp>
      <p:sp>
        <p:nvSpPr>
          <p:cNvPr id="4" name="Date Placeholder 3"/>
          <p:cNvSpPr>
            <a:spLocks noGrp="1"/>
          </p:cNvSpPr>
          <p:nvPr>
            <p:ph type="dt" sz="half" idx="10"/>
          </p:nvPr>
        </p:nvSpPr>
        <p:spPr>
          <a:xfrm>
            <a:off x="804672" y="320040"/>
            <a:ext cx="3657600" cy="320040"/>
          </a:xfrm>
        </p:spPr>
        <p:txBody>
          <a:bodyPr vert="horz" lIns="91440" tIns="45720" rIns="91440" bIns="45720" rtlCol="0" anchor="ctr"/>
          <a:lstStyle>
            <a:lvl1pPr>
              <a:defRPr lang="en-US"/>
            </a:lvl1pPr>
          </a:lstStyle>
          <a:p>
            <a:fld id="{48A87A34-81AB-432B-8DAE-1953F412C126}" type="datetimeFigureOut">
              <a:rPr lang="en-US" dirty="0"/>
              <a:pPr/>
              <a:t>5/31/2021</a:t>
            </a:fld>
            <a:endParaRPr lang="en-US" dirty="0"/>
          </a:p>
        </p:txBody>
      </p:sp>
      <p:sp>
        <p:nvSpPr>
          <p:cNvPr id="5" name="Footer Placeholder 4"/>
          <p:cNvSpPr>
            <a:spLocks noGrp="1"/>
          </p:cNvSpPr>
          <p:nvPr>
            <p:ph type="ftr" sz="quarter" idx="11"/>
          </p:nvPr>
        </p:nvSpPr>
        <p:spPr>
          <a:xfrm>
            <a:off x="804672" y="6227064"/>
            <a:ext cx="10588752" cy="320040"/>
          </a:xfrm>
        </p:spPr>
        <p:txBody>
          <a:bodyPr/>
          <a:lstStyle>
            <a:lvl1pPr algn="ctr">
              <a:defRPr/>
            </a:lvl1pPr>
          </a:lstStyle>
          <a:p>
            <a:endParaRPr lang="en-US" dirty="0"/>
          </a:p>
        </p:txBody>
      </p:sp>
      <p:sp>
        <p:nvSpPr>
          <p:cNvPr id="6" name="Slide Number Placeholder 5"/>
          <p:cNvSpPr>
            <a:spLocks noGrp="1"/>
          </p:cNvSpPr>
          <p:nvPr>
            <p:ph type="sldNum" sz="quarter" idx="12"/>
          </p:nvPr>
        </p:nvSpPr>
        <p:spPr>
          <a:xfrm>
            <a:off x="10469880" y="320040"/>
            <a:ext cx="914400" cy="320040"/>
          </a:xfrm>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grpSp>
        <p:nvGrpSpPr>
          <p:cNvPr id="75" name="Group 74"/>
          <p:cNvGrpSpPr/>
          <p:nvPr/>
        </p:nvGrpSpPr>
        <p:grpSpPr>
          <a:xfrm>
            <a:off x="-417513" y="0"/>
            <a:ext cx="12584114" cy="6853238"/>
            <a:chOff x="-417513" y="0"/>
            <a:chExt cx="12584114" cy="6853238"/>
          </a:xfrm>
        </p:grpSpPr>
        <p:sp>
          <p:nvSpPr>
            <p:cNvPr id="76"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3"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2" name="Group 21"/>
          <p:cNvGrpSpPr/>
          <p:nvPr/>
        </p:nvGrpSpPr>
        <p:grpSpPr>
          <a:xfrm>
            <a:off x="800144" y="1699589"/>
            <a:ext cx="3674476" cy="3470421"/>
            <a:chOff x="697883" y="1816768"/>
            <a:chExt cx="3674476" cy="3470421"/>
          </a:xfrm>
        </p:grpSpPr>
        <p:sp>
          <p:nvSpPr>
            <p:cNvPr id="23" name="Rectangle 22"/>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2" y="2349925"/>
            <a:ext cx="3501196" cy="2456441"/>
          </a:xfrm>
        </p:spPr>
        <p:txBody>
          <a:bodyPr/>
          <a:lstStyle>
            <a:lvl1pPr>
              <a:defRPr>
                <a:solidFill>
                  <a:srgbClr val="FFFEFF"/>
                </a:solidFill>
              </a:defRPr>
            </a:lvl1pPr>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5109983" y="794719"/>
            <a:ext cx="6275035" cy="5257090"/>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5/31/2021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grpSp>
        <p:nvGrpSpPr>
          <p:cNvPr id="75" name="Group 74"/>
          <p:cNvGrpSpPr/>
          <p:nvPr/>
        </p:nvGrpSpPr>
        <p:grpSpPr>
          <a:xfrm flipH="1">
            <a:off x="0" y="0"/>
            <a:ext cx="12584114" cy="6853238"/>
            <a:chOff x="-417513" y="0"/>
            <a:chExt cx="12584114" cy="6853238"/>
          </a:xfrm>
        </p:grpSpPr>
        <p:sp>
          <p:nvSpPr>
            <p:cNvPr id="76"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3"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2" name="Group 21"/>
          <p:cNvGrpSpPr/>
          <p:nvPr/>
        </p:nvGrpSpPr>
        <p:grpSpPr>
          <a:xfrm>
            <a:off x="7718948" y="1699589"/>
            <a:ext cx="3674476" cy="3470421"/>
            <a:chOff x="697883" y="1816768"/>
            <a:chExt cx="3674476" cy="3470421"/>
          </a:xfrm>
        </p:grpSpPr>
        <p:sp>
          <p:nvSpPr>
            <p:cNvPr id="23" name="Rectangle 22"/>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Vertical Title 1"/>
          <p:cNvSpPr>
            <a:spLocks noGrp="1"/>
          </p:cNvSpPr>
          <p:nvPr>
            <p:ph type="title" orient="vert"/>
          </p:nvPr>
        </p:nvSpPr>
        <p:spPr>
          <a:xfrm>
            <a:off x="7807437" y="2349925"/>
            <a:ext cx="3501195" cy="2456442"/>
          </a:xfrm>
        </p:spPr>
        <p:txBody>
          <a:bodyPr vert="eaVert"/>
          <a:lstStyle>
            <a:lvl1pPr algn="l">
              <a:lnSpc>
                <a:spcPct val="80000"/>
              </a:lnSpc>
              <a:defRPr>
                <a:solidFill>
                  <a:srgbClr val="FFFEFF"/>
                </a:solidFill>
              </a:defRPr>
            </a:lvl1pPr>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802747" y="798444"/>
            <a:ext cx="6268622" cy="5257303"/>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a:xfrm>
            <a:off x="804672" y="320040"/>
            <a:ext cx="3657600" cy="320040"/>
          </a:xfrm>
        </p:spPr>
        <p:txBody>
          <a:bodyPr/>
          <a:lstStyle/>
          <a:p>
            <a:fld id="{48A87A34-81AB-432B-8DAE-1953F412C126}" type="datetimeFigureOut">
              <a:rPr lang="en-US" dirty="0"/>
              <a:t>5/31/2021</a:t>
            </a:fld>
            <a:endParaRPr lang="en-US" dirty="0"/>
          </a:p>
        </p:txBody>
      </p:sp>
      <p:sp>
        <p:nvSpPr>
          <p:cNvPr id="5" name="Footer Placeholder 4"/>
          <p:cNvSpPr>
            <a:spLocks noGrp="1"/>
          </p:cNvSpPr>
          <p:nvPr>
            <p:ph type="ftr" sz="quarter" idx="11"/>
          </p:nvPr>
        </p:nvSpPr>
        <p:spPr>
          <a:xfrm>
            <a:off x="804672" y="6227064"/>
            <a:ext cx="10588752" cy="320040"/>
          </a:xfrm>
        </p:spPr>
        <p:txBody>
          <a:bodyPr/>
          <a:lstStyle/>
          <a:p>
            <a:endParaRPr lang="en-US" dirty="0"/>
          </a:p>
        </p:txBody>
      </p:sp>
      <p:sp>
        <p:nvSpPr>
          <p:cNvPr id="6" name="Slide Number Placeholder 5"/>
          <p:cNvSpPr>
            <a:spLocks noGrp="1"/>
          </p:cNvSpPr>
          <p:nvPr>
            <p:ph type="sldNum" sz="quarter" idx="12"/>
          </p:nvPr>
        </p:nvSpPr>
        <p:spPr>
          <a:xfrm>
            <a:off x="10469880" y="320040"/>
            <a:ext cx="914400" cy="320040"/>
          </a:xfrm>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grpSp>
        <p:nvGrpSpPr>
          <p:cNvPr id="80" name="Group 79"/>
          <p:cNvGrpSpPr/>
          <p:nvPr/>
        </p:nvGrpSpPr>
        <p:grpSpPr>
          <a:xfrm>
            <a:off x="-417513" y="0"/>
            <a:ext cx="12584114" cy="6853238"/>
            <a:chOff x="-417513" y="0"/>
            <a:chExt cx="12584114" cy="6853238"/>
          </a:xfrm>
        </p:grpSpPr>
        <p:sp>
          <p:nvSpPr>
            <p:cNvPr id="81"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5"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6"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7"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7"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8"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9"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0"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1"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7" name="Group 26"/>
          <p:cNvGrpSpPr/>
          <p:nvPr/>
        </p:nvGrpSpPr>
        <p:grpSpPr>
          <a:xfrm>
            <a:off x="800144" y="1699589"/>
            <a:ext cx="3674476" cy="3470421"/>
            <a:chOff x="697883" y="1816768"/>
            <a:chExt cx="3674476" cy="3470421"/>
          </a:xfrm>
        </p:grpSpPr>
        <p:sp>
          <p:nvSpPr>
            <p:cNvPr id="28" name="Rectangle 27"/>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9"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Rectangle 29"/>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1" y="2349925"/>
            <a:ext cx="3498979" cy="2456442"/>
          </a:xfrm>
        </p:spPr>
        <p:txBody>
          <a:bodyPr/>
          <a:lstStyle>
            <a:lvl1pPr>
              <a:defRPr>
                <a:solidFill>
                  <a:srgbClr val="FFFEFF"/>
                </a:solidFill>
              </a:defRPr>
            </a:lvl1pPr>
          </a:lstStyle>
          <a:p>
            <a:r>
              <a:rPr lang="zh-TW" altLang="en-US"/>
              <a:t>按一下以編輯母片標題樣式</a:t>
            </a:r>
            <a:endParaRPr lang="en-US" dirty="0"/>
          </a:p>
        </p:txBody>
      </p:sp>
      <p:sp>
        <p:nvSpPr>
          <p:cNvPr id="3" name="Content Placeholder 2"/>
          <p:cNvSpPr>
            <a:spLocks noGrp="1"/>
          </p:cNvSpPr>
          <p:nvPr>
            <p:ph idx="1"/>
          </p:nvPr>
        </p:nvSpPr>
        <p:spPr>
          <a:xfrm>
            <a:off x="5118447" y="803186"/>
            <a:ext cx="6281873" cy="5248622"/>
          </a:xfrm>
        </p:spPr>
        <p:txBody>
          <a:bodyPr anchor="ct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5/31/2021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grpSp>
        <p:nvGrpSpPr>
          <p:cNvPr id="77" name="Group 76"/>
          <p:cNvGrpSpPr/>
          <p:nvPr/>
        </p:nvGrpSpPr>
        <p:grpSpPr>
          <a:xfrm>
            <a:off x="-329674" y="-59376"/>
            <a:ext cx="12515851" cy="6923798"/>
            <a:chOff x="-329674" y="-51881"/>
            <a:chExt cx="12515851" cy="6923798"/>
          </a:xfrm>
        </p:grpSpPr>
        <p:sp>
          <p:nvSpPr>
            <p:cNvPr id="78"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0"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7"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8"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89"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0"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6"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9" name="Group 8"/>
          <p:cNvGrpSpPr/>
          <p:nvPr/>
        </p:nvGrpSpPr>
        <p:grpSpPr>
          <a:xfrm>
            <a:off x="3259545" y="1186483"/>
            <a:ext cx="5666145" cy="4477933"/>
            <a:chOff x="3259545" y="1186483"/>
            <a:chExt cx="5666145" cy="4477933"/>
          </a:xfrm>
        </p:grpSpPr>
        <p:sp>
          <p:nvSpPr>
            <p:cNvPr id="99" name="Rectangle 98"/>
            <p:cNvSpPr/>
            <p:nvPr/>
          </p:nvSpPr>
          <p:spPr>
            <a:xfrm>
              <a:off x="3259545" y="1186483"/>
              <a:ext cx="5657881"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0" name="Isosceles Triangle 39"/>
            <p:cNvSpPr/>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1" name="Rectangle 100"/>
            <p:cNvSpPr/>
            <p:nvPr/>
          </p:nvSpPr>
          <p:spPr>
            <a:xfrm>
              <a:off x="3259545" y="1991156"/>
              <a:ext cx="5666145"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3344216" y="2074730"/>
            <a:ext cx="5490224" cy="1689390"/>
          </a:xfrm>
        </p:spPr>
        <p:txBody>
          <a:bodyPr bIns="0" anchor="b">
            <a:normAutofit/>
          </a:bodyPr>
          <a:lstStyle>
            <a:lvl1pPr algn="ctr">
              <a:defRPr sz="4400">
                <a:solidFill>
                  <a:srgbClr val="FFFEFF"/>
                </a:solidFill>
              </a:defRPr>
            </a:lvl1pPr>
          </a:lstStyle>
          <a:p>
            <a:r>
              <a:rPr lang="zh-TW" altLang="en-US"/>
              <a:t>按一下以編輯母片標題樣式</a:t>
            </a:r>
            <a:endParaRPr lang="en-US" dirty="0"/>
          </a:p>
        </p:txBody>
      </p:sp>
      <p:sp>
        <p:nvSpPr>
          <p:cNvPr id="3" name="Text Placeholder 2"/>
          <p:cNvSpPr>
            <a:spLocks noGrp="1"/>
          </p:cNvSpPr>
          <p:nvPr>
            <p:ph type="body" idx="1"/>
          </p:nvPr>
        </p:nvSpPr>
        <p:spPr>
          <a:xfrm>
            <a:off x="3344215" y="3846851"/>
            <a:ext cx="5490223" cy="1383770"/>
          </a:xfrm>
        </p:spPr>
        <p:txBody>
          <a:bodyPr tIns="0">
            <a:normAutofit/>
          </a:bodyPr>
          <a:lstStyle>
            <a:lvl1pPr marL="0" indent="0" algn="ctr">
              <a:buNone/>
              <a:defRPr sz="1800">
                <a:solidFill>
                  <a:srgbClr val="FFFEFF"/>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a:xfrm>
            <a:off x="804672" y="320040"/>
            <a:ext cx="3657600" cy="320040"/>
          </a:xfrm>
        </p:spPr>
        <p:txBody>
          <a:bodyPr/>
          <a:lstStyle/>
          <a:p>
            <a:fld id="{48A87A34-81AB-432B-8DAE-1953F412C126}" type="datetimeFigureOut">
              <a:rPr lang="en-US" dirty="0"/>
              <a:t>5/31/2021</a:t>
            </a:fld>
            <a:endParaRPr lang="en-US" dirty="0"/>
          </a:p>
        </p:txBody>
      </p:sp>
      <p:sp>
        <p:nvSpPr>
          <p:cNvPr id="5" name="Footer Placeholder 4"/>
          <p:cNvSpPr>
            <a:spLocks noGrp="1"/>
          </p:cNvSpPr>
          <p:nvPr>
            <p:ph type="ftr" sz="quarter" idx="11"/>
          </p:nvPr>
        </p:nvSpPr>
        <p:spPr>
          <a:xfrm>
            <a:off x="804672" y="6227064"/>
            <a:ext cx="10588752" cy="320040"/>
          </a:xfrm>
        </p:spPr>
        <p:txBody>
          <a:bodyPr/>
          <a:lstStyle>
            <a:lvl1pPr algn="ctr">
              <a:defRPr/>
            </a:lvl1pPr>
          </a:lstStyle>
          <a:p>
            <a:endParaRPr lang="en-US" dirty="0"/>
          </a:p>
        </p:txBody>
      </p:sp>
      <p:sp>
        <p:nvSpPr>
          <p:cNvPr id="6" name="Slide Number Placeholder 5"/>
          <p:cNvSpPr>
            <a:spLocks noGrp="1"/>
          </p:cNvSpPr>
          <p:nvPr>
            <p:ph type="sldNum" sz="quarter" idx="12"/>
          </p:nvPr>
        </p:nvSpPr>
        <p:spPr>
          <a:xfrm>
            <a:off x="10469880" y="320040"/>
            <a:ext cx="914400" cy="320040"/>
          </a:xfrm>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grpSp>
        <p:nvGrpSpPr>
          <p:cNvPr id="37" name="Group 36"/>
          <p:cNvGrpSpPr/>
          <p:nvPr/>
        </p:nvGrpSpPr>
        <p:grpSpPr>
          <a:xfrm>
            <a:off x="-417513" y="0"/>
            <a:ext cx="12584114" cy="6853238"/>
            <a:chOff x="-417513" y="0"/>
            <a:chExt cx="12584114" cy="6853238"/>
          </a:xfrm>
        </p:grpSpPr>
        <p:sp>
          <p:nvSpPr>
            <p:cNvPr id="38"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9"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0"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2"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3"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4"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5"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6"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8"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4"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55"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6"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7"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59" name="Group 58"/>
          <p:cNvGrpSpPr/>
          <p:nvPr/>
        </p:nvGrpSpPr>
        <p:grpSpPr>
          <a:xfrm>
            <a:off x="800144" y="1699589"/>
            <a:ext cx="3674476" cy="3470421"/>
            <a:chOff x="697883" y="1816768"/>
            <a:chExt cx="3674476" cy="3470421"/>
          </a:xfrm>
        </p:grpSpPr>
        <p:sp>
          <p:nvSpPr>
            <p:cNvPr id="60" name="Rectangle 59"/>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1"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2" name="Rectangle 61"/>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9000" y="2339669"/>
            <a:ext cx="3500828" cy="2470065"/>
          </a:xfrm>
        </p:spPr>
        <p:txBody>
          <a:bodyPr lIns="91440" tIns="91440" rIns="91440" bIns="91440"/>
          <a:lstStyle>
            <a:lvl1pPr>
              <a:defRPr>
                <a:solidFill>
                  <a:srgbClr val="FFFEFF"/>
                </a:solidFill>
              </a:defRPr>
            </a:lvl1pPr>
          </a:lstStyle>
          <a:p>
            <a:r>
              <a:rPr lang="zh-TW" altLang="en-US"/>
              <a:t>按一下以編輯母片標題樣式</a:t>
            </a:r>
            <a:endParaRPr lang="en-US" dirty="0"/>
          </a:p>
        </p:txBody>
      </p:sp>
      <p:sp>
        <p:nvSpPr>
          <p:cNvPr id="3" name="Content Placeholder 2"/>
          <p:cNvSpPr>
            <a:spLocks noGrp="1"/>
          </p:cNvSpPr>
          <p:nvPr>
            <p:ph sz="half" idx="1"/>
          </p:nvPr>
        </p:nvSpPr>
        <p:spPr>
          <a:xfrm>
            <a:off x="5120878" y="803187"/>
            <a:ext cx="6269591" cy="2382651"/>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5118447" y="3672162"/>
            <a:ext cx="6272022" cy="2383586"/>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4"/>
          <p:cNvSpPr>
            <a:spLocks noGrp="1"/>
          </p:cNvSpPr>
          <p:nvPr>
            <p:ph type="dt" sz="half" idx="10"/>
          </p:nvPr>
        </p:nvSpPr>
        <p:spPr>
          <a:xfrm>
            <a:off x="804672" y="320040"/>
            <a:ext cx="3657600" cy="320040"/>
          </a:xfrm>
        </p:spPr>
        <p:txBody>
          <a:bodyPr/>
          <a:lstStyle/>
          <a:p>
            <a:fld id="{48A87A34-81AB-432B-8DAE-1953F412C126}" type="datetimeFigureOut">
              <a:rPr lang="en-US" dirty="0"/>
              <a:t>5/31/2021</a:t>
            </a:fld>
            <a:endParaRPr lang="en-US" dirty="0"/>
          </a:p>
        </p:txBody>
      </p:sp>
      <p:sp>
        <p:nvSpPr>
          <p:cNvPr id="6" name="Footer Placeholder 5"/>
          <p:cNvSpPr>
            <a:spLocks noGrp="1"/>
          </p:cNvSpPr>
          <p:nvPr>
            <p:ph type="ftr" sz="quarter" idx="11"/>
          </p:nvPr>
        </p:nvSpPr>
        <p:spPr>
          <a:xfrm>
            <a:off x="804672" y="6227064"/>
            <a:ext cx="10588752" cy="320040"/>
          </a:xfrm>
        </p:spPr>
        <p:txBody>
          <a:bodyPr/>
          <a:lstStyle/>
          <a:p>
            <a:endParaRPr lang="en-US" dirty="0"/>
          </a:p>
        </p:txBody>
      </p:sp>
      <p:sp>
        <p:nvSpPr>
          <p:cNvPr id="7" name="Slide Number Placeholder 6"/>
          <p:cNvSpPr>
            <a:spLocks noGrp="1"/>
          </p:cNvSpPr>
          <p:nvPr>
            <p:ph type="sldNum" sz="quarter" idx="12"/>
          </p:nvPr>
        </p:nvSpPr>
        <p:spPr>
          <a:xfrm>
            <a:off x="10469880" y="320040"/>
            <a:ext cx="914400" cy="320040"/>
          </a:xfrm>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grpSp>
        <p:nvGrpSpPr>
          <p:cNvPr id="39" name="Group 38"/>
          <p:cNvGrpSpPr/>
          <p:nvPr/>
        </p:nvGrpSpPr>
        <p:grpSpPr>
          <a:xfrm>
            <a:off x="-417513" y="0"/>
            <a:ext cx="12584114" cy="6853238"/>
            <a:chOff x="-417513" y="0"/>
            <a:chExt cx="12584114" cy="6853238"/>
          </a:xfrm>
        </p:grpSpPr>
        <p:sp>
          <p:nvSpPr>
            <p:cNvPr id="40"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2"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3"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4"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5"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6"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8"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4"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5"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6"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57"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9"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0"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61" name="Group 60"/>
          <p:cNvGrpSpPr/>
          <p:nvPr/>
        </p:nvGrpSpPr>
        <p:grpSpPr>
          <a:xfrm>
            <a:off x="800144" y="1699589"/>
            <a:ext cx="3674476" cy="3470421"/>
            <a:chOff x="697883" y="1816768"/>
            <a:chExt cx="3674476" cy="3470421"/>
          </a:xfrm>
        </p:grpSpPr>
        <p:sp>
          <p:nvSpPr>
            <p:cNvPr id="62" name="Rectangle 61"/>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3"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4" name="Rectangle 63"/>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9001" y="2363915"/>
            <a:ext cx="3500828" cy="2460497"/>
          </a:xfrm>
        </p:spPr>
        <p:txBody>
          <a:bodyPr lIns="91440" tIns="91440" rIns="91440" bIns="91440"/>
          <a:lstStyle>
            <a:lvl1pPr>
              <a:defRPr>
                <a:solidFill>
                  <a:srgbClr val="FFFEFF"/>
                </a:solidFill>
              </a:defRPr>
            </a:lvl1pPr>
          </a:lstStyle>
          <a:p>
            <a:r>
              <a:rPr lang="zh-TW" altLang="en-US"/>
              <a:t>按一下以編輯母片標題樣式</a:t>
            </a:r>
            <a:endParaRPr lang="en-US" dirty="0"/>
          </a:p>
        </p:txBody>
      </p:sp>
      <p:sp>
        <p:nvSpPr>
          <p:cNvPr id="3" name="Text Placeholder 2"/>
          <p:cNvSpPr>
            <a:spLocks noGrp="1"/>
          </p:cNvSpPr>
          <p:nvPr>
            <p:ph type="body" idx="1"/>
          </p:nvPr>
        </p:nvSpPr>
        <p:spPr>
          <a:xfrm>
            <a:off x="5125137" y="803185"/>
            <a:ext cx="6265088" cy="685800"/>
          </a:xfrm>
        </p:spPr>
        <p:txBody>
          <a:bodyPr anchor="ctr">
            <a:noAutofit/>
          </a:bodyPr>
          <a:lstStyle>
            <a:lvl1pPr marL="0" indent="0" algn="l">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Content Placeholder 3"/>
          <p:cNvSpPr>
            <a:spLocks noGrp="1"/>
          </p:cNvSpPr>
          <p:nvPr>
            <p:ph sz="half" idx="2"/>
          </p:nvPr>
        </p:nvSpPr>
        <p:spPr>
          <a:xfrm>
            <a:off x="5125305" y="1488985"/>
            <a:ext cx="6264350" cy="1696853"/>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5118653" y="3665887"/>
            <a:ext cx="6264414" cy="685800"/>
          </a:xfrm>
        </p:spPr>
        <p:txBody>
          <a:bodyPr anchor="ctr">
            <a:noAutofit/>
          </a:bodyPr>
          <a:lstStyle>
            <a:lvl1pPr marL="0" indent="0" algn="l">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Content Placeholder 5"/>
          <p:cNvSpPr>
            <a:spLocks noGrp="1"/>
          </p:cNvSpPr>
          <p:nvPr>
            <p:ph sz="quarter" idx="4"/>
          </p:nvPr>
        </p:nvSpPr>
        <p:spPr>
          <a:xfrm>
            <a:off x="5118447" y="4351687"/>
            <a:ext cx="6265588" cy="1704060"/>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7" name="Date Placeholder 6"/>
          <p:cNvSpPr>
            <a:spLocks noGrp="1"/>
          </p:cNvSpPr>
          <p:nvPr>
            <p:ph type="dt" sz="half" idx="10"/>
          </p:nvPr>
        </p:nvSpPr>
        <p:spPr>
          <a:xfrm>
            <a:off x="804672" y="320040"/>
            <a:ext cx="3657600" cy="320040"/>
          </a:xfrm>
        </p:spPr>
        <p:txBody>
          <a:bodyPr/>
          <a:lstStyle/>
          <a:p>
            <a:fld id="{48A87A34-81AB-432B-8DAE-1953F412C126}" type="datetimeFigureOut">
              <a:rPr lang="en-US" dirty="0"/>
              <a:t>5/31/2021</a:t>
            </a:fld>
            <a:endParaRPr lang="en-US" dirty="0"/>
          </a:p>
        </p:txBody>
      </p:sp>
      <p:sp>
        <p:nvSpPr>
          <p:cNvPr id="8" name="Footer Placeholder 7"/>
          <p:cNvSpPr>
            <a:spLocks noGrp="1"/>
          </p:cNvSpPr>
          <p:nvPr>
            <p:ph type="ftr" sz="quarter" idx="11"/>
          </p:nvPr>
        </p:nvSpPr>
        <p:spPr>
          <a:xfrm>
            <a:off x="804672" y="6227064"/>
            <a:ext cx="10588752" cy="320040"/>
          </a:xfrm>
        </p:spPr>
        <p:txBody>
          <a:bodyPr/>
          <a:lstStyle/>
          <a:p>
            <a:endParaRPr lang="en-US" dirty="0"/>
          </a:p>
        </p:txBody>
      </p:sp>
      <p:sp>
        <p:nvSpPr>
          <p:cNvPr id="9" name="Slide Number Placeholder 8"/>
          <p:cNvSpPr>
            <a:spLocks noGrp="1"/>
          </p:cNvSpPr>
          <p:nvPr>
            <p:ph type="sldNum" sz="quarter" idx="12"/>
          </p:nvPr>
        </p:nvSpPr>
        <p:spPr>
          <a:xfrm>
            <a:off x="10469880" y="320040"/>
            <a:ext cx="914400" cy="320040"/>
          </a:xfrm>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grpSp>
        <p:nvGrpSpPr>
          <p:cNvPr id="77" name="Group 76"/>
          <p:cNvGrpSpPr/>
          <p:nvPr/>
        </p:nvGrpSpPr>
        <p:grpSpPr>
          <a:xfrm>
            <a:off x="-417513" y="0"/>
            <a:ext cx="12584114" cy="6853238"/>
            <a:chOff x="-417513" y="0"/>
            <a:chExt cx="12584114" cy="6853238"/>
          </a:xfrm>
        </p:grpSpPr>
        <p:sp>
          <p:nvSpPr>
            <p:cNvPr id="78"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0"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1"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3"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4"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4"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5"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4" name="Group 23"/>
          <p:cNvGrpSpPr/>
          <p:nvPr/>
        </p:nvGrpSpPr>
        <p:grpSpPr>
          <a:xfrm>
            <a:off x="800144" y="1699589"/>
            <a:ext cx="3674476" cy="3470421"/>
            <a:chOff x="697883" y="1816768"/>
            <a:chExt cx="3674476" cy="3470421"/>
          </a:xfrm>
        </p:grpSpPr>
        <p:sp>
          <p:nvSpPr>
            <p:cNvPr id="25" name="Rectangle 24"/>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2" y="2349925"/>
            <a:ext cx="3501196" cy="2456442"/>
          </a:xfrm>
        </p:spPr>
        <p:txBody>
          <a:bodyPr/>
          <a:lstStyle>
            <a:lvl1pPr>
              <a:defRPr>
                <a:solidFill>
                  <a:srgbClr val="FFFEFF"/>
                </a:solidFill>
              </a:defRPr>
            </a:lvl1pPr>
          </a:lstStyle>
          <a:p>
            <a:r>
              <a:rPr lang="zh-TW" altLang="en-US"/>
              <a:t>按一下以編輯母片標題樣式</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5/31/2021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04672" y="320040"/>
            <a:ext cx="3657600" cy="320040"/>
          </a:xfrm>
        </p:spPr>
        <p:txBody>
          <a:bodyPr/>
          <a:lstStyle/>
          <a:p>
            <a:fld id="{48A87A34-81AB-432B-8DAE-1953F412C126}" type="datetimeFigureOut">
              <a:rPr lang="en-US" dirty="0"/>
              <a:t>5/31/2021</a:t>
            </a:fld>
            <a:endParaRPr lang="en-US" dirty="0"/>
          </a:p>
        </p:txBody>
      </p:sp>
      <p:sp>
        <p:nvSpPr>
          <p:cNvPr id="3" name="Footer Placeholder 2"/>
          <p:cNvSpPr>
            <a:spLocks noGrp="1"/>
          </p:cNvSpPr>
          <p:nvPr>
            <p:ph type="ftr" sz="quarter" idx="11"/>
          </p:nvPr>
        </p:nvSpPr>
        <p:spPr>
          <a:xfrm>
            <a:off x="804672" y="6227064"/>
            <a:ext cx="10588752" cy="320040"/>
          </a:xfrm>
        </p:spPr>
        <p:txBody>
          <a:bodyPr/>
          <a:lstStyle/>
          <a:p>
            <a:endParaRPr lang="en-US" dirty="0"/>
          </a:p>
        </p:txBody>
      </p:sp>
      <p:sp>
        <p:nvSpPr>
          <p:cNvPr id="4" name="Slide Number Placeholder 3"/>
          <p:cNvSpPr>
            <a:spLocks noGrp="1"/>
          </p:cNvSpPr>
          <p:nvPr>
            <p:ph type="sldNum" sz="quarter" idx="12"/>
          </p:nvPr>
        </p:nvSpPr>
        <p:spPr>
          <a:xfrm>
            <a:off x="10469880" y="320040"/>
            <a:ext cx="914400" cy="320040"/>
          </a:xfrm>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輔助字幕的內容">
    <p:spTree>
      <p:nvGrpSpPr>
        <p:cNvPr id="1" name=""/>
        <p:cNvGrpSpPr/>
        <p:nvPr/>
      </p:nvGrpSpPr>
      <p:grpSpPr>
        <a:xfrm>
          <a:off x="0" y="0"/>
          <a:ext cx="0" cy="0"/>
          <a:chOff x="0" y="0"/>
          <a:chExt cx="0" cy="0"/>
        </a:xfrm>
      </p:grpSpPr>
      <p:grpSp>
        <p:nvGrpSpPr>
          <p:cNvPr id="74" name="Group 73"/>
          <p:cNvGrpSpPr/>
          <p:nvPr/>
        </p:nvGrpSpPr>
        <p:grpSpPr>
          <a:xfrm>
            <a:off x="-417513" y="0"/>
            <a:ext cx="12584114" cy="6853238"/>
            <a:chOff x="-417513" y="0"/>
            <a:chExt cx="12584114" cy="6853238"/>
          </a:xfrm>
        </p:grpSpPr>
        <p:sp>
          <p:nvSpPr>
            <p:cNvPr id="75"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6"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79"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1"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2"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1" name="Group 20"/>
          <p:cNvGrpSpPr/>
          <p:nvPr/>
        </p:nvGrpSpPr>
        <p:grpSpPr>
          <a:xfrm>
            <a:off x="800144" y="1699589"/>
            <a:ext cx="3674476" cy="3470421"/>
            <a:chOff x="697883" y="1816768"/>
            <a:chExt cx="3674476" cy="3470421"/>
          </a:xfrm>
        </p:grpSpPr>
        <p:sp>
          <p:nvSpPr>
            <p:cNvPr id="22" name="Rectangle 21"/>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2"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3" name="Rectangle 32"/>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1" y="2352026"/>
            <a:ext cx="3501197" cy="1223298"/>
          </a:xfrm>
        </p:spPr>
        <p:txBody>
          <a:bodyPr bIns="0" anchor="b">
            <a:noAutofit/>
          </a:bodyPr>
          <a:lstStyle>
            <a:lvl1pPr algn="ctr">
              <a:defRPr sz="3200">
                <a:solidFill>
                  <a:srgbClr val="FFFEFF"/>
                </a:solidFill>
              </a:defRPr>
            </a:lvl1pPr>
          </a:lstStyle>
          <a:p>
            <a:r>
              <a:rPr lang="zh-TW" altLang="en-US"/>
              <a:t>按一下以編輯母片標題樣式</a:t>
            </a:r>
            <a:endParaRPr lang="en-US" dirty="0"/>
          </a:p>
        </p:txBody>
      </p:sp>
      <p:sp>
        <p:nvSpPr>
          <p:cNvPr id="3" name="Content Placeholder 2"/>
          <p:cNvSpPr>
            <a:spLocks noGrp="1"/>
          </p:cNvSpPr>
          <p:nvPr>
            <p:ph idx="1"/>
          </p:nvPr>
        </p:nvSpPr>
        <p:spPr>
          <a:xfrm>
            <a:off x="5109983" y="802809"/>
            <a:ext cx="6275035" cy="5249940"/>
          </a:xfrm>
        </p:spPr>
        <p:txBody>
          <a:bodyPr anchor="ct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888631" y="3580186"/>
            <a:ext cx="3501197" cy="1221164"/>
          </a:xfrm>
        </p:spPr>
        <p:txBody>
          <a:bodyPr/>
          <a:lstStyle>
            <a:lvl1pPr marL="0" indent="0" algn="ctr">
              <a:buNone/>
              <a:defRPr sz="1600">
                <a:solidFill>
                  <a:srgbClr val="FFFE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fld id="{48A87A34-81AB-432B-8DAE-1953F412C126}" type="datetimeFigureOut">
              <a:rPr lang="en-US" dirty="0"/>
              <a:t>5/31/2021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輔助字幕的圖片">
    <p:spTree>
      <p:nvGrpSpPr>
        <p:cNvPr id="1" name=""/>
        <p:cNvGrpSpPr/>
        <p:nvPr/>
      </p:nvGrpSpPr>
      <p:grpSpPr>
        <a:xfrm>
          <a:off x="0" y="0"/>
          <a:ext cx="0" cy="0"/>
          <a:chOff x="0" y="0"/>
          <a:chExt cx="0" cy="0"/>
        </a:xfrm>
      </p:grpSpPr>
      <p:grpSp>
        <p:nvGrpSpPr>
          <p:cNvPr id="73" name="Group 72"/>
          <p:cNvGrpSpPr/>
          <p:nvPr/>
        </p:nvGrpSpPr>
        <p:grpSpPr>
          <a:xfrm>
            <a:off x="-329674" y="-59376"/>
            <a:ext cx="12515851" cy="6923798"/>
            <a:chOff x="-329674" y="-51881"/>
            <a:chExt cx="12515851" cy="6923798"/>
          </a:xfrm>
        </p:grpSpPr>
        <p:sp>
          <p:nvSpPr>
            <p:cNvPr id="81"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4"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0"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1"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3"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9"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76" name="Group 75"/>
          <p:cNvGrpSpPr/>
          <p:nvPr/>
        </p:nvGrpSpPr>
        <p:grpSpPr>
          <a:xfrm>
            <a:off x="805336" y="1698331"/>
            <a:ext cx="5941540" cy="3470421"/>
            <a:chOff x="805336" y="1698331"/>
            <a:chExt cx="5941540" cy="3470421"/>
          </a:xfrm>
        </p:grpSpPr>
        <p:sp>
          <p:nvSpPr>
            <p:cNvPr id="77" name="Rectangle 76"/>
            <p:cNvSpPr/>
            <p:nvPr/>
          </p:nvSpPr>
          <p:spPr>
            <a:xfrm>
              <a:off x="805336" y="1698331"/>
              <a:ext cx="5941540"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8" name="Isosceles Triangle 9"/>
            <p:cNvSpPr/>
            <p:nvPr/>
          </p:nvSpPr>
          <p:spPr>
            <a:xfrm rot="10800000">
              <a:off x="3618113" y="4896349"/>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9" name="Rectangle 78"/>
            <p:cNvSpPr/>
            <p:nvPr/>
          </p:nvSpPr>
          <p:spPr>
            <a:xfrm>
              <a:off x="805336" y="2274403"/>
              <a:ext cx="5941540"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3" name="Picture Placeholder 2"/>
          <p:cNvSpPr>
            <a:spLocks noGrp="1" noChangeAspect="1"/>
          </p:cNvSpPr>
          <p:nvPr>
            <p:ph type="pic" idx="1"/>
          </p:nvPr>
        </p:nvSpPr>
        <p:spPr>
          <a:xfrm>
            <a:off x="7543510" y="0"/>
            <a:ext cx="4648490" cy="6858000"/>
          </a:xfrm>
          <a:solidFill>
            <a:schemeClr val="bg1">
              <a:lumMod val="65000"/>
              <a:lumOff val="3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TW" altLang="en-US"/>
              <a:t>按一下圖示以新增圖片</a:t>
            </a:r>
            <a:endParaRPr lang="en-US" dirty="0"/>
          </a:p>
        </p:txBody>
      </p:sp>
      <p:sp>
        <p:nvSpPr>
          <p:cNvPr id="2" name="Title 1"/>
          <p:cNvSpPr>
            <a:spLocks noGrp="1"/>
          </p:cNvSpPr>
          <p:nvPr>
            <p:ph type="title"/>
          </p:nvPr>
        </p:nvSpPr>
        <p:spPr>
          <a:xfrm>
            <a:off x="885443" y="2360255"/>
            <a:ext cx="5776646" cy="1178032"/>
          </a:xfrm>
        </p:spPr>
        <p:txBody>
          <a:bodyPr bIns="0" anchor="b">
            <a:normAutofit/>
          </a:bodyPr>
          <a:lstStyle>
            <a:lvl1pPr>
              <a:defRPr sz="3600">
                <a:solidFill>
                  <a:srgbClr val="FFFEFF"/>
                </a:solidFill>
              </a:defRPr>
            </a:lvl1pPr>
          </a:lstStyle>
          <a:p>
            <a:r>
              <a:rPr lang="zh-TW" altLang="en-US"/>
              <a:t>按一下以編輯母片標題樣式</a:t>
            </a:r>
            <a:endParaRPr lang="en-US" dirty="0"/>
          </a:p>
        </p:txBody>
      </p:sp>
      <p:sp>
        <p:nvSpPr>
          <p:cNvPr id="4" name="Text Placeholder 3"/>
          <p:cNvSpPr>
            <a:spLocks noGrp="1"/>
          </p:cNvSpPr>
          <p:nvPr>
            <p:ph type="body" sz="half" idx="2"/>
          </p:nvPr>
        </p:nvSpPr>
        <p:spPr>
          <a:xfrm>
            <a:off x="885443" y="3545012"/>
            <a:ext cx="5776646" cy="1274198"/>
          </a:xfrm>
        </p:spPr>
        <p:txBody>
          <a:bodyPr>
            <a:normAutofit/>
          </a:bodyPr>
          <a:lstStyle>
            <a:lvl1pPr marL="0" indent="0" algn="ctr">
              <a:buNone/>
              <a:defRPr sz="1800">
                <a:solidFill>
                  <a:srgbClr val="FFFE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5" name="Date Placeholder 4"/>
          <p:cNvSpPr>
            <a:spLocks noGrp="1"/>
          </p:cNvSpPr>
          <p:nvPr>
            <p:ph type="dt" sz="half" idx="10"/>
          </p:nvPr>
        </p:nvSpPr>
        <p:spPr>
          <a:xfrm>
            <a:off x="804672" y="320040"/>
            <a:ext cx="3657600" cy="320040"/>
          </a:xfrm>
        </p:spPr>
        <p:txBody>
          <a:bodyPr/>
          <a:lstStyle/>
          <a:p>
            <a:fld id="{48A87A34-81AB-432B-8DAE-1953F412C126}" type="datetimeFigureOut">
              <a:rPr lang="en-US" dirty="0"/>
              <a:t>5/31/2021</a:t>
            </a:fld>
            <a:endParaRPr lang="en-US" dirty="0"/>
          </a:p>
        </p:txBody>
      </p:sp>
      <p:sp>
        <p:nvSpPr>
          <p:cNvPr id="6" name="Footer Placeholder 5"/>
          <p:cNvSpPr>
            <a:spLocks noGrp="1"/>
          </p:cNvSpPr>
          <p:nvPr>
            <p:ph type="ftr" sz="quarter" idx="11"/>
          </p:nvPr>
        </p:nvSpPr>
        <p:spPr>
          <a:xfrm>
            <a:off x="804672" y="6227064"/>
            <a:ext cx="5942203" cy="320040"/>
          </a:xfrm>
        </p:spPr>
        <p:txBody>
          <a:bodyPr/>
          <a:lstStyle/>
          <a:p>
            <a:endParaRPr lang="en-US" dirty="0"/>
          </a:p>
        </p:txBody>
      </p:sp>
      <p:sp>
        <p:nvSpPr>
          <p:cNvPr id="7" name="Slide Number Placeholder 6"/>
          <p:cNvSpPr>
            <a:spLocks noGrp="1"/>
          </p:cNvSpPr>
          <p:nvPr>
            <p:ph type="sldNum" sz="quarter" idx="12"/>
          </p:nvPr>
        </p:nvSpPr>
        <p:spPr>
          <a:xfrm>
            <a:off x="5828377" y="320040"/>
            <a:ext cx="914400" cy="320040"/>
          </a:xfrm>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91161" y="2358391"/>
            <a:ext cx="3498667" cy="2456485"/>
          </a:xfrm>
          <a:prstGeom prst="rect">
            <a:avLst/>
          </a:prstGeom>
        </p:spPr>
        <p:txBody>
          <a:bodyPr vert="horz" lIns="228600" tIns="228600" rIns="228600" bIns="228600" rtlCol="0" anchor="ctr">
            <a:normAutofit/>
          </a:bodyPr>
          <a:lstStyle/>
          <a:p>
            <a:r>
              <a:rPr lang="zh-TW" altLang="en-US"/>
              <a:t>按一下以編輯母片標題樣式</a:t>
            </a:r>
            <a:endParaRPr lang="en-US" dirty="0"/>
          </a:p>
        </p:txBody>
      </p:sp>
      <p:sp>
        <p:nvSpPr>
          <p:cNvPr id="3" name="Text Placeholder 2"/>
          <p:cNvSpPr>
            <a:spLocks noGrp="1"/>
          </p:cNvSpPr>
          <p:nvPr>
            <p:ph type="body" idx="1"/>
          </p:nvPr>
        </p:nvSpPr>
        <p:spPr>
          <a:xfrm>
            <a:off x="5434982" y="794719"/>
            <a:ext cx="5950036" cy="5257090"/>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2"/>
          </p:nvPr>
        </p:nvSpPr>
        <p:spPr>
          <a:xfrm>
            <a:off x="804672" y="320040"/>
            <a:ext cx="3657600" cy="320040"/>
          </a:xfrm>
          <a:prstGeom prst="rect">
            <a:avLst/>
          </a:prstGeom>
        </p:spPr>
        <p:txBody>
          <a:bodyPr vert="horz" lIns="91440" tIns="45720" rIns="91440" bIns="45720" rtlCol="0" anchor="ctr"/>
          <a:lstStyle>
            <a:lvl1pPr algn="l">
              <a:defRPr sz="1000">
                <a:solidFill>
                  <a:schemeClr val="tx1">
                    <a:tint val="75000"/>
                  </a:schemeClr>
                </a:solidFill>
              </a:defRPr>
            </a:lvl1pPr>
          </a:lstStyle>
          <a:p>
            <a:fld id="{48A87A34-81AB-432B-8DAE-1953F412C126}" type="datetimeFigureOut">
              <a:rPr lang="en-US" dirty="0"/>
              <a:pPr/>
              <a:t>5/31/2021</a:t>
            </a:fld>
            <a:endParaRPr lang="en-US" dirty="0"/>
          </a:p>
        </p:txBody>
      </p:sp>
      <p:sp>
        <p:nvSpPr>
          <p:cNvPr id="5" name="Footer Placeholder 4"/>
          <p:cNvSpPr>
            <a:spLocks noGrp="1"/>
          </p:cNvSpPr>
          <p:nvPr>
            <p:ph type="ftr" sz="quarter" idx="3"/>
          </p:nvPr>
        </p:nvSpPr>
        <p:spPr>
          <a:xfrm>
            <a:off x="804672" y="6227064"/>
            <a:ext cx="10588752" cy="320040"/>
          </a:xfrm>
          <a:prstGeom prst="rect">
            <a:avLst/>
          </a:prstGeom>
        </p:spPr>
        <p:txBody>
          <a:bodyPr vert="horz" lIns="91440" tIns="45720" rIns="91440" bIns="45720" rtlCol="0" anchor="ctr"/>
          <a:lstStyle>
            <a:lvl1pPr algn="r">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469880" y="320040"/>
            <a:ext cx="914400" cy="320040"/>
          </a:xfrm>
          <a:prstGeom prst="rect">
            <a:avLst/>
          </a:prstGeom>
        </p:spPr>
        <p:txBody>
          <a:bodyPr vert="horz" lIns="91440" tIns="45720" rIns="91440" bIns="45720" rtlCol="0" anchor="ctr"/>
          <a:lstStyle>
            <a:lvl1pPr algn="r">
              <a:defRPr sz="1000">
                <a:solidFill>
                  <a:schemeClr val="tx1">
                    <a:tint val="75000"/>
                  </a:schemeClr>
                </a:solidFill>
              </a:defRPr>
            </a:lvl1pPr>
          </a:lstStyle>
          <a:p>
            <a:fld id="{6D22F896-40B5-4ADD-8801-0D06FADFA09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lnSpc>
          <a:spcPct val="85000"/>
        </a:lnSpc>
        <a:spcBef>
          <a:spcPct val="0"/>
        </a:spcBef>
        <a:buNone/>
        <a:defRPr sz="4000" b="0" i="0" kern="1200" cap="none" spc="-15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10000"/>
        <a:buFont typeface="Wingdings" panose="05000000000000000000" pitchFamily="2" charset="2"/>
        <a:buChar char="§"/>
        <a:defRPr sz="18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600" kern="120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4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4.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2.xml"/><Relationship Id="rId4" Type="http://schemas.openxmlformats.org/officeDocument/2006/relationships/image" Target="../media/image24.jpg"/></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2.xml"/><Relationship Id="rId5" Type="http://schemas.openxmlformats.org/officeDocument/2006/relationships/image" Target="../media/image29.jpg"/><Relationship Id="rId4" Type="http://schemas.openxmlformats.org/officeDocument/2006/relationships/image" Target="../media/image28.jp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image" Target="../media/image5.jpg"/><Relationship Id="rId1" Type="http://schemas.openxmlformats.org/officeDocument/2006/relationships/slideLayout" Target="../slideLayouts/slideLayout2.xml"/><Relationship Id="rId6" Type="http://schemas.openxmlformats.org/officeDocument/2006/relationships/image" Target="../media/image8.jpg"/><Relationship Id="rId5" Type="http://schemas.openxmlformats.org/officeDocument/2006/relationships/image" Target="../media/image7.gif"/><Relationship Id="rId4" Type="http://schemas.microsoft.com/office/2007/relationships/hdphoto" Target="../media/hdphoto3.wdp"/></Relationships>
</file>

<file path=ppt/slides/_rels/slide7.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10.jpg"/><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2.xml"/><Relationship Id="rId6" Type="http://schemas.openxmlformats.org/officeDocument/2006/relationships/image" Target="../media/image16.jpg"/><Relationship Id="rId5" Type="http://schemas.openxmlformats.org/officeDocument/2006/relationships/image" Target="../media/image15.gif"/><Relationship Id="rId4" Type="http://schemas.microsoft.com/office/2007/relationships/hdphoto" Target="../media/hdphoto4.wdp"/></Relationships>
</file>

<file path=ppt/slides/_rels/slide9.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0.jpg"/><Relationship Id="rId5" Type="http://schemas.openxmlformats.org/officeDocument/2006/relationships/image" Target="../media/image19.jpg"/><Relationship Id="rId4" Type="http://schemas.openxmlformats.org/officeDocument/2006/relationships/image" Target="../media/image18.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E234243-EF8F-4C5D-A0AC-08AB9B6541BF}"/>
              </a:ext>
            </a:extLst>
          </p:cNvPr>
          <p:cNvSpPr>
            <a:spLocks noGrp="1"/>
          </p:cNvSpPr>
          <p:nvPr>
            <p:ph type="ctrTitle"/>
          </p:nvPr>
        </p:nvSpPr>
        <p:spPr/>
        <p:txBody>
          <a:bodyPr>
            <a:normAutofit/>
          </a:bodyPr>
          <a:lstStyle/>
          <a:p>
            <a:r>
              <a:rPr lang="en-US" altLang="zh-TW" sz="6600" b="1" dirty="0"/>
              <a:t>Pressure/Stress</a:t>
            </a:r>
            <a:endParaRPr lang="zh-TW" altLang="en-US" sz="6600" b="1" dirty="0"/>
          </a:p>
        </p:txBody>
      </p:sp>
      <p:sp>
        <p:nvSpPr>
          <p:cNvPr id="3" name="副標題 2">
            <a:extLst>
              <a:ext uri="{FF2B5EF4-FFF2-40B4-BE49-F238E27FC236}">
                <a16:creationId xmlns:a16="http://schemas.microsoft.com/office/drawing/2014/main" id="{24237199-E2F0-4A5B-924C-2594CEB60509}"/>
              </a:ext>
            </a:extLst>
          </p:cNvPr>
          <p:cNvSpPr>
            <a:spLocks noGrp="1"/>
          </p:cNvSpPr>
          <p:nvPr>
            <p:ph type="subTitle" idx="1"/>
          </p:nvPr>
        </p:nvSpPr>
        <p:spPr/>
        <p:txBody>
          <a:bodyPr/>
          <a:lstStyle/>
          <a:p>
            <a:r>
              <a:rPr lang="en-US" altLang="zh-TW" dirty="0"/>
              <a:t>110.05.31</a:t>
            </a:r>
          </a:p>
          <a:p>
            <a:r>
              <a:rPr lang="en-US" altLang="zh-TW" dirty="0"/>
              <a:t>5</a:t>
            </a:r>
            <a:r>
              <a:rPr lang="en-US" altLang="zh-TW" baseline="30000" dirty="0"/>
              <a:t>th</a:t>
            </a:r>
            <a:r>
              <a:rPr lang="en-US" altLang="zh-TW" dirty="0"/>
              <a:t> graders</a:t>
            </a:r>
          </a:p>
          <a:p>
            <a:r>
              <a:rPr lang="en-US" altLang="zh-TW" dirty="0"/>
              <a:t>I.A.</a:t>
            </a:r>
            <a:r>
              <a:rPr lang="zh-TW" altLang="en-US" dirty="0"/>
              <a:t> </a:t>
            </a:r>
            <a:r>
              <a:rPr lang="en-US" altLang="zh-TW" dirty="0"/>
              <a:t>Class</a:t>
            </a:r>
            <a:endParaRPr lang="zh-TW" altLang="en-US" dirty="0"/>
          </a:p>
        </p:txBody>
      </p:sp>
    </p:spTree>
    <p:extLst>
      <p:ext uri="{BB962C8B-B14F-4D97-AF65-F5344CB8AC3E}">
        <p14:creationId xmlns:p14="http://schemas.microsoft.com/office/powerpoint/2010/main" val="28951705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a:extLst>
              <a:ext uri="{FF2B5EF4-FFF2-40B4-BE49-F238E27FC236}">
                <a16:creationId xmlns:a16="http://schemas.microsoft.com/office/drawing/2014/main" id="{4A362E2C-7227-4585-90A5-D770FF6CD5CC}"/>
              </a:ext>
            </a:extLst>
          </p:cNvPr>
          <p:cNvSpPr>
            <a:spLocks noGrp="1"/>
          </p:cNvSpPr>
          <p:nvPr>
            <p:ph type="title"/>
          </p:nvPr>
        </p:nvSpPr>
        <p:spPr/>
        <p:txBody>
          <a:bodyPr/>
          <a:lstStyle/>
          <a:p>
            <a:r>
              <a:rPr lang="en-US" altLang="zh-TW" dirty="0">
                <a:latin typeface="Comic Sans MS" panose="030F0702030302020204" pitchFamily="66" charset="0"/>
              </a:rPr>
              <a:t>How to deal with it?</a:t>
            </a:r>
            <a:endParaRPr lang="zh-TW" altLang="en-US" dirty="0">
              <a:latin typeface="Comic Sans MS" panose="030F0702030302020204" pitchFamily="66" charset="0"/>
            </a:endParaRPr>
          </a:p>
        </p:txBody>
      </p:sp>
    </p:spTree>
    <p:extLst>
      <p:ext uri="{BB962C8B-B14F-4D97-AF65-F5344CB8AC3E}">
        <p14:creationId xmlns:p14="http://schemas.microsoft.com/office/powerpoint/2010/main" val="5400011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a:extLst>
              <a:ext uri="{FF2B5EF4-FFF2-40B4-BE49-F238E27FC236}">
                <a16:creationId xmlns:a16="http://schemas.microsoft.com/office/drawing/2014/main" id="{616272C9-4ED6-4E33-9C51-38C1F8776CDE}"/>
              </a:ext>
            </a:extLst>
          </p:cNvPr>
          <p:cNvSpPr>
            <a:spLocks noGrp="1"/>
          </p:cNvSpPr>
          <p:nvPr>
            <p:ph type="title"/>
          </p:nvPr>
        </p:nvSpPr>
        <p:spPr/>
        <p:txBody>
          <a:bodyPr/>
          <a:lstStyle/>
          <a:p>
            <a:r>
              <a:rPr lang="zh-TW" altLang="en-US" dirty="0">
                <a:latin typeface="微軟正黑體" panose="020B0604030504040204" pitchFamily="34" charset="-120"/>
                <a:ea typeface="微軟正黑體" panose="020B0604030504040204" pitchFamily="34" charset="-120"/>
              </a:rPr>
              <a:t>找、做、解</a:t>
            </a:r>
          </a:p>
        </p:txBody>
      </p:sp>
      <p:sp>
        <p:nvSpPr>
          <p:cNvPr id="5" name="內容版面配置區 4">
            <a:extLst>
              <a:ext uri="{FF2B5EF4-FFF2-40B4-BE49-F238E27FC236}">
                <a16:creationId xmlns:a16="http://schemas.microsoft.com/office/drawing/2014/main" id="{F8A6C248-DA4E-41BB-B61C-A5D8B351003E}"/>
              </a:ext>
            </a:extLst>
          </p:cNvPr>
          <p:cNvSpPr>
            <a:spLocks noGrp="1"/>
          </p:cNvSpPr>
          <p:nvPr>
            <p:ph idx="1"/>
          </p:nvPr>
        </p:nvSpPr>
        <p:spPr/>
        <p:txBody>
          <a:bodyPr anchor="t">
            <a:normAutofit/>
          </a:bodyPr>
          <a:lstStyle/>
          <a:p>
            <a:r>
              <a:rPr lang="zh-TW" altLang="en-US" sz="2400" dirty="0">
                <a:latin typeface="微軟正黑體" panose="020B0604030504040204" pitchFamily="34" charset="-120"/>
                <a:ea typeface="微軟正黑體" panose="020B0604030504040204" pitchFamily="34" charset="-120"/>
              </a:rPr>
              <a:t>找出引起壓力的原因，採取行動，解決問題</a:t>
            </a:r>
            <a:endParaRPr lang="en-US" altLang="zh-TW" sz="2400" dirty="0">
              <a:latin typeface="微軟正黑體" panose="020B0604030504040204" pitchFamily="34" charset="-120"/>
              <a:ea typeface="微軟正黑體" panose="020B0604030504040204" pitchFamily="34" charset="-120"/>
            </a:endParaRPr>
          </a:p>
          <a:p>
            <a:r>
              <a:rPr lang="zh-TW" altLang="en-US" sz="2400" b="0" i="0" dirty="0">
                <a:solidFill>
                  <a:srgbClr val="323232"/>
                </a:solidFill>
                <a:effectLst/>
                <a:latin typeface="Microsoft JhengHei" panose="020B0604030504040204" pitchFamily="34" charset="-120"/>
                <a:ea typeface="Microsoft JhengHei" panose="020B0604030504040204" pitchFamily="34" charset="-120"/>
              </a:rPr>
              <a:t>例子：因擔心別人會討厭自己，而對拒絕別人過份的要求感到有壓力</a:t>
            </a:r>
            <a:r>
              <a:rPr lang="zh-TW" altLang="en-US" sz="2400" dirty="0">
                <a:solidFill>
                  <a:srgbClr val="323232"/>
                </a:solidFill>
                <a:latin typeface="微軟正黑體" panose="020B0604030504040204" pitchFamily="34" charset="-120"/>
                <a:ea typeface="微軟正黑體" panose="020B0604030504040204" pitchFamily="34" charset="-120"/>
              </a:rPr>
              <a:t>。</a:t>
            </a:r>
            <a:endParaRPr lang="zh-TW" altLang="en-US" sz="2400" dirty="0">
              <a:latin typeface="微軟正黑體" panose="020B0604030504040204" pitchFamily="34" charset="-120"/>
              <a:ea typeface="微軟正黑體" panose="020B0604030504040204" pitchFamily="34" charset="-120"/>
            </a:endParaRPr>
          </a:p>
        </p:txBody>
      </p:sp>
      <p:graphicFrame>
        <p:nvGraphicFramePr>
          <p:cNvPr id="6" name="資料庫圖表 5">
            <a:extLst>
              <a:ext uri="{FF2B5EF4-FFF2-40B4-BE49-F238E27FC236}">
                <a16:creationId xmlns:a16="http://schemas.microsoft.com/office/drawing/2014/main" id="{7FA6E984-80E4-49E9-B295-3848C7198C98}"/>
              </a:ext>
            </a:extLst>
          </p:cNvPr>
          <p:cNvGraphicFramePr/>
          <p:nvPr>
            <p:extLst>
              <p:ext uri="{D42A27DB-BD31-4B8C-83A1-F6EECF244321}">
                <p14:modId xmlns:p14="http://schemas.microsoft.com/office/powerpoint/2010/main" val="1175855907"/>
              </p:ext>
            </p:extLst>
          </p:nvPr>
        </p:nvGraphicFramePr>
        <p:xfrm>
          <a:off x="4797562" y="2349924"/>
          <a:ext cx="7173613" cy="42094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606180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F001D17-D585-4515-980C-52AFB67D2EC2}"/>
              </a:ext>
            </a:extLst>
          </p:cNvPr>
          <p:cNvSpPr>
            <a:spLocks noGrp="1"/>
          </p:cNvSpPr>
          <p:nvPr>
            <p:ph type="title"/>
          </p:nvPr>
        </p:nvSpPr>
        <p:spPr/>
        <p:txBody>
          <a:bodyPr/>
          <a:lstStyle/>
          <a:p>
            <a:r>
              <a:rPr lang="zh-TW" altLang="en-US" dirty="0">
                <a:latin typeface="微軟正黑體" panose="020B0604030504040204" pitchFamily="34" charset="-120"/>
                <a:ea typeface="微軟正黑體" panose="020B0604030504040204" pitchFamily="34" charset="-120"/>
              </a:rPr>
              <a:t>改變心法</a:t>
            </a:r>
          </a:p>
        </p:txBody>
      </p:sp>
      <p:graphicFrame>
        <p:nvGraphicFramePr>
          <p:cNvPr id="4" name="內容版面配置區 3">
            <a:extLst>
              <a:ext uri="{FF2B5EF4-FFF2-40B4-BE49-F238E27FC236}">
                <a16:creationId xmlns:a16="http://schemas.microsoft.com/office/drawing/2014/main" id="{A05E1B83-217D-4F1E-B7B3-2D3BBDCE2BAF}"/>
              </a:ext>
            </a:extLst>
          </p:cNvPr>
          <p:cNvGraphicFramePr>
            <a:graphicFrameLocks noGrp="1"/>
          </p:cNvGraphicFramePr>
          <p:nvPr>
            <p:ph idx="1"/>
            <p:extLst>
              <p:ext uri="{D42A27DB-BD31-4B8C-83A1-F6EECF244321}">
                <p14:modId xmlns:p14="http://schemas.microsoft.com/office/powerpoint/2010/main" val="1737721322"/>
              </p:ext>
            </p:extLst>
          </p:nvPr>
        </p:nvGraphicFramePr>
        <p:xfrm>
          <a:off x="5118100" y="803275"/>
          <a:ext cx="6281738" cy="52482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799373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EAA8A5F-D69F-4FA8-8CF0-585673A3D7FE}"/>
              </a:ext>
            </a:extLst>
          </p:cNvPr>
          <p:cNvSpPr>
            <a:spLocks noGrp="1"/>
          </p:cNvSpPr>
          <p:nvPr>
            <p:ph type="title"/>
          </p:nvPr>
        </p:nvSpPr>
        <p:spPr/>
        <p:txBody>
          <a:bodyPr/>
          <a:lstStyle/>
          <a:p>
            <a:r>
              <a:rPr lang="zh-TW" altLang="en-US" dirty="0">
                <a:latin typeface="微軟正黑體" panose="020B0604030504040204" pitchFamily="34" charset="-120"/>
                <a:ea typeface="微軟正黑體" panose="020B0604030504040204" pitchFamily="34" charset="-120"/>
              </a:rPr>
              <a:t>好習慣養成</a:t>
            </a:r>
          </a:p>
        </p:txBody>
      </p:sp>
      <p:graphicFrame>
        <p:nvGraphicFramePr>
          <p:cNvPr id="4" name="內容版面配置區 3">
            <a:extLst>
              <a:ext uri="{FF2B5EF4-FFF2-40B4-BE49-F238E27FC236}">
                <a16:creationId xmlns:a16="http://schemas.microsoft.com/office/drawing/2014/main" id="{132BD160-F9E3-47B6-BECF-D8E191F5085C}"/>
              </a:ext>
            </a:extLst>
          </p:cNvPr>
          <p:cNvGraphicFramePr>
            <a:graphicFrameLocks noGrp="1"/>
          </p:cNvGraphicFramePr>
          <p:nvPr>
            <p:ph idx="1"/>
            <p:extLst>
              <p:ext uri="{D42A27DB-BD31-4B8C-83A1-F6EECF244321}">
                <p14:modId xmlns:p14="http://schemas.microsoft.com/office/powerpoint/2010/main" val="1005373840"/>
              </p:ext>
            </p:extLst>
          </p:nvPr>
        </p:nvGraphicFramePr>
        <p:xfrm>
          <a:off x="5118100" y="803275"/>
          <a:ext cx="6281738" cy="52482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538580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68" name="Group 35">
            <a:extLst>
              <a:ext uri="{FF2B5EF4-FFF2-40B4-BE49-F238E27FC236}">
                <a16:creationId xmlns:a16="http://schemas.microsoft.com/office/drawing/2014/main" id="{9EA06921-3C0C-4126-AF75-9499D48390C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37" name="Freeform 5">
              <a:extLst>
                <a:ext uri="{FF2B5EF4-FFF2-40B4-BE49-F238E27FC236}">
                  <a16:creationId xmlns:a16="http://schemas.microsoft.com/office/drawing/2014/main" id="{B8087084-CC7C-4D37-B821-F12CD3D29F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9" name="Freeform 6">
              <a:extLst>
                <a:ext uri="{FF2B5EF4-FFF2-40B4-BE49-F238E27FC236}">
                  <a16:creationId xmlns:a16="http://schemas.microsoft.com/office/drawing/2014/main" id="{A27EF3C6-8AF8-41C0-B4DF-664F240872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9" name="Freeform 7">
              <a:extLst>
                <a:ext uri="{FF2B5EF4-FFF2-40B4-BE49-F238E27FC236}">
                  <a16:creationId xmlns:a16="http://schemas.microsoft.com/office/drawing/2014/main" id="{46AD5CB4-13ED-4F2B-BA75-CA731F668A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0" name="Freeform 8">
              <a:extLst>
                <a:ext uri="{FF2B5EF4-FFF2-40B4-BE49-F238E27FC236}">
                  <a16:creationId xmlns:a16="http://schemas.microsoft.com/office/drawing/2014/main" id="{6C2FD3B8-D702-4F83-BA99-D239212113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1" name="Freeform 9">
              <a:extLst>
                <a:ext uri="{FF2B5EF4-FFF2-40B4-BE49-F238E27FC236}">
                  <a16:creationId xmlns:a16="http://schemas.microsoft.com/office/drawing/2014/main" id="{1AF0D977-DBC6-44B7-93FB-3F76406CF0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71" name="Freeform 10">
              <a:extLst>
                <a:ext uri="{FF2B5EF4-FFF2-40B4-BE49-F238E27FC236}">
                  <a16:creationId xmlns:a16="http://schemas.microsoft.com/office/drawing/2014/main" id="{B3ED27DF-D17E-4922-8394-821ED92539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3" name="Freeform 11">
              <a:extLst>
                <a:ext uri="{FF2B5EF4-FFF2-40B4-BE49-F238E27FC236}">
                  <a16:creationId xmlns:a16="http://schemas.microsoft.com/office/drawing/2014/main" id="{800084EB-3C31-445C-8B2E-F43BA7ED36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2" name="Freeform 12">
              <a:extLst>
                <a:ext uri="{FF2B5EF4-FFF2-40B4-BE49-F238E27FC236}">
                  <a16:creationId xmlns:a16="http://schemas.microsoft.com/office/drawing/2014/main" id="{5EE7F4D6-BE2E-41A9-A417-BA1AE4583D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5" name="Freeform 13">
              <a:extLst>
                <a:ext uri="{FF2B5EF4-FFF2-40B4-BE49-F238E27FC236}">
                  <a16:creationId xmlns:a16="http://schemas.microsoft.com/office/drawing/2014/main" id="{8805A789-4E10-46CF-A22B-8841C1CDFA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3" name="Freeform 14">
              <a:extLst>
                <a:ext uri="{FF2B5EF4-FFF2-40B4-BE49-F238E27FC236}">
                  <a16:creationId xmlns:a16="http://schemas.microsoft.com/office/drawing/2014/main" id="{9BD0D630-7987-48B7-A636-0ED234E22E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15">
              <a:extLst>
                <a:ext uri="{FF2B5EF4-FFF2-40B4-BE49-F238E27FC236}">
                  <a16:creationId xmlns:a16="http://schemas.microsoft.com/office/drawing/2014/main" id="{F4E7D46D-851A-4DA9-B24D-19DAE1FCF2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4" name="Freeform 16">
              <a:extLst>
                <a:ext uri="{FF2B5EF4-FFF2-40B4-BE49-F238E27FC236}">
                  <a16:creationId xmlns:a16="http://schemas.microsoft.com/office/drawing/2014/main" id="{BA38A754-A53E-469C-B89B-6C7FF96079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7">
              <a:extLst>
                <a:ext uri="{FF2B5EF4-FFF2-40B4-BE49-F238E27FC236}">
                  <a16:creationId xmlns:a16="http://schemas.microsoft.com/office/drawing/2014/main" id="{CAC17457-E557-440A-B5E0-40DFEEC899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5" name="Freeform 18">
              <a:extLst>
                <a:ext uri="{FF2B5EF4-FFF2-40B4-BE49-F238E27FC236}">
                  <a16:creationId xmlns:a16="http://schemas.microsoft.com/office/drawing/2014/main" id="{4D697814-F310-40D2-8E79-93C1881074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9">
              <a:extLst>
                <a:ext uri="{FF2B5EF4-FFF2-40B4-BE49-F238E27FC236}">
                  <a16:creationId xmlns:a16="http://schemas.microsoft.com/office/drawing/2014/main" id="{0CA691A3-EEBB-46A7-A973-B1E2DD112C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6" name="Freeform 20">
              <a:extLst>
                <a:ext uri="{FF2B5EF4-FFF2-40B4-BE49-F238E27FC236}">
                  <a16:creationId xmlns:a16="http://schemas.microsoft.com/office/drawing/2014/main" id="{B7361B78-110B-4437-8058-4E05A42343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3" name="Freeform 21">
              <a:extLst>
                <a:ext uri="{FF2B5EF4-FFF2-40B4-BE49-F238E27FC236}">
                  <a16:creationId xmlns:a16="http://schemas.microsoft.com/office/drawing/2014/main" id="{97B9FFE1-BC8C-4C55-AE5D-8FDD780018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77" name="Freeform 22">
              <a:extLst>
                <a:ext uri="{FF2B5EF4-FFF2-40B4-BE49-F238E27FC236}">
                  <a16:creationId xmlns:a16="http://schemas.microsoft.com/office/drawing/2014/main" id="{6F87417E-9520-42E0-84D2-0C0225481A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5" name="Freeform 23">
              <a:extLst>
                <a:ext uri="{FF2B5EF4-FFF2-40B4-BE49-F238E27FC236}">
                  <a16:creationId xmlns:a16="http://schemas.microsoft.com/office/drawing/2014/main" id="{1235F6B6-5324-426D-84BE-EF96FD4303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24">
              <a:extLst>
                <a:ext uri="{FF2B5EF4-FFF2-40B4-BE49-F238E27FC236}">
                  <a16:creationId xmlns:a16="http://schemas.microsoft.com/office/drawing/2014/main" id="{093C61D3-C80D-4599-8280-763868B242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7" name="Freeform 25">
              <a:extLst>
                <a:ext uri="{FF2B5EF4-FFF2-40B4-BE49-F238E27FC236}">
                  <a16:creationId xmlns:a16="http://schemas.microsoft.com/office/drawing/2014/main" id="{D6D942F2-89B9-4755-89D9-4365831760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59" name="Rectangle 58">
            <a:extLst>
              <a:ext uri="{FF2B5EF4-FFF2-40B4-BE49-F238E27FC236}">
                <a16:creationId xmlns:a16="http://schemas.microsoft.com/office/drawing/2014/main" id="{C40B6375-7479-45C4-8B99-EA1CF75F31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22225">
            <a:solidFill>
              <a:srgbClr val="F8FC5D"/>
            </a:solidFill>
          </a:ln>
          <a:effectLst>
            <a:outerShdw blurRad="762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圖片 4">
            <a:extLst>
              <a:ext uri="{FF2B5EF4-FFF2-40B4-BE49-F238E27FC236}">
                <a16:creationId xmlns:a16="http://schemas.microsoft.com/office/drawing/2014/main" id="{9866F82C-EB55-44AF-857D-0D847CC7FAF7}"/>
              </a:ext>
            </a:extLst>
          </p:cNvPr>
          <p:cNvPicPr>
            <a:picLocks noChangeAspect="1"/>
          </p:cNvPicPr>
          <p:nvPr/>
        </p:nvPicPr>
        <p:blipFill>
          <a:blip r:embed="rId2"/>
          <a:stretch>
            <a:fillRect/>
          </a:stretch>
        </p:blipFill>
        <p:spPr>
          <a:xfrm>
            <a:off x="3034975" y="643467"/>
            <a:ext cx="6122050" cy="5571066"/>
          </a:xfrm>
          <a:prstGeom prst="rect">
            <a:avLst/>
          </a:prstGeom>
        </p:spPr>
      </p:pic>
      <p:sp>
        <p:nvSpPr>
          <p:cNvPr id="6" name="文字方塊 5">
            <a:extLst>
              <a:ext uri="{FF2B5EF4-FFF2-40B4-BE49-F238E27FC236}">
                <a16:creationId xmlns:a16="http://schemas.microsoft.com/office/drawing/2014/main" id="{B82CF184-25B7-467E-BAD1-8D304C13E711}"/>
              </a:ext>
            </a:extLst>
          </p:cNvPr>
          <p:cNvSpPr txBox="1"/>
          <p:nvPr/>
        </p:nvSpPr>
        <p:spPr>
          <a:xfrm>
            <a:off x="3198811" y="1727841"/>
            <a:ext cx="884238" cy="923330"/>
          </a:xfrm>
          <a:prstGeom prst="rect">
            <a:avLst/>
          </a:prstGeom>
          <a:noFill/>
        </p:spPr>
        <p:txBody>
          <a:bodyPr wrap="square" rtlCol="0">
            <a:spAutoFit/>
          </a:bodyPr>
          <a:lstStyle/>
          <a:p>
            <a:r>
              <a:rPr lang="en-US" altLang="zh-TW" sz="5400" dirty="0">
                <a:solidFill>
                  <a:srgbClr val="FF0000"/>
                </a:solidFill>
                <a:highlight>
                  <a:srgbClr val="FFFF00"/>
                </a:highlight>
              </a:rPr>
              <a:t>1</a:t>
            </a:r>
            <a:endParaRPr lang="zh-TW" altLang="en-US" sz="5400" dirty="0">
              <a:solidFill>
                <a:srgbClr val="FF0000"/>
              </a:solidFill>
              <a:highlight>
                <a:srgbClr val="FFFF00"/>
              </a:highlight>
            </a:endParaRPr>
          </a:p>
        </p:txBody>
      </p:sp>
      <p:sp>
        <p:nvSpPr>
          <p:cNvPr id="79" name="文字方塊 78">
            <a:extLst>
              <a:ext uri="{FF2B5EF4-FFF2-40B4-BE49-F238E27FC236}">
                <a16:creationId xmlns:a16="http://schemas.microsoft.com/office/drawing/2014/main" id="{40E704DB-27F4-47F8-91B1-166882150B37}"/>
              </a:ext>
            </a:extLst>
          </p:cNvPr>
          <p:cNvSpPr txBox="1"/>
          <p:nvPr/>
        </p:nvSpPr>
        <p:spPr>
          <a:xfrm>
            <a:off x="3249613" y="4482016"/>
            <a:ext cx="884238" cy="923330"/>
          </a:xfrm>
          <a:prstGeom prst="rect">
            <a:avLst/>
          </a:prstGeom>
          <a:noFill/>
        </p:spPr>
        <p:txBody>
          <a:bodyPr wrap="square" rtlCol="0">
            <a:spAutoFit/>
          </a:bodyPr>
          <a:lstStyle/>
          <a:p>
            <a:r>
              <a:rPr lang="en-US" altLang="zh-TW" sz="5400" dirty="0">
                <a:solidFill>
                  <a:srgbClr val="FF0000"/>
                </a:solidFill>
                <a:highlight>
                  <a:srgbClr val="FFFF00"/>
                </a:highlight>
              </a:rPr>
              <a:t>2</a:t>
            </a:r>
            <a:endParaRPr lang="zh-TW" altLang="en-US" sz="5400" dirty="0">
              <a:solidFill>
                <a:srgbClr val="FF0000"/>
              </a:solidFill>
              <a:highlight>
                <a:srgbClr val="FFFF00"/>
              </a:highlight>
            </a:endParaRPr>
          </a:p>
        </p:txBody>
      </p:sp>
      <p:sp>
        <p:nvSpPr>
          <p:cNvPr id="80" name="文字方塊 79">
            <a:extLst>
              <a:ext uri="{FF2B5EF4-FFF2-40B4-BE49-F238E27FC236}">
                <a16:creationId xmlns:a16="http://schemas.microsoft.com/office/drawing/2014/main" id="{F957F3F5-24A3-478D-BA9C-C39F3A31313C}"/>
              </a:ext>
            </a:extLst>
          </p:cNvPr>
          <p:cNvSpPr txBox="1"/>
          <p:nvPr/>
        </p:nvSpPr>
        <p:spPr>
          <a:xfrm>
            <a:off x="8714906" y="1608931"/>
            <a:ext cx="884238" cy="923330"/>
          </a:xfrm>
          <a:prstGeom prst="rect">
            <a:avLst/>
          </a:prstGeom>
          <a:noFill/>
        </p:spPr>
        <p:txBody>
          <a:bodyPr wrap="square" rtlCol="0">
            <a:spAutoFit/>
          </a:bodyPr>
          <a:lstStyle/>
          <a:p>
            <a:r>
              <a:rPr lang="en-US" altLang="zh-TW" sz="5400" dirty="0">
                <a:solidFill>
                  <a:srgbClr val="FF0000"/>
                </a:solidFill>
                <a:highlight>
                  <a:srgbClr val="FFFF00"/>
                </a:highlight>
              </a:rPr>
              <a:t>3</a:t>
            </a:r>
            <a:endParaRPr lang="zh-TW" altLang="en-US" sz="5400" dirty="0">
              <a:solidFill>
                <a:srgbClr val="FF0000"/>
              </a:solidFill>
              <a:highlight>
                <a:srgbClr val="FFFF00"/>
              </a:highlight>
            </a:endParaRPr>
          </a:p>
        </p:txBody>
      </p:sp>
      <p:sp>
        <p:nvSpPr>
          <p:cNvPr id="81" name="文字方塊 80">
            <a:extLst>
              <a:ext uri="{FF2B5EF4-FFF2-40B4-BE49-F238E27FC236}">
                <a16:creationId xmlns:a16="http://schemas.microsoft.com/office/drawing/2014/main" id="{2E650B01-A449-4060-87BE-883F604D594B}"/>
              </a:ext>
            </a:extLst>
          </p:cNvPr>
          <p:cNvSpPr txBox="1"/>
          <p:nvPr/>
        </p:nvSpPr>
        <p:spPr>
          <a:xfrm>
            <a:off x="8697913" y="4345065"/>
            <a:ext cx="884238" cy="923330"/>
          </a:xfrm>
          <a:prstGeom prst="rect">
            <a:avLst/>
          </a:prstGeom>
          <a:noFill/>
        </p:spPr>
        <p:txBody>
          <a:bodyPr wrap="square" rtlCol="0">
            <a:spAutoFit/>
          </a:bodyPr>
          <a:lstStyle/>
          <a:p>
            <a:r>
              <a:rPr lang="en-US" altLang="zh-TW" sz="5400" dirty="0">
                <a:solidFill>
                  <a:srgbClr val="FF0000"/>
                </a:solidFill>
                <a:highlight>
                  <a:srgbClr val="FFFF00"/>
                </a:highlight>
              </a:rPr>
              <a:t>4</a:t>
            </a:r>
            <a:endParaRPr lang="zh-TW" altLang="en-US" sz="5400" dirty="0">
              <a:solidFill>
                <a:srgbClr val="FF0000"/>
              </a:solidFill>
              <a:highlight>
                <a:srgbClr val="FFFF00"/>
              </a:highlight>
            </a:endParaRPr>
          </a:p>
        </p:txBody>
      </p:sp>
    </p:spTree>
    <p:extLst>
      <p:ext uri="{BB962C8B-B14F-4D97-AF65-F5344CB8AC3E}">
        <p14:creationId xmlns:p14="http://schemas.microsoft.com/office/powerpoint/2010/main" val="504374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9"/>
                                        </p:tgtEl>
                                        <p:attrNameLst>
                                          <p:attrName>style.visibility</p:attrName>
                                        </p:attrNameLst>
                                      </p:cBhvr>
                                      <p:to>
                                        <p:strVal val="visible"/>
                                      </p:to>
                                    </p:set>
                                    <p:anim calcmode="lin" valueType="num">
                                      <p:cBhvr additive="base">
                                        <p:cTn id="13" dur="500" fill="hold"/>
                                        <p:tgtEl>
                                          <p:spTgt spid="79"/>
                                        </p:tgtEl>
                                        <p:attrNameLst>
                                          <p:attrName>ppt_x</p:attrName>
                                        </p:attrNameLst>
                                      </p:cBhvr>
                                      <p:tavLst>
                                        <p:tav tm="0">
                                          <p:val>
                                            <p:strVal val="#ppt_x"/>
                                          </p:val>
                                        </p:tav>
                                        <p:tav tm="100000">
                                          <p:val>
                                            <p:strVal val="#ppt_x"/>
                                          </p:val>
                                        </p:tav>
                                      </p:tavLst>
                                    </p:anim>
                                    <p:anim calcmode="lin" valueType="num">
                                      <p:cBhvr additive="base">
                                        <p:cTn id="14" dur="500" fill="hold"/>
                                        <p:tgtEl>
                                          <p:spTgt spid="7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80"/>
                                        </p:tgtEl>
                                        <p:attrNameLst>
                                          <p:attrName>style.visibility</p:attrName>
                                        </p:attrNameLst>
                                      </p:cBhvr>
                                      <p:to>
                                        <p:strVal val="visible"/>
                                      </p:to>
                                    </p:set>
                                    <p:anim calcmode="lin" valueType="num">
                                      <p:cBhvr additive="base">
                                        <p:cTn id="19" dur="500" fill="hold"/>
                                        <p:tgtEl>
                                          <p:spTgt spid="80"/>
                                        </p:tgtEl>
                                        <p:attrNameLst>
                                          <p:attrName>ppt_x</p:attrName>
                                        </p:attrNameLst>
                                      </p:cBhvr>
                                      <p:tavLst>
                                        <p:tav tm="0">
                                          <p:val>
                                            <p:strVal val="1+#ppt_w/2"/>
                                          </p:val>
                                        </p:tav>
                                        <p:tav tm="100000">
                                          <p:val>
                                            <p:strVal val="#ppt_x"/>
                                          </p:val>
                                        </p:tav>
                                      </p:tavLst>
                                    </p:anim>
                                    <p:anim calcmode="lin" valueType="num">
                                      <p:cBhvr additive="base">
                                        <p:cTn id="20" dur="500" fill="hold"/>
                                        <p:tgtEl>
                                          <p:spTgt spid="80"/>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1"/>
                                        </p:tgtEl>
                                        <p:attrNameLst>
                                          <p:attrName>style.visibility</p:attrName>
                                        </p:attrNameLst>
                                      </p:cBhvr>
                                      <p:to>
                                        <p:strVal val="visible"/>
                                      </p:to>
                                    </p:set>
                                    <p:anim calcmode="lin" valueType="num">
                                      <p:cBhvr additive="base">
                                        <p:cTn id="25" dur="500" fill="hold"/>
                                        <p:tgtEl>
                                          <p:spTgt spid="81"/>
                                        </p:tgtEl>
                                        <p:attrNameLst>
                                          <p:attrName>ppt_x</p:attrName>
                                        </p:attrNameLst>
                                      </p:cBhvr>
                                      <p:tavLst>
                                        <p:tav tm="0">
                                          <p:val>
                                            <p:strVal val="#ppt_x"/>
                                          </p:val>
                                        </p:tav>
                                        <p:tav tm="100000">
                                          <p:val>
                                            <p:strVal val="#ppt_x"/>
                                          </p:val>
                                        </p:tav>
                                      </p:tavLst>
                                    </p:anim>
                                    <p:anim calcmode="lin" valueType="num">
                                      <p:cBhvr additive="base">
                                        <p:cTn id="26" dur="500" fill="hold"/>
                                        <p:tgtEl>
                                          <p:spTgt spid="8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9" grpId="0"/>
      <p:bldP spid="80" grpId="0"/>
      <p:bldP spid="8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F4E3464-1D43-47E1-9EBB-A5D3681A9C59}"/>
              </a:ext>
            </a:extLst>
          </p:cNvPr>
          <p:cNvSpPr>
            <a:spLocks noGrp="1"/>
          </p:cNvSpPr>
          <p:nvPr>
            <p:ph type="title"/>
          </p:nvPr>
        </p:nvSpPr>
        <p:spPr/>
        <p:txBody>
          <a:bodyPr/>
          <a:lstStyle/>
          <a:p>
            <a:r>
              <a:rPr lang="zh-TW" altLang="en-US" dirty="0">
                <a:latin typeface="微軟正黑體" panose="020B0604030504040204" pitchFamily="34" charset="-120"/>
                <a:ea typeface="微軟正黑體" panose="020B0604030504040204" pitchFamily="34" charset="-120"/>
              </a:rPr>
              <a:t>壓力支援網</a:t>
            </a:r>
          </a:p>
        </p:txBody>
      </p:sp>
      <p:pic>
        <p:nvPicPr>
          <p:cNvPr id="5" name="內容版面配置區 4" descr="一張含有 刺青 的圖片&#10;&#10;自動產生的描述">
            <a:extLst>
              <a:ext uri="{FF2B5EF4-FFF2-40B4-BE49-F238E27FC236}">
                <a16:creationId xmlns:a16="http://schemas.microsoft.com/office/drawing/2014/main" id="{645EF81A-D1AD-4581-86FA-00AEDD4F7D86}"/>
              </a:ext>
            </a:extLst>
          </p:cNvPr>
          <p:cNvPicPr>
            <a:picLocks noGrp="1" noChangeAspect="1"/>
          </p:cNvPicPr>
          <p:nvPr>
            <p:ph idx="1"/>
          </p:nvPr>
        </p:nvPicPr>
        <p:blipFill>
          <a:blip r:embed="rId2"/>
          <a:stretch>
            <a:fillRect/>
          </a:stretch>
        </p:blipFill>
        <p:spPr>
          <a:xfrm>
            <a:off x="5022620" y="226349"/>
            <a:ext cx="3344632" cy="2123576"/>
          </a:xfrm>
        </p:spPr>
      </p:pic>
      <p:sp>
        <p:nvSpPr>
          <p:cNvPr id="6" name="文字方塊 5">
            <a:extLst>
              <a:ext uri="{FF2B5EF4-FFF2-40B4-BE49-F238E27FC236}">
                <a16:creationId xmlns:a16="http://schemas.microsoft.com/office/drawing/2014/main" id="{ADC3F01B-FE5E-455E-AFF9-8D719A86505C}"/>
              </a:ext>
            </a:extLst>
          </p:cNvPr>
          <p:cNvSpPr txBox="1"/>
          <p:nvPr/>
        </p:nvSpPr>
        <p:spPr>
          <a:xfrm>
            <a:off x="8911558" y="1057304"/>
            <a:ext cx="1936955" cy="461665"/>
          </a:xfrm>
          <a:prstGeom prst="rect">
            <a:avLst/>
          </a:prstGeom>
          <a:noFill/>
        </p:spPr>
        <p:txBody>
          <a:bodyPr wrap="square" rtlCol="0">
            <a:spAutoFit/>
          </a:bodyPr>
          <a:lstStyle/>
          <a:p>
            <a:r>
              <a:rPr lang="en-US" altLang="zh-TW" sz="2400" dirty="0">
                <a:latin typeface="Comic Sans MS" panose="030F0702030302020204" pitchFamily="66" charset="0"/>
              </a:rPr>
              <a:t>Friends</a:t>
            </a:r>
            <a:endParaRPr lang="zh-TW" altLang="en-US" sz="2400" dirty="0">
              <a:latin typeface="Comic Sans MS" panose="030F0702030302020204" pitchFamily="66" charset="0"/>
            </a:endParaRPr>
          </a:p>
        </p:txBody>
      </p:sp>
      <p:pic>
        <p:nvPicPr>
          <p:cNvPr id="8" name="圖片 7" descr="一張含有 美工圖案 的圖片&#10;&#10;自動產生的描述">
            <a:extLst>
              <a:ext uri="{FF2B5EF4-FFF2-40B4-BE49-F238E27FC236}">
                <a16:creationId xmlns:a16="http://schemas.microsoft.com/office/drawing/2014/main" id="{310BE993-9C2E-4D86-8A35-3A8C4B3AF91A}"/>
              </a:ext>
            </a:extLst>
          </p:cNvPr>
          <p:cNvPicPr>
            <a:picLocks noChangeAspect="1"/>
          </p:cNvPicPr>
          <p:nvPr/>
        </p:nvPicPr>
        <p:blipFill>
          <a:blip r:embed="rId3"/>
          <a:stretch>
            <a:fillRect/>
          </a:stretch>
        </p:blipFill>
        <p:spPr>
          <a:xfrm>
            <a:off x="8367251" y="2461720"/>
            <a:ext cx="3660365" cy="2064446"/>
          </a:xfrm>
          <a:prstGeom prst="rect">
            <a:avLst/>
          </a:prstGeom>
        </p:spPr>
      </p:pic>
      <p:sp>
        <p:nvSpPr>
          <p:cNvPr id="9" name="文字方塊 8">
            <a:extLst>
              <a:ext uri="{FF2B5EF4-FFF2-40B4-BE49-F238E27FC236}">
                <a16:creationId xmlns:a16="http://schemas.microsoft.com/office/drawing/2014/main" id="{E409D5F7-8B22-4F87-BA47-4232957806EB}"/>
              </a:ext>
            </a:extLst>
          </p:cNvPr>
          <p:cNvSpPr txBox="1"/>
          <p:nvPr/>
        </p:nvSpPr>
        <p:spPr>
          <a:xfrm>
            <a:off x="6974603" y="3297985"/>
            <a:ext cx="1936955" cy="461665"/>
          </a:xfrm>
          <a:prstGeom prst="rect">
            <a:avLst/>
          </a:prstGeom>
          <a:noFill/>
        </p:spPr>
        <p:txBody>
          <a:bodyPr wrap="square" rtlCol="0">
            <a:spAutoFit/>
          </a:bodyPr>
          <a:lstStyle/>
          <a:p>
            <a:r>
              <a:rPr lang="en-US" altLang="zh-TW" sz="2400" dirty="0">
                <a:latin typeface="Comic Sans MS" panose="030F0702030302020204" pitchFamily="66" charset="0"/>
              </a:rPr>
              <a:t>Family</a:t>
            </a:r>
            <a:endParaRPr lang="zh-TW" altLang="en-US" sz="2400" dirty="0">
              <a:latin typeface="Comic Sans MS" panose="030F0702030302020204" pitchFamily="66" charset="0"/>
            </a:endParaRPr>
          </a:p>
        </p:txBody>
      </p:sp>
      <p:pic>
        <p:nvPicPr>
          <p:cNvPr id="11" name="圖片 10" descr="一張含有 文字, 美工圖案, 玩具 的圖片&#10;&#10;自動產生的描述">
            <a:extLst>
              <a:ext uri="{FF2B5EF4-FFF2-40B4-BE49-F238E27FC236}">
                <a16:creationId xmlns:a16="http://schemas.microsoft.com/office/drawing/2014/main" id="{ABA37F41-E6EA-460A-BEA6-1E1D31BF007A}"/>
              </a:ext>
            </a:extLst>
          </p:cNvPr>
          <p:cNvPicPr>
            <a:picLocks noChangeAspect="1"/>
          </p:cNvPicPr>
          <p:nvPr/>
        </p:nvPicPr>
        <p:blipFill>
          <a:blip r:embed="rId4"/>
          <a:stretch>
            <a:fillRect/>
          </a:stretch>
        </p:blipFill>
        <p:spPr>
          <a:xfrm>
            <a:off x="5051285" y="3933825"/>
            <a:ext cx="2171700" cy="2924175"/>
          </a:xfrm>
          <a:prstGeom prst="rect">
            <a:avLst/>
          </a:prstGeom>
        </p:spPr>
      </p:pic>
      <p:sp>
        <p:nvSpPr>
          <p:cNvPr id="12" name="文字方塊 11">
            <a:extLst>
              <a:ext uri="{FF2B5EF4-FFF2-40B4-BE49-F238E27FC236}">
                <a16:creationId xmlns:a16="http://schemas.microsoft.com/office/drawing/2014/main" id="{8BA4D496-DF1B-4414-A7E7-E30A555C60B3}"/>
              </a:ext>
            </a:extLst>
          </p:cNvPr>
          <p:cNvSpPr txBox="1"/>
          <p:nvPr/>
        </p:nvSpPr>
        <p:spPr>
          <a:xfrm>
            <a:off x="7398774" y="5441325"/>
            <a:ext cx="1936955" cy="461665"/>
          </a:xfrm>
          <a:prstGeom prst="rect">
            <a:avLst/>
          </a:prstGeom>
          <a:noFill/>
        </p:spPr>
        <p:txBody>
          <a:bodyPr wrap="square" rtlCol="0">
            <a:spAutoFit/>
          </a:bodyPr>
          <a:lstStyle/>
          <a:p>
            <a:r>
              <a:rPr lang="en-US" altLang="zh-TW" sz="2400" dirty="0">
                <a:latin typeface="Comic Sans MS" panose="030F0702030302020204" pitchFamily="66" charset="0"/>
              </a:rPr>
              <a:t>Teacher</a:t>
            </a:r>
            <a:endParaRPr lang="zh-TW" altLang="en-US" sz="2400" dirty="0">
              <a:latin typeface="Comic Sans MS" panose="030F0702030302020204" pitchFamily="66" charset="0"/>
            </a:endParaRPr>
          </a:p>
        </p:txBody>
      </p:sp>
    </p:spTree>
    <p:extLst>
      <p:ext uri="{BB962C8B-B14F-4D97-AF65-F5344CB8AC3E}">
        <p14:creationId xmlns:p14="http://schemas.microsoft.com/office/powerpoint/2010/main" val="11607674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EA15117-DA72-4C49-94A1-39A72256BFAB}"/>
              </a:ext>
            </a:extLst>
          </p:cNvPr>
          <p:cNvSpPr>
            <a:spLocks noGrp="1"/>
          </p:cNvSpPr>
          <p:nvPr>
            <p:ph type="title"/>
          </p:nvPr>
        </p:nvSpPr>
        <p:spPr/>
        <p:txBody>
          <a:bodyPr>
            <a:normAutofit/>
          </a:bodyPr>
          <a:lstStyle/>
          <a:p>
            <a:r>
              <a:rPr lang="zh-TW" altLang="en-US" dirty="0">
                <a:latin typeface="微軟正黑體" panose="020B0604030504040204" pitchFamily="34" charset="-120"/>
                <a:ea typeface="微軟正黑體" panose="020B0604030504040204" pitchFamily="34" charset="-120"/>
              </a:rPr>
              <a:t>良好生活習慣</a:t>
            </a:r>
          </a:p>
        </p:txBody>
      </p:sp>
      <p:graphicFrame>
        <p:nvGraphicFramePr>
          <p:cNvPr id="7" name="內容版面配置區 6">
            <a:extLst>
              <a:ext uri="{FF2B5EF4-FFF2-40B4-BE49-F238E27FC236}">
                <a16:creationId xmlns:a16="http://schemas.microsoft.com/office/drawing/2014/main" id="{10EF5FED-397D-49C4-AA13-FA3FF9E36336}"/>
              </a:ext>
            </a:extLst>
          </p:cNvPr>
          <p:cNvGraphicFramePr>
            <a:graphicFrameLocks noGrp="1"/>
          </p:cNvGraphicFramePr>
          <p:nvPr>
            <p:ph idx="1"/>
            <p:extLst>
              <p:ext uri="{D42A27DB-BD31-4B8C-83A1-F6EECF244321}">
                <p14:modId xmlns:p14="http://schemas.microsoft.com/office/powerpoint/2010/main" val="2256705501"/>
              </p:ext>
            </p:extLst>
          </p:nvPr>
        </p:nvGraphicFramePr>
        <p:xfrm>
          <a:off x="5118100" y="803275"/>
          <a:ext cx="6281738" cy="52482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18672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BDBA639-2A71-4A60-A71A-FF1836F546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2" name="Group 11">
            <a:extLst>
              <a:ext uri="{FF2B5EF4-FFF2-40B4-BE49-F238E27FC236}">
                <a16:creationId xmlns:a16="http://schemas.microsoft.com/office/drawing/2014/main" id="{5E208A8B-5EBD-4532-BE72-26414FA7CFF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13" name="Freeform 5">
              <a:extLst>
                <a:ext uri="{FF2B5EF4-FFF2-40B4-BE49-F238E27FC236}">
                  <a16:creationId xmlns:a16="http://schemas.microsoft.com/office/drawing/2014/main" id="{15D09196-B338-4AB5-A71B-CFD5FFCA62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 name="Freeform 6">
              <a:extLst>
                <a:ext uri="{FF2B5EF4-FFF2-40B4-BE49-F238E27FC236}">
                  <a16:creationId xmlns:a16="http://schemas.microsoft.com/office/drawing/2014/main" id="{F50B4463-128A-4677-A285-C017E6C543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5" name="Freeform 7">
              <a:extLst>
                <a:ext uri="{FF2B5EF4-FFF2-40B4-BE49-F238E27FC236}">
                  <a16:creationId xmlns:a16="http://schemas.microsoft.com/office/drawing/2014/main" id="{1D9B95CD-F023-4DFA-9678-1E02713F74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6" name="Freeform 8">
              <a:extLst>
                <a:ext uri="{FF2B5EF4-FFF2-40B4-BE49-F238E27FC236}">
                  <a16:creationId xmlns:a16="http://schemas.microsoft.com/office/drawing/2014/main" id="{1DDF47A8-BE7B-43F3-A500-F5A4656D83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7" name="Freeform 9">
              <a:extLst>
                <a:ext uri="{FF2B5EF4-FFF2-40B4-BE49-F238E27FC236}">
                  <a16:creationId xmlns:a16="http://schemas.microsoft.com/office/drawing/2014/main" id="{2DD394DE-76FB-42F8-85F2-FD436F4232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8" name="Freeform 10">
              <a:extLst>
                <a:ext uri="{FF2B5EF4-FFF2-40B4-BE49-F238E27FC236}">
                  <a16:creationId xmlns:a16="http://schemas.microsoft.com/office/drawing/2014/main" id="{B95F2EFB-87E6-4400-AAF3-7EB8B4F156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 name="Freeform 11">
              <a:extLst>
                <a:ext uri="{FF2B5EF4-FFF2-40B4-BE49-F238E27FC236}">
                  <a16:creationId xmlns:a16="http://schemas.microsoft.com/office/drawing/2014/main" id="{1D463476-2BC7-418C-9D6F-51444B11A7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 name="Freeform 12">
              <a:extLst>
                <a:ext uri="{FF2B5EF4-FFF2-40B4-BE49-F238E27FC236}">
                  <a16:creationId xmlns:a16="http://schemas.microsoft.com/office/drawing/2014/main" id="{24011122-2495-478A-81BF-ABBDEA1DA8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1" name="Freeform 13">
              <a:extLst>
                <a:ext uri="{FF2B5EF4-FFF2-40B4-BE49-F238E27FC236}">
                  <a16:creationId xmlns:a16="http://schemas.microsoft.com/office/drawing/2014/main" id="{C79E87C5-E5B3-476B-B539-FC9CF4A33B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2" name="Freeform 14">
              <a:extLst>
                <a:ext uri="{FF2B5EF4-FFF2-40B4-BE49-F238E27FC236}">
                  <a16:creationId xmlns:a16="http://schemas.microsoft.com/office/drawing/2014/main" id="{956029CA-2B38-434D-9044-5FF3A1ECD1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3" name="Freeform 15">
              <a:extLst>
                <a:ext uri="{FF2B5EF4-FFF2-40B4-BE49-F238E27FC236}">
                  <a16:creationId xmlns:a16="http://schemas.microsoft.com/office/drawing/2014/main" id="{9514CFB6-E8DB-43DC-B1CD-9CC2D4B276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4" name="Freeform 16">
              <a:extLst>
                <a:ext uri="{FF2B5EF4-FFF2-40B4-BE49-F238E27FC236}">
                  <a16:creationId xmlns:a16="http://schemas.microsoft.com/office/drawing/2014/main" id="{BD8C1FC8-E550-45BE-9F30-822BAB3781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5" name="Freeform 17">
              <a:extLst>
                <a:ext uri="{FF2B5EF4-FFF2-40B4-BE49-F238E27FC236}">
                  <a16:creationId xmlns:a16="http://schemas.microsoft.com/office/drawing/2014/main" id="{D1646B5D-A7B7-41EC-9591-0E0C0F4F94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 name="Freeform 18">
              <a:extLst>
                <a:ext uri="{FF2B5EF4-FFF2-40B4-BE49-F238E27FC236}">
                  <a16:creationId xmlns:a16="http://schemas.microsoft.com/office/drawing/2014/main" id="{E2118E93-481E-4843-987E-378187AA37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7" name="Freeform 19">
              <a:extLst>
                <a:ext uri="{FF2B5EF4-FFF2-40B4-BE49-F238E27FC236}">
                  <a16:creationId xmlns:a16="http://schemas.microsoft.com/office/drawing/2014/main" id="{77038464-F4E2-47EC-A87F-18469191E3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8" name="Freeform 20">
              <a:extLst>
                <a:ext uri="{FF2B5EF4-FFF2-40B4-BE49-F238E27FC236}">
                  <a16:creationId xmlns:a16="http://schemas.microsoft.com/office/drawing/2014/main" id="{FB3BBEB1-E146-408F-95B7-EE2F269DE1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9" name="Freeform 21">
              <a:extLst>
                <a:ext uri="{FF2B5EF4-FFF2-40B4-BE49-F238E27FC236}">
                  <a16:creationId xmlns:a16="http://schemas.microsoft.com/office/drawing/2014/main" id="{C765B285-56EC-47FC-B116-274EBBD61A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0" name="Freeform 22">
              <a:extLst>
                <a:ext uri="{FF2B5EF4-FFF2-40B4-BE49-F238E27FC236}">
                  <a16:creationId xmlns:a16="http://schemas.microsoft.com/office/drawing/2014/main" id="{CB4A6191-6913-42EA-905E-8A174AE2C9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31" name="Freeform 23">
              <a:extLst>
                <a:ext uri="{FF2B5EF4-FFF2-40B4-BE49-F238E27FC236}">
                  <a16:creationId xmlns:a16="http://schemas.microsoft.com/office/drawing/2014/main" id="{8ADEEF92-F481-475A-845C-5E940F0D55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33" name="Freeform: Shape 32">
            <a:extLst>
              <a:ext uri="{FF2B5EF4-FFF2-40B4-BE49-F238E27FC236}">
                <a16:creationId xmlns:a16="http://schemas.microsoft.com/office/drawing/2014/main" id="{D9C506D7-84CB-4057-A44A-465313E785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31529">
            <a:off x="2173916" y="2448612"/>
            <a:ext cx="4418757" cy="4259609"/>
          </a:xfrm>
          <a:custGeom>
            <a:avLst/>
            <a:gdLst>
              <a:gd name="connsiteX0" fmla="*/ 404107 w 4507111"/>
              <a:gd name="connsiteY0" fmla="*/ 0 h 4344781"/>
              <a:gd name="connsiteX1" fmla="*/ 371857 w 4507111"/>
              <a:gd name="connsiteY1" fmla="*/ 117359 h 4344781"/>
              <a:gd name="connsiteX2" fmla="*/ 307833 w 4507111"/>
              <a:gd name="connsiteY2" fmla="*/ 632970 h 4344781"/>
              <a:gd name="connsiteX3" fmla="*/ 3569418 w 4507111"/>
              <a:gd name="connsiteY3" fmla="*/ 4141149 h 4344781"/>
              <a:gd name="connsiteX4" fmla="*/ 4440861 w 4507111"/>
              <a:gd name="connsiteY4" fmla="*/ 4332480 h 4344781"/>
              <a:gd name="connsiteX5" fmla="*/ 4507111 w 4507111"/>
              <a:gd name="connsiteY5" fmla="*/ 4341752 h 4344781"/>
              <a:gd name="connsiteX6" fmla="*/ 4296045 w 4507111"/>
              <a:gd name="connsiteY6" fmla="*/ 4344781 h 4344781"/>
              <a:gd name="connsiteX7" fmla="*/ 3749565 w 4507111"/>
              <a:gd name="connsiteY7" fmla="*/ 4321853 h 4344781"/>
              <a:gd name="connsiteX8" fmla="*/ 36764 w 4507111"/>
              <a:gd name="connsiteY8" fmla="*/ 1629794 h 4344781"/>
              <a:gd name="connsiteX9" fmla="*/ 300069 w 4507111"/>
              <a:gd name="connsiteY9" fmla="*/ 144750 h 4344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07111" h="4344781">
                <a:moveTo>
                  <a:pt x="404107" y="0"/>
                </a:moveTo>
                <a:lnTo>
                  <a:pt x="371857" y="117359"/>
                </a:lnTo>
                <a:cubicBezTo>
                  <a:pt x="333827" y="278567"/>
                  <a:pt x="311875" y="450459"/>
                  <a:pt x="307833" y="632970"/>
                </a:cubicBezTo>
                <a:cubicBezTo>
                  <a:pt x="264711" y="2579752"/>
                  <a:pt x="2253987" y="3769243"/>
                  <a:pt x="3569418" y="4141149"/>
                </a:cubicBezTo>
                <a:cubicBezTo>
                  <a:pt x="3816061" y="4210881"/>
                  <a:pt x="4114807" y="4279754"/>
                  <a:pt x="4440861" y="4332480"/>
                </a:cubicBezTo>
                <a:lnTo>
                  <a:pt x="4507111" y="4341752"/>
                </a:lnTo>
                <a:lnTo>
                  <a:pt x="4296045" y="4344781"/>
                </a:lnTo>
                <a:cubicBezTo>
                  <a:pt x="4097363" y="4343711"/>
                  <a:pt x="3912623" y="4335104"/>
                  <a:pt x="3749565" y="4321853"/>
                </a:cubicBezTo>
                <a:cubicBezTo>
                  <a:pt x="2445102" y="4215850"/>
                  <a:pt x="356405" y="3466499"/>
                  <a:pt x="36764" y="1629794"/>
                </a:cubicBezTo>
                <a:cubicBezTo>
                  <a:pt x="-63123" y="1055823"/>
                  <a:pt x="45741" y="555869"/>
                  <a:pt x="300069" y="144750"/>
                </a:cubicBez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5" name="Oval 32">
            <a:extLst>
              <a:ext uri="{FF2B5EF4-FFF2-40B4-BE49-F238E27FC236}">
                <a16:creationId xmlns:a16="http://schemas.microsoft.com/office/drawing/2014/main" id="{7842FC68-61FD-4700-8A22-BB8B071884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54579" y="691977"/>
            <a:ext cx="7761923" cy="5343064"/>
          </a:xfrm>
          <a:custGeom>
            <a:avLst/>
            <a:gdLst>
              <a:gd name="connsiteX0" fmla="*/ 0 w 6428838"/>
              <a:gd name="connsiteY0" fmla="*/ 2579031 h 5158062"/>
              <a:gd name="connsiteX1" fmla="*/ 3214419 w 6428838"/>
              <a:gd name="connsiteY1" fmla="*/ 0 h 5158062"/>
              <a:gd name="connsiteX2" fmla="*/ 6428838 w 6428838"/>
              <a:gd name="connsiteY2" fmla="*/ 2579031 h 5158062"/>
              <a:gd name="connsiteX3" fmla="*/ 3214419 w 6428838"/>
              <a:gd name="connsiteY3" fmla="*/ 5158062 h 5158062"/>
              <a:gd name="connsiteX4" fmla="*/ 0 w 6428838"/>
              <a:gd name="connsiteY4" fmla="*/ 2579031 h 5158062"/>
              <a:gd name="connsiteX0" fmla="*/ 3321 w 6432159"/>
              <a:gd name="connsiteY0" fmla="*/ 2647125 h 5226156"/>
              <a:gd name="connsiteX1" fmla="*/ 2789723 w 6432159"/>
              <a:gd name="connsiteY1" fmla="*/ 0 h 5226156"/>
              <a:gd name="connsiteX2" fmla="*/ 6432159 w 6432159"/>
              <a:gd name="connsiteY2" fmla="*/ 2647125 h 5226156"/>
              <a:gd name="connsiteX3" fmla="*/ 3217740 w 6432159"/>
              <a:gd name="connsiteY3" fmla="*/ 5226156 h 5226156"/>
              <a:gd name="connsiteX4" fmla="*/ 3321 w 6432159"/>
              <a:gd name="connsiteY4" fmla="*/ 2647125 h 5226156"/>
              <a:gd name="connsiteX0" fmla="*/ 1953 w 6566979"/>
              <a:gd name="connsiteY0" fmla="*/ 2695803 h 5226224"/>
              <a:gd name="connsiteX1" fmla="*/ 2924543 w 6566979"/>
              <a:gd name="connsiteY1" fmla="*/ 39 h 5226224"/>
              <a:gd name="connsiteX2" fmla="*/ 6566979 w 6566979"/>
              <a:gd name="connsiteY2" fmla="*/ 2647164 h 5226224"/>
              <a:gd name="connsiteX3" fmla="*/ 3352560 w 6566979"/>
              <a:gd name="connsiteY3" fmla="*/ 5226195 h 5226224"/>
              <a:gd name="connsiteX4" fmla="*/ 1953 w 6566979"/>
              <a:gd name="connsiteY4" fmla="*/ 2695803 h 5226224"/>
              <a:gd name="connsiteX0" fmla="*/ 8982 w 6574008"/>
              <a:gd name="connsiteY0" fmla="*/ 2695803 h 5226313"/>
              <a:gd name="connsiteX1" fmla="*/ 2931572 w 6574008"/>
              <a:gd name="connsiteY1" fmla="*/ 39 h 5226313"/>
              <a:gd name="connsiteX2" fmla="*/ 6574008 w 6574008"/>
              <a:gd name="connsiteY2" fmla="*/ 2647164 h 5226313"/>
              <a:gd name="connsiteX3" fmla="*/ 3359589 w 6574008"/>
              <a:gd name="connsiteY3" fmla="*/ 5226195 h 5226313"/>
              <a:gd name="connsiteX4" fmla="*/ 8982 w 6574008"/>
              <a:gd name="connsiteY4" fmla="*/ 2695803 h 5226313"/>
              <a:gd name="connsiteX0" fmla="*/ 11929 w 6576955"/>
              <a:gd name="connsiteY0" fmla="*/ 2695953 h 5226463"/>
              <a:gd name="connsiteX1" fmla="*/ 2934519 w 6576955"/>
              <a:gd name="connsiteY1" fmla="*/ 189 h 5226463"/>
              <a:gd name="connsiteX2" fmla="*/ 6576955 w 6576955"/>
              <a:gd name="connsiteY2" fmla="*/ 2647314 h 5226463"/>
              <a:gd name="connsiteX3" fmla="*/ 3362536 w 6576955"/>
              <a:gd name="connsiteY3" fmla="*/ 5226345 h 5226463"/>
              <a:gd name="connsiteX4" fmla="*/ 11929 w 6576955"/>
              <a:gd name="connsiteY4" fmla="*/ 2695953 h 5226463"/>
              <a:gd name="connsiteX0" fmla="*/ 9262 w 6963394"/>
              <a:gd name="connsiteY0" fmla="*/ 2705797 h 5247356"/>
              <a:gd name="connsiteX1" fmla="*/ 2931852 w 6963394"/>
              <a:gd name="connsiteY1" fmla="*/ 10033 h 5247356"/>
              <a:gd name="connsiteX2" fmla="*/ 6963394 w 6963394"/>
              <a:gd name="connsiteY2" fmla="*/ 3318639 h 5247356"/>
              <a:gd name="connsiteX3" fmla="*/ 3359869 w 6963394"/>
              <a:gd name="connsiteY3" fmla="*/ 5236189 h 5247356"/>
              <a:gd name="connsiteX4" fmla="*/ 9262 w 6963394"/>
              <a:gd name="connsiteY4" fmla="*/ 2705797 h 5247356"/>
              <a:gd name="connsiteX0" fmla="*/ 9262 w 6963394"/>
              <a:gd name="connsiteY0" fmla="*/ 2705797 h 5247356"/>
              <a:gd name="connsiteX1" fmla="*/ 2931852 w 6963394"/>
              <a:gd name="connsiteY1" fmla="*/ 10033 h 5247356"/>
              <a:gd name="connsiteX2" fmla="*/ 6963394 w 6963394"/>
              <a:gd name="connsiteY2" fmla="*/ 3318639 h 5247356"/>
              <a:gd name="connsiteX3" fmla="*/ 3359869 w 6963394"/>
              <a:gd name="connsiteY3" fmla="*/ 5236189 h 5247356"/>
              <a:gd name="connsiteX4" fmla="*/ 9262 w 6963394"/>
              <a:gd name="connsiteY4" fmla="*/ 2705797 h 5247356"/>
              <a:gd name="connsiteX0" fmla="*/ 9262 w 6963394"/>
              <a:gd name="connsiteY0" fmla="*/ 2705797 h 5292159"/>
              <a:gd name="connsiteX1" fmla="*/ 2931852 w 6963394"/>
              <a:gd name="connsiteY1" fmla="*/ 10033 h 5292159"/>
              <a:gd name="connsiteX2" fmla="*/ 6963394 w 6963394"/>
              <a:gd name="connsiteY2" fmla="*/ 3318639 h 5292159"/>
              <a:gd name="connsiteX3" fmla="*/ 3359869 w 6963394"/>
              <a:gd name="connsiteY3" fmla="*/ 5236189 h 5292159"/>
              <a:gd name="connsiteX4" fmla="*/ 9262 w 6963394"/>
              <a:gd name="connsiteY4" fmla="*/ 2705797 h 5292159"/>
              <a:gd name="connsiteX0" fmla="*/ 9262 w 6963394"/>
              <a:gd name="connsiteY0" fmla="*/ 2705797 h 5259961"/>
              <a:gd name="connsiteX1" fmla="*/ 2931852 w 6963394"/>
              <a:gd name="connsiteY1" fmla="*/ 10033 h 5259961"/>
              <a:gd name="connsiteX2" fmla="*/ 6963394 w 6963394"/>
              <a:gd name="connsiteY2" fmla="*/ 3318639 h 5259961"/>
              <a:gd name="connsiteX3" fmla="*/ 3359869 w 6963394"/>
              <a:gd name="connsiteY3" fmla="*/ 5236189 h 5259961"/>
              <a:gd name="connsiteX4" fmla="*/ 9262 w 6963394"/>
              <a:gd name="connsiteY4" fmla="*/ 2705797 h 5259961"/>
              <a:gd name="connsiteX0" fmla="*/ 9557 w 7352795"/>
              <a:gd name="connsiteY0" fmla="*/ 2707501 h 5252013"/>
              <a:gd name="connsiteX1" fmla="*/ 2932147 w 7352795"/>
              <a:gd name="connsiteY1" fmla="*/ 11737 h 5252013"/>
              <a:gd name="connsiteX2" fmla="*/ 7352795 w 7352795"/>
              <a:gd name="connsiteY2" fmla="*/ 3378709 h 5252013"/>
              <a:gd name="connsiteX3" fmla="*/ 3360164 w 7352795"/>
              <a:gd name="connsiteY3" fmla="*/ 5237893 h 5252013"/>
              <a:gd name="connsiteX4" fmla="*/ 9557 w 7352795"/>
              <a:gd name="connsiteY4" fmla="*/ 2707501 h 5252013"/>
              <a:gd name="connsiteX0" fmla="*/ 8078 w 7789061"/>
              <a:gd name="connsiteY0" fmla="*/ 2744796 h 5249051"/>
              <a:gd name="connsiteX1" fmla="*/ 3368413 w 7789061"/>
              <a:gd name="connsiteY1" fmla="*/ 10121 h 5249051"/>
              <a:gd name="connsiteX2" fmla="*/ 7789061 w 7789061"/>
              <a:gd name="connsiteY2" fmla="*/ 3377093 h 5249051"/>
              <a:gd name="connsiteX3" fmla="*/ 3796430 w 7789061"/>
              <a:gd name="connsiteY3" fmla="*/ 5236277 h 5249051"/>
              <a:gd name="connsiteX4" fmla="*/ 8078 w 7789061"/>
              <a:gd name="connsiteY4" fmla="*/ 2744796 h 5249051"/>
              <a:gd name="connsiteX0" fmla="*/ 8078 w 7789061"/>
              <a:gd name="connsiteY0" fmla="*/ 2744796 h 5271741"/>
              <a:gd name="connsiteX1" fmla="*/ 3368413 w 7789061"/>
              <a:gd name="connsiteY1" fmla="*/ 10121 h 5271741"/>
              <a:gd name="connsiteX2" fmla="*/ 7789061 w 7789061"/>
              <a:gd name="connsiteY2" fmla="*/ 3377093 h 5271741"/>
              <a:gd name="connsiteX3" fmla="*/ 3796430 w 7789061"/>
              <a:gd name="connsiteY3" fmla="*/ 5236277 h 5271741"/>
              <a:gd name="connsiteX4" fmla="*/ 8078 w 7789061"/>
              <a:gd name="connsiteY4" fmla="*/ 2744796 h 5271741"/>
              <a:gd name="connsiteX0" fmla="*/ 1055 w 7782038"/>
              <a:gd name="connsiteY0" fmla="*/ 2738806 h 5438018"/>
              <a:gd name="connsiteX1" fmla="*/ 3361390 w 7782038"/>
              <a:gd name="connsiteY1" fmla="*/ 4131 h 5438018"/>
              <a:gd name="connsiteX2" fmla="*/ 7782038 w 7782038"/>
              <a:gd name="connsiteY2" fmla="*/ 3371103 h 5438018"/>
              <a:gd name="connsiteX3" fmla="*/ 3692130 w 7782038"/>
              <a:gd name="connsiteY3" fmla="*/ 5415113 h 5438018"/>
              <a:gd name="connsiteX4" fmla="*/ 1055 w 7782038"/>
              <a:gd name="connsiteY4" fmla="*/ 2738806 h 5438018"/>
              <a:gd name="connsiteX0" fmla="*/ 28883 w 7809866"/>
              <a:gd name="connsiteY0" fmla="*/ 2742147 h 5441359"/>
              <a:gd name="connsiteX1" fmla="*/ 3389218 w 7809866"/>
              <a:gd name="connsiteY1" fmla="*/ 7472 h 5441359"/>
              <a:gd name="connsiteX2" fmla="*/ 7809866 w 7809866"/>
              <a:gd name="connsiteY2" fmla="*/ 3374444 h 5441359"/>
              <a:gd name="connsiteX3" fmla="*/ 3719958 w 7809866"/>
              <a:gd name="connsiteY3" fmla="*/ 5418454 h 5441359"/>
              <a:gd name="connsiteX4" fmla="*/ 28883 w 7809866"/>
              <a:gd name="connsiteY4" fmla="*/ 2742147 h 5441359"/>
              <a:gd name="connsiteX0" fmla="*/ 36549 w 7817532"/>
              <a:gd name="connsiteY0" fmla="*/ 2751085 h 5450297"/>
              <a:gd name="connsiteX1" fmla="*/ 3396884 w 7817532"/>
              <a:gd name="connsiteY1" fmla="*/ 16410 h 5450297"/>
              <a:gd name="connsiteX2" fmla="*/ 7817532 w 7817532"/>
              <a:gd name="connsiteY2" fmla="*/ 3383382 h 5450297"/>
              <a:gd name="connsiteX3" fmla="*/ 3727624 w 7817532"/>
              <a:gd name="connsiteY3" fmla="*/ 5427392 h 5450297"/>
              <a:gd name="connsiteX4" fmla="*/ 36549 w 7817532"/>
              <a:gd name="connsiteY4" fmla="*/ 2751085 h 54502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17532" h="5450297">
                <a:moveTo>
                  <a:pt x="36549" y="2751085"/>
                </a:moveTo>
                <a:cubicBezTo>
                  <a:pt x="-281221" y="925127"/>
                  <a:pt x="1526121" y="-147339"/>
                  <a:pt x="3396884" y="16410"/>
                </a:cubicBezTo>
                <a:cubicBezTo>
                  <a:pt x="5267647" y="180159"/>
                  <a:pt x="7817532" y="1453184"/>
                  <a:pt x="7817532" y="3383382"/>
                </a:cubicBezTo>
                <a:cubicBezTo>
                  <a:pt x="7700800" y="5342763"/>
                  <a:pt x="5024455" y="5532775"/>
                  <a:pt x="3727624" y="5427392"/>
                </a:cubicBezTo>
                <a:cubicBezTo>
                  <a:pt x="2430794" y="5322009"/>
                  <a:pt x="354319" y="4577043"/>
                  <a:pt x="36549" y="2751085"/>
                </a:cubicBezTo>
                <a:close/>
              </a:path>
            </a:pathLst>
          </a:custGeom>
          <a:ln w="152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標題 3">
            <a:extLst>
              <a:ext uri="{FF2B5EF4-FFF2-40B4-BE49-F238E27FC236}">
                <a16:creationId xmlns:a16="http://schemas.microsoft.com/office/drawing/2014/main" id="{F69B0B68-6B97-4926-AE0E-81E2A7036FF2}"/>
              </a:ext>
            </a:extLst>
          </p:cNvPr>
          <p:cNvSpPr>
            <a:spLocks noGrp="1"/>
          </p:cNvSpPr>
          <p:nvPr>
            <p:ph type="ctrTitle"/>
          </p:nvPr>
        </p:nvSpPr>
        <p:spPr>
          <a:xfrm>
            <a:off x="2616277" y="2061838"/>
            <a:ext cx="6959446" cy="1662475"/>
          </a:xfrm>
        </p:spPr>
        <p:txBody>
          <a:bodyPr>
            <a:normAutofit/>
          </a:bodyPr>
          <a:lstStyle/>
          <a:p>
            <a:r>
              <a:rPr lang="en-US" altLang="zh-TW" sz="4800" dirty="0">
                <a:latin typeface="Comic Sans MS" panose="030F0702030302020204" pitchFamily="66" charset="0"/>
              </a:rPr>
              <a:t>Hobby</a:t>
            </a:r>
            <a:endParaRPr lang="zh-TW" altLang="en-US" sz="4800" dirty="0">
              <a:latin typeface="Comic Sans MS" panose="030F0702030302020204" pitchFamily="66" charset="0"/>
            </a:endParaRPr>
          </a:p>
        </p:txBody>
      </p:sp>
      <p:sp>
        <p:nvSpPr>
          <p:cNvPr id="5" name="副標題 4">
            <a:extLst>
              <a:ext uri="{FF2B5EF4-FFF2-40B4-BE49-F238E27FC236}">
                <a16:creationId xmlns:a16="http://schemas.microsoft.com/office/drawing/2014/main" id="{36BB8068-3048-4EA5-9123-77A637C697CA}"/>
              </a:ext>
            </a:extLst>
          </p:cNvPr>
          <p:cNvSpPr>
            <a:spLocks noGrp="1"/>
          </p:cNvSpPr>
          <p:nvPr>
            <p:ph type="subTitle" idx="1"/>
          </p:nvPr>
        </p:nvSpPr>
        <p:spPr>
          <a:xfrm>
            <a:off x="3388938" y="3783690"/>
            <a:ext cx="5414125" cy="1196717"/>
          </a:xfrm>
        </p:spPr>
        <p:txBody>
          <a:bodyPr>
            <a:normAutofit/>
          </a:bodyPr>
          <a:lstStyle/>
          <a:p>
            <a:r>
              <a:rPr lang="zh-TW" altLang="en-US" sz="2000" dirty="0">
                <a:latin typeface="微軟正黑體" panose="020B0604030504040204" pitchFamily="34" charset="-120"/>
                <a:ea typeface="微軟正黑體" panose="020B0604030504040204" pitchFamily="34" charset="-120"/>
              </a:rPr>
              <a:t>興趣</a:t>
            </a:r>
          </a:p>
        </p:txBody>
      </p:sp>
    </p:spTree>
    <p:extLst>
      <p:ext uri="{BB962C8B-B14F-4D97-AF65-F5344CB8AC3E}">
        <p14:creationId xmlns:p14="http://schemas.microsoft.com/office/powerpoint/2010/main" val="1694005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700"/>
                                        <p:tgtEl>
                                          <p:spTgt spid="5">
                                            <p:txEl>
                                              <p:pRg st="0" end="0"/>
                                            </p:txEl>
                                          </p:spTgt>
                                        </p:tgtEl>
                                      </p:cBhvr>
                                    </p:animEffect>
                                  </p:childTnLst>
                                </p:cTn>
                              </p:par>
                              <p:par>
                                <p:cTn id="8" presetID="10" presetClass="entr" presetSubtype="0" fill="hold" grpId="0" nodeType="withEffect">
                                  <p:stCondLst>
                                    <p:cond delay="500"/>
                                  </p:stCondLst>
                                  <p:iterate>
                                    <p:tmPct val="10000"/>
                                  </p:iterate>
                                  <p:childTnLst>
                                    <p:set>
                                      <p:cBhvr>
                                        <p:cTn id="9" dur="1" fill="hold">
                                          <p:stCondLst>
                                            <p:cond delay="0"/>
                                          </p:stCondLst>
                                        </p:cTn>
                                        <p:tgtEl>
                                          <p:spTgt spid="4"/>
                                        </p:tgtEl>
                                        <p:attrNameLst>
                                          <p:attrName>style.visibility</p:attrName>
                                        </p:attrNameLst>
                                      </p:cBhvr>
                                      <p:to>
                                        <p:strVal val="visible"/>
                                      </p:to>
                                    </p:set>
                                    <p:animEffect transition="in" filter="fade">
                                      <p:cBhvr>
                                        <p:cTn id="10" dur="7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75627FE-0AC5-4349-AC08-45A58BEC9B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F87AAF7B-2090-475D-9C3E-FDC03DD87A8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11" name="Freeform 5">
              <a:extLst>
                <a:ext uri="{FF2B5EF4-FFF2-40B4-BE49-F238E27FC236}">
                  <a16:creationId xmlns:a16="http://schemas.microsoft.com/office/drawing/2014/main" id="{F2DCEC33-4B31-44BC-99CB-9E4845DC4C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2" name="Freeform 6">
              <a:extLst>
                <a:ext uri="{FF2B5EF4-FFF2-40B4-BE49-F238E27FC236}">
                  <a16:creationId xmlns:a16="http://schemas.microsoft.com/office/drawing/2014/main" id="{204E0A10-D288-4B22-87A1-737B0A37D1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 name="Freeform 7">
              <a:extLst>
                <a:ext uri="{FF2B5EF4-FFF2-40B4-BE49-F238E27FC236}">
                  <a16:creationId xmlns:a16="http://schemas.microsoft.com/office/drawing/2014/main" id="{9A3E042E-4911-425A-84BB-04BF90D077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 name="Freeform 8">
              <a:extLst>
                <a:ext uri="{FF2B5EF4-FFF2-40B4-BE49-F238E27FC236}">
                  <a16:creationId xmlns:a16="http://schemas.microsoft.com/office/drawing/2014/main" id="{3A49226D-3129-4C5A-9641-3D03BEEA79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5" name="Freeform 9">
              <a:extLst>
                <a:ext uri="{FF2B5EF4-FFF2-40B4-BE49-F238E27FC236}">
                  <a16:creationId xmlns:a16="http://schemas.microsoft.com/office/drawing/2014/main" id="{9CC3C315-B515-4DD8-AC22-9D8417B37F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6" name="Freeform 10">
              <a:extLst>
                <a:ext uri="{FF2B5EF4-FFF2-40B4-BE49-F238E27FC236}">
                  <a16:creationId xmlns:a16="http://schemas.microsoft.com/office/drawing/2014/main" id="{1A961828-F78F-4D56-A98E-037806C637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7" name="Freeform 11">
              <a:extLst>
                <a:ext uri="{FF2B5EF4-FFF2-40B4-BE49-F238E27FC236}">
                  <a16:creationId xmlns:a16="http://schemas.microsoft.com/office/drawing/2014/main" id="{739D4F9D-3728-42C1-8302-452D51321C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8" name="Freeform 12">
              <a:extLst>
                <a:ext uri="{FF2B5EF4-FFF2-40B4-BE49-F238E27FC236}">
                  <a16:creationId xmlns:a16="http://schemas.microsoft.com/office/drawing/2014/main" id="{B4D9647E-354D-4CA8-B4A7-39172E5EAC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 name="Freeform 13">
              <a:extLst>
                <a:ext uri="{FF2B5EF4-FFF2-40B4-BE49-F238E27FC236}">
                  <a16:creationId xmlns:a16="http://schemas.microsoft.com/office/drawing/2014/main" id="{A3EC74E0-5222-4ACC-BCEC-1AA189D3BC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 name="Freeform 14">
              <a:extLst>
                <a:ext uri="{FF2B5EF4-FFF2-40B4-BE49-F238E27FC236}">
                  <a16:creationId xmlns:a16="http://schemas.microsoft.com/office/drawing/2014/main" id="{C0AE72B4-084D-42E6-ABED-5FD4650D4B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1" name="Freeform 15">
              <a:extLst>
                <a:ext uri="{FF2B5EF4-FFF2-40B4-BE49-F238E27FC236}">
                  <a16:creationId xmlns:a16="http://schemas.microsoft.com/office/drawing/2014/main" id="{C9D1F5DD-8D50-4098-8D2B-10E2847527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2" name="Freeform 16">
              <a:extLst>
                <a:ext uri="{FF2B5EF4-FFF2-40B4-BE49-F238E27FC236}">
                  <a16:creationId xmlns:a16="http://schemas.microsoft.com/office/drawing/2014/main" id="{D48F3941-C3C7-4589-AA46-067F6BB2D0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3" name="Freeform 17">
              <a:extLst>
                <a:ext uri="{FF2B5EF4-FFF2-40B4-BE49-F238E27FC236}">
                  <a16:creationId xmlns:a16="http://schemas.microsoft.com/office/drawing/2014/main" id="{C16BBE9A-4BE3-4401-82C5-8041DB14E5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18">
              <a:extLst>
                <a:ext uri="{FF2B5EF4-FFF2-40B4-BE49-F238E27FC236}">
                  <a16:creationId xmlns:a16="http://schemas.microsoft.com/office/drawing/2014/main" id="{06180330-CCD3-4D14-A652-D60C28252D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 name="Freeform 19">
              <a:extLst>
                <a:ext uri="{FF2B5EF4-FFF2-40B4-BE49-F238E27FC236}">
                  <a16:creationId xmlns:a16="http://schemas.microsoft.com/office/drawing/2014/main" id="{616C90F6-4133-43A5-B47C-7750FE2819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 name="Freeform 20">
              <a:extLst>
                <a:ext uri="{FF2B5EF4-FFF2-40B4-BE49-F238E27FC236}">
                  <a16:creationId xmlns:a16="http://schemas.microsoft.com/office/drawing/2014/main" id="{D7C03F90-E828-4414-8A53-92069FFB68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bg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7" name="Freeform 21">
              <a:extLst>
                <a:ext uri="{FF2B5EF4-FFF2-40B4-BE49-F238E27FC236}">
                  <a16:creationId xmlns:a16="http://schemas.microsoft.com/office/drawing/2014/main" id="{6ADDE443-75AA-4F32-A2EE-272C4347CE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bg1">
                  <a:alpha val="35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28" name="Freeform 22">
              <a:extLst>
                <a:ext uri="{FF2B5EF4-FFF2-40B4-BE49-F238E27FC236}">
                  <a16:creationId xmlns:a16="http://schemas.microsoft.com/office/drawing/2014/main" id="{ACD281C1-1D59-453F-A33A-D83E39EB06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9" name="Freeform 23">
              <a:extLst>
                <a:ext uri="{FF2B5EF4-FFF2-40B4-BE49-F238E27FC236}">
                  <a16:creationId xmlns:a16="http://schemas.microsoft.com/office/drawing/2014/main" id="{60217FAC-29FE-4D6B-9BB4-FF41AA7565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0" name="Freeform 24">
              <a:extLst>
                <a:ext uri="{FF2B5EF4-FFF2-40B4-BE49-F238E27FC236}">
                  <a16:creationId xmlns:a16="http://schemas.microsoft.com/office/drawing/2014/main" id="{0D3CC33A-6E36-4A72-9965-8E20FB05D1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1" name="Freeform 25">
              <a:extLst>
                <a:ext uri="{FF2B5EF4-FFF2-40B4-BE49-F238E27FC236}">
                  <a16:creationId xmlns:a16="http://schemas.microsoft.com/office/drawing/2014/main" id="{F128F04E-05CD-4035-A32B-6E9ABAB931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33" name="Rectangle 32">
            <a:extLst>
              <a:ext uri="{FF2B5EF4-FFF2-40B4-BE49-F238E27FC236}">
                <a16:creationId xmlns:a16="http://schemas.microsoft.com/office/drawing/2014/main" id="{BC2574CF-1D35-4994-87BD-5A3378E1AB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578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標題 1">
            <a:extLst>
              <a:ext uri="{FF2B5EF4-FFF2-40B4-BE49-F238E27FC236}">
                <a16:creationId xmlns:a16="http://schemas.microsoft.com/office/drawing/2014/main" id="{64FF3A90-0FFD-462A-8F1E-B065546FD7A4}"/>
              </a:ext>
            </a:extLst>
          </p:cNvPr>
          <p:cNvSpPr>
            <a:spLocks noGrp="1"/>
          </p:cNvSpPr>
          <p:nvPr>
            <p:ph type="title"/>
          </p:nvPr>
        </p:nvSpPr>
        <p:spPr>
          <a:xfrm>
            <a:off x="261939" y="960120"/>
            <a:ext cx="4249216" cy="4171278"/>
          </a:xfrm>
        </p:spPr>
        <p:txBody>
          <a:bodyPr>
            <a:normAutofit/>
          </a:bodyPr>
          <a:lstStyle/>
          <a:p>
            <a:pPr algn="r"/>
            <a:r>
              <a:rPr lang="en-US" altLang="zh-TW" sz="4400" dirty="0">
                <a:solidFill>
                  <a:schemeClr val="tx1"/>
                </a:solidFill>
                <a:latin typeface="Comic Sans MS" panose="030F0702030302020204" pitchFamily="66" charset="0"/>
              </a:rPr>
              <a:t>Listen to music</a:t>
            </a:r>
            <a:br>
              <a:rPr lang="en-US" altLang="zh-TW" sz="4400" dirty="0">
                <a:solidFill>
                  <a:schemeClr val="tx1"/>
                </a:solidFill>
                <a:latin typeface="Comic Sans MS" panose="030F0702030302020204" pitchFamily="66" charset="0"/>
              </a:rPr>
            </a:br>
            <a:r>
              <a:rPr lang="en-US" altLang="zh-TW" sz="4400" dirty="0">
                <a:solidFill>
                  <a:schemeClr val="tx1"/>
                </a:solidFill>
                <a:latin typeface="Comic Sans MS" panose="030F0702030302020204" pitchFamily="66" charset="0"/>
              </a:rPr>
              <a:t>or</a:t>
            </a:r>
            <a:br>
              <a:rPr lang="en-US" altLang="zh-TW" sz="4400" dirty="0">
                <a:solidFill>
                  <a:schemeClr val="tx1"/>
                </a:solidFill>
                <a:latin typeface="Comic Sans MS" panose="030F0702030302020204" pitchFamily="66" charset="0"/>
              </a:rPr>
            </a:br>
            <a:r>
              <a:rPr lang="en-US" altLang="zh-TW" sz="4400" dirty="0">
                <a:solidFill>
                  <a:schemeClr val="tx1"/>
                </a:solidFill>
                <a:latin typeface="Comic Sans MS" panose="030F0702030302020204" pitchFamily="66" charset="0"/>
              </a:rPr>
              <a:t>Sing</a:t>
            </a:r>
            <a:endParaRPr lang="zh-TW" altLang="en-US" sz="4400" dirty="0">
              <a:solidFill>
                <a:schemeClr val="tx1"/>
              </a:solidFill>
              <a:latin typeface="Comic Sans MS" panose="030F0702030302020204" pitchFamily="66" charset="0"/>
            </a:endParaRPr>
          </a:p>
        </p:txBody>
      </p:sp>
      <p:cxnSp>
        <p:nvCxnSpPr>
          <p:cNvPr id="35" name="Straight Connector 34">
            <a:extLst>
              <a:ext uri="{FF2B5EF4-FFF2-40B4-BE49-F238E27FC236}">
                <a16:creationId xmlns:a16="http://schemas.microsoft.com/office/drawing/2014/main" id="{68B6AB33-DFE6-4FE4-94FE-C9E25424AD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52263" y="1200150"/>
            <a:ext cx="0" cy="3543972"/>
          </a:xfrm>
          <a:prstGeom prst="line">
            <a:avLst/>
          </a:prstGeom>
          <a:ln w="12700"/>
        </p:spPr>
        <p:style>
          <a:lnRef idx="1">
            <a:schemeClr val="accent1"/>
          </a:lnRef>
          <a:fillRef idx="0">
            <a:schemeClr val="accent1"/>
          </a:fillRef>
          <a:effectRef idx="0">
            <a:schemeClr val="accent1"/>
          </a:effectRef>
          <a:fontRef idx="minor">
            <a:schemeClr val="tx1"/>
          </a:fontRef>
        </p:style>
      </p:cxnSp>
      <p:pic>
        <p:nvPicPr>
          <p:cNvPr id="5" name="內容版面配置區 4" descr="一張含有 個人, 女性 的圖片&#10;&#10;自動產生的描述">
            <a:extLst>
              <a:ext uri="{FF2B5EF4-FFF2-40B4-BE49-F238E27FC236}">
                <a16:creationId xmlns:a16="http://schemas.microsoft.com/office/drawing/2014/main" id="{226AC33E-AAB4-401D-8A46-2653235BFA46}"/>
              </a:ext>
            </a:extLst>
          </p:cNvPr>
          <p:cNvPicPr>
            <a:picLocks noGrp="1" noChangeAspect="1"/>
          </p:cNvPicPr>
          <p:nvPr>
            <p:ph idx="1"/>
          </p:nvPr>
        </p:nvPicPr>
        <p:blipFill>
          <a:blip r:embed="rId2"/>
          <a:stretch>
            <a:fillRect/>
          </a:stretch>
        </p:blipFill>
        <p:spPr>
          <a:xfrm>
            <a:off x="4983163" y="1414023"/>
            <a:ext cx="6728813" cy="3532627"/>
          </a:xfrm>
        </p:spPr>
      </p:pic>
    </p:spTree>
    <p:extLst>
      <p:ext uri="{BB962C8B-B14F-4D97-AF65-F5344CB8AC3E}">
        <p14:creationId xmlns:p14="http://schemas.microsoft.com/office/powerpoint/2010/main" val="21572621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75627FE-0AC5-4349-AC08-45A58BEC9B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F87AAF7B-2090-475D-9C3E-FDC03DD87A8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11" name="Freeform 5">
              <a:extLst>
                <a:ext uri="{FF2B5EF4-FFF2-40B4-BE49-F238E27FC236}">
                  <a16:creationId xmlns:a16="http://schemas.microsoft.com/office/drawing/2014/main" id="{F2DCEC33-4B31-44BC-99CB-9E4845DC4C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2" name="Freeform 6">
              <a:extLst>
                <a:ext uri="{FF2B5EF4-FFF2-40B4-BE49-F238E27FC236}">
                  <a16:creationId xmlns:a16="http://schemas.microsoft.com/office/drawing/2014/main" id="{204E0A10-D288-4B22-87A1-737B0A37D1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 name="Freeform 7">
              <a:extLst>
                <a:ext uri="{FF2B5EF4-FFF2-40B4-BE49-F238E27FC236}">
                  <a16:creationId xmlns:a16="http://schemas.microsoft.com/office/drawing/2014/main" id="{9A3E042E-4911-425A-84BB-04BF90D077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 name="Freeform 8">
              <a:extLst>
                <a:ext uri="{FF2B5EF4-FFF2-40B4-BE49-F238E27FC236}">
                  <a16:creationId xmlns:a16="http://schemas.microsoft.com/office/drawing/2014/main" id="{3A49226D-3129-4C5A-9641-3D03BEEA79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5" name="Freeform 9">
              <a:extLst>
                <a:ext uri="{FF2B5EF4-FFF2-40B4-BE49-F238E27FC236}">
                  <a16:creationId xmlns:a16="http://schemas.microsoft.com/office/drawing/2014/main" id="{9CC3C315-B515-4DD8-AC22-9D8417B37F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6" name="Freeform 10">
              <a:extLst>
                <a:ext uri="{FF2B5EF4-FFF2-40B4-BE49-F238E27FC236}">
                  <a16:creationId xmlns:a16="http://schemas.microsoft.com/office/drawing/2014/main" id="{1A961828-F78F-4D56-A98E-037806C637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7" name="Freeform 11">
              <a:extLst>
                <a:ext uri="{FF2B5EF4-FFF2-40B4-BE49-F238E27FC236}">
                  <a16:creationId xmlns:a16="http://schemas.microsoft.com/office/drawing/2014/main" id="{739D4F9D-3728-42C1-8302-452D51321C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8" name="Freeform 12">
              <a:extLst>
                <a:ext uri="{FF2B5EF4-FFF2-40B4-BE49-F238E27FC236}">
                  <a16:creationId xmlns:a16="http://schemas.microsoft.com/office/drawing/2014/main" id="{B4D9647E-354D-4CA8-B4A7-39172E5EAC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 name="Freeform 13">
              <a:extLst>
                <a:ext uri="{FF2B5EF4-FFF2-40B4-BE49-F238E27FC236}">
                  <a16:creationId xmlns:a16="http://schemas.microsoft.com/office/drawing/2014/main" id="{A3EC74E0-5222-4ACC-BCEC-1AA189D3BC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 name="Freeform 14">
              <a:extLst>
                <a:ext uri="{FF2B5EF4-FFF2-40B4-BE49-F238E27FC236}">
                  <a16:creationId xmlns:a16="http://schemas.microsoft.com/office/drawing/2014/main" id="{C0AE72B4-084D-42E6-ABED-5FD4650D4B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1" name="Freeform 15">
              <a:extLst>
                <a:ext uri="{FF2B5EF4-FFF2-40B4-BE49-F238E27FC236}">
                  <a16:creationId xmlns:a16="http://schemas.microsoft.com/office/drawing/2014/main" id="{C9D1F5DD-8D50-4098-8D2B-10E2847527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2" name="Freeform 16">
              <a:extLst>
                <a:ext uri="{FF2B5EF4-FFF2-40B4-BE49-F238E27FC236}">
                  <a16:creationId xmlns:a16="http://schemas.microsoft.com/office/drawing/2014/main" id="{D48F3941-C3C7-4589-AA46-067F6BB2D0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3" name="Freeform 17">
              <a:extLst>
                <a:ext uri="{FF2B5EF4-FFF2-40B4-BE49-F238E27FC236}">
                  <a16:creationId xmlns:a16="http://schemas.microsoft.com/office/drawing/2014/main" id="{C16BBE9A-4BE3-4401-82C5-8041DB14E5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18">
              <a:extLst>
                <a:ext uri="{FF2B5EF4-FFF2-40B4-BE49-F238E27FC236}">
                  <a16:creationId xmlns:a16="http://schemas.microsoft.com/office/drawing/2014/main" id="{06180330-CCD3-4D14-A652-D60C28252D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 name="Freeform 19">
              <a:extLst>
                <a:ext uri="{FF2B5EF4-FFF2-40B4-BE49-F238E27FC236}">
                  <a16:creationId xmlns:a16="http://schemas.microsoft.com/office/drawing/2014/main" id="{616C90F6-4133-43A5-B47C-7750FE2819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 name="Freeform 20">
              <a:extLst>
                <a:ext uri="{FF2B5EF4-FFF2-40B4-BE49-F238E27FC236}">
                  <a16:creationId xmlns:a16="http://schemas.microsoft.com/office/drawing/2014/main" id="{D7C03F90-E828-4414-8A53-92069FFB68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bg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7" name="Freeform 21">
              <a:extLst>
                <a:ext uri="{FF2B5EF4-FFF2-40B4-BE49-F238E27FC236}">
                  <a16:creationId xmlns:a16="http://schemas.microsoft.com/office/drawing/2014/main" id="{6ADDE443-75AA-4F32-A2EE-272C4347CE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bg1">
                  <a:alpha val="35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28" name="Freeform 22">
              <a:extLst>
                <a:ext uri="{FF2B5EF4-FFF2-40B4-BE49-F238E27FC236}">
                  <a16:creationId xmlns:a16="http://schemas.microsoft.com/office/drawing/2014/main" id="{ACD281C1-1D59-453F-A33A-D83E39EB06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9" name="Freeform 23">
              <a:extLst>
                <a:ext uri="{FF2B5EF4-FFF2-40B4-BE49-F238E27FC236}">
                  <a16:creationId xmlns:a16="http://schemas.microsoft.com/office/drawing/2014/main" id="{60217FAC-29FE-4D6B-9BB4-FF41AA7565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0" name="Freeform 24">
              <a:extLst>
                <a:ext uri="{FF2B5EF4-FFF2-40B4-BE49-F238E27FC236}">
                  <a16:creationId xmlns:a16="http://schemas.microsoft.com/office/drawing/2014/main" id="{0D3CC33A-6E36-4A72-9965-8E20FB05D1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1" name="Freeform 25">
              <a:extLst>
                <a:ext uri="{FF2B5EF4-FFF2-40B4-BE49-F238E27FC236}">
                  <a16:creationId xmlns:a16="http://schemas.microsoft.com/office/drawing/2014/main" id="{F128F04E-05CD-4035-A32B-6E9ABAB931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33" name="Rectangle 32">
            <a:extLst>
              <a:ext uri="{FF2B5EF4-FFF2-40B4-BE49-F238E27FC236}">
                <a16:creationId xmlns:a16="http://schemas.microsoft.com/office/drawing/2014/main" id="{BC2574CF-1D35-4994-87BD-5A3378E1AB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578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標題 1">
            <a:extLst>
              <a:ext uri="{FF2B5EF4-FFF2-40B4-BE49-F238E27FC236}">
                <a16:creationId xmlns:a16="http://schemas.microsoft.com/office/drawing/2014/main" id="{C9C7D9EE-AEE6-4853-85DA-1A8A4645ACE9}"/>
              </a:ext>
            </a:extLst>
          </p:cNvPr>
          <p:cNvSpPr>
            <a:spLocks noGrp="1"/>
          </p:cNvSpPr>
          <p:nvPr>
            <p:ph type="title"/>
          </p:nvPr>
        </p:nvSpPr>
        <p:spPr>
          <a:xfrm>
            <a:off x="645459" y="960120"/>
            <a:ext cx="3865695" cy="4171278"/>
          </a:xfrm>
        </p:spPr>
        <p:txBody>
          <a:bodyPr>
            <a:normAutofit/>
          </a:bodyPr>
          <a:lstStyle/>
          <a:p>
            <a:pPr algn="r"/>
            <a:r>
              <a:rPr lang="en-US" altLang="zh-TW" sz="4400" dirty="0">
                <a:solidFill>
                  <a:schemeClr val="tx1"/>
                </a:solidFill>
                <a:latin typeface="Comic Sans MS" panose="030F0702030302020204" pitchFamily="66" charset="0"/>
              </a:rPr>
              <a:t>Exercise</a:t>
            </a:r>
            <a:endParaRPr lang="zh-TW" altLang="en-US" sz="4400" dirty="0">
              <a:solidFill>
                <a:schemeClr val="tx1"/>
              </a:solidFill>
              <a:latin typeface="Comic Sans MS" panose="030F0702030302020204" pitchFamily="66" charset="0"/>
            </a:endParaRPr>
          </a:p>
        </p:txBody>
      </p:sp>
      <p:cxnSp>
        <p:nvCxnSpPr>
          <p:cNvPr id="35" name="Straight Connector 34">
            <a:extLst>
              <a:ext uri="{FF2B5EF4-FFF2-40B4-BE49-F238E27FC236}">
                <a16:creationId xmlns:a16="http://schemas.microsoft.com/office/drawing/2014/main" id="{68B6AB33-DFE6-4FE4-94FE-C9E25424AD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52263" y="1200150"/>
            <a:ext cx="0" cy="3543972"/>
          </a:xfrm>
          <a:prstGeom prst="line">
            <a:avLst/>
          </a:prstGeom>
          <a:ln w="12700"/>
        </p:spPr>
        <p:style>
          <a:lnRef idx="1">
            <a:schemeClr val="accent1"/>
          </a:lnRef>
          <a:fillRef idx="0">
            <a:schemeClr val="accent1"/>
          </a:fillRef>
          <a:effectRef idx="0">
            <a:schemeClr val="accent1"/>
          </a:effectRef>
          <a:fontRef idx="minor">
            <a:schemeClr val="tx1"/>
          </a:fontRef>
        </p:style>
      </p:cxnSp>
      <p:pic>
        <p:nvPicPr>
          <p:cNvPr id="5" name="內容版面配置區 4" descr="一張含有 座位, 沙發 的圖片&#10;&#10;自動產生的描述">
            <a:extLst>
              <a:ext uri="{FF2B5EF4-FFF2-40B4-BE49-F238E27FC236}">
                <a16:creationId xmlns:a16="http://schemas.microsoft.com/office/drawing/2014/main" id="{0ED1BBFD-1310-48C3-92D8-CA0B2F15F2AA}"/>
              </a:ext>
            </a:extLst>
          </p:cNvPr>
          <p:cNvPicPr>
            <a:picLocks noGrp="1" noChangeAspect="1"/>
          </p:cNvPicPr>
          <p:nvPr>
            <p:ph idx="1"/>
          </p:nvPr>
        </p:nvPicPr>
        <p:blipFill>
          <a:blip r:embed="rId2"/>
          <a:stretch>
            <a:fillRect/>
          </a:stretch>
        </p:blipFill>
        <p:spPr>
          <a:xfrm>
            <a:off x="5396850" y="242078"/>
            <a:ext cx="2977495" cy="1787269"/>
          </a:xfrm>
        </p:spPr>
      </p:pic>
      <p:pic>
        <p:nvPicPr>
          <p:cNvPr id="9" name="圖片 8">
            <a:extLst>
              <a:ext uri="{FF2B5EF4-FFF2-40B4-BE49-F238E27FC236}">
                <a16:creationId xmlns:a16="http://schemas.microsoft.com/office/drawing/2014/main" id="{32C5A242-355E-4877-BFA1-64259DFAB2F7}"/>
              </a:ext>
            </a:extLst>
          </p:cNvPr>
          <p:cNvPicPr>
            <a:picLocks noChangeAspect="1"/>
          </p:cNvPicPr>
          <p:nvPr/>
        </p:nvPicPr>
        <p:blipFill rotWithShape="1">
          <a:blip r:embed="rId3"/>
          <a:srcRect b="14000"/>
          <a:stretch/>
        </p:blipFill>
        <p:spPr>
          <a:xfrm>
            <a:off x="5090590" y="3306684"/>
            <a:ext cx="2149476" cy="2174764"/>
          </a:xfrm>
          <a:prstGeom prst="rect">
            <a:avLst/>
          </a:prstGeom>
        </p:spPr>
      </p:pic>
      <p:pic>
        <p:nvPicPr>
          <p:cNvPr id="34" name="圖片 33" descr="一張含有 運動, 室外, 體育競賽 的圖片&#10;&#10;自動產生的描述">
            <a:extLst>
              <a:ext uri="{FF2B5EF4-FFF2-40B4-BE49-F238E27FC236}">
                <a16:creationId xmlns:a16="http://schemas.microsoft.com/office/drawing/2014/main" id="{89070F15-6A63-438D-904D-D7414BF174FE}"/>
              </a:ext>
            </a:extLst>
          </p:cNvPr>
          <p:cNvPicPr>
            <a:picLocks noChangeAspect="1"/>
          </p:cNvPicPr>
          <p:nvPr/>
        </p:nvPicPr>
        <p:blipFill>
          <a:blip r:embed="rId4"/>
          <a:stretch>
            <a:fillRect/>
          </a:stretch>
        </p:blipFill>
        <p:spPr>
          <a:xfrm>
            <a:off x="8740407" y="1844675"/>
            <a:ext cx="3085531" cy="2045841"/>
          </a:xfrm>
          <a:prstGeom prst="rect">
            <a:avLst/>
          </a:prstGeom>
        </p:spPr>
      </p:pic>
      <p:pic>
        <p:nvPicPr>
          <p:cNvPr id="37" name="圖片 36" descr="一張含有 草, 運動, 體育競賽, 室外 的圖片&#10;&#10;自動產生的描述">
            <a:extLst>
              <a:ext uri="{FF2B5EF4-FFF2-40B4-BE49-F238E27FC236}">
                <a16:creationId xmlns:a16="http://schemas.microsoft.com/office/drawing/2014/main" id="{7005835E-E98B-4CA2-8150-5245013AEA35}"/>
              </a:ext>
            </a:extLst>
          </p:cNvPr>
          <p:cNvPicPr>
            <a:picLocks noChangeAspect="1"/>
          </p:cNvPicPr>
          <p:nvPr/>
        </p:nvPicPr>
        <p:blipFill>
          <a:blip r:embed="rId5"/>
          <a:stretch>
            <a:fillRect/>
          </a:stretch>
        </p:blipFill>
        <p:spPr>
          <a:xfrm>
            <a:off x="8152377" y="4394066"/>
            <a:ext cx="3231126" cy="2154084"/>
          </a:xfrm>
          <a:prstGeom prst="rect">
            <a:avLst/>
          </a:prstGeom>
        </p:spPr>
      </p:pic>
    </p:spTree>
    <p:extLst>
      <p:ext uri="{BB962C8B-B14F-4D97-AF65-F5344CB8AC3E}">
        <p14:creationId xmlns:p14="http://schemas.microsoft.com/office/powerpoint/2010/main" val="19228430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a:extLst>
              <a:ext uri="{FF2B5EF4-FFF2-40B4-BE49-F238E27FC236}">
                <a16:creationId xmlns:a16="http://schemas.microsoft.com/office/drawing/2014/main" id="{E6555162-905A-45ED-9C20-5675DF6D6AC5}"/>
              </a:ext>
            </a:extLst>
          </p:cNvPr>
          <p:cNvSpPr>
            <a:spLocks noGrp="1"/>
          </p:cNvSpPr>
          <p:nvPr>
            <p:ph type="title"/>
          </p:nvPr>
        </p:nvSpPr>
        <p:spPr/>
        <p:txBody>
          <a:bodyPr/>
          <a:lstStyle/>
          <a:p>
            <a:r>
              <a:rPr lang="en-US" altLang="zh-TW" dirty="0">
                <a:latin typeface="Comic Sans MS" panose="030F0702030302020204" pitchFamily="66" charset="0"/>
              </a:rPr>
              <a:t>What is </a:t>
            </a:r>
            <a:r>
              <a:rPr lang="en-US" altLang="zh-TW" b="1" u="sng" dirty="0">
                <a:latin typeface="Comic Sans MS" panose="030F0702030302020204" pitchFamily="66" charset="0"/>
              </a:rPr>
              <a:t>pressure</a:t>
            </a:r>
            <a:r>
              <a:rPr lang="en-US" altLang="zh-TW" dirty="0">
                <a:latin typeface="Comic Sans MS" panose="030F0702030302020204" pitchFamily="66" charset="0"/>
              </a:rPr>
              <a:t>?</a:t>
            </a:r>
            <a:br>
              <a:rPr lang="en-US" altLang="zh-TW" dirty="0">
                <a:latin typeface="Comic Sans MS" panose="030F0702030302020204" pitchFamily="66" charset="0"/>
              </a:rPr>
            </a:br>
            <a:r>
              <a:rPr lang="en-US" altLang="zh-TW" dirty="0">
                <a:latin typeface="Comic Sans MS" panose="030F0702030302020204" pitchFamily="66" charset="0"/>
              </a:rPr>
              <a:t>What is </a:t>
            </a:r>
            <a:r>
              <a:rPr lang="en-US" altLang="zh-TW" b="1" u="sng" dirty="0">
                <a:latin typeface="Comic Sans MS" panose="030F0702030302020204" pitchFamily="66" charset="0"/>
              </a:rPr>
              <a:t>stress</a:t>
            </a:r>
            <a:r>
              <a:rPr lang="en-US" altLang="zh-TW" dirty="0">
                <a:latin typeface="Comic Sans MS" panose="030F0702030302020204" pitchFamily="66" charset="0"/>
              </a:rPr>
              <a:t>?</a:t>
            </a:r>
            <a:endParaRPr lang="zh-TW" altLang="en-US" dirty="0">
              <a:latin typeface="Comic Sans MS" panose="030F0702030302020204" pitchFamily="66" charset="0"/>
            </a:endParaRPr>
          </a:p>
        </p:txBody>
      </p:sp>
      <p:pic>
        <p:nvPicPr>
          <p:cNvPr id="7" name="圖片 6" descr="一張含有 文字 的圖片&#10;&#10;自動產生的描述">
            <a:extLst>
              <a:ext uri="{FF2B5EF4-FFF2-40B4-BE49-F238E27FC236}">
                <a16:creationId xmlns:a16="http://schemas.microsoft.com/office/drawing/2014/main" id="{946DDDA1-15CE-4066-B577-DFFEBEFE216D}"/>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8551" l="10000" r="90000">
                        <a14:foregroundMark x1="59125" y1="75507" x2="41375" y2="71884"/>
                        <a14:foregroundMark x1="41375" y1="71884" x2="44625" y2="70435"/>
                        <a14:foregroundMark x1="38375" y1="93478" x2="62625" y2="94058"/>
                        <a14:foregroundMark x1="31125" y1="78841" x2="27500" y2="98551"/>
                        <a14:foregroundMark x1="75000" y1="52899" x2="70500" y2="61594"/>
                        <a14:foregroundMark x1="70500" y1="61594" x2="70250" y2="61739"/>
                        <a14:foregroundMark x1="68625" y1="64493" x2="68500" y2="65217"/>
                        <a14:foregroundMark x1="71625" y1="75072" x2="72125" y2="74493"/>
                        <a14:foregroundMark x1="75000" y1="72464" x2="84250" y2="68551"/>
                        <a14:foregroundMark x1="84250" y1="68551" x2="80625" y2="66087"/>
                        <a14:foregroundMark x1="61500" y1="50870" x2="57250" y2="58696"/>
                        <a14:foregroundMark x1="44000" y1="37536" x2="50250" y2="41159"/>
                        <a14:foregroundMark x1="50250" y1="41159" x2="45750" y2="48841"/>
                        <a14:foregroundMark x1="45750" y1="48841" x2="46500" y2="54783"/>
                        <a14:foregroundMark x1="33250" y1="47681" x2="38125" y2="53913"/>
                        <a14:foregroundMark x1="32375" y1="59275" x2="33875" y2="61159"/>
                        <a14:foregroundMark x1="22500" y1="47246" x2="22875" y2="57826"/>
                        <a14:foregroundMark x1="22875" y1="57826" x2="24750" y2="63913"/>
                        <a14:foregroundMark x1="30625" y1="27826" x2="30250" y2="31884"/>
                        <a14:foregroundMark x1="57625" y1="23043" x2="55250" y2="26812"/>
                        <a14:foregroundMark x1="31250" y1="34493" x2="31250" y2="34493"/>
                        <a14:foregroundMark x1="27000" y1="66812" x2="25875" y2="67681"/>
                        <a14:foregroundMark x1="18875" y1="77246" x2="24000" y2="82464"/>
                        <a14:foregroundMark x1="24000" y1="82464" x2="24000" y2="82464"/>
                        <a14:foregroundMark x1="67875" y1="34928" x2="65500" y2="42029"/>
                        <a14:foregroundMark x1="87750" y1="53333" x2="81250" y2="58841"/>
                        <a14:foregroundMark x1="80250" y1="81159" x2="84500" y2="80725"/>
                        <a14:foregroundMark x1="36500" y1="62899" x2="36250" y2="62899"/>
                      </a14:backgroundRemoval>
                    </a14:imgEffect>
                  </a14:imgLayer>
                </a14:imgProps>
              </a:ext>
            </a:extLst>
          </a:blip>
          <a:stretch>
            <a:fillRect/>
          </a:stretch>
        </p:blipFill>
        <p:spPr>
          <a:xfrm>
            <a:off x="4321177" y="3807940"/>
            <a:ext cx="3536302" cy="3050060"/>
          </a:xfrm>
          <a:prstGeom prst="rect">
            <a:avLst/>
          </a:prstGeom>
        </p:spPr>
      </p:pic>
    </p:spTree>
    <p:extLst>
      <p:ext uri="{BB962C8B-B14F-4D97-AF65-F5344CB8AC3E}">
        <p14:creationId xmlns:p14="http://schemas.microsoft.com/office/powerpoint/2010/main" val="37671224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75627FE-0AC5-4349-AC08-45A58BEC9B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F87AAF7B-2090-475D-9C3E-FDC03DD87A8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11" name="Freeform 5">
              <a:extLst>
                <a:ext uri="{FF2B5EF4-FFF2-40B4-BE49-F238E27FC236}">
                  <a16:creationId xmlns:a16="http://schemas.microsoft.com/office/drawing/2014/main" id="{F2DCEC33-4B31-44BC-99CB-9E4845DC4C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2" name="Freeform 6">
              <a:extLst>
                <a:ext uri="{FF2B5EF4-FFF2-40B4-BE49-F238E27FC236}">
                  <a16:creationId xmlns:a16="http://schemas.microsoft.com/office/drawing/2014/main" id="{204E0A10-D288-4B22-87A1-737B0A37D1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 name="Freeform 7">
              <a:extLst>
                <a:ext uri="{FF2B5EF4-FFF2-40B4-BE49-F238E27FC236}">
                  <a16:creationId xmlns:a16="http://schemas.microsoft.com/office/drawing/2014/main" id="{9A3E042E-4911-425A-84BB-04BF90D077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 name="Freeform 8">
              <a:extLst>
                <a:ext uri="{FF2B5EF4-FFF2-40B4-BE49-F238E27FC236}">
                  <a16:creationId xmlns:a16="http://schemas.microsoft.com/office/drawing/2014/main" id="{3A49226D-3129-4C5A-9641-3D03BEEA79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5" name="Freeform 9">
              <a:extLst>
                <a:ext uri="{FF2B5EF4-FFF2-40B4-BE49-F238E27FC236}">
                  <a16:creationId xmlns:a16="http://schemas.microsoft.com/office/drawing/2014/main" id="{9CC3C315-B515-4DD8-AC22-9D8417B37F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6" name="Freeform 10">
              <a:extLst>
                <a:ext uri="{FF2B5EF4-FFF2-40B4-BE49-F238E27FC236}">
                  <a16:creationId xmlns:a16="http://schemas.microsoft.com/office/drawing/2014/main" id="{1A961828-F78F-4D56-A98E-037806C637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7" name="Freeform 11">
              <a:extLst>
                <a:ext uri="{FF2B5EF4-FFF2-40B4-BE49-F238E27FC236}">
                  <a16:creationId xmlns:a16="http://schemas.microsoft.com/office/drawing/2014/main" id="{739D4F9D-3728-42C1-8302-452D51321C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8" name="Freeform 12">
              <a:extLst>
                <a:ext uri="{FF2B5EF4-FFF2-40B4-BE49-F238E27FC236}">
                  <a16:creationId xmlns:a16="http://schemas.microsoft.com/office/drawing/2014/main" id="{B4D9647E-354D-4CA8-B4A7-39172E5EAC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 name="Freeform 13">
              <a:extLst>
                <a:ext uri="{FF2B5EF4-FFF2-40B4-BE49-F238E27FC236}">
                  <a16:creationId xmlns:a16="http://schemas.microsoft.com/office/drawing/2014/main" id="{A3EC74E0-5222-4ACC-BCEC-1AA189D3BC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 name="Freeform 14">
              <a:extLst>
                <a:ext uri="{FF2B5EF4-FFF2-40B4-BE49-F238E27FC236}">
                  <a16:creationId xmlns:a16="http://schemas.microsoft.com/office/drawing/2014/main" id="{C0AE72B4-084D-42E6-ABED-5FD4650D4B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1" name="Freeform 15">
              <a:extLst>
                <a:ext uri="{FF2B5EF4-FFF2-40B4-BE49-F238E27FC236}">
                  <a16:creationId xmlns:a16="http://schemas.microsoft.com/office/drawing/2014/main" id="{C9D1F5DD-8D50-4098-8D2B-10E2847527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2" name="Freeform 16">
              <a:extLst>
                <a:ext uri="{FF2B5EF4-FFF2-40B4-BE49-F238E27FC236}">
                  <a16:creationId xmlns:a16="http://schemas.microsoft.com/office/drawing/2014/main" id="{D48F3941-C3C7-4589-AA46-067F6BB2D0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3" name="Freeform 17">
              <a:extLst>
                <a:ext uri="{FF2B5EF4-FFF2-40B4-BE49-F238E27FC236}">
                  <a16:creationId xmlns:a16="http://schemas.microsoft.com/office/drawing/2014/main" id="{C16BBE9A-4BE3-4401-82C5-8041DB14E5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18">
              <a:extLst>
                <a:ext uri="{FF2B5EF4-FFF2-40B4-BE49-F238E27FC236}">
                  <a16:creationId xmlns:a16="http://schemas.microsoft.com/office/drawing/2014/main" id="{06180330-CCD3-4D14-A652-D60C28252D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 name="Freeform 19">
              <a:extLst>
                <a:ext uri="{FF2B5EF4-FFF2-40B4-BE49-F238E27FC236}">
                  <a16:creationId xmlns:a16="http://schemas.microsoft.com/office/drawing/2014/main" id="{616C90F6-4133-43A5-B47C-7750FE2819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 name="Freeform 20">
              <a:extLst>
                <a:ext uri="{FF2B5EF4-FFF2-40B4-BE49-F238E27FC236}">
                  <a16:creationId xmlns:a16="http://schemas.microsoft.com/office/drawing/2014/main" id="{D7C03F90-E828-4414-8A53-92069FFB68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bg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7" name="Freeform 21">
              <a:extLst>
                <a:ext uri="{FF2B5EF4-FFF2-40B4-BE49-F238E27FC236}">
                  <a16:creationId xmlns:a16="http://schemas.microsoft.com/office/drawing/2014/main" id="{6ADDE443-75AA-4F32-A2EE-272C4347CE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bg1">
                  <a:alpha val="35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28" name="Freeform 22">
              <a:extLst>
                <a:ext uri="{FF2B5EF4-FFF2-40B4-BE49-F238E27FC236}">
                  <a16:creationId xmlns:a16="http://schemas.microsoft.com/office/drawing/2014/main" id="{ACD281C1-1D59-453F-A33A-D83E39EB06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9" name="Freeform 23">
              <a:extLst>
                <a:ext uri="{FF2B5EF4-FFF2-40B4-BE49-F238E27FC236}">
                  <a16:creationId xmlns:a16="http://schemas.microsoft.com/office/drawing/2014/main" id="{60217FAC-29FE-4D6B-9BB4-FF41AA7565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0" name="Freeform 24">
              <a:extLst>
                <a:ext uri="{FF2B5EF4-FFF2-40B4-BE49-F238E27FC236}">
                  <a16:creationId xmlns:a16="http://schemas.microsoft.com/office/drawing/2014/main" id="{0D3CC33A-6E36-4A72-9965-8E20FB05D1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1" name="Freeform 25">
              <a:extLst>
                <a:ext uri="{FF2B5EF4-FFF2-40B4-BE49-F238E27FC236}">
                  <a16:creationId xmlns:a16="http://schemas.microsoft.com/office/drawing/2014/main" id="{F128F04E-05CD-4035-A32B-6E9ABAB931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33" name="Rectangle 32">
            <a:extLst>
              <a:ext uri="{FF2B5EF4-FFF2-40B4-BE49-F238E27FC236}">
                <a16:creationId xmlns:a16="http://schemas.microsoft.com/office/drawing/2014/main" id="{BC2574CF-1D35-4994-87BD-5A3378E1AB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578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標題 1">
            <a:extLst>
              <a:ext uri="{FF2B5EF4-FFF2-40B4-BE49-F238E27FC236}">
                <a16:creationId xmlns:a16="http://schemas.microsoft.com/office/drawing/2014/main" id="{F9F171C0-3B26-45D2-9B1C-3BD08B9311D4}"/>
              </a:ext>
            </a:extLst>
          </p:cNvPr>
          <p:cNvSpPr>
            <a:spLocks noGrp="1"/>
          </p:cNvSpPr>
          <p:nvPr>
            <p:ph type="title"/>
          </p:nvPr>
        </p:nvSpPr>
        <p:spPr>
          <a:xfrm>
            <a:off x="645459" y="960120"/>
            <a:ext cx="3865695" cy="4171278"/>
          </a:xfrm>
        </p:spPr>
        <p:txBody>
          <a:bodyPr>
            <a:normAutofit/>
          </a:bodyPr>
          <a:lstStyle/>
          <a:p>
            <a:pPr algn="r"/>
            <a:r>
              <a:rPr lang="en-US" altLang="zh-TW" sz="4400" dirty="0">
                <a:solidFill>
                  <a:schemeClr val="tx1"/>
                </a:solidFill>
                <a:latin typeface="Comic Sans MS" panose="030F0702030302020204" pitchFamily="66" charset="0"/>
              </a:rPr>
              <a:t>Read books</a:t>
            </a:r>
            <a:endParaRPr lang="zh-TW" altLang="en-US" sz="4400" dirty="0">
              <a:solidFill>
                <a:schemeClr val="tx1"/>
              </a:solidFill>
              <a:latin typeface="Comic Sans MS" panose="030F0702030302020204" pitchFamily="66" charset="0"/>
            </a:endParaRPr>
          </a:p>
        </p:txBody>
      </p:sp>
      <p:cxnSp>
        <p:nvCxnSpPr>
          <p:cNvPr id="35" name="Straight Connector 34">
            <a:extLst>
              <a:ext uri="{FF2B5EF4-FFF2-40B4-BE49-F238E27FC236}">
                <a16:creationId xmlns:a16="http://schemas.microsoft.com/office/drawing/2014/main" id="{68B6AB33-DFE6-4FE4-94FE-C9E25424AD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52263" y="1200150"/>
            <a:ext cx="0" cy="3543972"/>
          </a:xfrm>
          <a:prstGeom prst="line">
            <a:avLst/>
          </a:prstGeom>
          <a:ln w="12700"/>
        </p:spPr>
        <p:style>
          <a:lnRef idx="1">
            <a:schemeClr val="accent1"/>
          </a:lnRef>
          <a:fillRef idx="0">
            <a:schemeClr val="accent1"/>
          </a:fillRef>
          <a:effectRef idx="0">
            <a:schemeClr val="accent1"/>
          </a:effectRef>
          <a:fontRef idx="minor">
            <a:schemeClr val="tx1"/>
          </a:fontRef>
        </p:style>
      </p:cxnSp>
      <p:pic>
        <p:nvPicPr>
          <p:cNvPr id="5" name="內容版面配置區 4" descr="一張含有 個人 的圖片&#10;&#10;自動產生的描述">
            <a:extLst>
              <a:ext uri="{FF2B5EF4-FFF2-40B4-BE49-F238E27FC236}">
                <a16:creationId xmlns:a16="http://schemas.microsoft.com/office/drawing/2014/main" id="{A291C93E-5298-4B2C-91CA-60677049468C}"/>
              </a:ext>
            </a:extLst>
          </p:cNvPr>
          <p:cNvPicPr>
            <a:picLocks noGrp="1" noChangeAspect="1"/>
          </p:cNvPicPr>
          <p:nvPr>
            <p:ph idx="1"/>
          </p:nvPr>
        </p:nvPicPr>
        <p:blipFill>
          <a:blip r:embed="rId2"/>
          <a:stretch>
            <a:fillRect/>
          </a:stretch>
        </p:blipFill>
        <p:spPr>
          <a:xfrm>
            <a:off x="5440243" y="951171"/>
            <a:ext cx="5956419" cy="3974048"/>
          </a:xfrm>
        </p:spPr>
      </p:pic>
    </p:spTree>
    <p:extLst>
      <p:ext uri="{BB962C8B-B14F-4D97-AF65-F5344CB8AC3E}">
        <p14:creationId xmlns:p14="http://schemas.microsoft.com/office/powerpoint/2010/main" val="42702624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75627FE-0AC5-4349-AC08-45A58BEC9B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F87AAF7B-2090-475D-9C3E-FDC03DD87A8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11" name="Freeform 5">
              <a:extLst>
                <a:ext uri="{FF2B5EF4-FFF2-40B4-BE49-F238E27FC236}">
                  <a16:creationId xmlns:a16="http://schemas.microsoft.com/office/drawing/2014/main" id="{F2DCEC33-4B31-44BC-99CB-9E4845DC4C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2" name="Freeform 6">
              <a:extLst>
                <a:ext uri="{FF2B5EF4-FFF2-40B4-BE49-F238E27FC236}">
                  <a16:creationId xmlns:a16="http://schemas.microsoft.com/office/drawing/2014/main" id="{204E0A10-D288-4B22-87A1-737B0A37D1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 name="Freeform 7">
              <a:extLst>
                <a:ext uri="{FF2B5EF4-FFF2-40B4-BE49-F238E27FC236}">
                  <a16:creationId xmlns:a16="http://schemas.microsoft.com/office/drawing/2014/main" id="{9A3E042E-4911-425A-84BB-04BF90D077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 name="Freeform 8">
              <a:extLst>
                <a:ext uri="{FF2B5EF4-FFF2-40B4-BE49-F238E27FC236}">
                  <a16:creationId xmlns:a16="http://schemas.microsoft.com/office/drawing/2014/main" id="{3A49226D-3129-4C5A-9641-3D03BEEA79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5" name="Freeform 9">
              <a:extLst>
                <a:ext uri="{FF2B5EF4-FFF2-40B4-BE49-F238E27FC236}">
                  <a16:creationId xmlns:a16="http://schemas.microsoft.com/office/drawing/2014/main" id="{9CC3C315-B515-4DD8-AC22-9D8417B37F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6" name="Freeform 10">
              <a:extLst>
                <a:ext uri="{FF2B5EF4-FFF2-40B4-BE49-F238E27FC236}">
                  <a16:creationId xmlns:a16="http://schemas.microsoft.com/office/drawing/2014/main" id="{1A961828-F78F-4D56-A98E-037806C637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7" name="Freeform 11">
              <a:extLst>
                <a:ext uri="{FF2B5EF4-FFF2-40B4-BE49-F238E27FC236}">
                  <a16:creationId xmlns:a16="http://schemas.microsoft.com/office/drawing/2014/main" id="{739D4F9D-3728-42C1-8302-452D51321C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8" name="Freeform 12">
              <a:extLst>
                <a:ext uri="{FF2B5EF4-FFF2-40B4-BE49-F238E27FC236}">
                  <a16:creationId xmlns:a16="http://schemas.microsoft.com/office/drawing/2014/main" id="{B4D9647E-354D-4CA8-B4A7-39172E5EAC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 name="Freeform 13">
              <a:extLst>
                <a:ext uri="{FF2B5EF4-FFF2-40B4-BE49-F238E27FC236}">
                  <a16:creationId xmlns:a16="http://schemas.microsoft.com/office/drawing/2014/main" id="{A3EC74E0-5222-4ACC-BCEC-1AA189D3BC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 name="Freeform 14">
              <a:extLst>
                <a:ext uri="{FF2B5EF4-FFF2-40B4-BE49-F238E27FC236}">
                  <a16:creationId xmlns:a16="http://schemas.microsoft.com/office/drawing/2014/main" id="{C0AE72B4-084D-42E6-ABED-5FD4650D4B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1" name="Freeform 15">
              <a:extLst>
                <a:ext uri="{FF2B5EF4-FFF2-40B4-BE49-F238E27FC236}">
                  <a16:creationId xmlns:a16="http://schemas.microsoft.com/office/drawing/2014/main" id="{C9D1F5DD-8D50-4098-8D2B-10E2847527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2" name="Freeform 16">
              <a:extLst>
                <a:ext uri="{FF2B5EF4-FFF2-40B4-BE49-F238E27FC236}">
                  <a16:creationId xmlns:a16="http://schemas.microsoft.com/office/drawing/2014/main" id="{D48F3941-C3C7-4589-AA46-067F6BB2D0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3" name="Freeform 17">
              <a:extLst>
                <a:ext uri="{FF2B5EF4-FFF2-40B4-BE49-F238E27FC236}">
                  <a16:creationId xmlns:a16="http://schemas.microsoft.com/office/drawing/2014/main" id="{C16BBE9A-4BE3-4401-82C5-8041DB14E5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18">
              <a:extLst>
                <a:ext uri="{FF2B5EF4-FFF2-40B4-BE49-F238E27FC236}">
                  <a16:creationId xmlns:a16="http://schemas.microsoft.com/office/drawing/2014/main" id="{06180330-CCD3-4D14-A652-D60C28252D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 name="Freeform 19">
              <a:extLst>
                <a:ext uri="{FF2B5EF4-FFF2-40B4-BE49-F238E27FC236}">
                  <a16:creationId xmlns:a16="http://schemas.microsoft.com/office/drawing/2014/main" id="{616C90F6-4133-43A5-B47C-7750FE2819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 name="Freeform 20">
              <a:extLst>
                <a:ext uri="{FF2B5EF4-FFF2-40B4-BE49-F238E27FC236}">
                  <a16:creationId xmlns:a16="http://schemas.microsoft.com/office/drawing/2014/main" id="{D7C03F90-E828-4414-8A53-92069FFB68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bg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7" name="Freeform 21">
              <a:extLst>
                <a:ext uri="{FF2B5EF4-FFF2-40B4-BE49-F238E27FC236}">
                  <a16:creationId xmlns:a16="http://schemas.microsoft.com/office/drawing/2014/main" id="{6ADDE443-75AA-4F32-A2EE-272C4347CE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bg1">
                  <a:alpha val="35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28" name="Freeform 22">
              <a:extLst>
                <a:ext uri="{FF2B5EF4-FFF2-40B4-BE49-F238E27FC236}">
                  <a16:creationId xmlns:a16="http://schemas.microsoft.com/office/drawing/2014/main" id="{ACD281C1-1D59-453F-A33A-D83E39EB06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9" name="Freeform 23">
              <a:extLst>
                <a:ext uri="{FF2B5EF4-FFF2-40B4-BE49-F238E27FC236}">
                  <a16:creationId xmlns:a16="http://schemas.microsoft.com/office/drawing/2014/main" id="{60217FAC-29FE-4D6B-9BB4-FF41AA7565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0" name="Freeform 24">
              <a:extLst>
                <a:ext uri="{FF2B5EF4-FFF2-40B4-BE49-F238E27FC236}">
                  <a16:creationId xmlns:a16="http://schemas.microsoft.com/office/drawing/2014/main" id="{0D3CC33A-6E36-4A72-9965-8E20FB05D1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1" name="Freeform 25">
              <a:extLst>
                <a:ext uri="{FF2B5EF4-FFF2-40B4-BE49-F238E27FC236}">
                  <a16:creationId xmlns:a16="http://schemas.microsoft.com/office/drawing/2014/main" id="{F128F04E-05CD-4035-A32B-6E9ABAB931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33" name="Rectangle 32">
            <a:extLst>
              <a:ext uri="{FF2B5EF4-FFF2-40B4-BE49-F238E27FC236}">
                <a16:creationId xmlns:a16="http://schemas.microsoft.com/office/drawing/2014/main" id="{BC2574CF-1D35-4994-87BD-5A3378E1AB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578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標題 1">
            <a:extLst>
              <a:ext uri="{FF2B5EF4-FFF2-40B4-BE49-F238E27FC236}">
                <a16:creationId xmlns:a16="http://schemas.microsoft.com/office/drawing/2014/main" id="{FF666F13-F7CB-40A5-92F8-EE12A5CABFF4}"/>
              </a:ext>
            </a:extLst>
          </p:cNvPr>
          <p:cNvSpPr>
            <a:spLocks noGrp="1"/>
          </p:cNvSpPr>
          <p:nvPr>
            <p:ph type="title"/>
          </p:nvPr>
        </p:nvSpPr>
        <p:spPr>
          <a:xfrm>
            <a:off x="363794" y="960120"/>
            <a:ext cx="4147360" cy="4171278"/>
          </a:xfrm>
        </p:spPr>
        <p:txBody>
          <a:bodyPr>
            <a:normAutofit/>
          </a:bodyPr>
          <a:lstStyle/>
          <a:p>
            <a:pPr algn="r"/>
            <a:r>
              <a:rPr lang="en-US" altLang="zh-TW" sz="4400" dirty="0">
                <a:solidFill>
                  <a:schemeClr val="tx1"/>
                </a:solidFill>
                <a:latin typeface="Comic Sans MS" panose="030F0702030302020204" pitchFamily="66" charset="0"/>
              </a:rPr>
              <a:t>Play board games</a:t>
            </a:r>
            <a:endParaRPr lang="zh-TW" altLang="en-US" sz="4400" dirty="0">
              <a:solidFill>
                <a:schemeClr val="tx1"/>
              </a:solidFill>
              <a:latin typeface="Comic Sans MS" panose="030F0702030302020204" pitchFamily="66" charset="0"/>
            </a:endParaRPr>
          </a:p>
        </p:txBody>
      </p:sp>
      <p:cxnSp>
        <p:nvCxnSpPr>
          <p:cNvPr id="35" name="Straight Connector 34">
            <a:extLst>
              <a:ext uri="{FF2B5EF4-FFF2-40B4-BE49-F238E27FC236}">
                <a16:creationId xmlns:a16="http://schemas.microsoft.com/office/drawing/2014/main" id="{68B6AB33-DFE6-4FE4-94FE-C9E25424AD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52263" y="1200150"/>
            <a:ext cx="0" cy="3543972"/>
          </a:xfrm>
          <a:prstGeom prst="line">
            <a:avLst/>
          </a:prstGeom>
          <a:ln w="12700"/>
        </p:spPr>
        <p:style>
          <a:lnRef idx="1">
            <a:schemeClr val="accent1"/>
          </a:lnRef>
          <a:fillRef idx="0">
            <a:schemeClr val="accent1"/>
          </a:fillRef>
          <a:effectRef idx="0">
            <a:schemeClr val="accent1"/>
          </a:effectRef>
          <a:fontRef idx="minor">
            <a:schemeClr val="tx1"/>
          </a:fontRef>
        </p:style>
      </p:cxnSp>
      <p:pic>
        <p:nvPicPr>
          <p:cNvPr id="5" name="內容版面配置區 4" descr="一張含有 陶輪 的圖片&#10;&#10;自動產生的描述">
            <a:extLst>
              <a:ext uri="{FF2B5EF4-FFF2-40B4-BE49-F238E27FC236}">
                <a16:creationId xmlns:a16="http://schemas.microsoft.com/office/drawing/2014/main" id="{798DB1D9-8FB4-41F7-B710-65098ECBBD5C}"/>
              </a:ext>
            </a:extLst>
          </p:cNvPr>
          <p:cNvPicPr>
            <a:picLocks noGrp="1" noChangeAspect="1"/>
          </p:cNvPicPr>
          <p:nvPr>
            <p:ph idx="1"/>
          </p:nvPr>
        </p:nvPicPr>
        <p:blipFill>
          <a:blip r:embed="rId2"/>
          <a:stretch>
            <a:fillRect/>
          </a:stretch>
        </p:blipFill>
        <p:spPr>
          <a:xfrm>
            <a:off x="4963600" y="1130666"/>
            <a:ext cx="6744212" cy="3527040"/>
          </a:xfrm>
        </p:spPr>
      </p:pic>
    </p:spTree>
    <p:extLst>
      <p:ext uri="{BB962C8B-B14F-4D97-AF65-F5344CB8AC3E}">
        <p14:creationId xmlns:p14="http://schemas.microsoft.com/office/powerpoint/2010/main" val="19942086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75627FE-0AC5-4349-AC08-45A58BEC9B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F87AAF7B-2090-475D-9C3E-FDC03DD87A8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11" name="Freeform 5">
              <a:extLst>
                <a:ext uri="{FF2B5EF4-FFF2-40B4-BE49-F238E27FC236}">
                  <a16:creationId xmlns:a16="http://schemas.microsoft.com/office/drawing/2014/main" id="{F2DCEC33-4B31-44BC-99CB-9E4845DC4C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2" name="Freeform 6">
              <a:extLst>
                <a:ext uri="{FF2B5EF4-FFF2-40B4-BE49-F238E27FC236}">
                  <a16:creationId xmlns:a16="http://schemas.microsoft.com/office/drawing/2014/main" id="{204E0A10-D288-4B22-87A1-737B0A37D1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 name="Freeform 7">
              <a:extLst>
                <a:ext uri="{FF2B5EF4-FFF2-40B4-BE49-F238E27FC236}">
                  <a16:creationId xmlns:a16="http://schemas.microsoft.com/office/drawing/2014/main" id="{9A3E042E-4911-425A-84BB-04BF90D077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 name="Freeform 8">
              <a:extLst>
                <a:ext uri="{FF2B5EF4-FFF2-40B4-BE49-F238E27FC236}">
                  <a16:creationId xmlns:a16="http://schemas.microsoft.com/office/drawing/2014/main" id="{3A49226D-3129-4C5A-9641-3D03BEEA79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5" name="Freeform 9">
              <a:extLst>
                <a:ext uri="{FF2B5EF4-FFF2-40B4-BE49-F238E27FC236}">
                  <a16:creationId xmlns:a16="http://schemas.microsoft.com/office/drawing/2014/main" id="{9CC3C315-B515-4DD8-AC22-9D8417B37F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6" name="Freeform 10">
              <a:extLst>
                <a:ext uri="{FF2B5EF4-FFF2-40B4-BE49-F238E27FC236}">
                  <a16:creationId xmlns:a16="http://schemas.microsoft.com/office/drawing/2014/main" id="{1A961828-F78F-4D56-A98E-037806C637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7" name="Freeform 11">
              <a:extLst>
                <a:ext uri="{FF2B5EF4-FFF2-40B4-BE49-F238E27FC236}">
                  <a16:creationId xmlns:a16="http://schemas.microsoft.com/office/drawing/2014/main" id="{739D4F9D-3728-42C1-8302-452D51321C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8" name="Freeform 12">
              <a:extLst>
                <a:ext uri="{FF2B5EF4-FFF2-40B4-BE49-F238E27FC236}">
                  <a16:creationId xmlns:a16="http://schemas.microsoft.com/office/drawing/2014/main" id="{B4D9647E-354D-4CA8-B4A7-39172E5EAC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 name="Freeform 13">
              <a:extLst>
                <a:ext uri="{FF2B5EF4-FFF2-40B4-BE49-F238E27FC236}">
                  <a16:creationId xmlns:a16="http://schemas.microsoft.com/office/drawing/2014/main" id="{A3EC74E0-5222-4ACC-BCEC-1AA189D3BC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 name="Freeform 14">
              <a:extLst>
                <a:ext uri="{FF2B5EF4-FFF2-40B4-BE49-F238E27FC236}">
                  <a16:creationId xmlns:a16="http://schemas.microsoft.com/office/drawing/2014/main" id="{C0AE72B4-084D-42E6-ABED-5FD4650D4B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1" name="Freeform 15">
              <a:extLst>
                <a:ext uri="{FF2B5EF4-FFF2-40B4-BE49-F238E27FC236}">
                  <a16:creationId xmlns:a16="http://schemas.microsoft.com/office/drawing/2014/main" id="{C9D1F5DD-8D50-4098-8D2B-10E2847527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2" name="Freeform 16">
              <a:extLst>
                <a:ext uri="{FF2B5EF4-FFF2-40B4-BE49-F238E27FC236}">
                  <a16:creationId xmlns:a16="http://schemas.microsoft.com/office/drawing/2014/main" id="{D48F3941-C3C7-4589-AA46-067F6BB2D0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3" name="Freeform 17">
              <a:extLst>
                <a:ext uri="{FF2B5EF4-FFF2-40B4-BE49-F238E27FC236}">
                  <a16:creationId xmlns:a16="http://schemas.microsoft.com/office/drawing/2014/main" id="{C16BBE9A-4BE3-4401-82C5-8041DB14E5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18">
              <a:extLst>
                <a:ext uri="{FF2B5EF4-FFF2-40B4-BE49-F238E27FC236}">
                  <a16:creationId xmlns:a16="http://schemas.microsoft.com/office/drawing/2014/main" id="{06180330-CCD3-4D14-A652-D60C28252D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 name="Freeform 19">
              <a:extLst>
                <a:ext uri="{FF2B5EF4-FFF2-40B4-BE49-F238E27FC236}">
                  <a16:creationId xmlns:a16="http://schemas.microsoft.com/office/drawing/2014/main" id="{616C90F6-4133-43A5-B47C-7750FE2819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 name="Freeform 20">
              <a:extLst>
                <a:ext uri="{FF2B5EF4-FFF2-40B4-BE49-F238E27FC236}">
                  <a16:creationId xmlns:a16="http://schemas.microsoft.com/office/drawing/2014/main" id="{D7C03F90-E828-4414-8A53-92069FFB68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bg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7" name="Freeform 21">
              <a:extLst>
                <a:ext uri="{FF2B5EF4-FFF2-40B4-BE49-F238E27FC236}">
                  <a16:creationId xmlns:a16="http://schemas.microsoft.com/office/drawing/2014/main" id="{6ADDE443-75AA-4F32-A2EE-272C4347CE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bg1">
                  <a:alpha val="35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28" name="Freeform 22">
              <a:extLst>
                <a:ext uri="{FF2B5EF4-FFF2-40B4-BE49-F238E27FC236}">
                  <a16:creationId xmlns:a16="http://schemas.microsoft.com/office/drawing/2014/main" id="{ACD281C1-1D59-453F-A33A-D83E39EB06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9" name="Freeform 23">
              <a:extLst>
                <a:ext uri="{FF2B5EF4-FFF2-40B4-BE49-F238E27FC236}">
                  <a16:creationId xmlns:a16="http://schemas.microsoft.com/office/drawing/2014/main" id="{60217FAC-29FE-4D6B-9BB4-FF41AA7565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0" name="Freeform 24">
              <a:extLst>
                <a:ext uri="{FF2B5EF4-FFF2-40B4-BE49-F238E27FC236}">
                  <a16:creationId xmlns:a16="http://schemas.microsoft.com/office/drawing/2014/main" id="{0D3CC33A-6E36-4A72-9965-8E20FB05D1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1" name="Freeform 25">
              <a:extLst>
                <a:ext uri="{FF2B5EF4-FFF2-40B4-BE49-F238E27FC236}">
                  <a16:creationId xmlns:a16="http://schemas.microsoft.com/office/drawing/2014/main" id="{F128F04E-05CD-4035-A32B-6E9ABAB931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33" name="Rectangle 32">
            <a:extLst>
              <a:ext uri="{FF2B5EF4-FFF2-40B4-BE49-F238E27FC236}">
                <a16:creationId xmlns:a16="http://schemas.microsoft.com/office/drawing/2014/main" id="{BC2574CF-1D35-4994-87BD-5A3378E1AB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578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標題 1">
            <a:extLst>
              <a:ext uri="{FF2B5EF4-FFF2-40B4-BE49-F238E27FC236}">
                <a16:creationId xmlns:a16="http://schemas.microsoft.com/office/drawing/2014/main" id="{E34961F4-1A85-431F-A52D-4AAE8A4F7596}"/>
              </a:ext>
            </a:extLst>
          </p:cNvPr>
          <p:cNvSpPr>
            <a:spLocks noGrp="1"/>
          </p:cNvSpPr>
          <p:nvPr>
            <p:ph type="title"/>
          </p:nvPr>
        </p:nvSpPr>
        <p:spPr>
          <a:xfrm>
            <a:off x="645459" y="960120"/>
            <a:ext cx="3865695" cy="4171278"/>
          </a:xfrm>
        </p:spPr>
        <p:txBody>
          <a:bodyPr>
            <a:normAutofit/>
          </a:bodyPr>
          <a:lstStyle/>
          <a:p>
            <a:pPr algn="r"/>
            <a:r>
              <a:rPr lang="en-US" altLang="zh-TW" sz="4400" dirty="0">
                <a:solidFill>
                  <a:schemeClr val="tx1"/>
                </a:solidFill>
                <a:latin typeface="Comic Sans MS" panose="030F0702030302020204" pitchFamily="66" charset="0"/>
              </a:rPr>
              <a:t>Draw</a:t>
            </a:r>
            <a:endParaRPr lang="zh-TW" altLang="en-US" sz="4400" dirty="0">
              <a:solidFill>
                <a:schemeClr val="tx1"/>
              </a:solidFill>
              <a:latin typeface="Comic Sans MS" panose="030F0702030302020204" pitchFamily="66" charset="0"/>
            </a:endParaRPr>
          </a:p>
        </p:txBody>
      </p:sp>
      <p:cxnSp>
        <p:nvCxnSpPr>
          <p:cNvPr id="35" name="Straight Connector 34">
            <a:extLst>
              <a:ext uri="{FF2B5EF4-FFF2-40B4-BE49-F238E27FC236}">
                <a16:creationId xmlns:a16="http://schemas.microsoft.com/office/drawing/2014/main" id="{68B6AB33-DFE6-4FE4-94FE-C9E25424AD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52263" y="1200150"/>
            <a:ext cx="0" cy="3543972"/>
          </a:xfrm>
          <a:prstGeom prst="line">
            <a:avLst/>
          </a:prstGeom>
          <a:ln w="12700"/>
        </p:spPr>
        <p:style>
          <a:lnRef idx="1">
            <a:schemeClr val="accent1"/>
          </a:lnRef>
          <a:fillRef idx="0">
            <a:schemeClr val="accent1"/>
          </a:fillRef>
          <a:effectRef idx="0">
            <a:schemeClr val="accent1"/>
          </a:effectRef>
          <a:fontRef idx="minor">
            <a:schemeClr val="tx1"/>
          </a:fontRef>
        </p:style>
      </p:cxnSp>
      <p:pic>
        <p:nvPicPr>
          <p:cNvPr id="5" name="內容版面配置區 4" descr="一張含有 美工圖案, 名片 的圖片&#10;&#10;自動產生的描述">
            <a:extLst>
              <a:ext uri="{FF2B5EF4-FFF2-40B4-BE49-F238E27FC236}">
                <a16:creationId xmlns:a16="http://schemas.microsoft.com/office/drawing/2014/main" id="{7CE97DDA-691F-4FB3-B2C3-CC23901F416E}"/>
              </a:ext>
            </a:extLst>
          </p:cNvPr>
          <p:cNvPicPr>
            <a:picLocks noGrp="1" noChangeAspect="1"/>
          </p:cNvPicPr>
          <p:nvPr>
            <p:ph idx="1"/>
          </p:nvPr>
        </p:nvPicPr>
        <p:blipFill>
          <a:blip r:embed="rId2"/>
          <a:stretch>
            <a:fillRect/>
          </a:stretch>
        </p:blipFill>
        <p:spPr>
          <a:xfrm>
            <a:off x="5040314" y="1297713"/>
            <a:ext cx="6207124" cy="3487360"/>
          </a:xfrm>
        </p:spPr>
      </p:pic>
    </p:spTree>
    <p:extLst>
      <p:ext uri="{BB962C8B-B14F-4D97-AF65-F5344CB8AC3E}">
        <p14:creationId xmlns:p14="http://schemas.microsoft.com/office/powerpoint/2010/main" val="8091211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75627FE-0AC5-4349-AC08-45A58BEC9B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F87AAF7B-2090-475D-9C3E-FDC03DD87A8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11" name="Freeform 5">
              <a:extLst>
                <a:ext uri="{FF2B5EF4-FFF2-40B4-BE49-F238E27FC236}">
                  <a16:creationId xmlns:a16="http://schemas.microsoft.com/office/drawing/2014/main" id="{F2DCEC33-4B31-44BC-99CB-9E4845DC4C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2" name="Freeform 6">
              <a:extLst>
                <a:ext uri="{FF2B5EF4-FFF2-40B4-BE49-F238E27FC236}">
                  <a16:creationId xmlns:a16="http://schemas.microsoft.com/office/drawing/2014/main" id="{204E0A10-D288-4B22-87A1-737B0A37D1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 name="Freeform 7">
              <a:extLst>
                <a:ext uri="{FF2B5EF4-FFF2-40B4-BE49-F238E27FC236}">
                  <a16:creationId xmlns:a16="http://schemas.microsoft.com/office/drawing/2014/main" id="{9A3E042E-4911-425A-84BB-04BF90D077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 name="Freeform 8">
              <a:extLst>
                <a:ext uri="{FF2B5EF4-FFF2-40B4-BE49-F238E27FC236}">
                  <a16:creationId xmlns:a16="http://schemas.microsoft.com/office/drawing/2014/main" id="{3A49226D-3129-4C5A-9641-3D03BEEA79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5" name="Freeform 9">
              <a:extLst>
                <a:ext uri="{FF2B5EF4-FFF2-40B4-BE49-F238E27FC236}">
                  <a16:creationId xmlns:a16="http://schemas.microsoft.com/office/drawing/2014/main" id="{9CC3C315-B515-4DD8-AC22-9D8417B37F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6" name="Freeform 10">
              <a:extLst>
                <a:ext uri="{FF2B5EF4-FFF2-40B4-BE49-F238E27FC236}">
                  <a16:creationId xmlns:a16="http://schemas.microsoft.com/office/drawing/2014/main" id="{1A961828-F78F-4D56-A98E-037806C637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7" name="Freeform 11">
              <a:extLst>
                <a:ext uri="{FF2B5EF4-FFF2-40B4-BE49-F238E27FC236}">
                  <a16:creationId xmlns:a16="http://schemas.microsoft.com/office/drawing/2014/main" id="{739D4F9D-3728-42C1-8302-452D51321C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8" name="Freeform 12">
              <a:extLst>
                <a:ext uri="{FF2B5EF4-FFF2-40B4-BE49-F238E27FC236}">
                  <a16:creationId xmlns:a16="http://schemas.microsoft.com/office/drawing/2014/main" id="{B4D9647E-354D-4CA8-B4A7-39172E5EAC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 name="Freeform 13">
              <a:extLst>
                <a:ext uri="{FF2B5EF4-FFF2-40B4-BE49-F238E27FC236}">
                  <a16:creationId xmlns:a16="http://schemas.microsoft.com/office/drawing/2014/main" id="{A3EC74E0-5222-4ACC-BCEC-1AA189D3BC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 name="Freeform 14">
              <a:extLst>
                <a:ext uri="{FF2B5EF4-FFF2-40B4-BE49-F238E27FC236}">
                  <a16:creationId xmlns:a16="http://schemas.microsoft.com/office/drawing/2014/main" id="{C0AE72B4-084D-42E6-ABED-5FD4650D4B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1" name="Freeform 15">
              <a:extLst>
                <a:ext uri="{FF2B5EF4-FFF2-40B4-BE49-F238E27FC236}">
                  <a16:creationId xmlns:a16="http://schemas.microsoft.com/office/drawing/2014/main" id="{C9D1F5DD-8D50-4098-8D2B-10E2847527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2" name="Freeform 16">
              <a:extLst>
                <a:ext uri="{FF2B5EF4-FFF2-40B4-BE49-F238E27FC236}">
                  <a16:creationId xmlns:a16="http://schemas.microsoft.com/office/drawing/2014/main" id="{D48F3941-C3C7-4589-AA46-067F6BB2D0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3" name="Freeform 17">
              <a:extLst>
                <a:ext uri="{FF2B5EF4-FFF2-40B4-BE49-F238E27FC236}">
                  <a16:creationId xmlns:a16="http://schemas.microsoft.com/office/drawing/2014/main" id="{C16BBE9A-4BE3-4401-82C5-8041DB14E5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18">
              <a:extLst>
                <a:ext uri="{FF2B5EF4-FFF2-40B4-BE49-F238E27FC236}">
                  <a16:creationId xmlns:a16="http://schemas.microsoft.com/office/drawing/2014/main" id="{06180330-CCD3-4D14-A652-D60C28252D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 name="Freeform 19">
              <a:extLst>
                <a:ext uri="{FF2B5EF4-FFF2-40B4-BE49-F238E27FC236}">
                  <a16:creationId xmlns:a16="http://schemas.microsoft.com/office/drawing/2014/main" id="{616C90F6-4133-43A5-B47C-7750FE2819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 name="Freeform 20">
              <a:extLst>
                <a:ext uri="{FF2B5EF4-FFF2-40B4-BE49-F238E27FC236}">
                  <a16:creationId xmlns:a16="http://schemas.microsoft.com/office/drawing/2014/main" id="{D7C03F90-E828-4414-8A53-92069FFB68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bg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7" name="Freeform 21">
              <a:extLst>
                <a:ext uri="{FF2B5EF4-FFF2-40B4-BE49-F238E27FC236}">
                  <a16:creationId xmlns:a16="http://schemas.microsoft.com/office/drawing/2014/main" id="{6ADDE443-75AA-4F32-A2EE-272C4347CE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bg1">
                  <a:alpha val="35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28" name="Freeform 22">
              <a:extLst>
                <a:ext uri="{FF2B5EF4-FFF2-40B4-BE49-F238E27FC236}">
                  <a16:creationId xmlns:a16="http://schemas.microsoft.com/office/drawing/2014/main" id="{ACD281C1-1D59-453F-A33A-D83E39EB06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9" name="Freeform 23">
              <a:extLst>
                <a:ext uri="{FF2B5EF4-FFF2-40B4-BE49-F238E27FC236}">
                  <a16:creationId xmlns:a16="http://schemas.microsoft.com/office/drawing/2014/main" id="{60217FAC-29FE-4D6B-9BB4-FF41AA7565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0" name="Freeform 24">
              <a:extLst>
                <a:ext uri="{FF2B5EF4-FFF2-40B4-BE49-F238E27FC236}">
                  <a16:creationId xmlns:a16="http://schemas.microsoft.com/office/drawing/2014/main" id="{0D3CC33A-6E36-4A72-9965-8E20FB05D1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1" name="Freeform 25">
              <a:extLst>
                <a:ext uri="{FF2B5EF4-FFF2-40B4-BE49-F238E27FC236}">
                  <a16:creationId xmlns:a16="http://schemas.microsoft.com/office/drawing/2014/main" id="{F128F04E-05CD-4035-A32B-6E9ABAB931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33" name="Rectangle 32">
            <a:extLst>
              <a:ext uri="{FF2B5EF4-FFF2-40B4-BE49-F238E27FC236}">
                <a16:creationId xmlns:a16="http://schemas.microsoft.com/office/drawing/2014/main" id="{BC2574CF-1D35-4994-87BD-5A3378E1AB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578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標題 1">
            <a:extLst>
              <a:ext uri="{FF2B5EF4-FFF2-40B4-BE49-F238E27FC236}">
                <a16:creationId xmlns:a16="http://schemas.microsoft.com/office/drawing/2014/main" id="{641CFA36-6E02-4E82-9745-41928282C8E9}"/>
              </a:ext>
            </a:extLst>
          </p:cNvPr>
          <p:cNvSpPr>
            <a:spLocks noGrp="1"/>
          </p:cNvSpPr>
          <p:nvPr>
            <p:ph type="title"/>
          </p:nvPr>
        </p:nvSpPr>
        <p:spPr>
          <a:xfrm>
            <a:off x="645459" y="960120"/>
            <a:ext cx="3865695" cy="4171278"/>
          </a:xfrm>
        </p:spPr>
        <p:txBody>
          <a:bodyPr>
            <a:normAutofit/>
          </a:bodyPr>
          <a:lstStyle/>
          <a:p>
            <a:pPr algn="r"/>
            <a:r>
              <a:rPr lang="en-US" altLang="zh-TW" sz="4400" dirty="0">
                <a:solidFill>
                  <a:schemeClr val="tx1"/>
                </a:solidFill>
                <a:latin typeface="Comic Sans MS" panose="030F0702030302020204" pitchFamily="66" charset="0"/>
              </a:rPr>
              <a:t>Take care of pets</a:t>
            </a:r>
            <a:endParaRPr lang="zh-TW" altLang="en-US" sz="4400" dirty="0">
              <a:solidFill>
                <a:schemeClr val="tx1"/>
              </a:solidFill>
              <a:latin typeface="Comic Sans MS" panose="030F0702030302020204" pitchFamily="66" charset="0"/>
            </a:endParaRPr>
          </a:p>
        </p:txBody>
      </p:sp>
      <p:cxnSp>
        <p:nvCxnSpPr>
          <p:cNvPr id="35" name="Straight Connector 34">
            <a:extLst>
              <a:ext uri="{FF2B5EF4-FFF2-40B4-BE49-F238E27FC236}">
                <a16:creationId xmlns:a16="http://schemas.microsoft.com/office/drawing/2014/main" id="{68B6AB33-DFE6-4FE4-94FE-C9E25424AD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52263" y="1200150"/>
            <a:ext cx="0" cy="3543972"/>
          </a:xfrm>
          <a:prstGeom prst="line">
            <a:avLst/>
          </a:prstGeom>
          <a:ln w="12700"/>
        </p:spPr>
        <p:style>
          <a:lnRef idx="1">
            <a:schemeClr val="accent1"/>
          </a:lnRef>
          <a:fillRef idx="0">
            <a:schemeClr val="accent1"/>
          </a:fillRef>
          <a:effectRef idx="0">
            <a:schemeClr val="accent1"/>
          </a:effectRef>
          <a:fontRef idx="minor">
            <a:schemeClr val="tx1"/>
          </a:fontRef>
        </p:style>
      </p:cxnSp>
      <p:pic>
        <p:nvPicPr>
          <p:cNvPr id="5" name="內容版面配置區 4" descr="一張含有 室內 的圖片&#10;&#10;自動產生的描述">
            <a:extLst>
              <a:ext uri="{FF2B5EF4-FFF2-40B4-BE49-F238E27FC236}">
                <a16:creationId xmlns:a16="http://schemas.microsoft.com/office/drawing/2014/main" id="{0B4691A8-08AF-48F9-A019-4B768A5625D1}"/>
              </a:ext>
            </a:extLst>
          </p:cNvPr>
          <p:cNvPicPr>
            <a:picLocks noGrp="1" noChangeAspect="1"/>
          </p:cNvPicPr>
          <p:nvPr>
            <p:ph idx="1"/>
          </p:nvPr>
        </p:nvPicPr>
        <p:blipFill>
          <a:blip r:embed="rId2"/>
          <a:stretch>
            <a:fillRect/>
          </a:stretch>
        </p:blipFill>
        <p:spPr>
          <a:xfrm>
            <a:off x="5173408" y="789721"/>
            <a:ext cx="5819775" cy="4364830"/>
          </a:xfrm>
        </p:spPr>
      </p:pic>
    </p:spTree>
    <p:extLst>
      <p:ext uri="{BB962C8B-B14F-4D97-AF65-F5344CB8AC3E}">
        <p14:creationId xmlns:p14="http://schemas.microsoft.com/office/powerpoint/2010/main" val="32823652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75627FE-0AC5-4349-AC08-45A58BEC9B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F87AAF7B-2090-475D-9C3E-FDC03DD87A8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11" name="Freeform 5">
              <a:extLst>
                <a:ext uri="{FF2B5EF4-FFF2-40B4-BE49-F238E27FC236}">
                  <a16:creationId xmlns:a16="http://schemas.microsoft.com/office/drawing/2014/main" id="{F2DCEC33-4B31-44BC-99CB-9E4845DC4C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2" name="Freeform 6">
              <a:extLst>
                <a:ext uri="{FF2B5EF4-FFF2-40B4-BE49-F238E27FC236}">
                  <a16:creationId xmlns:a16="http://schemas.microsoft.com/office/drawing/2014/main" id="{204E0A10-D288-4B22-87A1-737B0A37D1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 name="Freeform 7">
              <a:extLst>
                <a:ext uri="{FF2B5EF4-FFF2-40B4-BE49-F238E27FC236}">
                  <a16:creationId xmlns:a16="http://schemas.microsoft.com/office/drawing/2014/main" id="{9A3E042E-4911-425A-84BB-04BF90D077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 name="Freeform 8">
              <a:extLst>
                <a:ext uri="{FF2B5EF4-FFF2-40B4-BE49-F238E27FC236}">
                  <a16:creationId xmlns:a16="http://schemas.microsoft.com/office/drawing/2014/main" id="{3A49226D-3129-4C5A-9641-3D03BEEA79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5" name="Freeform 9">
              <a:extLst>
                <a:ext uri="{FF2B5EF4-FFF2-40B4-BE49-F238E27FC236}">
                  <a16:creationId xmlns:a16="http://schemas.microsoft.com/office/drawing/2014/main" id="{9CC3C315-B515-4DD8-AC22-9D8417B37F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6" name="Freeform 10">
              <a:extLst>
                <a:ext uri="{FF2B5EF4-FFF2-40B4-BE49-F238E27FC236}">
                  <a16:creationId xmlns:a16="http://schemas.microsoft.com/office/drawing/2014/main" id="{1A961828-F78F-4D56-A98E-037806C637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7" name="Freeform 11">
              <a:extLst>
                <a:ext uri="{FF2B5EF4-FFF2-40B4-BE49-F238E27FC236}">
                  <a16:creationId xmlns:a16="http://schemas.microsoft.com/office/drawing/2014/main" id="{739D4F9D-3728-42C1-8302-452D51321C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8" name="Freeform 12">
              <a:extLst>
                <a:ext uri="{FF2B5EF4-FFF2-40B4-BE49-F238E27FC236}">
                  <a16:creationId xmlns:a16="http://schemas.microsoft.com/office/drawing/2014/main" id="{B4D9647E-354D-4CA8-B4A7-39172E5EAC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 name="Freeform 13">
              <a:extLst>
                <a:ext uri="{FF2B5EF4-FFF2-40B4-BE49-F238E27FC236}">
                  <a16:creationId xmlns:a16="http://schemas.microsoft.com/office/drawing/2014/main" id="{A3EC74E0-5222-4ACC-BCEC-1AA189D3BC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 name="Freeform 14">
              <a:extLst>
                <a:ext uri="{FF2B5EF4-FFF2-40B4-BE49-F238E27FC236}">
                  <a16:creationId xmlns:a16="http://schemas.microsoft.com/office/drawing/2014/main" id="{C0AE72B4-084D-42E6-ABED-5FD4650D4B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1" name="Freeform 15">
              <a:extLst>
                <a:ext uri="{FF2B5EF4-FFF2-40B4-BE49-F238E27FC236}">
                  <a16:creationId xmlns:a16="http://schemas.microsoft.com/office/drawing/2014/main" id="{C9D1F5DD-8D50-4098-8D2B-10E2847527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2" name="Freeform 16">
              <a:extLst>
                <a:ext uri="{FF2B5EF4-FFF2-40B4-BE49-F238E27FC236}">
                  <a16:creationId xmlns:a16="http://schemas.microsoft.com/office/drawing/2014/main" id="{D48F3941-C3C7-4589-AA46-067F6BB2D0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3" name="Freeform 17">
              <a:extLst>
                <a:ext uri="{FF2B5EF4-FFF2-40B4-BE49-F238E27FC236}">
                  <a16:creationId xmlns:a16="http://schemas.microsoft.com/office/drawing/2014/main" id="{C16BBE9A-4BE3-4401-82C5-8041DB14E5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18">
              <a:extLst>
                <a:ext uri="{FF2B5EF4-FFF2-40B4-BE49-F238E27FC236}">
                  <a16:creationId xmlns:a16="http://schemas.microsoft.com/office/drawing/2014/main" id="{06180330-CCD3-4D14-A652-D60C28252D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 name="Freeform 19">
              <a:extLst>
                <a:ext uri="{FF2B5EF4-FFF2-40B4-BE49-F238E27FC236}">
                  <a16:creationId xmlns:a16="http://schemas.microsoft.com/office/drawing/2014/main" id="{616C90F6-4133-43A5-B47C-7750FE2819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 name="Freeform 20">
              <a:extLst>
                <a:ext uri="{FF2B5EF4-FFF2-40B4-BE49-F238E27FC236}">
                  <a16:creationId xmlns:a16="http://schemas.microsoft.com/office/drawing/2014/main" id="{D7C03F90-E828-4414-8A53-92069FFB68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bg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7" name="Freeform 21">
              <a:extLst>
                <a:ext uri="{FF2B5EF4-FFF2-40B4-BE49-F238E27FC236}">
                  <a16:creationId xmlns:a16="http://schemas.microsoft.com/office/drawing/2014/main" id="{6ADDE443-75AA-4F32-A2EE-272C4347CE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bg1">
                  <a:alpha val="35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28" name="Freeform 22">
              <a:extLst>
                <a:ext uri="{FF2B5EF4-FFF2-40B4-BE49-F238E27FC236}">
                  <a16:creationId xmlns:a16="http://schemas.microsoft.com/office/drawing/2014/main" id="{ACD281C1-1D59-453F-A33A-D83E39EB06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9" name="Freeform 23">
              <a:extLst>
                <a:ext uri="{FF2B5EF4-FFF2-40B4-BE49-F238E27FC236}">
                  <a16:creationId xmlns:a16="http://schemas.microsoft.com/office/drawing/2014/main" id="{60217FAC-29FE-4D6B-9BB4-FF41AA7565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0" name="Freeform 24">
              <a:extLst>
                <a:ext uri="{FF2B5EF4-FFF2-40B4-BE49-F238E27FC236}">
                  <a16:creationId xmlns:a16="http://schemas.microsoft.com/office/drawing/2014/main" id="{0D3CC33A-6E36-4A72-9965-8E20FB05D1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1" name="Freeform 25">
              <a:extLst>
                <a:ext uri="{FF2B5EF4-FFF2-40B4-BE49-F238E27FC236}">
                  <a16:creationId xmlns:a16="http://schemas.microsoft.com/office/drawing/2014/main" id="{F128F04E-05CD-4035-A32B-6E9ABAB931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33" name="Rectangle 32">
            <a:extLst>
              <a:ext uri="{FF2B5EF4-FFF2-40B4-BE49-F238E27FC236}">
                <a16:creationId xmlns:a16="http://schemas.microsoft.com/office/drawing/2014/main" id="{BC2574CF-1D35-4994-87BD-5A3378E1AB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578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標題 1">
            <a:extLst>
              <a:ext uri="{FF2B5EF4-FFF2-40B4-BE49-F238E27FC236}">
                <a16:creationId xmlns:a16="http://schemas.microsoft.com/office/drawing/2014/main" id="{1BECF2B2-CC42-43C6-B1FC-BE4B3E60BF85}"/>
              </a:ext>
            </a:extLst>
          </p:cNvPr>
          <p:cNvSpPr>
            <a:spLocks noGrp="1"/>
          </p:cNvSpPr>
          <p:nvPr>
            <p:ph type="title"/>
          </p:nvPr>
        </p:nvSpPr>
        <p:spPr>
          <a:xfrm>
            <a:off x="645459" y="960120"/>
            <a:ext cx="3865695" cy="4171278"/>
          </a:xfrm>
        </p:spPr>
        <p:txBody>
          <a:bodyPr>
            <a:normAutofit/>
          </a:bodyPr>
          <a:lstStyle/>
          <a:p>
            <a:pPr algn="r"/>
            <a:r>
              <a:rPr lang="en-US" altLang="zh-TW" sz="4400" dirty="0">
                <a:solidFill>
                  <a:schemeClr val="tx1"/>
                </a:solidFill>
                <a:latin typeface="Comic Sans MS" panose="030F0702030302020204" pitchFamily="66" charset="0"/>
              </a:rPr>
              <a:t>Play piano</a:t>
            </a:r>
            <a:endParaRPr lang="zh-TW" altLang="en-US" sz="4400" dirty="0">
              <a:solidFill>
                <a:schemeClr val="tx1"/>
              </a:solidFill>
              <a:latin typeface="Comic Sans MS" panose="030F0702030302020204" pitchFamily="66" charset="0"/>
            </a:endParaRPr>
          </a:p>
        </p:txBody>
      </p:sp>
      <p:cxnSp>
        <p:nvCxnSpPr>
          <p:cNvPr id="35" name="Straight Connector 34">
            <a:extLst>
              <a:ext uri="{FF2B5EF4-FFF2-40B4-BE49-F238E27FC236}">
                <a16:creationId xmlns:a16="http://schemas.microsoft.com/office/drawing/2014/main" id="{68B6AB33-DFE6-4FE4-94FE-C9E25424AD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52263" y="1200150"/>
            <a:ext cx="0" cy="3543972"/>
          </a:xfrm>
          <a:prstGeom prst="line">
            <a:avLst/>
          </a:prstGeom>
          <a:ln w="12700"/>
        </p:spPr>
        <p:style>
          <a:lnRef idx="1">
            <a:schemeClr val="accent1"/>
          </a:lnRef>
          <a:fillRef idx="0">
            <a:schemeClr val="accent1"/>
          </a:fillRef>
          <a:effectRef idx="0">
            <a:schemeClr val="accent1"/>
          </a:effectRef>
          <a:fontRef idx="minor">
            <a:schemeClr val="tx1"/>
          </a:fontRef>
        </p:style>
      </p:cxnSp>
      <p:pic>
        <p:nvPicPr>
          <p:cNvPr id="5" name="內容版面配置區 4" descr="一張含有 個人, 室內, 音樂, 鋼琴 的圖片&#10;&#10;自動產生的描述">
            <a:extLst>
              <a:ext uri="{FF2B5EF4-FFF2-40B4-BE49-F238E27FC236}">
                <a16:creationId xmlns:a16="http://schemas.microsoft.com/office/drawing/2014/main" id="{D1A68467-1775-4DC0-812F-A130FFA06558}"/>
              </a:ext>
            </a:extLst>
          </p:cNvPr>
          <p:cNvPicPr>
            <a:picLocks noGrp="1" noChangeAspect="1"/>
          </p:cNvPicPr>
          <p:nvPr>
            <p:ph idx="1"/>
          </p:nvPr>
        </p:nvPicPr>
        <p:blipFill>
          <a:blip r:embed="rId2"/>
          <a:stretch>
            <a:fillRect/>
          </a:stretch>
        </p:blipFill>
        <p:spPr>
          <a:xfrm>
            <a:off x="5429251" y="1147479"/>
            <a:ext cx="5373687" cy="3602472"/>
          </a:xfrm>
        </p:spPr>
      </p:pic>
    </p:spTree>
    <p:extLst>
      <p:ext uri="{BB962C8B-B14F-4D97-AF65-F5344CB8AC3E}">
        <p14:creationId xmlns:p14="http://schemas.microsoft.com/office/powerpoint/2010/main" val="8870272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8" name="Group 97">
            <a:extLst>
              <a:ext uri="{FF2B5EF4-FFF2-40B4-BE49-F238E27FC236}">
                <a16:creationId xmlns:a16="http://schemas.microsoft.com/office/drawing/2014/main" id="{2DAE3342-9DFC-49D4-B09C-25E31076931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99" name="Freeform 5">
              <a:extLst>
                <a:ext uri="{FF2B5EF4-FFF2-40B4-BE49-F238E27FC236}">
                  <a16:creationId xmlns:a16="http://schemas.microsoft.com/office/drawing/2014/main" id="{E49E0D20-8423-4612-99A5-14AEF8F6BB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0" name="Freeform 6">
              <a:extLst>
                <a:ext uri="{FF2B5EF4-FFF2-40B4-BE49-F238E27FC236}">
                  <a16:creationId xmlns:a16="http://schemas.microsoft.com/office/drawing/2014/main" id="{57C2C108-5A30-48CA-9203-56747AEB7B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1" name="Freeform 7">
              <a:extLst>
                <a:ext uri="{FF2B5EF4-FFF2-40B4-BE49-F238E27FC236}">
                  <a16:creationId xmlns:a16="http://schemas.microsoft.com/office/drawing/2014/main" id="{1A343912-2EFC-408E-A862-5C9BF108DC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2" name="Freeform 8">
              <a:extLst>
                <a:ext uri="{FF2B5EF4-FFF2-40B4-BE49-F238E27FC236}">
                  <a16:creationId xmlns:a16="http://schemas.microsoft.com/office/drawing/2014/main" id="{AA50D1CF-9DAE-4CF6-B829-E66CEE9D57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3" name="Freeform 9">
              <a:extLst>
                <a:ext uri="{FF2B5EF4-FFF2-40B4-BE49-F238E27FC236}">
                  <a16:creationId xmlns:a16="http://schemas.microsoft.com/office/drawing/2014/main" id="{FE5799A4-0568-433E-BF41-752CF516AC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4" name="Freeform 10">
              <a:extLst>
                <a:ext uri="{FF2B5EF4-FFF2-40B4-BE49-F238E27FC236}">
                  <a16:creationId xmlns:a16="http://schemas.microsoft.com/office/drawing/2014/main" id="{CDBB86ED-F16F-4C28-BDD5-72D771176F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5" name="Freeform 11">
              <a:extLst>
                <a:ext uri="{FF2B5EF4-FFF2-40B4-BE49-F238E27FC236}">
                  <a16:creationId xmlns:a16="http://schemas.microsoft.com/office/drawing/2014/main" id="{3347939E-8B76-4CFC-B2EC-63A7E22783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6" name="Freeform 12">
              <a:extLst>
                <a:ext uri="{FF2B5EF4-FFF2-40B4-BE49-F238E27FC236}">
                  <a16:creationId xmlns:a16="http://schemas.microsoft.com/office/drawing/2014/main" id="{FA1DD132-02E4-4CD3-B496-BFF924558A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7" name="Freeform 13">
              <a:extLst>
                <a:ext uri="{FF2B5EF4-FFF2-40B4-BE49-F238E27FC236}">
                  <a16:creationId xmlns:a16="http://schemas.microsoft.com/office/drawing/2014/main" id="{710BDA52-A7D7-4E4E-9F36-EC8F983EAF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8" name="Freeform 14">
              <a:extLst>
                <a:ext uri="{FF2B5EF4-FFF2-40B4-BE49-F238E27FC236}">
                  <a16:creationId xmlns:a16="http://schemas.microsoft.com/office/drawing/2014/main" id="{B1BDF852-319F-42B8-9A50-7C9A9387CD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9" name="Freeform 15">
              <a:extLst>
                <a:ext uri="{FF2B5EF4-FFF2-40B4-BE49-F238E27FC236}">
                  <a16:creationId xmlns:a16="http://schemas.microsoft.com/office/drawing/2014/main" id="{3AACE376-C01E-4F1F-91B7-39D0274BFE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10" name="Freeform 16">
              <a:extLst>
                <a:ext uri="{FF2B5EF4-FFF2-40B4-BE49-F238E27FC236}">
                  <a16:creationId xmlns:a16="http://schemas.microsoft.com/office/drawing/2014/main" id="{7F612F4C-050E-459D-9771-ED088374A5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11" name="Freeform 17">
              <a:extLst>
                <a:ext uri="{FF2B5EF4-FFF2-40B4-BE49-F238E27FC236}">
                  <a16:creationId xmlns:a16="http://schemas.microsoft.com/office/drawing/2014/main" id="{94E4211B-3E41-4905-8F4E-76811B9E57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12" name="Freeform 18">
              <a:extLst>
                <a:ext uri="{FF2B5EF4-FFF2-40B4-BE49-F238E27FC236}">
                  <a16:creationId xmlns:a16="http://schemas.microsoft.com/office/drawing/2014/main" id="{6AEC87EE-0CB8-43DE-8FEB-4586A92E80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13" name="Freeform 19">
              <a:extLst>
                <a:ext uri="{FF2B5EF4-FFF2-40B4-BE49-F238E27FC236}">
                  <a16:creationId xmlns:a16="http://schemas.microsoft.com/office/drawing/2014/main" id="{277C1C5D-7BDC-47E4-8B81-C3C4AE949B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14" name="Freeform 20">
              <a:extLst>
                <a:ext uri="{FF2B5EF4-FFF2-40B4-BE49-F238E27FC236}">
                  <a16:creationId xmlns:a16="http://schemas.microsoft.com/office/drawing/2014/main" id="{7A2A6EF8-9768-4478-9CD3-DFA547CEFC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15" name="Freeform 21">
              <a:extLst>
                <a:ext uri="{FF2B5EF4-FFF2-40B4-BE49-F238E27FC236}">
                  <a16:creationId xmlns:a16="http://schemas.microsoft.com/office/drawing/2014/main" id="{1FD9091C-E8FA-4ADA-937F-A74426ED1B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16" name="Freeform 22">
              <a:extLst>
                <a:ext uri="{FF2B5EF4-FFF2-40B4-BE49-F238E27FC236}">
                  <a16:creationId xmlns:a16="http://schemas.microsoft.com/office/drawing/2014/main" id="{B69923E7-63C4-47CE-956E-09D384D4FE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17" name="Freeform 23">
              <a:extLst>
                <a:ext uri="{FF2B5EF4-FFF2-40B4-BE49-F238E27FC236}">
                  <a16:creationId xmlns:a16="http://schemas.microsoft.com/office/drawing/2014/main" id="{A2576784-872E-494C-A041-0E346226B7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119" name="Group 118">
            <a:extLst>
              <a:ext uri="{FF2B5EF4-FFF2-40B4-BE49-F238E27FC236}">
                <a16:creationId xmlns:a16="http://schemas.microsoft.com/office/drawing/2014/main" id="{B54F73D8-62C2-4127-9D19-01219BBB994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69293" y="1186483"/>
            <a:ext cx="8848345" cy="4477933"/>
            <a:chOff x="1669293" y="1186483"/>
            <a:chExt cx="8848345" cy="4477933"/>
          </a:xfrm>
        </p:grpSpPr>
        <p:sp>
          <p:nvSpPr>
            <p:cNvPr id="120" name="Rectangle 119">
              <a:extLst>
                <a:ext uri="{FF2B5EF4-FFF2-40B4-BE49-F238E27FC236}">
                  <a16:creationId xmlns:a16="http://schemas.microsoft.com/office/drawing/2014/main" id="{CFD8CA02-9BE5-4B82-8129-6EF6184024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74042" y="1186483"/>
              <a:ext cx="8843596"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1" name="Isosceles Triangle 120">
              <a:extLst>
                <a:ext uri="{FF2B5EF4-FFF2-40B4-BE49-F238E27FC236}">
                  <a16:creationId xmlns:a16="http://schemas.microsoft.com/office/drawing/2014/main" id="{01515E68-030C-4313-B300-35253163D3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2" name="Rectangle 121">
              <a:extLst>
                <a:ext uri="{FF2B5EF4-FFF2-40B4-BE49-F238E27FC236}">
                  <a16:creationId xmlns:a16="http://schemas.microsoft.com/office/drawing/2014/main" id="{1937725F-1DDF-4225-937E-106DBB047F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69293" y="1991156"/>
              <a:ext cx="8845667"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useBgFill="1">
        <p:nvSpPr>
          <p:cNvPr id="124" name="Rectangle 123">
            <a:extLst>
              <a:ext uri="{FF2B5EF4-FFF2-40B4-BE49-F238E27FC236}">
                <a16:creationId xmlns:a16="http://schemas.microsoft.com/office/drawing/2014/main" id="{9499C9FE-4B17-4937-9EB8-3E1A97E32D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6" name="Group 125">
            <a:extLst>
              <a:ext uri="{FF2B5EF4-FFF2-40B4-BE49-F238E27FC236}">
                <a16:creationId xmlns:a16="http://schemas.microsoft.com/office/drawing/2014/main" id="{BA1AA859-8E3B-49BF-83F6-ADF050A2CF3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127" name="Freeform 5">
              <a:extLst>
                <a:ext uri="{FF2B5EF4-FFF2-40B4-BE49-F238E27FC236}">
                  <a16:creationId xmlns:a16="http://schemas.microsoft.com/office/drawing/2014/main" id="{EA5E9A71-2A94-4FAA-859F-1930C2E9187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29674" y="1298404"/>
              <a:ext cx="9702800" cy="5573512"/>
            </a:xfrm>
            <a:custGeom>
              <a:avLst/>
              <a:gdLst>
                <a:gd name="T0" fmla="*/ 1752 w 2038"/>
                <a:gd name="T1" fmla="*/ 1169 h 1169"/>
                <a:gd name="T2" fmla="*/ 1487 w 2038"/>
                <a:gd name="T3" fmla="*/ 334 h 1169"/>
                <a:gd name="T4" fmla="*/ 860 w 2038"/>
                <a:gd name="T5" fmla="*/ 22 h 1169"/>
                <a:gd name="T6" fmla="*/ 199 w 2038"/>
                <a:gd name="T7" fmla="*/ 318 h 1169"/>
                <a:gd name="T8" fmla="*/ 399 w 2038"/>
                <a:gd name="T9" fmla="*/ 1165 h 1169"/>
              </a:gdLst>
              <a:ahLst/>
              <a:cxnLst>
                <a:cxn ang="0">
                  <a:pos x="T0" y="T1"/>
                </a:cxn>
                <a:cxn ang="0">
                  <a:pos x="T2" y="T3"/>
                </a:cxn>
                <a:cxn ang="0">
                  <a:pos x="T4" y="T5"/>
                </a:cxn>
                <a:cxn ang="0">
                  <a:pos x="T6" y="T7"/>
                </a:cxn>
                <a:cxn ang="0">
                  <a:pos x="T8" y="T9"/>
                </a:cxn>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8" name="Freeform 6">
              <a:extLst>
                <a:ext uri="{FF2B5EF4-FFF2-40B4-BE49-F238E27FC236}">
                  <a16:creationId xmlns:a16="http://schemas.microsoft.com/office/drawing/2014/main" id="{15C43A1A-EE63-4F18-BA50-6BCC0C5FB00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70451" y="2018236"/>
              <a:ext cx="7373938" cy="4848892"/>
            </a:xfrm>
            <a:custGeom>
              <a:avLst/>
              <a:gdLst>
                <a:gd name="T0" fmla="*/ 1025 w 1549"/>
                <a:gd name="T1" fmla="*/ 1016 h 1017"/>
                <a:gd name="T2" fmla="*/ 1443 w 1549"/>
                <a:gd name="T3" fmla="*/ 592 h 1017"/>
                <a:gd name="T4" fmla="*/ 782 w 1549"/>
                <a:gd name="T5" fmla="*/ 53 h 1017"/>
                <a:gd name="T6" fmla="*/ 150 w 1549"/>
                <a:gd name="T7" fmla="*/ 329 h 1017"/>
                <a:gd name="T8" fmla="*/ 477 w 1549"/>
                <a:gd name="T9" fmla="*/ 1017 h 1017"/>
              </a:gdLst>
              <a:ahLst/>
              <a:cxnLst>
                <a:cxn ang="0">
                  <a:pos x="T0" y="T1"/>
                </a:cxn>
                <a:cxn ang="0">
                  <a:pos x="T2" y="T3"/>
                </a:cxn>
                <a:cxn ang="0">
                  <a:pos x="T4" y="T5"/>
                </a:cxn>
                <a:cxn ang="0">
                  <a:pos x="T6" y="T7"/>
                </a:cxn>
                <a:cxn ang="0">
                  <a:pos x="T8" y="T9"/>
                </a:cxn>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9" name="Freeform 7">
              <a:extLst>
                <a:ext uri="{FF2B5EF4-FFF2-40B4-BE49-F238E27FC236}">
                  <a16:creationId xmlns:a16="http://schemas.microsoft.com/office/drawing/2014/main" id="{D20E631E-2C68-4E27-B833-094ECE50952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51351" y="1788400"/>
              <a:ext cx="8035925" cy="5083516"/>
            </a:xfrm>
            <a:custGeom>
              <a:avLst/>
              <a:gdLst>
                <a:gd name="T0" fmla="*/ 1302 w 1688"/>
                <a:gd name="T1" fmla="*/ 1066 h 1066"/>
                <a:gd name="T2" fmla="*/ 1613 w 1688"/>
                <a:gd name="T3" fmla="*/ 850 h 1066"/>
                <a:gd name="T4" fmla="*/ 1517 w 1688"/>
                <a:gd name="T5" fmla="*/ 471 h 1066"/>
                <a:gd name="T6" fmla="*/ 798 w 1688"/>
                <a:gd name="T7" fmla="*/ 28 h 1066"/>
                <a:gd name="T8" fmla="*/ 181 w 1688"/>
                <a:gd name="T9" fmla="*/ 333 h 1066"/>
                <a:gd name="T10" fmla="*/ 420 w 1688"/>
                <a:gd name="T11" fmla="*/ 1066 h 1066"/>
              </a:gdLst>
              <a:ahLst/>
              <a:cxnLst>
                <a:cxn ang="0">
                  <a:pos x="T0" y="T1"/>
                </a:cxn>
                <a:cxn ang="0">
                  <a:pos x="T2" y="T3"/>
                </a:cxn>
                <a:cxn ang="0">
                  <a:pos x="T4" y="T5"/>
                </a:cxn>
                <a:cxn ang="0">
                  <a:pos x="T6" y="T7"/>
                </a:cxn>
                <a:cxn ang="0">
                  <a:pos x="T8" y="T9"/>
                </a:cxn>
                <a:cxn ang="0">
                  <a:pos x="T10" y="T11"/>
                </a:cxn>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0" name="Freeform 8">
              <a:extLst>
                <a:ext uri="{FF2B5EF4-FFF2-40B4-BE49-F238E27FC236}">
                  <a16:creationId xmlns:a16="http://schemas.microsoft.com/office/drawing/2014/main" id="{2446723A-FC6F-4012-8557-06069FA130F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49842"/>
              <a:ext cx="10334625" cy="6322075"/>
            </a:xfrm>
            <a:custGeom>
              <a:avLst/>
              <a:gdLst>
                <a:gd name="T0" fmla="*/ 1873 w 2171"/>
                <a:gd name="T1" fmla="*/ 1326 h 1326"/>
                <a:gd name="T2" fmla="*/ 1609 w 2171"/>
                <a:gd name="T3" fmla="*/ 473 h 1326"/>
                <a:gd name="T4" fmla="*/ 880 w 2171"/>
                <a:gd name="T5" fmla="*/ 63 h 1326"/>
                <a:gd name="T6" fmla="*/ 0 w 2171"/>
                <a:gd name="T7" fmla="*/ 423 h 1326"/>
              </a:gdLst>
              <a:ahLst/>
              <a:cxnLst>
                <a:cxn ang="0">
                  <a:pos x="T0" y="T1"/>
                </a:cxn>
                <a:cxn ang="0">
                  <a:pos x="T2" y="T3"/>
                </a:cxn>
                <a:cxn ang="0">
                  <a:pos x="T4" y="T5"/>
                </a:cxn>
                <a:cxn ang="0">
                  <a:pos x="T6" y="T7"/>
                </a:cxn>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1" name="Freeform 9">
              <a:extLst>
                <a:ext uri="{FF2B5EF4-FFF2-40B4-BE49-F238E27FC236}">
                  <a16:creationId xmlns:a16="http://schemas.microsoft.com/office/drawing/2014/main" id="{7F3D87D4-252C-4471-A220-28B58BF4391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701" y="6186246"/>
              <a:ext cx="504825" cy="681527"/>
            </a:xfrm>
            <a:custGeom>
              <a:avLst/>
              <a:gdLst>
                <a:gd name="T0" fmla="*/ 0 w 106"/>
                <a:gd name="T1" fmla="*/ 0 h 143"/>
                <a:gd name="T2" fmla="*/ 106 w 106"/>
                <a:gd name="T3" fmla="*/ 143 h 143"/>
              </a:gdLst>
              <a:ahLst/>
              <a:cxnLst>
                <a:cxn ang="0">
                  <a:pos x="T0" y="T1"/>
                </a:cxn>
                <a:cxn ang="0">
                  <a:pos x="T2" y="T3"/>
                </a:cxn>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2" name="Freeform 10">
              <a:extLst>
                <a:ext uri="{FF2B5EF4-FFF2-40B4-BE49-F238E27FC236}">
                  <a16:creationId xmlns:a16="http://schemas.microsoft.com/office/drawing/2014/main" id="{054B916A-0FD0-4006-BD6C-9D29CA03AC8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1881"/>
              <a:ext cx="11091863" cy="6923796"/>
            </a:xfrm>
            <a:custGeom>
              <a:avLst/>
              <a:gdLst>
                <a:gd name="T0" fmla="*/ 2046 w 2330"/>
                <a:gd name="T1" fmla="*/ 1452 h 1452"/>
                <a:gd name="T2" fmla="*/ 1813 w 2330"/>
                <a:gd name="T3" fmla="*/ 601 h 1452"/>
                <a:gd name="T4" fmla="*/ 956 w 2330"/>
                <a:gd name="T5" fmla="*/ 97 h 1452"/>
                <a:gd name="T6" fmla="*/ 0 w 2330"/>
                <a:gd name="T7" fmla="*/ 366 h 1452"/>
              </a:gdLst>
              <a:ahLst/>
              <a:cxnLst>
                <a:cxn ang="0">
                  <a:pos x="T0" y="T1"/>
                </a:cxn>
                <a:cxn ang="0">
                  <a:pos x="T2" y="T3"/>
                </a:cxn>
                <a:cxn ang="0">
                  <a:pos x="T4" y="T5"/>
                </a:cxn>
                <a:cxn ang="0">
                  <a:pos x="T6" y="T7"/>
                </a:cxn>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3" name="Freeform 11">
              <a:extLst>
                <a:ext uri="{FF2B5EF4-FFF2-40B4-BE49-F238E27FC236}">
                  <a16:creationId xmlns:a16="http://schemas.microsoft.com/office/drawing/2014/main" id="{2133C3B4-D163-43CB-B3FC-A1B9A1DC387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426601" y="5579"/>
              <a:ext cx="5788025" cy="6847184"/>
            </a:xfrm>
            <a:custGeom>
              <a:avLst/>
              <a:gdLst>
                <a:gd name="T0" fmla="*/ 1094 w 1216"/>
                <a:gd name="T1" fmla="*/ 1436 h 1436"/>
                <a:gd name="T2" fmla="*/ 709 w 1216"/>
                <a:gd name="T3" fmla="*/ 551 h 1436"/>
                <a:gd name="T4" fmla="*/ 0 w 1216"/>
                <a:gd name="T5" fmla="*/ 0 h 1436"/>
              </a:gdLst>
              <a:ahLst/>
              <a:cxnLst>
                <a:cxn ang="0">
                  <a:pos x="T0" y="T1"/>
                </a:cxn>
                <a:cxn ang="0">
                  <a:pos x="T2" y="T3"/>
                </a:cxn>
                <a:cxn ang="0">
                  <a:pos x="T4" y="T5"/>
                </a:cxn>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4" name="Freeform 12">
              <a:extLst>
                <a:ext uri="{FF2B5EF4-FFF2-40B4-BE49-F238E27FC236}">
                  <a16:creationId xmlns:a16="http://schemas.microsoft.com/office/drawing/2014/main" id="{44DECBCA-815C-4296-B4DA-F12AD81F2DB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579"/>
              <a:ext cx="1057275" cy="614491"/>
            </a:xfrm>
            <a:custGeom>
              <a:avLst/>
              <a:gdLst>
                <a:gd name="T0" fmla="*/ 222 w 222"/>
                <a:gd name="T1" fmla="*/ 0 h 129"/>
                <a:gd name="T2" fmla="*/ 0 w 222"/>
                <a:gd name="T3" fmla="*/ 129 h 129"/>
              </a:gdLst>
              <a:ahLst/>
              <a:cxnLst>
                <a:cxn ang="0">
                  <a:pos x="T0" y="T1"/>
                </a:cxn>
                <a:cxn ang="0">
                  <a:pos x="T2" y="T3"/>
                </a:cxn>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5" name="Freeform 13">
              <a:extLst>
                <a:ext uri="{FF2B5EF4-FFF2-40B4-BE49-F238E27FC236}">
                  <a16:creationId xmlns:a16="http://schemas.microsoft.com/office/drawing/2014/main" id="{B6C3CA6F-2113-4095-B77D-19519074C19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21889" y="5579"/>
              <a:ext cx="5588000" cy="6866337"/>
            </a:xfrm>
            <a:custGeom>
              <a:avLst/>
              <a:gdLst>
                <a:gd name="T0" fmla="*/ 1067 w 1174"/>
                <a:gd name="T1" fmla="*/ 1440 h 1440"/>
                <a:gd name="T2" fmla="*/ 698 w 1174"/>
                <a:gd name="T3" fmla="*/ 577 h 1440"/>
                <a:gd name="T4" fmla="*/ 0 w 1174"/>
                <a:gd name="T5" fmla="*/ 0 h 1440"/>
              </a:gdLst>
              <a:ahLst/>
              <a:cxnLst>
                <a:cxn ang="0">
                  <a:pos x="T0" y="T1"/>
                </a:cxn>
                <a:cxn ang="0">
                  <a:pos x="T2" y="T3"/>
                </a:cxn>
                <a:cxn ang="0">
                  <a:pos x="T4" y="T5"/>
                </a:cxn>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6" name="Freeform 14">
              <a:extLst>
                <a:ext uri="{FF2B5EF4-FFF2-40B4-BE49-F238E27FC236}">
                  <a16:creationId xmlns:a16="http://schemas.microsoft.com/office/drawing/2014/main" id="{6A23EEC5-4C2F-4460-B6F6-A6852C46F1A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701" y="790"/>
              <a:ext cx="595313" cy="352734"/>
            </a:xfrm>
            <a:custGeom>
              <a:avLst/>
              <a:gdLst>
                <a:gd name="T0" fmla="*/ 125 w 125"/>
                <a:gd name="T1" fmla="*/ 0 h 74"/>
                <a:gd name="T2" fmla="*/ 0 w 125"/>
                <a:gd name="T3" fmla="*/ 74 h 74"/>
              </a:gdLst>
              <a:ahLst/>
              <a:cxnLst>
                <a:cxn ang="0">
                  <a:pos x="T0" y="T1"/>
                </a:cxn>
                <a:cxn ang="0">
                  <a:pos x="T2" y="T3"/>
                </a:cxn>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7" name="Freeform 15">
              <a:extLst>
                <a:ext uri="{FF2B5EF4-FFF2-40B4-BE49-F238E27FC236}">
                  <a16:creationId xmlns:a16="http://schemas.microsoft.com/office/drawing/2014/main" id="{9CAEC751-845A-4873-BCB3-29B7EF60FDF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012389" y="5579"/>
              <a:ext cx="5497513" cy="6866337"/>
            </a:xfrm>
            <a:custGeom>
              <a:avLst/>
              <a:gdLst>
                <a:gd name="T0" fmla="*/ 1056 w 1155"/>
                <a:gd name="T1" fmla="*/ 1440 h 1440"/>
                <a:gd name="T2" fmla="*/ 686 w 1155"/>
                <a:gd name="T3" fmla="*/ 580 h 1440"/>
                <a:gd name="T4" fmla="*/ 0 w 1155"/>
                <a:gd name="T5" fmla="*/ 0 h 1440"/>
              </a:gdLst>
              <a:ahLst/>
              <a:cxnLst>
                <a:cxn ang="0">
                  <a:pos x="T0" y="T1"/>
                </a:cxn>
                <a:cxn ang="0">
                  <a:pos x="T2" y="T3"/>
                </a:cxn>
                <a:cxn ang="0">
                  <a:pos x="T4" y="T5"/>
                </a:cxn>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8" name="Freeform 16">
              <a:extLst>
                <a:ext uri="{FF2B5EF4-FFF2-40B4-BE49-F238E27FC236}">
                  <a16:creationId xmlns:a16="http://schemas.microsoft.com/office/drawing/2014/main" id="{FA38FC93-11A4-4EB5-BC13-85FB353CD10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579"/>
              <a:ext cx="357188" cy="213875"/>
            </a:xfrm>
            <a:custGeom>
              <a:avLst/>
              <a:gdLst>
                <a:gd name="T0" fmla="*/ 75 w 75"/>
                <a:gd name="T1" fmla="*/ 0 h 45"/>
                <a:gd name="T2" fmla="*/ 0 w 75"/>
                <a:gd name="T3" fmla="*/ 45 h 45"/>
              </a:gdLst>
              <a:ahLst/>
              <a:cxnLst>
                <a:cxn ang="0">
                  <a:pos x="T0" y="T1"/>
                </a:cxn>
                <a:cxn ang="0">
                  <a:pos x="T2" y="T3"/>
                </a:cxn>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9" name="Freeform 17">
              <a:extLst>
                <a:ext uri="{FF2B5EF4-FFF2-40B4-BE49-F238E27FC236}">
                  <a16:creationId xmlns:a16="http://schemas.microsoft.com/office/drawing/2014/main" id="{B5B6AC4D-E640-47F2-AA5A-9F9A1DB88E9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210826" y="790"/>
              <a:ext cx="5522913" cy="6871126"/>
            </a:xfrm>
            <a:custGeom>
              <a:avLst/>
              <a:gdLst>
                <a:gd name="T0" fmla="*/ 1053 w 1160"/>
                <a:gd name="T1" fmla="*/ 1441 h 1441"/>
                <a:gd name="T2" fmla="*/ 705 w 1160"/>
                <a:gd name="T3" fmla="*/ 599 h 1441"/>
                <a:gd name="T4" fmla="*/ 0 w 1160"/>
                <a:gd name="T5" fmla="*/ 0 h 1441"/>
              </a:gdLst>
              <a:ahLst/>
              <a:cxnLst>
                <a:cxn ang="0">
                  <a:pos x="T0" y="T1"/>
                </a:cxn>
                <a:cxn ang="0">
                  <a:pos x="T2" y="T3"/>
                </a:cxn>
                <a:cxn ang="0">
                  <a:pos x="T4" y="T5"/>
                </a:cxn>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0" name="Freeform 18">
              <a:extLst>
                <a:ext uri="{FF2B5EF4-FFF2-40B4-BE49-F238E27FC236}">
                  <a16:creationId xmlns:a16="http://schemas.microsoft.com/office/drawing/2014/main" id="{962630FB-473F-4D83-8B9F-EC52E31CA55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63239" y="5579"/>
              <a:ext cx="5413375" cy="6866337"/>
            </a:xfrm>
            <a:custGeom>
              <a:avLst/>
              <a:gdLst>
                <a:gd name="T0" fmla="*/ 1040 w 1137"/>
                <a:gd name="T1" fmla="*/ 1440 h 1440"/>
                <a:gd name="T2" fmla="*/ 698 w 1137"/>
                <a:gd name="T3" fmla="*/ 611 h 1440"/>
                <a:gd name="T4" fmla="*/ 0 w 1137"/>
                <a:gd name="T5" fmla="*/ 0 h 1440"/>
              </a:gdLst>
              <a:ahLst/>
              <a:cxnLst>
                <a:cxn ang="0">
                  <a:pos x="T0" y="T1"/>
                </a:cxn>
                <a:cxn ang="0">
                  <a:pos x="T2" y="T3"/>
                </a:cxn>
                <a:cxn ang="0">
                  <a:pos x="T4" y="T5"/>
                </a:cxn>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1" name="Freeform 19">
              <a:extLst>
                <a:ext uri="{FF2B5EF4-FFF2-40B4-BE49-F238E27FC236}">
                  <a16:creationId xmlns:a16="http://schemas.microsoft.com/office/drawing/2014/main" id="{035721E2-E73B-4E57-92E2-DE71F0D1705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877576" y="5579"/>
              <a:ext cx="5037138" cy="6861550"/>
            </a:xfrm>
            <a:custGeom>
              <a:avLst/>
              <a:gdLst>
                <a:gd name="T0" fmla="*/ 1011 w 1058"/>
                <a:gd name="T1" fmla="*/ 1439 h 1439"/>
                <a:gd name="T2" fmla="*/ 648 w 1058"/>
                <a:gd name="T3" fmla="*/ 617 h 1439"/>
                <a:gd name="T4" fmla="*/ 0 w 1058"/>
                <a:gd name="T5" fmla="*/ 0 h 1439"/>
              </a:gdLst>
              <a:ahLst/>
              <a:cxnLst>
                <a:cxn ang="0">
                  <a:pos x="T0" y="T1"/>
                </a:cxn>
                <a:cxn ang="0">
                  <a:pos x="T2" y="T3"/>
                </a:cxn>
                <a:cxn ang="0">
                  <a:pos x="T4" y="T5"/>
                </a:cxn>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2" name="Freeform 20">
              <a:extLst>
                <a:ext uri="{FF2B5EF4-FFF2-40B4-BE49-F238E27FC236}">
                  <a16:creationId xmlns:a16="http://schemas.microsoft.com/office/drawing/2014/main" id="{3071D074-66CD-4273-AF66-207364BA3EA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768289" y="5579"/>
              <a:ext cx="3417888" cy="2742066"/>
            </a:xfrm>
            <a:custGeom>
              <a:avLst/>
              <a:gdLst>
                <a:gd name="T0" fmla="*/ 718 w 718"/>
                <a:gd name="T1" fmla="*/ 575 h 575"/>
                <a:gd name="T2" fmla="*/ 0 w 718"/>
                <a:gd name="T3" fmla="*/ 0 h 575"/>
              </a:gdLst>
              <a:ahLst/>
              <a:cxnLst>
                <a:cxn ang="0">
                  <a:pos x="T0" y="T1"/>
                </a:cxn>
                <a:cxn ang="0">
                  <a:pos x="T2" y="T3"/>
                </a:cxn>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3" name="Freeform 21">
              <a:extLst>
                <a:ext uri="{FF2B5EF4-FFF2-40B4-BE49-F238E27FC236}">
                  <a16:creationId xmlns:a16="http://schemas.microsoft.com/office/drawing/2014/main" id="{4197CB22-95EA-4E41-94A6-6BCE8C02787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235014" y="10367"/>
              <a:ext cx="2951163" cy="2555325"/>
            </a:xfrm>
            <a:custGeom>
              <a:avLst/>
              <a:gdLst>
                <a:gd name="T0" fmla="*/ 620 w 620"/>
                <a:gd name="T1" fmla="*/ 536 h 536"/>
                <a:gd name="T2" fmla="*/ 0 w 620"/>
                <a:gd name="T3" fmla="*/ 0 h 536"/>
              </a:gdLst>
              <a:ahLst/>
              <a:cxnLst>
                <a:cxn ang="0">
                  <a:pos x="T0" y="T1"/>
                </a:cxn>
                <a:cxn ang="0">
                  <a:pos x="T2" y="T3"/>
                </a:cxn>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4" name="Freeform 22">
              <a:extLst>
                <a:ext uri="{FF2B5EF4-FFF2-40B4-BE49-F238E27FC236}">
                  <a16:creationId xmlns:a16="http://schemas.microsoft.com/office/drawing/2014/main" id="{622F5B4E-EBC2-4021-A986-B40B49442B7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20826" y="5579"/>
              <a:ext cx="2165350" cy="1358265"/>
            </a:xfrm>
            <a:custGeom>
              <a:avLst/>
              <a:gdLst>
                <a:gd name="T0" fmla="*/ 0 w 455"/>
                <a:gd name="T1" fmla="*/ 0 h 285"/>
                <a:gd name="T2" fmla="*/ 455 w 455"/>
                <a:gd name="T3" fmla="*/ 285 h 285"/>
              </a:gdLst>
              <a:ahLst/>
              <a:cxnLst>
                <a:cxn ang="0">
                  <a:pos x="T0" y="T1"/>
                </a:cxn>
                <a:cxn ang="0">
                  <a:pos x="T2" y="T3"/>
                </a:cxn>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5" name="Freeform 23">
              <a:extLst>
                <a:ext uri="{FF2B5EF4-FFF2-40B4-BE49-F238E27FC236}">
                  <a16:creationId xmlns:a16="http://schemas.microsoft.com/office/drawing/2014/main" id="{A1450C78-508B-412D-8354-C6AE7E9F939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90826" y="5579"/>
              <a:ext cx="895350" cy="534687"/>
            </a:xfrm>
            <a:custGeom>
              <a:avLst/>
              <a:gdLst>
                <a:gd name="T0" fmla="*/ 0 w 188"/>
                <a:gd name="T1" fmla="*/ 0 h 112"/>
                <a:gd name="T2" fmla="*/ 188 w 188"/>
                <a:gd name="T3" fmla="*/ 112 h 112"/>
              </a:gdLst>
              <a:ahLst/>
              <a:cxnLst>
                <a:cxn ang="0">
                  <a:pos x="T0" y="T1"/>
                </a:cxn>
                <a:cxn ang="0">
                  <a:pos x="T2" y="T3"/>
                </a:cxn>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47" name="Group 146">
            <a:extLst>
              <a:ext uri="{FF2B5EF4-FFF2-40B4-BE49-F238E27FC236}">
                <a16:creationId xmlns:a16="http://schemas.microsoft.com/office/drawing/2014/main" id="{0D2C6055-EB42-4E7C-B358-308A54C713E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07084" y="1186483"/>
            <a:ext cx="3822597" cy="4477933"/>
            <a:chOff x="807084" y="1186483"/>
            <a:chExt cx="3822597" cy="4477933"/>
          </a:xfrm>
        </p:grpSpPr>
        <p:sp>
          <p:nvSpPr>
            <p:cNvPr id="148" name="Rectangle 147">
              <a:extLst>
                <a:ext uri="{FF2B5EF4-FFF2-40B4-BE49-F238E27FC236}">
                  <a16:creationId xmlns:a16="http://schemas.microsoft.com/office/drawing/2014/main" id="{8A0384A8-C4E8-407C-BD44-2B989327E0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7531" y="1186483"/>
              <a:ext cx="3821702"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Isosceles Triangle 39">
              <a:extLst>
                <a:ext uri="{FF2B5EF4-FFF2-40B4-BE49-F238E27FC236}">
                  <a16:creationId xmlns:a16="http://schemas.microsoft.com/office/drawing/2014/main" id="{B7F9FA9E-2650-4B17-BA91-C12C0C5F9D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2514766"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Rectangle 149">
              <a:extLst>
                <a:ext uri="{FF2B5EF4-FFF2-40B4-BE49-F238E27FC236}">
                  <a16:creationId xmlns:a16="http://schemas.microsoft.com/office/drawing/2014/main" id="{E96B943E-BAEE-4DC2-87CB-78F6E433D5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7084" y="1991156"/>
              <a:ext cx="3822597"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標題 1">
            <a:extLst>
              <a:ext uri="{FF2B5EF4-FFF2-40B4-BE49-F238E27FC236}">
                <a16:creationId xmlns:a16="http://schemas.microsoft.com/office/drawing/2014/main" id="{C21FC897-0CB7-4C2E-B5CD-1F6C5349828F}"/>
              </a:ext>
            </a:extLst>
          </p:cNvPr>
          <p:cNvSpPr>
            <a:spLocks noGrp="1"/>
          </p:cNvSpPr>
          <p:nvPr>
            <p:ph type="title"/>
          </p:nvPr>
        </p:nvSpPr>
        <p:spPr>
          <a:xfrm>
            <a:off x="895415" y="2075504"/>
            <a:ext cx="3654569" cy="2042725"/>
          </a:xfrm>
        </p:spPr>
        <p:txBody>
          <a:bodyPr vert="horz" lIns="228600" tIns="228600" rIns="228600" bIns="0" rtlCol="0" anchor="b">
            <a:normAutofit/>
          </a:bodyPr>
          <a:lstStyle/>
          <a:p>
            <a:pPr>
              <a:lnSpc>
                <a:spcPct val="80000"/>
              </a:lnSpc>
            </a:pPr>
            <a:r>
              <a:rPr lang="en-US" altLang="zh-TW" sz="5400"/>
              <a:t>Meditation</a:t>
            </a:r>
          </a:p>
        </p:txBody>
      </p:sp>
      <p:pic>
        <p:nvPicPr>
          <p:cNvPr id="5" name="圖片 4" descr="一張含有 天空, 室外, 水, 地面 的圖片&#10;&#10;自動產生的描述">
            <a:extLst>
              <a:ext uri="{FF2B5EF4-FFF2-40B4-BE49-F238E27FC236}">
                <a16:creationId xmlns:a16="http://schemas.microsoft.com/office/drawing/2014/main" id="{1C16FF4B-E45B-48D6-B150-B2688BF83BC2}"/>
              </a:ext>
            </a:extLst>
          </p:cNvPr>
          <p:cNvPicPr>
            <a:picLocks noChangeAspect="1"/>
          </p:cNvPicPr>
          <p:nvPr/>
        </p:nvPicPr>
        <p:blipFill rotWithShape="1">
          <a:blip r:embed="rId2"/>
          <a:srcRect l="7588" r="37089"/>
          <a:stretch/>
        </p:blipFill>
        <p:spPr>
          <a:xfrm>
            <a:off x="5446972" y="227"/>
            <a:ext cx="6745028" cy="6858000"/>
          </a:xfrm>
          <a:prstGeom prst="rect">
            <a:avLst/>
          </a:prstGeom>
          <a:ln w="9525">
            <a:noFill/>
          </a:ln>
        </p:spPr>
      </p:pic>
    </p:spTree>
    <p:extLst>
      <p:ext uri="{BB962C8B-B14F-4D97-AF65-F5344CB8AC3E}">
        <p14:creationId xmlns:p14="http://schemas.microsoft.com/office/powerpoint/2010/main" val="855157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6" name="Group 115">
            <a:extLst>
              <a:ext uri="{FF2B5EF4-FFF2-40B4-BE49-F238E27FC236}">
                <a16:creationId xmlns:a16="http://schemas.microsoft.com/office/drawing/2014/main" id="{2DAE3342-9DFC-49D4-B09C-25E31076931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117" name="Freeform 5">
              <a:extLst>
                <a:ext uri="{FF2B5EF4-FFF2-40B4-BE49-F238E27FC236}">
                  <a16:creationId xmlns:a16="http://schemas.microsoft.com/office/drawing/2014/main" id="{E49E0D20-8423-4612-99A5-14AEF8F6BB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18" name="Freeform 6">
              <a:extLst>
                <a:ext uri="{FF2B5EF4-FFF2-40B4-BE49-F238E27FC236}">
                  <a16:creationId xmlns:a16="http://schemas.microsoft.com/office/drawing/2014/main" id="{57C2C108-5A30-48CA-9203-56747AEB7B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19" name="Freeform 7">
              <a:extLst>
                <a:ext uri="{FF2B5EF4-FFF2-40B4-BE49-F238E27FC236}">
                  <a16:creationId xmlns:a16="http://schemas.microsoft.com/office/drawing/2014/main" id="{1A343912-2EFC-408E-A862-5C9BF108DC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20" name="Freeform 8">
              <a:extLst>
                <a:ext uri="{FF2B5EF4-FFF2-40B4-BE49-F238E27FC236}">
                  <a16:creationId xmlns:a16="http://schemas.microsoft.com/office/drawing/2014/main" id="{AA50D1CF-9DAE-4CF6-B829-E66CEE9D57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21" name="Freeform 9">
              <a:extLst>
                <a:ext uri="{FF2B5EF4-FFF2-40B4-BE49-F238E27FC236}">
                  <a16:creationId xmlns:a16="http://schemas.microsoft.com/office/drawing/2014/main" id="{FE5799A4-0568-433E-BF41-752CF516AC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22" name="Freeform 10">
              <a:extLst>
                <a:ext uri="{FF2B5EF4-FFF2-40B4-BE49-F238E27FC236}">
                  <a16:creationId xmlns:a16="http://schemas.microsoft.com/office/drawing/2014/main" id="{CDBB86ED-F16F-4C28-BDD5-72D771176F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23" name="Freeform 11">
              <a:extLst>
                <a:ext uri="{FF2B5EF4-FFF2-40B4-BE49-F238E27FC236}">
                  <a16:creationId xmlns:a16="http://schemas.microsoft.com/office/drawing/2014/main" id="{3347939E-8B76-4CFC-B2EC-63A7E22783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24" name="Freeform 12">
              <a:extLst>
                <a:ext uri="{FF2B5EF4-FFF2-40B4-BE49-F238E27FC236}">
                  <a16:creationId xmlns:a16="http://schemas.microsoft.com/office/drawing/2014/main" id="{FA1DD132-02E4-4CD3-B496-BFF924558A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25" name="Freeform 13">
              <a:extLst>
                <a:ext uri="{FF2B5EF4-FFF2-40B4-BE49-F238E27FC236}">
                  <a16:creationId xmlns:a16="http://schemas.microsoft.com/office/drawing/2014/main" id="{710BDA52-A7D7-4E4E-9F36-EC8F983EAF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26" name="Freeform 14">
              <a:extLst>
                <a:ext uri="{FF2B5EF4-FFF2-40B4-BE49-F238E27FC236}">
                  <a16:creationId xmlns:a16="http://schemas.microsoft.com/office/drawing/2014/main" id="{B1BDF852-319F-42B8-9A50-7C9A9387CD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27" name="Freeform 15">
              <a:extLst>
                <a:ext uri="{FF2B5EF4-FFF2-40B4-BE49-F238E27FC236}">
                  <a16:creationId xmlns:a16="http://schemas.microsoft.com/office/drawing/2014/main" id="{3AACE376-C01E-4F1F-91B7-39D0274BFE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28" name="Freeform 16">
              <a:extLst>
                <a:ext uri="{FF2B5EF4-FFF2-40B4-BE49-F238E27FC236}">
                  <a16:creationId xmlns:a16="http://schemas.microsoft.com/office/drawing/2014/main" id="{7F612F4C-050E-459D-9771-ED088374A5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29" name="Freeform 17">
              <a:extLst>
                <a:ext uri="{FF2B5EF4-FFF2-40B4-BE49-F238E27FC236}">
                  <a16:creationId xmlns:a16="http://schemas.microsoft.com/office/drawing/2014/main" id="{94E4211B-3E41-4905-8F4E-76811B9E57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0" name="Freeform 18">
              <a:extLst>
                <a:ext uri="{FF2B5EF4-FFF2-40B4-BE49-F238E27FC236}">
                  <a16:creationId xmlns:a16="http://schemas.microsoft.com/office/drawing/2014/main" id="{6AEC87EE-0CB8-43DE-8FEB-4586A92E80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1" name="Freeform 19">
              <a:extLst>
                <a:ext uri="{FF2B5EF4-FFF2-40B4-BE49-F238E27FC236}">
                  <a16:creationId xmlns:a16="http://schemas.microsoft.com/office/drawing/2014/main" id="{277C1C5D-7BDC-47E4-8B81-C3C4AE949B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2" name="Freeform 20">
              <a:extLst>
                <a:ext uri="{FF2B5EF4-FFF2-40B4-BE49-F238E27FC236}">
                  <a16:creationId xmlns:a16="http://schemas.microsoft.com/office/drawing/2014/main" id="{7A2A6EF8-9768-4478-9CD3-DFA547CEFC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3" name="Freeform 21">
              <a:extLst>
                <a:ext uri="{FF2B5EF4-FFF2-40B4-BE49-F238E27FC236}">
                  <a16:creationId xmlns:a16="http://schemas.microsoft.com/office/drawing/2014/main" id="{1FD9091C-E8FA-4ADA-937F-A74426ED1B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4" name="Freeform 22">
              <a:extLst>
                <a:ext uri="{FF2B5EF4-FFF2-40B4-BE49-F238E27FC236}">
                  <a16:creationId xmlns:a16="http://schemas.microsoft.com/office/drawing/2014/main" id="{B69923E7-63C4-47CE-956E-09D384D4FE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35" name="Freeform 23">
              <a:extLst>
                <a:ext uri="{FF2B5EF4-FFF2-40B4-BE49-F238E27FC236}">
                  <a16:creationId xmlns:a16="http://schemas.microsoft.com/office/drawing/2014/main" id="{A2576784-872E-494C-A041-0E346226B7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137" name="Group 136">
            <a:extLst>
              <a:ext uri="{FF2B5EF4-FFF2-40B4-BE49-F238E27FC236}">
                <a16:creationId xmlns:a16="http://schemas.microsoft.com/office/drawing/2014/main" id="{B54F73D8-62C2-4127-9D19-01219BBB994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69293" y="1186483"/>
            <a:ext cx="8848345" cy="4477933"/>
            <a:chOff x="1669293" y="1186483"/>
            <a:chExt cx="8848345" cy="4477933"/>
          </a:xfrm>
        </p:grpSpPr>
        <p:sp>
          <p:nvSpPr>
            <p:cNvPr id="138" name="Rectangle 137">
              <a:extLst>
                <a:ext uri="{FF2B5EF4-FFF2-40B4-BE49-F238E27FC236}">
                  <a16:creationId xmlns:a16="http://schemas.microsoft.com/office/drawing/2014/main" id="{CFD8CA02-9BE5-4B82-8129-6EF6184024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74042" y="1186483"/>
              <a:ext cx="8843596"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9" name="Isosceles Triangle 138">
              <a:extLst>
                <a:ext uri="{FF2B5EF4-FFF2-40B4-BE49-F238E27FC236}">
                  <a16:creationId xmlns:a16="http://schemas.microsoft.com/office/drawing/2014/main" id="{01515E68-030C-4313-B300-35253163D3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0" name="Rectangle 139">
              <a:extLst>
                <a:ext uri="{FF2B5EF4-FFF2-40B4-BE49-F238E27FC236}">
                  <a16:creationId xmlns:a16="http://schemas.microsoft.com/office/drawing/2014/main" id="{1937725F-1DDF-4225-937E-106DBB047F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69293" y="1991156"/>
              <a:ext cx="8845667"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useBgFill="1">
        <p:nvSpPr>
          <p:cNvPr id="142" name="Rectangle 141">
            <a:extLst>
              <a:ext uri="{FF2B5EF4-FFF2-40B4-BE49-F238E27FC236}">
                <a16:creationId xmlns:a16="http://schemas.microsoft.com/office/drawing/2014/main" id="{9499C9FE-4B17-4937-9EB8-3E1A97E32D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4" name="Group 143">
            <a:extLst>
              <a:ext uri="{FF2B5EF4-FFF2-40B4-BE49-F238E27FC236}">
                <a16:creationId xmlns:a16="http://schemas.microsoft.com/office/drawing/2014/main" id="{BA1AA859-8E3B-49BF-83F6-ADF050A2CF3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145" name="Freeform 5">
              <a:extLst>
                <a:ext uri="{FF2B5EF4-FFF2-40B4-BE49-F238E27FC236}">
                  <a16:creationId xmlns:a16="http://schemas.microsoft.com/office/drawing/2014/main" id="{EA5E9A71-2A94-4FAA-859F-1930C2E9187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29674" y="1298404"/>
              <a:ext cx="9702800" cy="5573512"/>
            </a:xfrm>
            <a:custGeom>
              <a:avLst/>
              <a:gdLst>
                <a:gd name="T0" fmla="*/ 1752 w 2038"/>
                <a:gd name="T1" fmla="*/ 1169 h 1169"/>
                <a:gd name="T2" fmla="*/ 1487 w 2038"/>
                <a:gd name="T3" fmla="*/ 334 h 1169"/>
                <a:gd name="T4" fmla="*/ 860 w 2038"/>
                <a:gd name="T5" fmla="*/ 22 h 1169"/>
                <a:gd name="T6" fmla="*/ 199 w 2038"/>
                <a:gd name="T7" fmla="*/ 318 h 1169"/>
                <a:gd name="T8" fmla="*/ 399 w 2038"/>
                <a:gd name="T9" fmla="*/ 1165 h 1169"/>
              </a:gdLst>
              <a:ahLst/>
              <a:cxnLst>
                <a:cxn ang="0">
                  <a:pos x="T0" y="T1"/>
                </a:cxn>
                <a:cxn ang="0">
                  <a:pos x="T2" y="T3"/>
                </a:cxn>
                <a:cxn ang="0">
                  <a:pos x="T4" y="T5"/>
                </a:cxn>
                <a:cxn ang="0">
                  <a:pos x="T6" y="T7"/>
                </a:cxn>
                <a:cxn ang="0">
                  <a:pos x="T8" y="T9"/>
                </a:cxn>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6" name="Freeform 6">
              <a:extLst>
                <a:ext uri="{FF2B5EF4-FFF2-40B4-BE49-F238E27FC236}">
                  <a16:creationId xmlns:a16="http://schemas.microsoft.com/office/drawing/2014/main" id="{15C43A1A-EE63-4F18-BA50-6BCC0C5FB00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70451" y="2018236"/>
              <a:ext cx="7373938" cy="4848892"/>
            </a:xfrm>
            <a:custGeom>
              <a:avLst/>
              <a:gdLst>
                <a:gd name="T0" fmla="*/ 1025 w 1549"/>
                <a:gd name="T1" fmla="*/ 1016 h 1017"/>
                <a:gd name="T2" fmla="*/ 1443 w 1549"/>
                <a:gd name="T3" fmla="*/ 592 h 1017"/>
                <a:gd name="T4" fmla="*/ 782 w 1549"/>
                <a:gd name="T5" fmla="*/ 53 h 1017"/>
                <a:gd name="T6" fmla="*/ 150 w 1549"/>
                <a:gd name="T7" fmla="*/ 329 h 1017"/>
                <a:gd name="T8" fmla="*/ 477 w 1549"/>
                <a:gd name="T9" fmla="*/ 1017 h 1017"/>
              </a:gdLst>
              <a:ahLst/>
              <a:cxnLst>
                <a:cxn ang="0">
                  <a:pos x="T0" y="T1"/>
                </a:cxn>
                <a:cxn ang="0">
                  <a:pos x="T2" y="T3"/>
                </a:cxn>
                <a:cxn ang="0">
                  <a:pos x="T4" y="T5"/>
                </a:cxn>
                <a:cxn ang="0">
                  <a:pos x="T6" y="T7"/>
                </a:cxn>
                <a:cxn ang="0">
                  <a:pos x="T8" y="T9"/>
                </a:cxn>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7" name="Freeform 7">
              <a:extLst>
                <a:ext uri="{FF2B5EF4-FFF2-40B4-BE49-F238E27FC236}">
                  <a16:creationId xmlns:a16="http://schemas.microsoft.com/office/drawing/2014/main" id="{D20E631E-2C68-4E27-B833-094ECE50952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51351" y="1788400"/>
              <a:ext cx="8035925" cy="5083516"/>
            </a:xfrm>
            <a:custGeom>
              <a:avLst/>
              <a:gdLst>
                <a:gd name="T0" fmla="*/ 1302 w 1688"/>
                <a:gd name="T1" fmla="*/ 1066 h 1066"/>
                <a:gd name="T2" fmla="*/ 1613 w 1688"/>
                <a:gd name="T3" fmla="*/ 850 h 1066"/>
                <a:gd name="T4" fmla="*/ 1517 w 1688"/>
                <a:gd name="T5" fmla="*/ 471 h 1066"/>
                <a:gd name="T6" fmla="*/ 798 w 1688"/>
                <a:gd name="T7" fmla="*/ 28 h 1066"/>
                <a:gd name="T8" fmla="*/ 181 w 1688"/>
                <a:gd name="T9" fmla="*/ 333 h 1066"/>
                <a:gd name="T10" fmla="*/ 420 w 1688"/>
                <a:gd name="T11" fmla="*/ 1066 h 1066"/>
              </a:gdLst>
              <a:ahLst/>
              <a:cxnLst>
                <a:cxn ang="0">
                  <a:pos x="T0" y="T1"/>
                </a:cxn>
                <a:cxn ang="0">
                  <a:pos x="T2" y="T3"/>
                </a:cxn>
                <a:cxn ang="0">
                  <a:pos x="T4" y="T5"/>
                </a:cxn>
                <a:cxn ang="0">
                  <a:pos x="T6" y="T7"/>
                </a:cxn>
                <a:cxn ang="0">
                  <a:pos x="T8" y="T9"/>
                </a:cxn>
                <a:cxn ang="0">
                  <a:pos x="T10" y="T11"/>
                </a:cxn>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8" name="Freeform 8">
              <a:extLst>
                <a:ext uri="{FF2B5EF4-FFF2-40B4-BE49-F238E27FC236}">
                  <a16:creationId xmlns:a16="http://schemas.microsoft.com/office/drawing/2014/main" id="{2446723A-FC6F-4012-8557-06069FA130F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49842"/>
              <a:ext cx="10334625" cy="6322075"/>
            </a:xfrm>
            <a:custGeom>
              <a:avLst/>
              <a:gdLst>
                <a:gd name="T0" fmla="*/ 1873 w 2171"/>
                <a:gd name="T1" fmla="*/ 1326 h 1326"/>
                <a:gd name="T2" fmla="*/ 1609 w 2171"/>
                <a:gd name="T3" fmla="*/ 473 h 1326"/>
                <a:gd name="T4" fmla="*/ 880 w 2171"/>
                <a:gd name="T5" fmla="*/ 63 h 1326"/>
                <a:gd name="T6" fmla="*/ 0 w 2171"/>
                <a:gd name="T7" fmla="*/ 423 h 1326"/>
              </a:gdLst>
              <a:ahLst/>
              <a:cxnLst>
                <a:cxn ang="0">
                  <a:pos x="T0" y="T1"/>
                </a:cxn>
                <a:cxn ang="0">
                  <a:pos x="T2" y="T3"/>
                </a:cxn>
                <a:cxn ang="0">
                  <a:pos x="T4" y="T5"/>
                </a:cxn>
                <a:cxn ang="0">
                  <a:pos x="T6" y="T7"/>
                </a:cxn>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9" name="Freeform 9">
              <a:extLst>
                <a:ext uri="{FF2B5EF4-FFF2-40B4-BE49-F238E27FC236}">
                  <a16:creationId xmlns:a16="http://schemas.microsoft.com/office/drawing/2014/main" id="{7F3D87D4-252C-4471-A220-28B58BF4391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701" y="6186246"/>
              <a:ext cx="504825" cy="681527"/>
            </a:xfrm>
            <a:custGeom>
              <a:avLst/>
              <a:gdLst>
                <a:gd name="T0" fmla="*/ 0 w 106"/>
                <a:gd name="T1" fmla="*/ 0 h 143"/>
                <a:gd name="T2" fmla="*/ 106 w 106"/>
                <a:gd name="T3" fmla="*/ 143 h 143"/>
              </a:gdLst>
              <a:ahLst/>
              <a:cxnLst>
                <a:cxn ang="0">
                  <a:pos x="T0" y="T1"/>
                </a:cxn>
                <a:cxn ang="0">
                  <a:pos x="T2" y="T3"/>
                </a:cxn>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0" name="Freeform 10">
              <a:extLst>
                <a:ext uri="{FF2B5EF4-FFF2-40B4-BE49-F238E27FC236}">
                  <a16:creationId xmlns:a16="http://schemas.microsoft.com/office/drawing/2014/main" id="{054B916A-0FD0-4006-BD6C-9D29CA03AC8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1881"/>
              <a:ext cx="11091863" cy="6923796"/>
            </a:xfrm>
            <a:custGeom>
              <a:avLst/>
              <a:gdLst>
                <a:gd name="T0" fmla="*/ 2046 w 2330"/>
                <a:gd name="T1" fmla="*/ 1452 h 1452"/>
                <a:gd name="T2" fmla="*/ 1813 w 2330"/>
                <a:gd name="T3" fmla="*/ 601 h 1452"/>
                <a:gd name="T4" fmla="*/ 956 w 2330"/>
                <a:gd name="T5" fmla="*/ 97 h 1452"/>
                <a:gd name="T6" fmla="*/ 0 w 2330"/>
                <a:gd name="T7" fmla="*/ 366 h 1452"/>
              </a:gdLst>
              <a:ahLst/>
              <a:cxnLst>
                <a:cxn ang="0">
                  <a:pos x="T0" y="T1"/>
                </a:cxn>
                <a:cxn ang="0">
                  <a:pos x="T2" y="T3"/>
                </a:cxn>
                <a:cxn ang="0">
                  <a:pos x="T4" y="T5"/>
                </a:cxn>
                <a:cxn ang="0">
                  <a:pos x="T6" y="T7"/>
                </a:cxn>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1" name="Freeform 11">
              <a:extLst>
                <a:ext uri="{FF2B5EF4-FFF2-40B4-BE49-F238E27FC236}">
                  <a16:creationId xmlns:a16="http://schemas.microsoft.com/office/drawing/2014/main" id="{2133C3B4-D163-43CB-B3FC-A1B9A1DC387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426601" y="5579"/>
              <a:ext cx="5788025" cy="6847184"/>
            </a:xfrm>
            <a:custGeom>
              <a:avLst/>
              <a:gdLst>
                <a:gd name="T0" fmla="*/ 1094 w 1216"/>
                <a:gd name="T1" fmla="*/ 1436 h 1436"/>
                <a:gd name="T2" fmla="*/ 709 w 1216"/>
                <a:gd name="T3" fmla="*/ 551 h 1436"/>
                <a:gd name="T4" fmla="*/ 0 w 1216"/>
                <a:gd name="T5" fmla="*/ 0 h 1436"/>
              </a:gdLst>
              <a:ahLst/>
              <a:cxnLst>
                <a:cxn ang="0">
                  <a:pos x="T0" y="T1"/>
                </a:cxn>
                <a:cxn ang="0">
                  <a:pos x="T2" y="T3"/>
                </a:cxn>
                <a:cxn ang="0">
                  <a:pos x="T4" y="T5"/>
                </a:cxn>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2" name="Freeform 12">
              <a:extLst>
                <a:ext uri="{FF2B5EF4-FFF2-40B4-BE49-F238E27FC236}">
                  <a16:creationId xmlns:a16="http://schemas.microsoft.com/office/drawing/2014/main" id="{44DECBCA-815C-4296-B4DA-F12AD81F2DB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579"/>
              <a:ext cx="1057275" cy="614491"/>
            </a:xfrm>
            <a:custGeom>
              <a:avLst/>
              <a:gdLst>
                <a:gd name="T0" fmla="*/ 222 w 222"/>
                <a:gd name="T1" fmla="*/ 0 h 129"/>
                <a:gd name="T2" fmla="*/ 0 w 222"/>
                <a:gd name="T3" fmla="*/ 129 h 129"/>
              </a:gdLst>
              <a:ahLst/>
              <a:cxnLst>
                <a:cxn ang="0">
                  <a:pos x="T0" y="T1"/>
                </a:cxn>
                <a:cxn ang="0">
                  <a:pos x="T2" y="T3"/>
                </a:cxn>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3" name="Freeform 13">
              <a:extLst>
                <a:ext uri="{FF2B5EF4-FFF2-40B4-BE49-F238E27FC236}">
                  <a16:creationId xmlns:a16="http://schemas.microsoft.com/office/drawing/2014/main" id="{B6C3CA6F-2113-4095-B77D-19519074C19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21889" y="5579"/>
              <a:ext cx="5588000" cy="6866337"/>
            </a:xfrm>
            <a:custGeom>
              <a:avLst/>
              <a:gdLst>
                <a:gd name="T0" fmla="*/ 1067 w 1174"/>
                <a:gd name="T1" fmla="*/ 1440 h 1440"/>
                <a:gd name="T2" fmla="*/ 698 w 1174"/>
                <a:gd name="T3" fmla="*/ 577 h 1440"/>
                <a:gd name="T4" fmla="*/ 0 w 1174"/>
                <a:gd name="T5" fmla="*/ 0 h 1440"/>
              </a:gdLst>
              <a:ahLst/>
              <a:cxnLst>
                <a:cxn ang="0">
                  <a:pos x="T0" y="T1"/>
                </a:cxn>
                <a:cxn ang="0">
                  <a:pos x="T2" y="T3"/>
                </a:cxn>
                <a:cxn ang="0">
                  <a:pos x="T4" y="T5"/>
                </a:cxn>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4" name="Freeform 14">
              <a:extLst>
                <a:ext uri="{FF2B5EF4-FFF2-40B4-BE49-F238E27FC236}">
                  <a16:creationId xmlns:a16="http://schemas.microsoft.com/office/drawing/2014/main" id="{6A23EEC5-4C2F-4460-B6F6-A6852C46F1A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701" y="790"/>
              <a:ext cx="595313" cy="352734"/>
            </a:xfrm>
            <a:custGeom>
              <a:avLst/>
              <a:gdLst>
                <a:gd name="T0" fmla="*/ 125 w 125"/>
                <a:gd name="T1" fmla="*/ 0 h 74"/>
                <a:gd name="T2" fmla="*/ 0 w 125"/>
                <a:gd name="T3" fmla="*/ 74 h 74"/>
              </a:gdLst>
              <a:ahLst/>
              <a:cxnLst>
                <a:cxn ang="0">
                  <a:pos x="T0" y="T1"/>
                </a:cxn>
                <a:cxn ang="0">
                  <a:pos x="T2" y="T3"/>
                </a:cxn>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5" name="Freeform 15">
              <a:extLst>
                <a:ext uri="{FF2B5EF4-FFF2-40B4-BE49-F238E27FC236}">
                  <a16:creationId xmlns:a16="http://schemas.microsoft.com/office/drawing/2014/main" id="{9CAEC751-845A-4873-BCB3-29B7EF60FDF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012389" y="5579"/>
              <a:ext cx="5497513" cy="6866337"/>
            </a:xfrm>
            <a:custGeom>
              <a:avLst/>
              <a:gdLst>
                <a:gd name="T0" fmla="*/ 1056 w 1155"/>
                <a:gd name="T1" fmla="*/ 1440 h 1440"/>
                <a:gd name="T2" fmla="*/ 686 w 1155"/>
                <a:gd name="T3" fmla="*/ 580 h 1440"/>
                <a:gd name="T4" fmla="*/ 0 w 1155"/>
                <a:gd name="T5" fmla="*/ 0 h 1440"/>
              </a:gdLst>
              <a:ahLst/>
              <a:cxnLst>
                <a:cxn ang="0">
                  <a:pos x="T0" y="T1"/>
                </a:cxn>
                <a:cxn ang="0">
                  <a:pos x="T2" y="T3"/>
                </a:cxn>
                <a:cxn ang="0">
                  <a:pos x="T4" y="T5"/>
                </a:cxn>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6" name="Freeform 16">
              <a:extLst>
                <a:ext uri="{FF2B5EF4-FFF2-40B4-BE49-F238E27FC236}">
                  <a16:creationId xmlns:a16="http://schemas.microsoft.com/office/drawing/2014/main" id="{FA38FC93-11A4-4EB5-BC13-85FB353CD10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579"/>
              <a:ext cx="357188" cy="213875"/>
            </a:xfrm>
            <a:custGeom>
              <a:avLst/>
              <a:gdLst>
                <a:gd name="T0" fmla="*/ 75 w 75"/>
                <a:gd name="T1" fmla="*/ 0 h 45"/>
                <a:gd name="T2" fmla="*/ 0 w 75"/>
                <a:gd name="T3" fmla="*/ 45 h 45"/>
              </a:gdLst>
              <a:ahLst/>
              <a:cxnLst>
                <a:cxn ang="0">
                  <a:pos x="T0" y="T1"/>
                </a:cxn>
                <a:cxn ang="0">
                  <a:pos x="T2" y="T3"/>
                </a:cxn>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7" name="Freeform 17">
              <a:extLst>
                <a:ext uri="{FF2B5EF4-FFF2-40B4-BE49-F238E27FC236}">
                  <a16:creationId xmlns:a16="http://schemas.microsoft.com/office/drawing/2014/main" id="{B5B6AC4D-E640-47F2-AA5A-9F9A1DB88E9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210826" y="790"/>
              <a:ext cx="5522913" cy="6871126"/>
            </a:xfrm>
            <a:custGeom>
              <a:avLst/>
              <a:gdLst>
                <a:gd name="T0" fmla="*/ 1053 w 1160"/>
                <a:gd name="T1" fmla="*/ 1441 h 1441"/>
                <a:gd name="T2" fmla="*/ 705 w 1160"/>
                <a:gd name="T3" fmla="*/ 599 h 1441"/>
                <a:gd name="T4" fmla="*/ 0 w 1160"/>
                <a:gd name="T5" fmla="*/ 0 h 1441"/>
              </a:gdLst>
              <a:ahLst/>
              <a:cxnLst>
                <a:cxn ang="0">
                  <a:pos x="T0" y="T1"/>
                </a:cxn>
                <a:cxn ang="0">
                  <a:pos x="T2" y="T3"/>
                </a:cxn>
                <a:cxn ang="0">
                  <a:pos x="T4" y="T5"/>
                </a:cxn>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8" name="Freeform 18">
              <a:extLst>
                <a:ext uri="{FF2B5EF4-FFF2-40B4-BE49-F238E27FC236}">
                  <a16:creationId xmlns:a16="http://schemas.microsoft.com/office/drawing/2014/main" id="{962630FB-473F-4D83-8B9F-EC52E31CA55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63239" y="5579"/>
              <a:ext cx="5413375" cy="6866337"/>
            </a:xfrm>
            <a:custGeom>
              <a:avLst/>
              <a:gdLst>
                <a:gd name="T0" fmla="*/ 1040 w 1137"/>
                <a:gd name="T1" fmla="*/ 1440 h 1440"/>
                <a:gd name="T2" fmla="*/ 698 w 1137"/>
                <a:gd name="T3" fmla="*/ 611 h 1440"/>
                <a:gd name="T4" fmla="*/ 0 w 1137"/>
                <a:gd name="T5" fmla="*/ 0 h 1440"/>
              </a:gdLst>
              <a:ahLst/>
              <a:cxnLst>
                <a:cxn ang="0">
                  <a:pos x="T0" y="T1"/>
                </a:cxn>
                <a:cxn ang="0">
                  <a:pos x="T2" y="T3"/>
                </a:cxn>
                <a:cxn ang="0">
                  <a:pos x="T4" y="T5"/>
                </a:cxn>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9" name="Freeform 19">
              <a:extLst>
                <a:ext uri="{FF2B5EF4-FFF2-40B4-BE49-F238E27FC236}">
                  <a16:creationId xmlns:a16="http://schemas.microsoft.com/office/drawing/2014/main" id="{035721E2-E73B-4E57-92E2-DE71F0D1705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877576" y="5579"/>
              <a:ext cx="5037138" cy="6861550"/>
            </a:xfrm>
            <a:custGeom>
              <a:avLst/>
              <a:gdLst>
                <a:gd name="T0" fmla="*/ 1011 w 1058"/>
                <a:gd name="T1" fmla="*/ 1439 h 1439"/>
                <a:gd name="T2" fmla="*/ 648 w 1058"/>
                <a:gd name="T3" fmla="*/ 617 h 1439"/>
                <a:gd name="T4" fmla="*/ 0 w 1058"/>
                <a:gd name="T5" fmla="*/ 0 h 1439"/>
              </a:gdLst>
              <a:ahLst/>
              <a:cxnLst>
                <a:cxn ang="0">
                  <a:pos x="T0" y="T1"/>
                </a:cxn>
                <a:cxn ang="0">
                  <a:pos x="T2" y="T3"/>
                </a:cxn>
                <a:cxn ang="0">
                  <a:pos x="T4" y="T5"/>
                </a:cxn>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0" name="Freeform 20">
              <a:extLst>
                <a:ext uri="{FF2B5EF4-FFF2-40B4-BE49-F238E27FC236}">
                  <a16:creationId xmlns:a16="http://schemas.microsoft.com/office/drawing/2014/main" id="{3071D074-66CD-4273-AF66-207364BA3EA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768289" y="5579"/>
              <a:ext cx="3417888" cy="2742066"/>
            </a:xfrm>
            <a:custGeom>
              <a:avLst/>
              <a:gdLst>
                <a:gd name="T0" fmla="*/ 718 w 718"/>
                <a:gd name="T1" fmla="*/ 575 h 575"/>
                <a:gd name="T2" fmla="*/ 0 w 718"/>
                <a:gd name="T3" fmla="*/ 0 h 575"/>
              </a:gdLst>
              <a:ahLst/>
              <a:cxnLst>
                <a:cxn ang="0">
                  <a:pos x="T0" y="T1"/>
                </a:cxn>
                <a:cxn ang="0">
                  <a:pos x="T2" y="T3"/>
                </a:cxn>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1" name="Freeform 21">
              <a:extLst>
                <a:ext uri="{FF2B5EF4-FFF2-40B4-BE49-F238E27FC236}">
                  <a16:creationId xmlns:a16="http://schemas.microsoft.com/office/drawing/2014/main" id="{4197CB22-95EA-4E41-94A6-6BCE8C02787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235014" y="10367"/>
              <a:ext cx="2951163" cy="2555325"/>
            </a:xfrm>
            <a:custGeom>
              <a:avLst/>
              <a:gdLst>
                <a:gd name="T0" fmla="*/ 620 w 620"/>
                <a:gd name="T1" fmla="*/ 536 h 536"/>
                <a:gd name="T2" fmla="*/ 0 w 620"/>
                <a:gd name="T3" fmla="*/ 0 h 536"/>
              </a:gdLst>
              <a:ahLst/>
              <a:cxnLst>
                <a:cxn ang="0">
                  <a:pos x="T0" y="T1"/>
                </a:cxn>
                <a:cxn ang="0">
                  <a:pos x="T2" y="T3"/>
                </a:cxn>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2" name="Freeform 22">
              <a:extLst>
                <a:ext uri="{FF2B5EF4-FFF2-40B4-BE49-F238E27FC236}">
                  <a16:creationId xmlns:a16="http://schemas.microsoft.com/office/drawing/2014/main" id="{622F5B4E-EBC2-4021-A986-B40B49442B7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20826" y="5579"/>
              <a:ext cx="2165350" cy="1358265"/>
            </a:xfrm>
            <a:custGeom>
              <a:avLst/>
              <a:gdLst>
                <a:gd name="T0" fmla="*/ 0 w 455"/>
                <a:gd name="T1" fmla="*/ 0 h 285"/>
                <a:gd name="T2" fmla="*/ 455 w 455"/>
                <a:gd name="T3" fmla="*/ 285 h 285"/>
              </a:gdLst>
              <a:ahLst/>
              <a:cxnLst>
                <a:cxn ang="0">
                  <a:pos x="T0" y="T1"/>
                </a:cxn>
                <a:cxn ang="0">
                  <a:pos x="T2" y="T3"/>
                </a:cxn>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3" name="Freeform 23">
              <a:extLst>
                <a:ext uri="{FF2B5EF4-FFF2-40B4-BE49-F238E27FC236}">
                  <a16:creationId xmlns:a16="http://schemas.microsoft.com/office/drawing/2014/main" id="{A1450C78-508B-412D-8354-C6AE7E9F939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90826" y="5579"/>
              <a:ext cx="895350" cy="534687"/>
            </a:xfrm>
            <a:custGeom>
              <a:avLst/>
              <a:gdLst>
                <a:gd name="T0" fmla="*/ 0 w 188"/>
                <a:gd name="T1" fmla="*/ 0 h 112"/>
                <a:gd name="T2" fmla="*/ 188 w 188"/>
                <a:gd name="T3" fmla="*/ 112 h 112"/>
              </a:gdLst>
              <a:ahLst/>
              <a:cxnLst>
                <a:cxn ang="0">
                  <a:pos x="T0" y="T1"/>
                </a:cxn>
                <a:cxn ang="0">
                  <a:pos x="T2" y="T3"/>
                </a:cxn>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65" name="Group 164">
            <a:extLst>
              <a:ext uri="{FF2B5EF4-FFF2-40B4-BE49-F238E27FC236}">
                <a16:creationId xmlns:a16="http://schemas.microsoft.com/office/drawing/2014/main" id="{0D2C6055-EB42-4E7C-B358-308A54C713E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07084" y="1186483"/>
            <a:ext cx="3822597" cy="4477933"/>
            <a:chOff x="807084" y="1186483"/>
            <a:chExt cx="3822597" cy="4477933"/>
          </a:xfrm>
        </p:grpSpPr>
        <p:sp>
          <p:nvSpPr>
            <p:cNvPr id="166" name="Rectangle 165">
              <a:extLst>
                <a:ext uri="{FF2B5EF4-FFF2-40B4-BE49-F238E27FC236}">
                  <a16:creationId xmlns:a16="http://schemas.microsoft.com/office/drawing/2014/main" id="{8A0384A8-C4E8-407C-BD44-2B989327E0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7531" y="1186483"/>
              <a:ext cx="3821702"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Isosceles Triangle 39">
              <a:extLst>
                <a:ext uri="{FF2B5EF4-FFF2-40B4-BE49-F238E27FC236}">
                  <a16:creationId xmlns:a16="http://schemas.microsoft.com/office/drawing/2014/main" id="{B7F9FA9E-2650-4B17-BA91-C12C0C5F9D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2514766"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Rectangle 167">
              <a:extLst>
                <a:ext uri="{FF2B5EF4-FFF2-40B4-BE49-F238E27FC236}">
                  <a16:creationId xmlns:a16="http://schemas.microsoft.com/office/drawing/2014/main" id="{E96B943E-BAEE-4DC2-87CB-78F6E433D5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7084" y="1991156"/>
              <a:ext cx="3822597"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標題 1">
            <a:extLst>
              <a:ext uri="{FF2B5EF4-FFF2-40B4-BE49-F238E27FC236}">
                <a16:creationId xmlns:a16="http://schemas.microsoft.com/office/drawing/2014/main" id="{0C1F4F85-99AC-4469-9A81-B4A09238BEC3}"/>
              </a:ext>
            </a:extLst>
          </p:cNvPr>
          <p:cNvSpPr>
            <a:spLocks noGrp="1"/>
          </p:cNvSpPr>
          <p:nvPr>
            <p:ph type="title"/>
          </p:nvPr>
        </p:nvSpPr>
        <p:spPr>
          <a:xfrm>
            <a:off x="895415" y="2075504"/>
            <a:ext cx="3654569" cy="2042725"/>
          </a:xfrm>
        </p:spPr>
        <p:txBody>
          <a:bodyPr vert="horz" lIns="228600" tIns="228600" rIns="228600" bIns="0" rtlCol="0" anchor="b">
            <a:normAutofit/>
          </a:bodyPr>
          <a:lstStyle/>
          <a:p>
            <a:pPr>
              <a:lnSpc>
                <a:spcPct val="80000"/>
              </a:lnSpc>
            </a:pPr>
            <a:r>
              <a:rPr lang="en-US" altLang="zh-TW" sz="4600" dirty="0" err="1"/>
              <a:t>Zentangle</a:t>
            </a:r>
            <a:r>
              <a:rPr lang="en-US" altLang="zh-TW" sz="4600" dirty="0"/>
              <a:t>/</a:t>
            </a:r>
            <a:br>
              <a:rPr lang="en-US" altLang="zh-TW" sz="4600" dirty="0"/>
            </a:br>
            <a:r>
              <a:rPr lang="en-US" altLang="zh-TW" sz="4600" dirty="0"/>
              <a:t>Zen painting</a:t>
            </a:r>
          </a:p>
        </p:txBody>
      </p:sp>
      <p:pic>
        <p:nvPicPr>
          <p:cNvPr id="5" name="內容版面配置區 4">
            <a:extLst>
              <a:ext uri="{FF2B5EF4-FFF2-40B4-BE49-F238E27FC236}">
                <a16:creationId xmlns:a16="http://schemas.microsoft.com/office/drawing/2014/main" id="{B7DBB7DB-E4FA-454E-8E4A-F0EB5BAA636A}"/>
              </a:ext>
            </a:extLst>
          </p:cNvPr>
          <p:cNvPicPr>
            <a:picLocks noGrp="1" noChangeAspect="1"/>
          </p:cNvPicPr>
          <p:nvPr>
            <p:ph idx="1"/>
          </p:nvPr>
        </p:nvPicPr>
        <p:blipFill rotWithShape="1">
          <a:blip r:embed="rId2"/>
          <a:srcRect r="3862" b="2"/>
          <a:stretch/>
        </p:blipFill>
        <p:spPr>
          <a:xfrm>
            <a:off x="5446972" y="227"/>
            <a:ext cx="6745028" cy="6858000"/>
          </a:xfrm>
          <a:prstGeom prst="rect">
            <a:avLst/>
          </a:prstGeom>
          <a:ln w="9525">
            <a:noFill/>
          </a:ln>
        </p:spPr>
      </p:pic>
    </p:spTree>
    <p:extLst>
      <p:ext uri="{BB962C8B-B14F-4D97-AF65-F5344CB8AC3E}">
        <p14:creationId xmlns:p14="http://schemas.microsoft.com/office/powerpoint/2010/main" val="881728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2" name="Rectangle 16">
            <a:extLst>
              <a:ext uri="{FF2B5EF4-FFF2-40B4-BE49-F238E27FC236}">
                <a16:creationId xmlns:a16="http://schemas.microsoft.com/office/drawing/2014/main" id="{F3C5918A-1DC5-4CF3-AA27-00AA3088AA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Freeform: Shape 18">
            <a:extLst>
              <a:ext uri="{FF2B5EF4-FFF2-40B4-BE49-F238E27FC236}">
                <a16:creationId xmlns:a16="http://schemas.microsoft.com/office/drawing/2014/main" id="{B786683A-6FD6-4BF7-B3B0-DC39767739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274788" y="-15796"/>
            <a:ext cx="7911916" cy="6889592"/>
          </a:xfrm>
          <a:custGeom>
            <a:avLst/>
            <a:gdLst>
              <a:gd name="connsiteX0" fmla="*/ 1144064 w 7911916"/>
              <a:gd name="connsiteY0" fmla="*/ 0 h 6889592"/>
              <a:gd name="connsiteX1" fmla="*/ 7911916 w 7911916"/>
              <a:gd name="connsiteY1" fmla="*/ 0 h 6889592"/>
              <a:gd name="connsiteX2" fmla="*/ 7911916 w 7911916"/>
              <a:gd name="connsiteY2" fmla="*/ 6889592 h 6889592"/>
              <a:gd name="connsiteX3" fmla="*/ 1282780 w 7911916"/>
              <a:gd name="connsiteY3" fmla="*/ 6889592 h 6889592"/>
              <a:gd name="connsiteX4" fmla="*/ 1021588 w 7911916"/>
              <a:gd name="connsiteY4" fmla="*/ 6461391 h 6889592"/>
              <a:gd name="connsiteX5" fmla="*/ 841264 w 7911916"/>
              <a:gd name="connsiteY5" fmla="*/ 370936 h 6889592"/>
              <a:gd name="connsiteX6" fmla="*/ 1119707 w 7911916"/>
              <a:gd name="connsiteY6" fmla="*/ 26053 h 6889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11916" h="6889592">
                <a:moveTo>
                  <a:pt x="1144064" y="0"/>
                </a:moveTo>
                <a:lnTo>
                  <a:pt x="7911916" y="0"/>
                </a:lnTo>
                <a:lnTo>
                  <a:pt x="7911916" y="6889592"/>
                </a:lnTo>
                <a:lnTo>
                  <a:pt x="1282780" y="6889592"/>
                </a:lnTo>
                <a:lnTo>
                  <a:pt x="1021588" y="6461391"/>
                </a:lnTo>
                <a:cubicBezTo>
                  <a:pt x="-73086" y="4533675"/>
                  <a:pt x="-509682" y="2192905"/>
                  <a:pt x="841264" y="370936"/>
                </a:cubicBezTo>
                <a:cubicBezTo>
                  <a:pt x="928899" y="253509"/>
                  <a:pt x="1021859" y="138477"/>
                  <a:pt x="1119707" y="26053"/>
                </a:cubicBezTo>
                <a:close/>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1" name="Freeform: Shape 20">
            <a:extLst>
              <a:ext uri="{FF2B5EF4-FFF2-40B4-BE49-F238E27FC236}">
                <a16:creationId xmlns:a16="http://schemas.microsoft.com/office/drawing/2014/main" id="{05169E50-59FB-4AEE-B61D-44A882A4CD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249750" y="-6726"/>
            <a:ext cx="5931659" cy="6871452"/>
          </a:xfrm>
          <a:custGeom>
            <a:avLst/>
            <a:gdLst>
              <a:gd name="connsiteX0" fmla="*/ 2429503 w 5931659"/>
              <a:gd name="connsiteY0" fmla="*/ 0 h 6871452"/>
              <a:gd name="connsiteX1" fmla="*/ 5931659 w 5931659"/>
              <a:gd name="connsiteY1" fmla="*/ 0 h 6871452"/>
              <a:gd name="connsiteX2" fmla="*/ 5931659 w 5931659"/>
              <a:gd name="connsiteY2" fmla="*/ 6871452 h 6871452"/>
              <a:gd name="connsiteX3" fmla="*/ 1302090 w 5931659"/>
              <a:gd name="connsiteY3" fmla="*/ 6871452 h 6871452"/>
              <a:gd name="connsiteX4" fmla="*/ 1257860 w 5931659"/>
              <a:gd name="connsiteY4" fmla="*/ 6820098 h 6871452"/>
              <a:gd name="connsiteX5" fmla="*/ 456609 w 5931659"/>
              <a:gd name="connsiteY5" fmla="*/ 1965059 h 6871452"/>
              <a:gd name="connsiteX6" fmla="*/ 2356353 w 5931659"/>
              <a:gd name="connsiteY6" fmla="*/ 42030 h 6871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31659" h="6871452">
                <a:moveTo>
                  <a:pt x="2429503" y="0"/>
                </a:moveTo>
                <a:lnTo>
                  <a:pt x="5931659" y="0"/>
                </a:lnTo>
                <a:lnTo>
                  <a:pt x="5931659" y="6871452"/>
                </a:lnTo>
                <a:lnTo>
                  <a:pt x="1302090" y="6871452"/>
                </a:lnTo>
                <a:lnTo>
                  <a:pt x="1257860" y="6820098"/>
                </a:lnTo>
                <a:cubicBezTo>
                  <a:pt x="121068" y="5395213"/>
                  <a:pt x="-469022" y="3541076"/>
                  <a:pt x="456609" y="1965059"/>
                </a:cubicBezTo>
                <a:cubicBezTo>
                  <a:pt x="919425" y="1178905"/>
                  <a:pt x="1583566" y="524859"/>
                  <a:pt x="2356353" y="42030"/>
                </a:cubicBezTo>
                <a:close/>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3" name="Freeform: Shape 22">
            <a:extLst>
              <a:ext uri="{FF2B5EF4-FFF2-40B4-BE49-F238E27FC236}">
                <a16:creationId xmlns:a16="http://schemas.microsoft.com/office/drawing/2014/main" id="{117C30F0-5A38-4B60-B632-3AF7C27808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433528" y="-3116"/>
            <a:ext cx="6766974" cy="6864232"/>
          </a:xfrm>
          <a:custGeom>
            <a:avLst/>
            <a:gdLst>
              <a:gd name="connsiteX0" fmla="*/ 2135088 w 6766974"/>
              <a:gd name="connsiteY0" fmla="*/ 0 h 6864232"/>
              <a:gd name="connsiteX1" fmla="*/ 6766974 w 6766974"/>
              <a:gd name="connsiteY1" fmla="*/ 0 h 6864232"/>
              <a:gd name="connsiteX2" fmla="*/ 6766974 w 6766974"/>
              <a:gd name="connsiteY2" fmla="*/ 6864232 h 6864232"/>
              <a:gd name="connsiteX3" fmla="*/ 1128977 w 6766974"/>
              <a:gd name="connsiteY3" fmla="*/ 6864232 h 6864232"/>
              <a:gd name="connsiteX4" fmla="*/ 1004776 w 6766974"/>
              <a:gd name="connsiteY4" fmla="*/ 6687663 h 6864232"/>
              <a:gd name="connsiteX5" fmla="*/ 709736 w 6766974"/>
              <a:gd name="connsiteY5" fmla="*/ 1521351 h 6864232"/>
              <a:gd name="connsiteX6" fmla="*/ 1896284 w 6766974"/>
              <a:gd name="connsiteY6" fmla="*/ 197391 h 6864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66974" h="6864232">
                <a:moveTo>
                  <a:pt x="2135088" y="0"/>
                </a:moveTo>
                <a:lnTo>
                  <a:pt x="6766974" y="0"/>
                </a:lnTo>
                <a:lnTo>
                  <a:pt x="6766974" y="6864232"/>
                </a:lnTo>
                <a:lnTo>
                  <a:pt x="1128977" y="6864232"/>
                </a:lnTo>
                <a:lnTo>
                  <a:pt x="1004776" y="6687663"/>
                </a:lnTo>
                <a:cubicBezTo>
                  <a:pt x="-54053" y="5122098"/>
                  <a:pt x="-463081" y="3202457"/>
                  <a:pt x="709736" y="1521351"/>
                </a:cubicBezTo>
                <a:cubicBezTo>
                  <a:pt x="1045443" y="1039181"/>
                  <a:pt x="1446565" y="592246"/>
                  <a:pt x="1896284" y="197391"/>
                </a:cubicBezTo>
                <a:close/>
              </a:path>
            </a:pathLst>
          </a:custGeom>
          <a:noFill/>
          <a:ln w="9525" cap="flat">
            <a:solidFill>
              <a:schemeClr val="tx1">
                <a:alpha val="1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5" name="Freeform: Shape 24">
            <a:extLst>
              <a:ext uri="{FF2B5EF4-FFF2-40B4-BE49-F238E27FC236}">
                <a16:creationId xmlns:a16="http://schemas.microsoft.com/office/drawing/2014/main" id="{A200CBA5-3F2B-4AAC-9F86-99AFECC19C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53136" y="0"/>
            <a:ext cx="5238864" cy="6858000"/>
          </a:xfrm>
          <a:custGeom>
            <a:avLst/>
            <a:gdLst>
              <a:gd name="connsiteX0" fmla="*/ 2829115 w 5238864"/>
              <a:gd name="connsiteY0" fmla="*/ 0 h 6864726"/>
              <a:gd name="connsiteX1" fmla="*/ 5238864 w 5238864"/>
              <a:gd name="connsiteY1" fmla="*/ 0 h 6864726"/>
              <a:gd name="connsiteX2" fmla="*/ 5238864 w 5238864"/>
              <a:gd name="connsiteY2" fmla="*/ 6864726 h 6864726"/>
              <a:gd name="connsiteX3" fmla="*/ 1518091 w 5238864"/>
              <a:gd name="connsiteY3" fmla="*/ 6864726 h 6864726"/>
              <a:gd name="connsiteX4" fmla="*/ 1435414 w 5238864"/>
              <a:gd name="connsiteY4" fmla="*/ 6778879 h 6864726"/>
              <a:gd name="connsiteX5" fmla="*/ 406006 w 5238864"/>
              <a:gd name="connsiteY5" fmla="*/ 2093910 h 6864726"/>
              <a:gd name="connsiteX6" fmla="*/ 2559142 w 5238864"/>
              <a:gd name="connsiteY6" fmla="*/ 124487 h 6864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38864" h="6864726">
                <a:moveTo>
                  <a:pt x="2829115" y="0"/>
                </a:moveTo>
                <a:lnTo>
                  <a:pt x="5238864" y="0"/>
                </a:lnTo>
                <a:lnTo>
                  <a:pt x="5238864" y="6864726"/>
                </a:lnTo>
                <a:lnTo>
                  <a:pt x="1518091" y="6864726"/>
                </a:lnTo>
                <a:lnTo>
                  <a:pt x="1435414" y="6778879"/>
                </a:lnTo>
                <a:cubicBezTo>
                  <a:pt x="226066" y="5476104"/>
                  <a:pt x="-499346" y="3635393"/>
                  <a:pt x="406006" y="2093910"/>
                </a:cubicBezTo>
                <a:cubicBezTo>
                  <a:pt x="907547" y="1241972"/>
                  <a:pt x="1674986" y="564513"/>
                  <a:pt x="2559142" y="124487"/>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標題 1">
            <a:extLst>
              <a:ext uri="{FF2B5EF4-FFF2-40B4-BE49-F238E27FC236}">
                <a16:creationId xmlns:a16="http://schemas.microsoft.com/office/drawing/2014/main" id="{A9C9C98C-9B82-4544-812C-1D7CCA47390C}"/>
              </a:ext>
            </a:extLst>
          </p:cNvPr>
          <p:cNvSpPr>
            <a:spLocks noGrp="1"/>
          </p:cNvSpPr>
          <p:nvPr>
            <p:ph type="title"/>
          </p:nvPr>
        </p:nvSpPr>
        <p:spPr>
          <a:xfrm>
            <a:off x="8396037" y="1696640"/>
            <a:ext cx="3456122" cy="4589717"/>
          </a:xfrm>
        </p:spPr>
        <p:txBody>
          <a:bodyPr>
            <a:normAutofit/>
          </a:bodyPr>
          <a:lstStyle/>
          <a:p>
            <a:pPr algn="l"/>
            <a:r>
              <a:rPr lang="en-US" altLang="zh-TW" sz="4800" b="1" u="sng" dirty="0">
                <a:effectLst>
                  <a:outerShdw blurRad="38100" dist="38100" dir="2700000" algn="tl">
                    <a:srgbClr val="000000">
                      <a:alpha val="43137"/>
                    </a:srgbClr>
                  </a:outerShdw>
                </a:effectLst>
                <a:latin typeface="Comic Sans MS" panose="030F0702030302020204" pitchFamily="66" charset="0"/>
              </a:rPr>
              <a:t>Hiking</a:t>
            </a:r>
            <a:br>
              <a:rPr lang="zh-TW" altLang="en-US" sz="4800" b="1" u="sng" dirty="0">
                <a:effectLst>
                  <a:outerShdw blurRad="38100" dist="38100" dir="2700000" algn="tl">
                    <a:srgbClr val="000000">
                      <a:alpha val="43137"/>
                    </a:srgbClr>
                  </a:outerShdw>
                </a:effectLst>
                <a:latin typeface="Comic Sans MS" panose="030F0702030302020204" pitchFamily="66" charset="0"/>
              </a:rPr>
            </a:br>
            <a:endParaRPr lang="zh-TW" altLang="en-US" sz="4800" dirty="0"/>
          </a:p>
        </p:txBody>
      </p:sp>
      <p:pic>
        <p:nvPicPr>
          <p:cNvPr id="6" name="內容版面配置區 5" descr="一張含有 樹, 室外, 步道, 樹木繁茂 的圖片&#10;&#10;自動產生的描述">
            <a:extLst>
              <a:ext uri="{FF2B5EF4-FFF2-40B4-BE49-F238E27FC236}">
                <a16:creationId xmlns:a16="http://schemas.microsoft.com/office/drawing/2014/main" id="{04DF9C87-1047-4BAA-A58D-BA72B49A5005}"/>
              </a:ext>
            </a:extLst>
          </p:cNvPr>
          <p:cNvPicPr>
            <a:picLocks noGrp="1" noChangeAspect="1"/>
          </p:cNvPicPr>
          <p:nvPr>
            <p:ph idx="1"/>
          </p:nvPr>
        </p:nvPicPr>
        <p:blipFill>
          <a:blip r:embed="rId2"/>
          <a:stretch>
            <a:fillRect/>
          </a:stretch>
        </p:blipFill>
        <p:spPr>
          <a:xfrm>
            <a:off x="634227" y="1472881"/>
            <a:ext cx="6122383" cy="4589716"/>
          </a:xfrm>
        </p:spPr>
      </p:pic>
      <p:sp>
        <p:nvSpPr>
          <p:cNvPr id="41" name="標題 1">
            <a:extLst>
              <a:ext uri="{FF2B5EF4-FFF2-40B4-BE49-F238E27FC236}">
                <a16:creationId xmlns:a16="http://schemas.microsoft.com/office/drawing/2014/main" id="{4F8DB326-8B27-4188-840B-A5F322EF1C7E}"/>
              </a:ext>
            </a:extLst>
          </p:cNvPr>
          <p:cNvSpPr txBox="1">
            <a:spLocks/>
          </p:cNvSpPr>
          <p:nvPr/>
        </p:nvSpPr>
        <p:spPr>
          <a:xfrm>
            <a:off x="166574" y="131574"/>
            <a:ext cx="8569070" cy="993424"/>
          </a:xfrm>
          <a:prstGeom prst="rect">
            <a:avLst/>
          </a:prstGeom>
        </p:spPr>
        <p:txBody>
          <a:bodyPr vert="horz" lIns="228600" tIns="228600" rIns="228600" bIns="228600" rtlCol="0" anchor="ctr">
            <a:noAutofit/>
          </a:bodyPr>
          <a:lstStyle>
            <a:lvl1pPr algn="ctr" defTabSz="914400" rtl="0" eaLnBrk="1" latinLnBrk="0" hangingPunct="1">
              <a:lnSpc>
                <a:spcPct val="85000"/>
              </a:lnSpc>
              <a:spcBef>
                <a:spcPct val="0"/>
              </a:spcBef>
              <a:buNone/>
              <a:defRPr sz="4000" b="0" i="0" kern="1200" cap="none" spc="-150">
                <a:solidFill>
                  <a:srgbClr val="FFFEFF"/>
                </a:solidFill>
                <a:effectLst/>
                <a:latin typeface="+mj-lt"/>
                <a:ea typeface="+mj-ea"/>
                <a:cs typeface="+mj-cs"/>
              </a:defRPr>
            </a:lvl1pPr>
          </a:lstStyle>
          <a:p>
            <a:pPr algn="l"/>
            <a:r>
              <a:rPr lang="en-US" altLang="zh-TW" sz="2800" b="1" u="sng" dirty="0">
                <a:solidFill>
                  <a:schemeClr val="tx1"/>
                </a:solidFill>
                <a:effectLst>
                  <a:outerShdw blurRad="38100" dist="38100" dir="2700000" algn="tl">
                    <a:srgbClr val="000000">
                      <a:alpha val="43137"/>
                    </a:srgbClr>
                  </a:outerShdw>
                </a:effectLst>
                <a:latin typeface="Comic Sans MS" panose="030F0702030302020204" pitchFamily="66" charset="0"/>
              </a:rPr>
              <a:t>Teacher Betty’s Relaxing Hobbies</a:t>
            </a:r>
            <a:br>
              <a:rPr lang="zh-TW" altLang="en-US" sz="2800" b="1" u="sng" dirty="0">
                <a:solidFill>
                  <a:schemeClr val="tx1"/>
                </a:solidFill>
                <a:effectLst>
                  <a:outerShdw blurRad="38100" dist="38100" dir="2700000" algn="tl">
                    <a:srgbClr val="000000">
                      <a:alpha val="43137"/>
                    </a:srgbClr>
                  </a:outerShdw>
                </a:effectLst>
                <a:latin typeface="Comic Sans MS" panose="030F0702030302020204" pitchFamily="66" charset="0"/>
              </a:rPr>
            </a:br>
            <a:endParaRPr lang="zh-TW" altLang="en-US" sz="2800" dirty="0">
              <a:solidFill>
                <a:schemeClr val="tx1"/>
              </a:solidFill>
            </a:endParaRPr>
          </a:p>
        </p:txBody>
      </p:sp>
    </p:spTree>
    <p:extLst>
      <p:ext uri="{BB962C8B-B14F-4D97-AF65-F5344CB8AC3E}">
        <p14:creationId xmlns:p14="http://schemas.microsoft.com/office/powerpoint/2010/main" val="6204757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2" name="Rectangle 16">
            <a:extLst>
              <a:ext uri="{FF2B5EF4-FFF2-40B4-BE49-F238E27FC236}">
                <a16:creationId xmlns:a16="http://schemas.microsoft.com/office/drawing/2014/main" id="{F3C5918A-1DC5-4CF3-AA27-00AA3088AA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Freeform: Shape 18">
            <a:extLst>
              <a:ext uri="{FF2B5EF4-FFF2-40B4-BE49-F238E27FC236}">
                <a16:creationId xmlns:a16="http://schemas.microsoft.com/office/drawing/2014/main" id="{B786683A-6FD6-4BF7-B3B0-DC39767739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274788" y="-15796"/>
            <a:ext cx="7911916" cy="6889592"/>
          </a:xfrm>
          <a:custGeom>
            <a:avLst/>
            <a:gdLst>
              <a:gd name="connsiteX0" fmla="*/ 1144064 w 7911916"/>
              <a:gd name="connsiteY0" fmla="*/ 0 h 6889592"/>
              <a:gd name="connsiteX1" fmla="*/ 7911916 w 7911916"/>
              <a:gd name="connsiteY1" fmla="*/ 0 h 6889592"/>
              <a:gd name="connsiteX2" fmla="*/ 7911916 w 7911916"/>
              <a:gd name="connsiteY2" fmla="*/ 6889592 h 6889592"/>
              <a:gd name="connsiteX3" fmla="*/ 1282780 w 7911916"/>
              <a:gd name="connsiteY3" fmla="*/ 6889592 h 6889592"/>
              <a:gd name="connsiteX4" fmla="*/ 1021588 w 7911916"/>
              <a:gd name="connsiteY4" fmla="*/ 6461391 h 6889592"/>
              <a:gd name="connsiteX5" fmla="*/ 841264 w 7911916"/>
              <a:gd name="connsiteY5" fmla="*/ 370936 h 6889592"/>
              <a:gd name="connsiteX6" fmla="*/ 1119707 w 7911916"/>
              <a:gd name="connsiteY6" fmla="*/ 26053 h 6889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11916" h="6889592">
                <a:moveTo>
                  <a:pt x="1144064" y="0"/>
                </a:moveTo>
                <a:lnTo>
                  <a:pt x="7911916" y="0"/>
                </a:lnTo>
                <a:lnTo>
                  <a:pt x="7911916" y="6889592"/>
                </a:lnTo>
                <a:lnTo>
                  <a:pt x="1282780" y="6889592"/>
                </a:lnTo>
                <a:lnTo>
                  <a:pt x="1021588" y="6461391"/>
                </a:lnTo>
                <a:cubicBezTo>
                  <a:pt x="-73086" y="4533675"/>
                  <a:pt x="-509682" y="2192905"/>
                  <a:pt x="841264" y="370936"/>
                </a:cubicBezTo>
                <a:cubicBezTo>
                  <a:pt x="928899" y="253509"/>
                  <a:pt x="1021859" y="138477"/>
                  <a:pt x="1119707" y="26053"/>
                </a:cubicBezTo>
                <a:close/>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1" name="Freeform: Shape 20">
            <a:extLst>
              <a:ext uri="{FF2B5EF4-FFF2-40B4-BE49-F238E27FC236}">
                <a16:creationId xmlns:a16="http://schemas.microsoft.com/office/drawing/2014/main" id="{05169E50-59FB-4AEE-B61D-44A882A4CD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249750" y="-6726"/>
            <a:ext cx="5931659" cy="6871452"/>
          </a:xfrm>
          <a:custGeom>
            <a:avLst/>
            <a:gdLst>
              <a:gd name="connsiteX0" fmla="*/ 2429503 w 5931659"/>
              <a:gd name="connsiteY0" fmla="*/ 0 h 6871452"/>
              <a:gd name="connsiteX1" fmla="*/ 5931659 w 5931659"/>
              <a:gd name="connsiteY1" fmla="*/ 0 h 6871452"/>
              <a:gd name="connsiteX2" fmla="*/ 5931659 w 5931659"/>
              <a:gd name="connsiteY2" fmla="*/ 6871452 h 6871452"/>
              <a:gd name="connsiteX3" fmla="*/ 1302090 w 5931659"/>
              <a:gd name="connsiteY3" fmla="*/ 6871452 h 6871452"/>
              <a:gd name="connsiteX4" fmla="*/ 1257860 w 5931659"/>
              <a:gd name="connsiteY4" fmla="*/ 6820098 h 6871452"/>
              <a:gd name="connsiteX5" fmla="*/ 456609 w 5931659"/>
              <a:gd name="connsiteY5" fmla="*/ 1965059 h 6871452"/>
              <a:gd name="connsiteX6" fmla="*/ 2356353 w 5931659"/>
              <a:gd name="connsiteY6" fmla="*/ 42030 h 6871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31659" h="6871452">
                <a:moveTo>
                  <a:pt x="2429503" y="0"/>
                </a:moveTo>
                <a:lnTo>
                  <a:pt x="5931659" y="0"/>
                </a:lnTo>
                <a:lnTo>
                  <a:pt x="5931659" y="6871452"/>
                </a:lnTo>
                <a:lnTo>
                  <a:pt x="1302090" y="6871452"/>
                </a:lnTo>
                <a:lnTo>
                  <a:pt x="1257860" y="6820098"/>
                </a:lnTo>
                <a:cubicBezTo>
                  <a:pt x="121068" y="5395213"/>
                  <a:pt x="-469022" y="3541076"/>
                  <a:pt x="456609" y="1965059"/>
                </a:cubicBezTo>
                <a:cubicBezTo>
                  <a:pt x="919425" y="1178905"/>
                  <a:pt x="1583566" y="524859"/>
                  <a:pt x="2356353" y="42030"/>
                </a:cubicBezTo>
                <a:close/>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3" name="Freeform: Shape 22">
            <a:extLst>
              <a:ext uri="{FF2B5EF4-FFF2-40B4-BE49-F238E27FC236}">
                <a16:creationId xmlns:a16="http://schemas.microsoft.com/office/drawing/2014/main" id="{117C30F0-5A38-4B60-B632-3AF7C27808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433528" y="-3116"/>
            <a:ext cx="6766974" cy="6864232"/>
          </a:xfrm>
          <a:custGeom>
            <a:avLst/>
            <a:gdLst>
              <a:gd name="connsiteX0" fmla="*/ 2135088 w 6766974"/>
              <a:gd name="connsiteY0" fmla="*/ 0 h 6864232"/>
              <a:gd name="connsiteX1" fmla="*/ 6766974 w 6766974"/>
              <a:gd name="connsiteY1" fmla="*/ 0 h 6864232"/>
              <a:gd name="connsiteX2" fmla="*/ 6766974 w 6766974"/>
              <a:gd name="connsiteY2" fmla="*/ 6864232 h 6864232"/>
              <a:gd name="connsiteX3" fmla="*/ 1128977 w 6766974"/>
              <a:gd name="connsiteY3" fmla="*/ 6864232 h 6864232"/>
              <a:gd name="connsiteX4" fmla="*/ 1004776 w 6766974"/>
              <a:gd name="connsiteY4" fmla="*/ 6687663 h 6864232"/>
              <a:gd name="connsiteX5" fmla="*/ 709736 w 6766974"/>
              <a:gd name="connsiteY5" fmla="*/ 1521351 h 6864232"/>
              <a:gd name="connsiteX6" fmla="*/ 1896284 w 6766974"/>
              <a:gd name="connsiteY6" fmla="*/ 197391 h 6864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66974" h="6864232">
                <a:moveTo>
                  <a:pt x="2135088" y="0"/>
                </a:moveTo>
                <a:lnTo>
                  <a:pt x="6766974" y="0"/>
                </a:lnTo>
                <a:lnTo>
                  <a:pt x="6766974" y="6864232"/>
                </a:lnTo>
                <a:lnTo>
                  <a:pt x="1128977" y="6864232"/>
                </a:lnTo>
                <a:lnTo>
                  <a:pt x="1004776" y="6687663"/>
                </a:lnTo>
                <a:cubicBezTo>
                  <a:pt x="-54053" y="5122098"/>
                  <a:pt x="-463081" y="3202457"/>
                  <a:pt x="709736" y="1521351"/>
                </a:cubicBezTo>
                <a:cubicBezTo>
                  <a:pt x="1045443" y="1039181"/>
                  <a:pt x="1446565" y="592246"/>
                  <a:pt x="1896284" y="197391"/>
                </a:cubicBezTo>
                <a:close/>
              </a:path>
            </a:pathLst>
          </a:custGeom>
          <a:noFill/>
          <a:ln w="9525" cap="flat">
            <a:solidFill>
              <a:schemeClr val="tx1">
                <a:alpha val="1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5" name="Freeform: Shape 24">
            <a:extLst>
              <a:ext uri="{FF2B5EF4-FFF2-40B4-BE49-F238E27FC236}">
                <a16:creationId xmlns:a16="http://schemas.microsoft.com/office/drawing/2014/main" id="{A200CBA5-3F2B-4AAC-9F86-99AFECC19C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53136" y="0"/>
            <a:ext cx="5238864" cy="6858000"/>
          </a:xfrm>
          <a:custGeom>
            <a:avLst/>
            <a:gdLst>
              <a:gd name="connsiteX0" fmla="*/ 2829115 w 5238864"/>
              <a:gd name="connsiteY0" fmla="*/ 0 h 6864726"/>
              <a:gd name="connsiteX1" fmla="*/ 5238864 w 5238864"/>
              <a:gd name="connsiteY1" fmla="*/ 0 h 6864726"/>
              <a:gd name="connsiteX2" fmla="*/ 5238864 w 5238864"/>
              <a:gd name="connsiteY2" fmla="*/ 6864726 h 6864726"/>
              <a:gd name="connsiteX3" fmla="*/ 1518091 w 5238864"/>
              <a:gd name="connsiteY3" fmla="*/ 6864726 h 6864726"/>
              <a:gd name="connsiteX4" fmla="*/ 1435414 w 5238864"/>
              <a:gd name="connsiteY4" fmla="*/ 6778879 h 6864726"/>
              <a:gd name="connsiteX5" fmla="*/ 406006 w 5238864"/>
              <a:gd name="connsiteY5" fmla="*/ 2093910 h 6864726"/>
              <a:gd name="connsiteX6" fmla="*/ 2559142 w 5238864"/>
              <a:gd name="connsiteY6" fmla="*/ 124487 h 6864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38864" h="6864726">
                <a:moveTo>
                  <a:pt x="2829115" y="0"/>
                </a:moveTo>
                <a:lnTo>
                  <a:pt x="5238864" y="0"/>
                </a:lnTo>
                <a:lnTo>
                  <a:pt x="5238864" y="6864726"/>
                </a:lnTo>
                <a:lnTo>
                  <a:pt x="1518091" y="6864726"/>
                </a:lnTo>
                <a:lnTo>
                  <a:pt x="1435414" y="6778879"/>
                </a:lnTo>
                <a:cubicBezTo>
                  <a:pt x="226066" y="5476104"/>
                  <a:pt x="-499346" y="3635393"/>
                  <a:pt x="406006" y="2093910"/>
                </a:cubicBezTo>
                <a:cubicBezTo>
                  <a:pt x="907547" y="1241972"/>
                  <a:pt x="1674986" y="564513"/>
                  <a:pt x="2559142" y="124487"/>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標題 1">
            <a:extLst>
              <a:ext uri="{FF2B5EF4-FFF2-40B4-BE49-F238E27FC236}">
                <a16:creationId xmlns:a16="http://schemas.microsoft.com/office/drawing/2014/main" id="{A9C9C98C-9B82-4544-812C-1D7CCA47390C}"/>
              </a:ext>
            </a:extLst>
          </p:cNvPr>
          <p:cNvSpPr>
            <a:spLocks noGrp="1"/>
          </p:cNvSpPr>
          <p:nvPr>
            <p:ph type="title"/>
          </p:nvPr>
        </p:nvSpPr>
        <p:spPr>
          <a:xfrm>
            <a:off x="8094996" y="1708132"/>
            <a:ext cx="3456122" cy="4589717"/>
          </a:xfrm>
        </p:spPr>
        <p:txBody>
          <a:bodyPr>
            <a:normAutofit/>
          </a:bodyPr>
          <a:lstStyle/>
          <a:p>
            <a:pPr algn="l"/>
            <a:r>
              <a:rPr lang="en-US" altLang="zh-TW" sz="4800" b="1" u="sng" dirty="0">
                <a:effectLst>
                  <a:outerShdw blurRad="38100" dist="38100" dir="2700000" algn="tl">
                    <a:srgbClr val="000000">
                      <a:alpha val="43137"/>
                    </a:srgbClr>
                  </a:outerShdw>
                </a:effectLst>
                <a:latin typeface="Comic Sans MS" panose="030F0702030302020204" pitchFamily="66" charset="0"/>
              </a:rPr>
              <a:t>Meditation</a:t>
            </a:r>
            <a:br>
              <a:rPr lang="zh-TW" altLang="en-US" sz="4800" b="1" u="sng" dirty="0">
                <a:effectLst>
                  <a:outerShdw blurRad="38100" dist="38100" dir="2700000" algn="tl">
                    <a:srgbClr val="000000">
                      <a:alpha val="43137"/>
                    </a:srgbClr>
                  </a:outerShdw>
                </a:effectLst>
                <a:latin typeface="Comic Sans MS" panose="030F0702030302020204" pitchFamily="66" charset="0"/>
              </a:rPr>
            </a:br>
            <a:endParaRPr lang="zh-TW" altLang="en-US" sz="4800" dirty="0"/>
          </a:p>
        </p:txBody>
      </p:sp>
      <p:sp>
        <p:nvSpPr>
          <p:cNvPr id="41" name="標題 1">
            <a:extLst>
              <a:ext uri="{FF2B5EF4-FFF2-40B4-BE49-F238E27FC236}">
                <a16:creationId xmlns:a16="http://schemas.microsoft.com/office/drawing/2014/main" id="{4F8DB326-8B27-4188-840B-A5F322EF1C7E}"/>
              </a:ext>
            </a:extLst>
          </p:cNvPr>
          <p:cNvSpPr txBox="1">
            <a:spLocks/>
          </p:cNvSpPr>
          <p:nvPr/>
        </p:nvSpPr>
        <p:spPr>
          <a:xfrm>
            <a:off x="166574" y="131574"/>
            <a:ext cx="8569070" cy="993424"/>
          </a:xfrm>
          <a:prstGeom prst="rect">
            <a:avLst/>
          </a:prstGeom>
        </p:spPr>
        <p:txBody>
          <a:bodyPr vert="horz" lIns="228600" tIns="228600" rIns="228600" bIns="228600" rtlCol="0" anchor="ctr">
            <a:noAutofit/>
          </a:bodyPr>
          <a:lstStyle>
            <a:lvl1pPr algn="ctr" defTabSz="914400" rtl="0" eaLnBrk="1" latinLnBrk="0" hangingPunct="1">
              <a:lnSpc>
                <a:spcPct val="85000"/>
              </a:lnSpc>
              <a:spcBef>
                <a:spcPct val="0"/>
              </a:spcBef>
              <a:buNone/>
              <a:defRPr sz="4000" b="0" i="0" kern="1200" cap="none" spc="-150">
                <a:solidFill>
                  <a:srgbClr val="FFFEFF"/>
                </a:solidFill>
                <a:effectLst/>
                <a:latin typeface="+mj-lt"/>
                <a:ea typeface="+mj-ea"/>
                <a:cs typeface="+mj-cs"/>
              </a:defRPr>
            </a:lvl1pPr>
          </a:lstStyle>
          <a:p>
            <a:pPr algn="l"/>
            <a:r>
              <a:rPr lang="en-US" altLang="zh-TW" sz="2800" b="1" u="sng" dirty="0">
                <a:solidFill>
                  <a:schemeClr val="tx1"/>
                </a:solidFill>
                <a:effectLst>
                  <a:outerShdw blurRad="38100" dist="38100" dir="2700000" algn="tl">
                    <a:srgbClr val="000000">
                      <a:alpha val="43137"/>
                    </a:srgbClr>
                  </a:outerShdw>
                </a:effectLst>
                <a:latin typeface="Comic Sans MS" panose="030F0702030302020204" pitchFamily="66" charset="0"/>
              </a:rPr>
              <a:t>Teacher Betty’s Relaxing Hobbies</a:t>
            </a:r>
            <a:br>
              <a:rPr lang="zh-TW" altLang="en-US" sz="2800" b="1" u="sng" dirty="0">
                <a:solidFill>
                  <a:schemeClr val="tx1"/>
                </a:solidFill>
                <a:effectLst>
                  <a:outerShdw blurRad="38100" dist="38100" dir="2700000" algn="tl">
                    <a:srgbClr val="000000">
                      <a:alpha val="43137"/>
                    </a:srgbClr>
                  </a:outerShdw>
                </a:effectLst>
                <a:latin typeface="Comic Sans MS" panose="030F0702030302020204" pitchFamily="66" charset="0"/>
              </a:rPr>
            </a:br>
            <a:endParaRPr lang="zh-TW" altLang="en-US" sz="2800" dirty="0">
              <a:solidFill>
                <a:schemeClr val="tx1"/>
              </a:solidFill>
            </a:endParaRPr>
          </a:p>
        </p:txBody>
      </p:sp>
      <p:pic>
        <p:nvPicPr>
          <p:cNvPr id="7" name="內容版面配置區 6" descr="一張含有 草, 山, 天空, 室外 的圖片&#10;&#10;自動產生的描述">
            <a:extLst>
              <a:ext uri="{FF2B5EF4-FFF2-40B4-BE49-F238E27FC236}">
                <a16:creationId xmlns:a16="http://schemas.microsoft.com/office/drawing/2014/main" id="{6A49FFE8-C317-4AA3-8DAB-56D160557B8E}"/>
              </a:ext>
            </a:extLst>
          </p:cNvPr>
          <p:cNvPicPr>
            <a:picLocks noGrp="1" noChangeAspect="1"/>
          </p:cNvPicPr>
          <p:nvPr>
            <p:ph idx="1"/>
          </p:nvPr>
        </p:nvPicPr>
        <p:blipFill>
          <a:blip r:embed="rId2"/>
          <a:stretch>
            <a:fillRect/>
          </a:stretch>
        </p:blipFill>
        <p:spPr>
          <a:xfrm>
            <a:off x="425862" y="1696640"/>
            <a:ext cx="6510394" cy="4339202"/>
          </a:xfrm>
        </p:spPr>
      </p:pic>
    </p:spTree>
    <p:extLst>
      <p:ext uri="{BB962C8B-B14F-4D97-AF65-F5344CB8AC3E}">
        <p14:creationId xmlns:p14="http://schemas.microsoft.com/office/powerpoint/2010/main" val="33485596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2" name="Rectangle 16">
            <a:extLst>
              <a:ext uri="{FF2B5EF4-FFF2-40B4-BE49-F238E27FC236}">
                <a16:creationId xmlns:a16="http://schemas.microsoft.com/office/drawing/2014/main" id="{F3C5918A-1DC5-4CF3-AA27-00AA3088AA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Freeform: Shape 18">
            <a:extLst>
              <a:ext uri="{FF2B5EF4-FFF2-40B4-BE49-F238E27FC236}">
                <a16:creationId xmlns:a16="http://schemas.microsoft.com/office/drawing/2014/main" id="{B786683A-6FD6-4BF7-B3B0-DC39767739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274788" y="-15796"/>
            <a:ext cx="7911916" cy="6889592"/>
          </a:xfrm>
          <a:custGeom>
            <a:avLst/>
            <a:gdLst>
              <a:gd name="connsiteX0" fmla="*/ 1144064 w 7911916"/>
              <a:gd name="connsiteY0" fmla="*/ 0 h 6889592"/>
              <a:gd name="connsiteX1" fmla="*/ 7911916 w 7911916"/>
              <a:gd name="connsiteY1" fmla="*/ 0 h 6889592"/>
              <a:gd name="connsiteX2" fmla="*/ 7911916 w 7911916"/>
              <a:gd name="connsiteY2" fmla="*/ 6889592 h 6889592"/>
              <a:gd name="connsiteX3" fmla="*/ 1282780 w 7911916"/>
              <a:gd name="connsiteY3" fmla="*/ 6889592 h 6889592"/>
              <a:gd name="connsiteX4" fmla="*/ 1021588 w 7911916"/>
              <a:gd name="connsiteY4" fmla="*/ 6461391 h 6889592"/>
              <a:gd name="connsiteX5" fmla="*/ 841264 w 7911916"/>
              <a:gd name="connsiteY5" fmla="*/ 370936 h 6889592"/>
              <a:gd name="connsiteX6" fmla="*/ 1119707 w 7911916"/>
              <a:gd name="connsiteY6" fmla="*/ 26053 h 6889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11916" h="6889592">
                <a:moveTo>
                  <a:pt x="1144064" y="0"/>
                </a:moveTo>
                <a:lnTo>
                  <a:pt x="7911916" y="0"/>
                </a:lnTo>
                <a:lnTo>
                  <a:pt x="7911916" y="6889592"/>
                </a:lnTo>
                <a:lnTo>
                  <a:pt x="1282780" y="6889592"/>
                </a:lnTo>
                <a:lnTo>
                  <a:pt x="1021588" y="6461391"/>
                </a:lnTo>
                <a:cubicBezTo>
                  <a:pt x="-73086" y="4533675"/>
                  <a:pt x="-509682" y="2192905"/>
                  <a:pt x="841264" y="370936"/>
                </a:cubicBezTo>
                <a:cubicBezTo>
                  <a:pt x="928899" y="253509"/>
                  <a:pt x="1021859" y="138477"/>
                  <a:pt x="1119707" y="26053"/>
                </a:cubicBezTo>
                <a:close/>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1" name="Freeform: Shape 20">
            <a:extLst>
              <a:ext uri="{FF2B5EF4-FFF2-40B4-BE49-F238E27FC236}">
                <a16:creationId xmlns:a16="http://schemas.microsoft.com/office/drawing/2014/main" id="{05169E50-59FB-4AEE-B61D-44A882A4CD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249750" y="-6726"/>
            <a:ext cx="5931659" cy="6871452"/>
          </a:xfrm>
          <a:custGeom>
            <a:avLst/>
            <a:gdLst>
              <a:gd name="connsiteX0" fmla="*/ 2429503 w 5931659"/>
              <a:gd name="connsiteY0" fmla="*/ 0 h 6871452"/>
              <a:gd name="connsiteX1" fmla="*/ 5931659 w 5931659"/>
              <a:gd name="connsiteY1" fmla="*/ 0 h 6871452"/>
              <a:gd name="connsiteX2" fmla="*/ 5931659 w 5931659"/>
              <a:gd name="connsiteY2" fmla="*/ 6871452 h 6871452"/>
              <a:gd name="connsiteX3" fmla="*/ 1302090 w 5931659"/>
              <a:gd name="connsiteY3" fmla="*/ 6871452 h 6871452"/>
              <a:gd name="connsiteX4" fmla="*/ 1257860 w 5931659"/>
              <a:gd name="connsiteY4" fmla="*/ 6820098 h 6871452"/>
              <a:gd name="connsiteX5" fmla="*/ 456609 w 5931659"/>
              <a:gd name="connsiteY5" fmla="*/ 1965059 h 6871452"/>
              <a:gd name="connsiteX6" fmla="*/ 2356353 w 5931659"/>
              <a:gd name="connsiteY6" fmla="*/ 42030 h 6871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31659" h="6871452">
                <a:moveTo>
                  <a:pt x="2429503" y="0"/>
                </a:moveTo>
                <a:lnTo>
                  <a:pt x="5931659" y="0"/>
                </a:lnTo>
                <a:lnTo>
                  <a:pt x="5931659" y="6871452"/>
                </a:lnTo>
                <a:lnTo>
                  <a:pt x="1302090" y="6871452"/>
                </a:lnTo>
                <a:lnTo>
                  <a:pt x="1257860" y="6820098"/>
                </a:lnTo>
                <a:cubicBezTo>
                  <a:pt x="121068" y="5395213"/>
                  <a:pt x="-469022" y="3541076"/>
                  <a:pt x="456609" y="1965059"/>
                </a:cubicBezTo>
                <a:cubicBezTo>
                  <a:pt x="919425" y="1178905"/>
                  <a:pt x="1583566" y="524859"/>
                  <a:pt x="2356353" y="42030"/>
                </a:cubicBezTo>
                <a:close/>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3" name="Freeform: Shape 22">
            <a:extLst>
              <a:ext uri="{FF2B5EF4-FFF2-40B4-BE49-F238E27FC236}">
                <a16:creationId xmlns:a16="http://schemas.microsoft.com/office/drawing/2014/main" id="{117C30F0-5A38-4B60-B632-3AF7C27808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433528" y="-3116"/>
            <a:ext cx="6766974" cy="6864232"/>
          </a:xfrm>
          <a:custGeom>
            <a:avLst/>
            <a:gdLst>
              <a:gd name="connsiteX0" fmla="*/ 2135088 w 6766974"/>
              <a:gd name="connsiteY0" fmla="*/ 0 h 6864232"/>
              <a:gd name="connsiteX1" fmla="*/ 6766974 w 6766974"/>
              <a:gd name="connsiteY1" fmla="*/ 0 h 6864232"/>
              <a:gd name="connsiteX2" fmla="*/ 6766974 w 6766974"/>
              <a:gd name="connsiteY2" fmla="*/ 6864232 h 6864232"/>
              <a:gd name="connsiteX3" fmla="*/ 1128977 w 6766974"/>
              <a:gd name="connsiteY3" fmla="*/ 6864232 h 6864232"/>
              <a:gd name="connsiteX4" fmla="*/ 1004776 w 6766974"/>
              <a:gd name="connsiteY4" fmla="*/ 6687663 h 6864232"/>
              <a:gd name="connsiteX5" fmla="*/ 709736 w 6766974"/>
              <a:gd name="connsiteY5" fmla="*/ 1521351 h 6864232"/>
              <a:gd name="connsiteX6" fmla="*/ 1896284 w 6766974"/>
              <a:gd name="connsiteY6" fmla="*/ 197391 h 6864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66974" h="6864232">
                <a:moveTo>
                  <a:pt x="2135088" y="0"/>
                </a:moveTo>
                <a:lnTo>
                  <a:pt x="6766974" y="0"/>
                </a:lnTo>
                <a:lnTo>
                  <a:pt x="6766974" y="6864232"/>
                </a:lnTo>
                <a:lnTo>
                  <a:pt x="1128977" y="6864232"/>
                </a:lnTo>
                <a:lnTo>
                  <a:pt x="1004776" y="6687663"/>
                </a:lnTo>
                <a:cubicBezTo>
                  <a:pt x="-54053" y="5122098"/>
                  <a:pt x="-463081" y="3202457"/>
                  <a:pt x="709736" y="1521351"/>
                </a:cubicBezTo>
                <a:cubicBezTo>
                  <a:pt x="1045443" y="1039181"/>
                  <a:pt x="1446565" y="592246"/>
                  <a:pt x="1896284" y="197391"/>
                </a:cubicBezTo>
                <a:close/>
              </a:path>
            </a:pathLst>
          </a:custGeom>
          <a:noFill/>
          <a:ln w="9525" cap="flat">
            <a:solidFill>
              <a:schemeClr val="tx1">
                <a:alpha val="1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5" name="Freeform: Shape 24">
            <a:extLst>
              <a:ext uri="{FF2B5EF4-FFF2-40B4-BE49-F238E27FC236}">
                <a16:creationId xmlns:a16="http://schemas.microsoft.com/office/drawing/2014/main" id="{A200CBA5-3F2B-4AAC-9F86-99AFECC19C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53136" y="0"/>
            <a:ext cx="5238864" cy="6858000"/>
          </a:xfrm>
          <a:custGeom>
            <a:avLst/>
            <a:gdLst>
              <a:gd name="connsiteX0" fmla="*/ 2829115 w 5238864"/>
              <a:gd name="connsiteY0" fmla="*/ 0 h 6864726"/>
              <a:gd name="connsiteX1" fmla="*/ 5238864 w 5238864"/>
              <a:gd name="connsiteY1" fmla="*/ 0 h 6864726"/>
              <a:gd name="connsiteX2" fmla="*/ 5238864 w 5238864"/>
              <a:gd name="connsiteY2" fmla="*/ 6864726 h 6864726"/>
              <a:gd name="connsiteX3" fmla="*/ 1518091 w 5238864"/>
              <a:gd name="connsiteY3" fmla="*/ 6864726 h 6864726"/>
              <a:gd name="connsiteX4" fmla="*/ 1435414 w 5238864"/>
              <a:gd name="connsiteY4" fmla="*/ 6778879 h 6864726"/>
              <a:gd name="connsiteX5" fmla="*/ 406006 w 5238864"/>
              <a:gd name="connsiteY5" fmla="*/ 2093910 h 6864726"/>
              <a:gd name="connsiteX6" fmla="*/ 2559142 w 5238864"/>
              <a:gd name="connsiteY6" fmla="*/ 124487 h 6864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38864" h="6864726">
                <a:moveTo>
                  <a:pt x="2829115" y="0"/>
                </a:moveTo>
                <a:lnTo>
                  <a:pt x="5238864" y="0"/>
                </a:lnTo>
                <a:lnTo>
                  <a:pt x="5238864" y="6864726"/>
                </a:lnTo>
                <a:lnTo>
                  <a:pt x="1518091" y="6864726"/>
                </a:lnTo>
                <a:lnTo>
                  <a:pt x="1435414" y="6778879"/>
                </a:lnTo>
                <a:cubicBezTo>
                  <a:pt x="226066" y="5476104"/>
                  <a:pt x="-499346" y="3635393"/>
                  <a:pt x="406006" y="2093910"/>
                </a:cubicBezTo>
                <a:cubicBezTo>
                  <a:pt x="907547" y="1241972"/>
                  <a:pt x="1674986" y="564513"/>
                  <a:pt x="2559142" y="124487"/>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標題 1">
            <a:extLst>
              <a:ext uri="{FF2B5EF4-FFF2-40B4-BE49-F238E27FC236}">
                <a16:creationId xmlns:a16="http://schemas.microsoft.com/office/drawing/2014/main" id="{A9C9C98C-9B82-4544-812C-1D7CCA47390C}"/>
              </a:ext>
            </a:extLst>
          </p:cNvPr>
          <p:cNvSpPr>
            <a:spLocks noGrp="1"/>
          </p:cNvSpPr>
          <p:nvPr>
            <p:ph type="title"/>
          </p:nvPr>
        </p:nvSpPr>
        <p:spPr>
          <a:xfrm>
            <a:off x="8094996" y="1708132"/>
            <a:ext cx="3456122" cy="4589717"/>
          </a:xfrm>
        </p:spPr>
        <p:txBody>
          <a:bodyPr>
            <a:normAutofit/>
          </a:bodyPr>
          <a:lstStyle/>
          <a:p>
            <a:pPr algn="l"/>
            <a:r>
              <a:rPr lang="en-US" altLang="zh-TW" sz="4800" b="1" u="sng" dirty="0">
                <a:effectLst>
                  <a:outerShdw blurRad="38100" dist="38100" dir="2700000" algn="tl">
                    <a:srgbClr val="000000">
                      <a:alpha val="43137"/>
                    </a:srgbClr>
                  </a:outerShdw>
                </a:effectLst>
                <a:latin typeface="Comic Sans MS" panose="030F0702030302020204" pitchFamily="66" charset="0"/>
              </a:rPr>
              <a:t>Eating</a:t>
            </a:r>
            <a:br>
              <a:rPr lang="zh-TW" altLang="en-US" sz="4800" b="1" u="sng" dirty="0">
                <a:effectLst>
                  <a:outerShdw blurRad="38100" dist="38100" dir="2700000" algn="tl">
                    <a:srgbClr val="000000">
                      <a:alpha val="43137"/>
                    </a:srgbClr>
                  </a:outerShdw>
                </a:effectLst>
                <a:latin typeface="Comic Sans MS" panose="030F0702030302020204" pitchFamily="66" charset="0"/>
              </a:rPr>
            </a:br>
            <a:endParaRPr lang="zh-TW" altLang="en-US" sz="4800" dirty="0"/>
          </a:p>
        </p:txBody>
      </p:sp>
      <p:sp>
        <p:nvSpPr>
          <p:cNvPr id="41" name="標題 1">
            <a:extLst>
              <a:ext uri="{FF2B5EF4-FFF2-40B4-BE49-F238E27FC236}">
                <a16:creationId xmlns:a16="http://schemas.microsoft.com/office/drawing/2014/main" id="{4F8DB326-8B27-4188-840B-A5F322EF1C7E}"/>
              </a:ext>
            </a:extLst>
          </p:cNvPr>
          <p:cNvSpPr txBox="1">
            <a:spLocks/>
          </p:cNvSpPr>
          <p:nvPr/>
        </p:nvSpPr>
        <p:spPr>
          <a:xfrm>
            <a:off x="166574" y="131574"/>
            <a:ext cx="8569070" cy="993424"/>
          </a:xfrm>
          <a:prstGeom prst="rect">
            <a:avLst/>
          </a:prstGeom>
        </p:spPr>
        <p:txBody>
          <a:bodyPr vert="horz" lIns="228600" tIns="228600" rIns="228600" bIns="228600" rtlCol="0" anchor="ctr">
            <a:noAutofit/>
          </a:bodyPr>
          <a:lstStyle>
            <a:lvl1pPr algn="ctr" defTabSz="914400" rtl="0" eaLnBrk="1" latinLnBrk="0" hangingPunct="1">
              <a:lnSpc>
                <a:spcPct val="85000"/>
              </a:lnSpc>
              <a:spcBef>
                <a:spcPct val="0"/>
              </a:spcBef>
              <a:buNone/>
              <a:defRPr sz="4000" b="0" i="0" kern="1200" cap="none" spc="-150">
                <a:solidFill>
                  <a:srgbClr val="FFFEFF"/>
                </a:solidFill>
                <a:effectLst/>
                <a:latin typeface="+mj-lt"/>
                <a:ea typeface="+mj-ea"/>
                <a:cs typeface="+mj-cs"/>
              </a:defRPr>
            </a:lvl1pPr>
          </a:lstStyle>
          <a:p>
            <a:pPr algn="l"/>
            <a:r>
              <a:rPr lang="en-US" altLang="zh-TW" sz="2800" b="1" u="sng" dirty="0">
                <a:solidFill>
                  <a:schemeClr val="tx1"/>
                </a:solidFill>
                <a:effectLst>
                  <a:outerShdw blurRad="38100" dist="38100" dir="2700000" algn="tl">
                    <a:srgbClr val="000000">
                      <a:alpha val="43137"/>
                    </a:srgbClr>
                  </a:outerShdw>
                </a:effectLst>
                <a:latin typeface="Comic Sans MS" panose="030F0702030302020204" pitchFamily="66" charset="0"/>
              </a:rPr>
              <a:t>Teacher Betty’s Relaxing Hobbies</a:t>
            </a:r>
            <a:br>
              <a:rPr lang="zh-TW" altLang="en-US" sz="2800" b="1" u="sng" dirty="0">
                <a:solidFill>
                  <a:schemeClr val="tx1"/>
                </a:solidFill>
                <a:effectLst>
                  <a:outerShdw blurRad="38100" dist="38100" dir="2700000" algn="tl">
                    <a:srgbClr val="000000">
                      <a:alpha val="43137"/>
                    </a:srgbClr>
                  </a:outerShdw>
                </a:effectLst>
                <a:latin typeface="Comic Sans MS" panose="030F0702030302020204" pitchFamily="66" charset="0"/>
              </a:rPr>
            </a:br>
            <a:endParaRPr lang="zh-TW" altLang="en-US" sz="2800" dirty="0">
              <a:solidFill>
                <a:schemeClr val="tx1"/>
              </a:solidFill>
            </a:endParaRPr>
          </a:p>
        </p:txBody>
      </p:sp>
      <p:pic>
        <p:nvPicPr>
          <p:cNvPr id="6" name="內容版面配置區 5" descr="一張含有 個人, 室外, 食物 的圖片&#10;&#10;自動產生的描述">
            <a:extLst>
              <a:ext uri="{FF2B5EF4-FFF2-40B4-BE49-F238E27FC236}">
                <a16:creationId xmlns:a16="http://schemas.microsoft.com/office/drawing/2014/main" id="{CF21D12C-3A18-4C78-BF03-98326457A130}"/>
              </a:ext>
            </a:extLst>
          </p:cNvPr>
          <p:cNvPicPr>
            <a:picLocks noGrp="1" noChangeAspect="1"/>
          </p:cNvPicPr>
          <p:nvPr>
            <p:ph idx="1"/>
          </p:nvPr>
        </p:nvPicPr>
        <p:blipFill>
          <a:blip r:embed="rId2"/>
          <a:stretch>
            <a:fillRect/>
          </a:stretch>
        </p:blipFill>
        <p:spPr>
          <a:xfrm>
            <a:off x="1540156" y="1049574"/>
            <a:ext cx="3934430" cy="5248275"/>
          </a:xfrm>
        </p:spPr>
      </p:pic>
    </p:spTree>
    <p:extLst>
      <p:ext uri="{BB962C8B-B14F-4D97-AF65-F5344CB8AC3E}">
        <p14:creationId xmlns:p14="http://schemas.microsoft.com/office/powerpoint/2010/main" val="39976223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2366EBA-92FD-44AE-87A9-25E5135EB2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6920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B437F5FC-01F7-4EB4-81E7-C27D917E955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13" name="Freeform 5">
              <a:extLst>
                <a:ext uri="{FF2B5EF4-FFF2-40B4-BE49-F238E27FC236}">
                  <a16:creationId xmlns:a16="http://schemas.microsoft.com/office/drawing/2014/main" id="{4B0CFF10-4805-4BFA-961B-1F60DAEB94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 name="Freeform 6">
              <a:extLst>
                <a:ext uri="{FF2B5EF4-FFF2-40B4-BE49-F238E27FC236}">
                  <a16:creationId xmlns:a16="http://schemas.microsoft.com/office/drawing/2014/main" id="{BE054536-C03E-4857-B4AE-D687A58F9A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5" name="Freeform 7">
              <a:extLst>
                <a:ext uri="{FF2B5EF4-FFF2-40B4-BE49-F238E27FC236}">
                  <a16:creationId xmlns:a16="http://schemas.microsoft.com/office/drawing/2014/main" id="{FE33E51C-23D8-43F5-98C4-A2ED2C4C99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6" name="Freeform 8">
              <a:extLst>
                <a:ext uri="{FF2B5EF4-FFF2-40B4-BE49-F238E27FC236}">
                  <a16:creationId xmlns:a16="http://schemas.microsoft.com/office/drawing/2014/main" id="{89E18891-DEB2-4CFD-A907-2868B2A910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7" name="Freeform 9">
              <a:extLst>
                <a:ext uri="{FF2B5EF4-FFF2-40B4-BE49-F238E27FC236}">
                  <a16:creationId xmlns:a16="http://schemas.microsoft.com/office/drawing/2014/main" id="{0002C1BB-DB60-4314-A2FC-203E54D94C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8" name="Freeform 10">
              <a:extLst>
                <a:ext uri="{FF2B5EF4-FFF2-40B4-BE49-F238E27FC236}">
                  <a16:creationId xmlns:a16="http://schemas.microsoft.com/office/drawing/2014/main" id="{9B75BDFA-6D78-4FB1-9F21-5280855C49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9" name="Freeform 11">
              <a:extLst>
                <a:ext uri="{FF2B5EF4-FFF2-40B4-BE49-F238E27FC236}">
                  <a16:creationId xmlns:a16="http://schemas.microsoft.com/office/drawing/2014/main" id="{0B632D6B-A327-41AB-BBCF-9A03AD2AB7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 name="Freeform 12">
              <a:extLst>
                <a:ext uri="{FF2B5EF4-FFF2-40B4-BE49-F238E27FC236}">
                  <a16:creationId xmlns:a16="http://schemas.microsoft.com/office/drawing/2014/main" id="{F514BBC5-1736-4813-BECB-5A6B6738E5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1" name="Freeform 13">
              <a:extLst>
                <a:ext uri="{FF2B5EF4-FFF2-40B4-BE49-F238E27FC236}">
                  <a16:creationId xmlns:a16="http://schemas.microsoft.com/office/drawing/2014/main" id="{94A2C868-7AEC-4209-BFA3-7185B11D33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2" name="Freeform 14">
              <a:extLst>
                <a:ext uri="{FF2B5EF4-FFF2-40B4-BE49-F238E27FC236}">
                  <a16:creationId xmlns:a16="http://schemas.microsoft.com/office/drawing/2014/main" id="{FF56CB70-2B25-4695-ADC8-6092D0D112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3" name="Freeform 15">
              <a:extLst>
                <a:ext uri="{FF2B5EF4-FFF2-40B4-BE49-F238E27FC236}">
                  <a16:creationId xmlns:a16="http://schemas.microsoft.com/office/drawing/2014/main" id="{BA411BEF-2182-4458-B9AF-1634B5C231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16">
              <a:extLst>
                <a:ext uri="{FF2B5EF4-FFF2-40B4-BE49-F238E27FC236}">
                  <a16:creationId xmlns:a16="http://schemas.microsoft.com/office/drawing/2014/main" id="{53F27E63-3F11-4C85-AC72-1EE8508C4C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 name="Freeform 17">
              <a:extLst>
                <a:ext uri="{FF2B5EF4-FFF2-40B4-BE49-F238E27FC236}">
                  <a16:creationId xmlns:a16="http://schemas.microsoft.com/office/drawing/2014/main" id="{68B589BA-F70F-4E0B-94B9-EEB83EDF3F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 name="Freeform 18">
              <a:extLst>
                <a:ext uri="{FF2B5EF4-FFF2-40B4-BE49-F238E27FC236}">
                  <a16:creationId xmlns:a16="http://schemas.microsoft.com/office/drawing/2014/main" id="{9D0B991D-CB0A-415F-8D77-A5565F66F0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7" name="Freeform 19">
              <a:extLst>
                <a:ext uri="{FF2B5EF4-FFF2-40B4-BE49-F238E27FC236}">
                  <a16:creationId xmlns:a16="http://schemas.microsoft.com/office/drawing/2014/main" id="{701E99DE-74F0-41D1-BBF4-5A57053BB6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8" name="Freeform 20">
              <a:extLst>
                <a:ext uri="{FF2B5EF4-FFF2-40B4-BE49-F238E27FC236}">
                  <a16:creationId xmlns:a16="http://schemas.microsoft.com/office/drawing/2014/main" id="{C02EE40A-8F17-4182-9495-9506463B79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bg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9" name="Freeform 21">
              <a:extLst>
                <a:ext uri="{FF2B5EF4-FFF2-40B4-BE49-F238E27FC236}">
                  <a16:creationId xmlns:a16="http://schemas.microsoft.com/office/drawing/2014/main" id="{924210CA-0A35-4127-925F-D4084B7DC3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bg1">
                  <a:alpha val="35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30" name="Freeform 22">
              <a:extLst>
                <a:ext uri="{FF2B5EF4-FFF2-40B4-BE49-F238E27FC236}">
                  <a16:creationId xmlns:a16="http://schemas.microsoft.com/office/drawing/2014/main" id="{DC13CEF1-DD2D-474C-B81C-820CEF3D9C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1" name="Freeform 23">
              <a:extLst>
                <a:ext uri="{FF2B5EF4-FFF2-40B4-BE49-F238E27FC236}">
                  <a16:creationId xmlns:a16="http://schemas.microsoft.com/office/drawing/2014/main" id="{F889481A-8038-43E6-8EF1-A5F802CEDF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2" name="Freeform 24">
              <a:extLst>
                <a:ext uri="{FF2B5EF4-FFF2-40B4-BE49-F238E27FC236}">
                  <a16:creationId xmlns:a16="http://schemas.microsoft.com/office/drawing/2014/main" id="{128BD14A-9093-4854-A73A-F666B2ED2D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3" name="Freeform 25">
              <a:extLst>
                <a:ext uri="{FF2B5EF4-FFF2-40B4-BE49-F238E27FC236}">
                  <a16:creationId xmlns:a16="http://schemas.microsoft.com/office/drawing/2014/main" id="{22D884F4-76EC-4371-B903-E79CF191E3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useBgFill="1">
        <p:nvSpPr>
          <p:cNvPr id="35" name="Rectangle 34">
            <a:extLst>
              <a:ext uri="{FF2B5EF4-FFF2-40B4-BE49-F238E27FC236}">
                <a16:creationId xmlns:a16="http://schemas.microsoft.com/office/drawing/2014/main" id="{7C462C46-EFB7-4580-9921-DFC346FCC3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23665" y="0"/>
            <a:ext cx="10268336" cy="68692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標題 3">
            <a:extLst>
              <a:ext uri="{FF2B5EF4-FFF2-40B4-BE49-F238E27FC236}">
                <a16:creationId xmlns:a16="http://schemas.microsoft.com/office/drawing/2014/main" id="{6170F1C0-B55B-4119-BF3F-5EAD6B782BDC}"/>
              </a:ext>
            </a:extLst>
          </p:cNvPr>
          <p:cNvSpPr>
            <a:spLocks noGrp="1"/>
          </p:cNvSpPr>
          <p:nvPr>
            <p:ph type="title"/>
          </p:nvPr>
        </p:nvSpPr>
        <p:spPr>
          <a:xfrm>
            <a:off x="2880485" y="841375"/>
            <a:ext cx="6230857" cy="1230570"/>
          </a:xfrm>
        </p:spPr>
        <p:txBody>
          <a:bodyPr anchor="t">
            <a:normAutofit/>
          </a:bodyPr>
          <a:lstStyle/>
          <a:p>
            <a:pPr algn="l"/>
            <a:r>
              <a:rPr lang="en-US" altLang="zh-TW" sz="3600" dirty="0">
                <a:solidFill>
                  <a:schemeClr val="accent1"/>
                </a:solidFill>
                <a:latin typeface="微軟正黑體" panose="020B0604030504040204" pitchFamily="34" charset="-120"/>
                <a:ea typeface="微軟正黑體" panose="020B0604030504040204" pitchFamily="34" charset="-120"/>
              </a:rPr>
              <a:t>Pressure/Stress=</a:t>
            </a:r>
            <a:r>
              <a:rPr lang="zh-TW" altLang="en-US" sz="3600" dirty="0">
                <a:solidFill>
                  <a:schemeClr val="accent1"/>
                </a:solidFill>
                <a:latin typeface="微軟正黑體" panose="020B0604030504040204" pitchFamily="34" charset="-120"/>
                <a:ea typeface="微軟正黑體" panose="020B0604030504040204" pitchFamily="34" charset="-120"/>
              </a:rPr>
              <a:t>壓力</a:t>
            </a:r>
          </a:p>
        </p:txBody>
      </p:sp>
      <p:sp>
        <p:nvSpPr>
          <p:cNvPr id="37" name="Isosceles Triangle 36">
            <a:extLst>
              <a:ext uri="{FF2B5EF4-FFF2-40B4-BE49-F238E27FC236}">
                <a16:creationId xmlns:a16="http://schemas.microsoft.com/office/drawing/2014/main" id="{B8B918B4-AB10-4E3A-916E-A9625586EA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797903" y="954813"/>
            <a:ext cx="300774" cy="259288"/>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5" name="內容版面配置區 4">
            <a:extLst>
              <a:ext uri="{FF2B5EF4-FFF2-40B4-BE49-F238E27FC236}">
                <a16:creationId xmlns:a16="http://schemas.microsoft.com/office/drawing/2014/main" id="{2ADE4D76-2913-47CC-A532-EDB0B9A767BB}"/>
              </a:ext>
            </a:extLst>
          </p:cNvPr>
          <p:cNvSpPr>
            <a:spLocks noGrp="1"/>
          </p:cNvSpPr>
          <p:nvPr>
            <p:ph idx="1"/>
          </p:nvPr>
        </p:nvSpPr>
        <p:spPr>
          <a:xfrm>
            <a:off x="2934331" y="2522716"/>
            <a:ext cx="8247003" cy="2892338"/>
          </a:xfrm>
        </p:spPr>
        <p:txBody>
          <a:bodyPr anchor="t">
            <a:normAutofit/>
          </a:bodyPr>
          <a:lstStyle/>
          <a:p>
            <a:r>
              <a:rPr lang="zh-TW" altLang="en-US" sz="2400" dirty="0">
                <a:latin typeface="微軟正黑體" panose="020B0604030504040204" pitchFamily="34" charset="-120"/>
                <a:ea typeface="微軟正黑體" panose="020B0604030504040204" pitchFamily="34" charset="-120"/>
              </a:rPr>
              <a:t>壓力是我們面對生活中各種對自己的要求而引起的正常身體和心理反應。</a:t>
            </a:r>
            <a:endParaRPr lang="en-US" altLang="zh-TW" sz="2400" dirty="0">
              <a:latin typeface="微軟正黑體" panose="020B0604030504040204" pitchFamily="34" charset="-120"/>
              <a:ea typeface="微軟正黑體" panose="020B0604030504040204" pitchFamily="34" charset="-120"/>
            </a:endParaRPr>
          </a:p>
          <a:p>
            <a:r>
              <a:rPr lang="zh-TW" altLang="en-US" sz="2400" dirty="0">
                <a:latin typeface="微軟正黑體" panose="020B0604030504040204" pitchFamily="34" charset="-120"/>
                <a:ea typeface="微軟正黑體" panose="020B0604030504040204" pitchFamily="34" charset="-120"/>
              </a:rPr>
              <a:t>例如：升上五年級後，重新編班，換了新同學和新老師，心裡感到不安、焦慮，在開學前一晚，翻來覆去睡不著覺，覺得心中充滿了壓力</a:t>
            </a:r>
            <a:r>
              <a:rPr lang="en-US" altLang="zh-TW" sz="2400" dirty="0">
                <a:latin typeface="微軟正黑體" panose="020B0604030504040204" pitchFamily="34" charset="-120"/>
                <a:ea typeface="微軟正黑體" panose="020B0604030504040204" pitchFamily="34" charset="-120"/>
              </a:rPr>
              <a:t>…</a:t>
            </a:r>
          </a:p>
        </p:txBody>
      </p:sp>
    </p:spTree>
    <p:extLst>
      <p:ext uri="{BB962C8B-B14F-4D97-AF65-F5344CB8AC3E}">
        <p14:creationId xmlns:p14="http://schemas.microsoft.com/office/powerpoint/2010/main" val="27115599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2" name="Rectangle 16">
            <a:extLst>
              <a:ext uri="{FF2B5EF4-FFF2-40B4-BE49-F238E27FC236}">
                <a16:creationId xmlns:a16="http://schemas.microsoft.com/office/drawing/2014/main" id="{F3C5918A-1DC5-4CF3-AA27-00AA3088AA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Freeform: Shape 18">
            <a:extLst>
              <a:ext uri="{FF2B5EF4-FFF2-40B4-BE49-F238E27FC236}">
                <a16:creationId xmlns:a16="http://schemas.microsoft.com/office/drawing/2014/main" id="{B786683A-6FD6-4BF7-B3B0-DC39767739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274788" y="-15796"/>
            <a:ext cx="7911916" cy="6889592"/>
          </a:xfrm>
          <a:custGeom>
            <a:avLst/>
            <a:gdLst>
              <a:gd name="connsiteX0" fmla="*/ 1144064 w 7911916"/>
              <a:gd name="connsiteY0" fmla="*/ 0 h 6889592"/>
              <a:gd name="connsiteX1" fmla="*/ 7911916 w 7911916"/>
              <a:gd name="connsiteY1" fmla="*/ 0 h 6889592"/>
              <a:gd name="connsiteX2" fmla="*/ 7911916 w 7911916"/>
              <a:gd name="connsiteY2" fmla="*/ 6889592 h 6889592"/>
              <a:gd name="connsiteX3" fmla="*/ 1282780 w 7911916"/>
              <a:gd name="connsiteY3" fmla="*/ 6889592 h 6889592"/>
              <a:gd name="connsiteX4" fmla="*/ 1021588 w 7911916"/>
              <a:gd name="connsiteY4" fmla="*/ 6461391 h 6889592"/>
              <a:gd name="connsiteX5" fmla="*/ 841264 w 7911916"/>
              <a:gd name="connsiteY5" fmla="*/ 370936 h 6889592"/>
              <a:gd name="connsiteX6" fmla="*/ 1119707 w 7911916"/>
              <a:gd name="connsiteY6" fmla="*/ 26053 h 6889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11916" h="6889592">
                <a:moveTo>
                  <a:pt x="1144064" y="0"/>
                </a:moveTo>
                <a:lnTo>
                  <a:pt x="7911916" y="0"/>
                </a:lnTo>
                <a:lnTo>
                  <a:pt x="7911916" y="6889592"/>
                </a:lnTo>
                <a:lnTo>
                  <a:pt x="1282780" y="6889592"/>
                </a:lnTo>
                <a:lnTo>
                  <a:pt x="1021588" y="6461391"/>
                </a:lnTo>
                <a:cubicBezTo>
                  <a:pt x="-73086" y="4533675"/>
                  <a:pt x="-509682" y="2192905"/>
                  <a:pt x="841264" y="370936"/>
                </a:cubicBezTo>
                <a:cubicBezTo>
                  <a:pt x="928899" y="253509"/>
                  <a:pt x="1021859" y="138477"/>
                  <a:pt x="1119707" y="26053"/>
                </a:cubicBezTo>
                <a:close/>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1" name="Freeform: Shape 20">
            <a:extLst>
              <a:ext uri="{FF2B5EF4-FFF2-40B4-BE49-F238E27FC236}">
                <a16:creationId xmlns:a16="http://schemas.microsoft.com/office/drawing/2014/main" id="{05169E50-59FB-4AEE-B61D-44A882A4CD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249750" y="-6726"/>
            <a:ext cx="5931659" cy="6871452"/>
          </a:xfrm>
          <a:custGeom>
            <a:avLst/>
            <a:gdLst>
              <a:gd name="connsiteX0" fmla="*/ 2429503 w 5931659"/>
              <a:gd name="connsiteY0" fmla="*/ 0 h 6871452"/>
              <a:gd name="connsiteX1" fmla="*/ 5931659 w 5931659"/>
              <a:gd name="connsiteY1" fmla="*/ 0 h 6871452"/>
              <a:gd name="connsiteX2" fmla="*/ 5931659 w 5931659"/>
              <a:gd name="connsiteY2" fmla="*/ 6871452 h 6871452"/>
              <a:gd name="connsiteX3" fmla="*/ 1302090 w 5931659"/>
              <a:gd name="connsiteY3" fmla="*/ 6871452 h 6871452"/>
              <a:gd name="connsiteX4" fmla="*/ 1257860 w 5931659"/>
              <a:gd name="connsiteY4" fmla="*/ 6820098 h 6871452"/>
              <a:gd name="connsiteX5" fmla="*/ 456609 w 5931659"/>
              <a:gd name="connsiteY5" fmla="*/ 1965059 h 6871452"/>
              <a:gd name="connsiteX6" fmla="*/ 2356353 w 5931659"/>
              <a:gd name="connsiteY6" fmla="*/ 42030 h 6871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31659" h="6871452">
                <a:moveTo>
                  <a:pt x="2429503" y="0"/>
                </a:moveTo>
                <a:lnTo>
                  <a:pt x="5931659" y="0"/>
                </a:lnTo>
                <a:lnTo>
                  <a:pt x="5931659" y="6871452"/>
                </a:lnTo>
                <a:lnTo>
                  <a:pt x="1302090" y="6871452"/>
                </a:lnTo>
                <a:lnTo>
                  <a:pt x="1257860" y="6820098"/>
                </a:lnTo>
                <a:cubicBezTo>
                  <a:pt x="121068" y="5395213"/>
                  <a:pt x="-469022" y="3541076"/>
                  <a:pt x="456609" y="1965059"/>
                </a:cubicBezTo>
                <a:cubicBezTo>
                  <a:pt x="919425" y="1178905"/>
                  <a:pt x="1583566" y="524859"/>
                  <a:pt x="2356353" y="42030"/>
                </a:cubicBezTo>
                <a:close/>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3" name="Freeform: Shape 22">
            <a:extLst>
              <a:ext uri="{FF2B5EF4-FFF2-40B4-BE49-F238E27FC236}">
                <a16:creationId xmlns:a16="http://schemas.microsoft.com/office/drawing/2014/main" id="{117C30F0-5A38-4B60-B632-3AF7C27808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433528" y="-3116"/>
            <a:ext cx="6766974" cy="6864232"/>
          </a:xfrm>
          <a:custGeom>
            <a:avLst/>
            <a:gdLst>
              <a:gd name="connsiteX0" fmla="*/ 2135088 w 6766974"/>
              <a:gd name="connsiteY0" fmla="*/ 0 h 6864232"/>
              <a:gd name="connsiteX1" fmla="*/ 6766974 w 6766974"/>
              <a:gd name="connsiteY1" fmla="*/ 0 h 6864232"/>
              <a:gd name="connsiteX2" fmla="*/ 6766974 w 6766974"/>
              <a:gd name="connsiteY2" fmla="*/ 6864232 h 6864232"/>
              <a:gd name="connsiteX3" fmla="*/ 1128977 w 6766974"/>
              <a:gd name="connsiteY3" fmla="*/ 6864232 h 6864232"/>
              <a:gd name="connsiteX4" fmla="*/ 1004776 w 6766974"/>
              <a:gd name="connsiteY4" fmla="*/ 6687663 h 6864232"/>
              <a:gd name="connsiteX5" fmla="*/ 709736 w 6766974"/>
              <a:gd name="connsiteY5" fmla="*/ 1521351 h 6864232"/>
              <a:gd name="connsiteX6" fmla="*/ 1896284 w 6766974"/>
              <a:gd name="connsiteY6" fmla="*/ 197391 h 6864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66974" h="6864232">
                <a:moveTo>
                  <a:pt x="2135088" y="0"/>
                </a:moveTo>
                <a:lnTo>
                  <a:pt x="6766974" y="0"/>
                </a:lnTo>
                <a:lnTo>
                  <a:pt x="6766974" y="6864232"/>
                </a:lnTo>
                <a:lnTo>
                  <a:pt x="1128977" y="6864232"/>
                </a:lnTo>
                <a:lnTo>
                  <a:pt x="1004776" y="6687663"/>
                </a:lnTo>
                <a:cubicBezTo>
                  <a:pt x="-54053" y="5122098"/>
                  <a:pt x="-463081" y="3202457"/>
                  <a:pt x="709736" y="1521351"/>
                </a:cubicBezTo>
                <a:cubicBezTo>
                  <a:pt x="1045443" y="1039181"/>
                  <a:pt x="1446565" y="592246"/>
                  <a:pt x="1896284" y="197391"/>
                </a:cubicBezTo>
                <a:close/>
              </a:path>
            </a:pathLst>
          </a:custGeom>
          <a:noFill/>
          <a:ln w="9525" cap="flat">
            <a:solidFill>
              <a:schemeClr val="tx1">
                <a:alpha val="1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5" name="Freeform: Shape 24">
            <a:extLst>
              <a:ext uri="{FF2B5EF4-FFF2-40B4-BE49-F238E27FC236}">
                <a16:creationId xmlns:a16="http://schemas.microsoft.com/office/drawing/2014/main" id="{A200CBA5-3F2B-4AAC-9F86-99AFECC19C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53136" y="0"/>
            <a:ext cx="5238864" cy="6858000"/>
          </a:xfrm>
          <a:custGeom>
            <a:avLst/>
            <a:gdLst>
              <a:gd name="connsiteX0" fmla="*/ 2829115 w 5238864"/>
              <a:gd name="connsiteY0" fmla="*/ 0 h 6864726"/>
              <a:gd name="connsiteX1" fmla="*/ 5238864 w 5238864"/>
              <a:gd name="connsiteY1" fmla="*/ 0 h 6864726"/>
              <a:gd name="connsiteX2" fmla="*/ 5238864 w 5238864"/>
              <a:gd name="connsiteY2" fmla="*/ 6864726 h 6864726"/>
              <a:gd name="connsiteX3" fmla="*/ 1518091 w 5238864"/>
              <a:gd name="connsiteY3" fmla="*/ 6864726 h 6864726"/>
              <a:gd name="connsiteX4" fmla="*/ 1435414 w 5238864"/>
              <a:gd name="connsiteY4" fmla="*/ 6778879 h 6864726"/>
              <a:gd name="connsiteX5" fmla="*/ 406006 w 5238864"/>
              <a:gd name="connsiteY5" fmla="*/ 2093910 h 6864726"/>
              <a:gd name="connsiteX6" fmla="*/ 2559142 w 5238864"/>
              <a:gd name="connsiteY6" fmla="*/ 124487 h 6864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38864" h="6864726">
                <a:moveTo>
                  <a:pt x="2829115" y="0"/>
                </a:moveTo>
                <a:lnTo>
                  <a:pt x="5238864" y="0"/>
                </a:lnTo>
                <a:lnTo>
                  <a:pt x="5238864" y="6864726"/>
                </a:lnTo>
                <a:lnTo>
                  <a:pt x="1518091" y="6864726"/>
                </a:lnTo>
                <a:lnTo>
                  <a:pt x="1435414" y="6778879"/>
                </a:lnTo>
                <a:cubicBezTo>
                  <a:pt x="226066" y="5476104"/>
                  <a:pt x="-499346" y="3635393"/>
                  <a:pt x="406006" y="2093910"/>
                </a:cubicBezTo>
                <a:cubicBezTo>
                  <a:pt x="907547" y="1241972"/>
                  <a:pt x="1674986" y="564513"/>
                  <a:pt x="2559142" y="124487"/>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標題 1">
            <a:extLst>
              <a:ext uri="{FF2B5EF4-FFF2-40B4-BE49-F238E27FC236}">
                <a16:creationId xmlns:a16="http://schemas.microsoft.com/office/drawing/2014/main" id="{A9C9C98C-9B82-4544-812C-1D7CCA47390C}"/>
              </a:ext>
            </a:extLst>
          </p:cNvPr>
          <p:cNvSpPr>
            <a:spLocks noGrp="1"/>
          </p:cNvSpPr>
          <p:nvPr>
            <p:ph type="title"/>
          </p:nvPr>
        </p:nvSpPr>
        <p:spPr>
          <a:xfrm>
            <a:off x="8094996" y="1708132"/>
            <a:ext cx="3456122" cy="4589717"/>
          </a:xfrm>
        </p:spPr>
        <p:txBody>
          <a:bodyPr>
            <a:normAutofit/>
          </a:bodyPr>
          <a:lstStyle/>
          <a:p>
            <a:pPr algn="l"/>
            <a:r>
              <a:rPr lang="en-US" altLang="zh-TW" sz="4800" b="1" u="sng" dirty="0" err="1">
                <a:effectLst>
                  <a:outerShdw blurRad="38100" dist="38100" dir="2700000" algn="tl">
                    <a:srgbClr val="000000">
                      <a:alpha val="43137"/>
                    </a:srgbClr>
                  </a:outerShdw>
                </a:effectLst>
                <a:latin typeface="Comic Sans MS" panose="030F0702030302020204" pitchFamily="66" charset="0"/>
              </a:rPr>
              <a:t>Zentangle</a:t>
            </a:r>
            <a:br>
              <a:rPr lang="zh-TW" altLang="en-US" sz="4800" b="1" u="sng" dirty="0">
                <a:effectLst>
                  <a:outerShdw blurRad="38100" dist="38100" dir="2700000" algn="tl">
                    <a:srgbClr val="000000">
                      <a:alpha val="43137"/>
                    </a:srgbClr>
                  </a:outerShdw>
                </a:effectLst>
                <a:latin typeface="Comic Sans MS" panose="030F0702030302020204" pitchFamily="66" charset="0"/>
              </a:rPr>
            </a:br>
            <a:endParaRPr lang="zh-TW" altLang="en-US" sz="4800" dirty="0"/>
          </a:p>
        </p:txBody>
      </p:sp>
      <p:sp>
        <p:nvSpPr>
          <p:cNvPr id="41" name="標題 1">
            <a:extLst>
              <a:ext uri="{FF2B5EF4-FFF2-40B4-BE49-F238E27FC236}">
                <a16:creationId xmlns:a16="http://schemas.microsoft.com/office/drawing/2014/main" id="{4F8DB326-8B27-4188-840B-A5F322EF1C7E}"/>
              </a:ext>
            </a:extLst>
          </p:cNvPr>
          <p:cNvSpPr txBox="1">
            <a:spLocks/>
          </p:cNvSpPr>
          <p:nvPr/>
        </p:nvSpPr>
        <p:spPr>
          <a:xfrm>
            <a:off x="166574" y="131574"/>
            <a:ext cx="8569070" cy="993424"/>
          </a:xfrm>
          <a:prstGeom prst="rect">
            <a:avLst/>
          </a:prstGeom>
        </p:spPr>
        <p:txBody>
          <a:bodyPr vert="horz" lIns="228600" tIns="228600" rIns="228600" bIns="228600" rtlCol="0" anchor="ctr">
            <a:noAutofit/>
          </a:bodyPr>
          <a:lstStyle>
            <a:lvl1pPr algn="ctr" defTabSz="914400" rtl="0" eaLnBrk="1" latinLnBrk="0" hangingPunct="1">
              <a:lnSpc>
                <a:spcPct val="85000"/>
              </a:lnSpc>
              <a:spcBef>
                <a:spcPct val="0"/>
              </a:spcBef>
              <a:buNone/>
              <a:defRPr sz="4000" b="0" i="0" kern="1200" cap="none" spc="-150">
                <a:solidFill>
                  <a:srgbClr val="FFFEFF"/>
                </a:solidFill>
                <a:effectLst/>
                <a:latin typeface="+mj-lt"/>
                <a:ea typeface="+mj-ea"/>
                <a:cs typeface="+mj-cs"/>
              </a:defRPr>
            </a:lvl1pPr>
          </a:lstStyle>
          <a:p>
            <a:pPr algn="l"/>
            <a:r>
              <a:rPr lang="en-US" altLang="zh-TW" sz="2800" b="1" u="sng" dirty="0">
                <a:solidFill>
                  <a:schemeClr val="tx1"/>
                </a:solidFill>
                <a:effectLst>
                  <a:outerShdw blurRad="38100" dist="38100" dir="2700000" algn="tl">
                    <a:srgbClr val="000000">
                      <a:alpha val="43137"/>
                    </a:srgbClr>
                  </a:outerShdw>
                </a:effectLst>
                <a:latin typeface="Comic Sans MS" panose="030F0702030302020204" pitchFamily="66" charset="0"/>
              </a:rPr>
              <a:t>Teacher Betty’s Relaxing Hobbies</a:t>
            </a:r>
            <a:br>
              <a:rPr lang="zh-TW" altLang="en-US" sz="2800" b="1" u="sng" dirty="0">
                <a:solidFill>
                  <a:schemeClr val="tx1"/>
                </a:solidFill>
                <a:effectLst>
                  <a:outerShdw blurRad="38100" dist="38100" dir="2700000" algn="tl">
                    <a:srgbClr val="000000">
                      <a:alpha val="43137"/>
                    </a:srgbClr>
                  </a:outerShdw>
                </a:effectLst>
                <a:latin typeface="Comic Sans MS" panose="030F0702030302020204" pitchFamily="66" charset="0"/>
              </a:rPr>
            </a:br>
            <a:endParaRPr lang="zh-TW" altLang="en-US" sz="2800" dirty="0">
              <a:solidFill>
                <a:schemeClr val="tx1"/>
              </a:solidFill>
            </a:endParaRPr>
          </a:p>
        </p:txBody>
      </p:sp>
      <p:pic>
        <p:nvPicPr>
          <p:cNvPr id="7" name="圖片 6" descr="一張含有 文字, 錢幣, 美工圖案, 琺瑯 的圖片&#10;&#10;自動產生的描述">
            <a:extLst>
              <a:ext uri="{FF2B5EF4-FFF2-40B4-BE49-F238E27FC236}">
                <a16:creationId xmlns:a16="http://schemas.microsoft.com/office/drawing/2014/main" id="{6A4A9A22-2BB2-4766-88AD-28F812B0986D}"/>
              </a:ext>
            </a:extLst>
          </p:cNvPr>
          <p:cNvPicPr>
            <a:picLocks noChangeAspect="1"/>
          </p:cNvPicPr>
          <p:nvPr/>
        </p:nvPicPr>
        <p:blipFill>
          <a:blip r:embed="rId2"/>
          <a:stretch>
            <a:fillRect/>
          </a:stretch>
        </p:blipFill>
        <p:spPr>
          <a:xfrm>
            <a:off x="410415" y="2583259"/>
            <a:ext cx="6528923" cy="2171965"/>
          </a:xfrm>
          <a:prstGeom prst="rect">
            <a:avLst/>
          </a:prstGeom>
        </p:spPr>
      </p:pic>
    </p:spTree>
    <p:extLst>
      <p:ext uri="{BB962C8B-B14F-4D97-AF65-F5344CB8AC3E}">
        <p14:creationId xmlns:p14="http://schemas.microsoft.com/office/powerpoint/2010/main" val="27821455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a:extLst>
              <a:ext uri="{FF2B5EF4-FFF2-40B4-BE49-F238E27FC236}">
                <a16:creationId xmlns:a16="http://schemas.microsoft.com/office/drawing/2014/main" id="{9CAF5CB1-C9A1-439A-996F-4735AC9609B7}"/>
              </a:ext>
            </a:extLst>
          </p:cNvPr>
          <p:cNvSpPr>
            <a:spLocks noGrp="1"/>
          </p:cNvSpPr>
          <p:nvPr>
            <p:ph type="title"/>
          </p:nvPr>
        </p:nvSpPr>
        <p:spPr/>
        <p:txBody>
          <a:bodyPr/>
          <a:lstStyle/>
          <a:p>
            <a:r>
              <a:rPr lang="en-US" altLang="zh-TW" dirty="0">
                <a:latin typeface="Comic Sans MS" panose="030F0702030302020204" pitchFamily="66" charset="0"/>
              </a:rPr>
              <a:t>What about yours?</a:t>
            </a:r>
            <a:endParaRPr lang="zh-TW" altLang="en-US" dirty="0">
              <a:latin typeface="Comic Sans MS" panose="030F0702030302020204" pitchFamily="66" charset="0"/>
            </a:endParaRPr>
          </a:p>
        </p:txBody>
      </p:sp>
    </p:spTree>
    <p:extLst>
      <p:ext uri="{BB962C8B-B14F-4D97-AF65-F5344CB8AC3E}">
        <p14:creationId xmlns:p14="http://schemas.microsoft.com/office/powerpoint/2010/main" val="42794170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4DB7353-7D7A-431B-A5B6-A3845E6F2BB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9" name="Freeform 5">
              <a:extLst>
                <a:ext uri="{FF2B5EF4-FFF2-40B4-BE49-F238E27FC236}">
                  <a16:creationId xmlns:a16="http://schemas.microsoft.com/office/drawing/2014/main" id="{9E8D15D6-6183-4BE1-A315-C7EC9C1A53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 name="Freeform 6">
              <a:extLst>
                <a:ext uri="{FF2B5EF4-FFF2-40B4-BE49-F238E27FC236}">
                  <a16:creationId xmlns:a16="http://schemas.microsoft.com/office/drawing/2014/main" id="{82A253FA-4E60-4B4D-94B0-93ECFCF309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1" name="Freeform 7">
              <a:extLst>
                <a:ext uri="{FF2B5EF4-FFF2-40B4-BE49-F238E27FC236}">
                  <a16:creationId xmlns:a16="http://schemas.microsoft.com/office/drawing/2014/main" id="{E1B39AD1-11BD-457B-822C-A873607F41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2" name="Freeform 8">
              <a:extLst>
                <a:ext uri="{FF2B5EF4-FFF2-40B4-BE49-F238E27FC236}">
                  <a16:creationId xmlns:a16="http://schemas.microsoft.com/office/drawing/2014/main" id="{CC286005-78D5-4BE4-AA8B-75CDC07E78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 name="Freeform 9">
              <a:extLst>
                <a:ext uri="{FF2B5EF4-FFF2-40B4-BE49-F238E27FC236}">
                  <a16:creationId xmlns:a16="http://schemas.microsoft.com/office/drawing/2014/main" id="{09E4A22D-7E83-4F24-97FE-931A93CACC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 name="Freeform 10">
              <a:extLst>
                <a:ext uri="{FF2B5EF4-FFF2-40B4-BE49-F238E27FC236}">
                  <a16:creationId xmlns:a16="http://schemas.microsoft.com/office/drawing/2014/main" id="{4351E96B-8DD4-4D5E-A9F0-C47F5F3378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5" name="Freeform 11">
              <a:extLst>
                <a:ext uri="{FF2B5EF4-FFF2-40B4-BE49-F238E27FC236}">
                  <a16:creationId xmlns:a16="http://schemas.microsoft.com/office/drawing/2014/main" id="{BFF78610-2475-4756-9EC8-5DA7D8902D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6" name="Freeform 12">
              <a:extLst>
                <a:ext uri="{FF2B5EF4-FFF2-40B4-BE49-F238E27FC236}">
                  <a16:creationId xmlns:a16="http://schemas.microsoft.com/office/drawing/2014/main" id="{C7ACAE44-681D-4CBC-B2AB-E5131DF5A8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7" name="Freeform 13">
              <a:extLst>
                <a:ext uri="{FF2B5EF4-FFF2-40B4-BE49-F238E27FC236}">
                  <a16:creationId xmlns:a16="http://schemas.microsoft.com/office/drawing/2014/main" id="{CA22E4A0-73AA-4722-9C16-F3AF9A33EC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8" name="Freeform 14">
              <a:extLst>
                <a:ext uri="{FF2B5EF4-FFF2-40B4-BE49-F238E27FC236}">
                  <a16:creationId xmlns:a16="http://schemas.microsoft.com/office/drawing/2014/main" id="{BB36E626-EBEB-41C0-B224-8DB049DB4D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9" name="Freeform 15">
              <a:extLst>
                <a:ext uri="{FF2B5EF4-FFF2-40B4-BE49-F238E27FC236}">
                  <a16:creationId xmlns:a16="http://schemas.microsoft.com/office/drawing/2014/main" id="{D603DEC5-BED4-4DB6-A253-F61CC36742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0" name="Freeform 16">
              <a:extLst>
                <a:ext uri="{FF2B5EF4-FFF2-40B4-BE49-F238E27FC236}">
                  <a16:creationId xmlns:a16="http://schemas.microsoft.com/office/drawing/2014/main" id="{86AE9DE6-CA9A-479B-A0FB-0E1BAC7A65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1" name="Freeform 17">
              <a:extLst>
                <a:ext uri="{FF2B5EF4-FFF2-40B4-BE49-F238E27FC236}">
                  <a16:creationId xmlns:a16="http://schemas.microsoft.com/office/drawing/2014/main" id="{16CB8DC8-E75F-4574-A290-AAB7031BE8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2" name="Freeform 18">
              <a:extLst>
                <a:ext uri="{FF2B5EF4-FFF2-40B4-BE49-F238E27FC236}">
                  <a16:creationId xmlns:a16="http://schemas.microsoft.com/office/drawing/2014/main" id="{1CA657E1-3A52-4C23-AA47-EBB2D5C414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3" name="Freeform 19">
              <a:extLst>
                <a:ext uri="{FF2B5EF4-FFF2-40B4-BE49-F238E27FC236}">
                  <a16:creationId xmlns:a16="http://schemas.microsoft.com/office/drawing/2014/main" id="{ED4F701B-2A93-464F-A673-54EED5C4C4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20">
              <a:extLst>
                <a:ext uri="{FF2B5EF4-FFF2-40B4-BE49-F238E27FC236}">
                  <a16:creationId xmlns:a16="http://schemas.microsoft.com/office/drawing/2014/main" id="{9977C34F-F6C9-4749-B201-7B928802DF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 name="Freeform 21">
              <a:extLst>
                <a:ext uri="{FF2B5EF4-FFF2-40B4-BE49-F238E27FC236}">
                  <a16:creationId xmlns:a16="http://schemas.microsoft.com/office/drawing/2014/main" id="{3A913E6B-DBE9-4291-A34C-36069ECB8E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 name="Freeform 22">
              <a:extLst>
                <a:ext uri="{FF2B5EF4-FFF2-40B4-BE49-F238E27FC236}">
                  <a16:creationId xmlns:a16="http://schemas.microsoft.com/office/drawing/2014/main" id="{7D415C04-AB5C-4B76-9E49-EEBAEE64D0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7" name="Freeform 23">
              <a:extLst>
                <a:ext uri="{FF2B5EF4-FFF2-40B4-BE49-F238E27FC236}">
                  <a16:creationId xmlns:a16="http://schemas.microsoft.com/office/drawing/2014/main" id="{151FDC11-E872-4EAE-A597-822F9FE170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9" name="Group 28">
            <a:extLst>
              <a:ext uri="{FF2B5EF4-FFF2-40B4-BE49-F238E27FC236}">
                <a16:creationId xmlns:a16="http://schemas.microsoft.com/office/drawing/2014/main" id="{1B24766B-81CA-44C7-BF11-77A12BA4241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69293" y="1186483"/>
            <a:ext cx="8848345" cy="4477933"/>
            <a:chOff x="1669293" y="1186483"/>
            <a:chExt cx="8848345" cy="4477933"/>
          </a:xfrm>
        </p:grpSpPr>
        <p:sp>
          <p:nvSpPr>
            <p:cNvPr id="30" name="Rectangle 29">
              <a:extLst>
                <a:ext uri="{FF2B5EF4-FFF2-40B4-BE49-F238E27FC236}">
                  <a16:creationId xmlns:a16="http://schemas.microsoft.com/office/drawing/2014/main" id="{1A2F9962-DEB8-461C-8B4C-C0ED0D8A7B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74042" y="1186483"/>
              <a:ext cx="8843596"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1" name="Isosceles Triangle 30">
              <a:extLst>
                <a:ext uri="{FF2B5EF4-FFF2-40B4-BE49-F238E27FC236}">
                  <a16:creationId xmlns:a16="http://schemas.microsoft.com/office/drawing/2014/main" id="{C0672E08-EB09-4B8E-8522-24BBC2CFFD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2" name="Rectangle 31">
              <a:extLst>
                <a:ext uri="{FF2B5EF4-FFF2-40B4-BE49-F238E27FC236}">
                  <a16:creationId xmlns:a16="http://schemas.microsoft.com/office/drawing/2014/main" id="{3447AB64-F3EC-4A1F-BFD4-F0F9DB3DAD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69293" y="1991156"/>
              <a:ext cx="8845667"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useBgFill="1">
        <p:nvSpPr>
          <p:cNvPr id="34" name="Rectangle 33">
            <a:extLst>
              <a:ext uri="{FF2B5EF4-FFF2-40B4-BE49-F238E27FC236}">
                <a16:creationId xmlns:a16="http://schemas.microsoft.com/office/drawing/2014/main" id="{6132F700-8CFB-4C6C-B542-E0126AFD2A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2">
            <a:extLst>
              <a:ext uri="{FF2B5EF4-FFF2-40B4-BE49-F238E27FC236}">
                <a16:creationId xmlns:a16="http://schemas.microsoft.com/office/drawing/2014/main" id="{590E0492-A063-4322-A6F6-50EBE38B58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336127">
            <a:off x="296272" y="1026251"/>
            <a:ext cx="7298578" cy="5088488"/>
          </a:xfrm>
          <a:custGeom>
            <a:avLst/>
            <a:gdLst>
              <a:gd name="connsiteX0" fmla="*/ 0 w 6428838"/>
              <a:gd name="connsiteY0" fmla="*/ 2579031 h 5158062"/>
              <a:gd name="connsiteX1" fmla="*/ 3214419 w 6428838"/>
              <a:gd name="connsiteY1" fmla="*/ 0 h 5158062"/>
              <a:gd name="connsiteX2" fmla="*/ 6428838 w 6428838"/>
              <a:gd name="connsiteY2" fmla="*/ 2579031 h 5158062"/>
              <a:gd name="connsiteX3" fmla="*/ 3214419 w 6428838"/>
              <a:gd name="connsiteY3" fmla="*/ 5158062 h 5158062"/>
              <a:gd name="connsiteX4" fmla="*/ 0 w 6428838"/>
              <a:gd name="connsiteY4" fmla="*/ 2579031 h 5158062"/>
              <a:gd name="connsiteX0" fmla="*/ 3321 w 6432159"/>
              <a:gd name="connsiteY0" fmla="*/ 2647125 h 5226156"/>
              <a:gd name="connsiteX1" fmla="*/ 2789723 w 6432159"/>
              <a:gd name="connsiteY1" fmla="*/ 0 h 5226156"/>
              <a:gd name="connsiteX2" fmla="*/ 6432159 w 6432159"/>
              <a:gd name="connsiteY2" fmla="*/ 2647125 h 5226156"/>
              <a:gd name="connsiteX3" fmla="*/ 3217740 w 6432159"/>
              <a:gd name="connsiteY3" fmla="*/ 5226156 h 5226156"/>
              <a:gd name="connsiteX4" fmla="*/ 3321 w 6432159"/>
              <a:gd name="connsiteY4" fmla="*/ 2647125 h 5226156"/>
              <a:gd name="connsiteX0" fmla="*/ 1953 w 6566979"/>
              <a:gd name="connsiteY0" fmla="*/ 2695803 h 5226224"/>
              <a:gd name="connsiteX1" fmla="*/ 2924543 w 6566979"/>
              <a:gd name="connsiteY1" fmla="*/ 39 h 5226224"/>
              <a:gd name="connsiteX2" fmla="*/ 6566979 w 6566979"/>
              <a:gd name="connsiteY2" fmla="*/ 2647164 h 5226224"/>
              <a:gd name="connsiteX3" fmla="*/ 3352560 w 6566979"/>
              <a:gd name="connsiteY3" fmla="*/ 5226195 h 5226224"/>
              <a:gd name="connsiteX4" fmla="*/ 1953 w 6566979"/>
              <a:gd name="connsiteY4" fmla="*/ 2695803 h 5226224"/>
              <a:gd name="connsiteX0" fmla="*/ 8982 w 6574008"/>
              <a:gd name="connsiteY0" fmla="*/ 2695803 h 5226313"/>
              <a:gd name="connsiteX1" fmla="*/ 2931572 w 6574008"/>
              <a:gd name="connsiteY1" fmla="*/ 39 h 5226313"/>
              <a:gd name="connsiteX2" fmla="*/ 6574008 w 6574008"/>
              <a:gd name="connsiteY2" fmla="*/ 2647164 h 5226313"/>
              <a:gd name="connsiteX3" fmla="*/ 3359589 w 6574008"/>
              <a:gd name="connsiteY3" fmla="*/ 5226195 h 5226313"/>
              <a:gd name="connsiteX4" fmla="*/ 8982 w 6574008"/>
              <a:gd name="connsiteY4" fmla="*/ 2695803 h 5226313"/>
              <a:gd name="connsiteX0" fmla="*/ 11929 w 6576955"/>
              <a:gd name="connsiteY0" fmla="*/ 2695953 h 5226463"/>
              <a:gd name="connsiteX1" fmla="*/ 2934519 w 6576955"/>
              <a:gd name="connsiteY1" fmla="*/ 189 h 5226463"/>
              <a:gd name="connsiteX2" fmla="*/ 6576955 w 6576955"/>
              <a:gd name="connsiteY2" fmla="*/ 2647314 h 5226463"/>
              <a:gd name="connsiteX3" fmla="*/ 3362536 w 6576955"/>
              <a:gd name="connsiteY3" fmla="*/ 5226345 h 5226463"/>
              <a:gd name="connsiteX4" fmla="*/ 11929 w 6576955"/>
              <a:gd name="connsiteY4" fmla="*/ 2695953 h 5226463"/>
              <a:gd name="connsiteX0" fmla="*/ 9262 w 6963394"/>
              <a:gd name="connsiteY0" fmla="*/ 2705797 h 5247356"/>
              <a:gd name="connsiteX1" fmla="*/ 2931852 w 6963394"/>
              <a:gd name="connsiteY1" fmla="*/ 10033 h 5247356"/>
              <a:gd name="connsiteX2" fmla="*/ 6963394 w 6963394"/>
              <a:gd name="connsiteY2" fmla="*/ 3318639 h 5247356"/>
              <a:gd name="connsiteX3" fmla="*/ 3359869 w 6963394"/>
              <a:gd name="connsiteY3" fmla="*/ 5236189 h 5247356"/>
              <a:gd name="connsiteX4" fmla="*/ 9262 w 6963394"/>
              <a:gd name="connsiteY4" fmla="*/ 2705797 h 5247356"/>
              <a:gd name="connsiteX0" fmla="*/ 9262 w 6963394"/>
              <a:gd name="connsiteY0" fmla="*/ 2705797 h 5247356"/>
              <a:gd name="connsiteX1" fmla="*/ 2931852 w 6963394"/>
              <a:gd name="connsiteY1" fmla="*/ 10033 h 5247356"/>
              <a:gd name="connsiteX2" fmla="*/ 6963394 w 6963394"/>
              <a:gd name="connsiteY2" fmla="*/ 3318639 h 5247356"/>
              <a:gd name="connsiteX3" fmla="*/ 3359869 w 6963394"/>
              <a:gd name="connsiteY3" fmla="*/ 5236189 h 5247356"/>
              <a:gd name="connsiteX4" fmla="*/ 9262 w 6963394"/>
              <a:gd name="connsiteY4" fmla="*/ 2705797 h 5247356"/>
              <a:gd name="connsiteX0" fmla="*/ 9262 w 6963394"/>
              <a:gd name="connsiteY0" fmla="*/ 2705797 h 5292159"/>
              <a:gd name="connsiteX1" fmla="*/ 2931852 w 6963394"/>
              <a:gd name="connsiteY1" fmla="*/ 10033 h 5292159"/>
              <a:gd name="connsiteX2" fmla="*/ 6963394 w 6963394"/>
              <a:gd name="connsiteY2" fmla="*/ 3318639 h 5292159"/>
              <a:gd name="connsiteX3" fmla="*/ 3359869 w 6963394"/>
              <a:gd name="connsiteY3" fmla="*/ 5236189 h 5292159"/>
              <a:gd name="connsiteX4" fmla="*/ 9262 w 6963394"/>
              <a:gd name="connsiteY4" fmla="*/ 2705797 h 5292159"/>
              <a:gd name="connsiteX0" fmla="*/ 9262 w 6963394"/>
              <a:gd name="connsiteY0" fmla="*/ 2705797 h 5259961"/>
              <a:gd name="connsiteX1" fmla="*/ 2931852 w 6963394"/>
              <a:gd name="connsiteY1" fmla="*/ 10033 h 5259961"/>
              <a:gd name="connsiteX2" fmla="*/ 6963394 w 6963394"/>
              <a:gd name="connsiteY2" fmla="*/ 3318639 h 5259961"/>
              <a:gd name="connsiteX3" fmla="*/ 3359869 w 6963394"/>
              <a:gd name="connsiteY3" fmla="*/ 5236189 h 5259961"/>
              <a:gd name="connsiteX4" fmla="*/ 9262 w 6963394"/>
              <a:gd name="connsiteY4" fmla="*/ 2705797 h 5259961"/>
              <a:gd name="connsiteX0" fmla="*/ 9557 w 7352795"/>
              <a:gd name="connsiteY0" fmla="*/ 2707501 h 5252013"/>
              <a:gd name="connsiteX1" fmla="*/ 2932147 w 7352795"/>
              <a:gd name="connsiteY1" fmla="*/ 11737 h 5252013"/>
              <a:gd name="connsiteX2" fmla="*/ 7352795 w 7352795"/>
              <a:gd name="connsiteY2" fmla="*/ 3378709 h 5252013"/>
              <a:gd name="connsiteX3" fmla="*/ 3360164 w 7352795"/>
              <a:gd name="connsiteY3" fmla="*/ 5237893 h 5252013"/>
              <a:gd name="connsiteX4" fmla="*/ 9557 w 7352795"/>
              <a:gd name="connsiteY4" fmla="*/ 2707501 h 5252013"/>
              <a:gd name="connsiteX0" fmla="*/ 8078 w 7789061"/>
              <a:gd name="connsiteY0" fmla="*/ 2744796 h 5249051"/>
              <a:gd name="connsiteX1" fmla="*/ 3368413 w 7789061"/>
              <a:gd name="connsiteY1" fmla="*/ 10121 h 5249051"/>
              <a:gd name="connsiteX2" fmla="*/ 7789061 w 7789061"/>
              <a:gd name="connsiteY2" fmla="*/ 3377093 h 5249051"/>
              <a:gd name="connsiteX3" fmla="*/ 3796430 w 7789061"/>
              <a:gd name="connsiteY3" fmla="*/ 5236277 h 5249051"/>
              <a:gd name="connsiteX4" fmla="*/ 8078 w 7789061"/>
              <a:gd name="connsiteY4" fmla="*/ 2744796 h 5249051"/>
              <a:gd name="connsiteX0" fmla="*/ 8078 w 7789061"/>
              <a:gd name="connsiteY0" fmla="*/ 2744796 h 5271741"/>
              <a:gd name="connsiteX1" fmla="*/ 3368413 w 7789061"/>
              <a:gd name="connsiteY1" fmla="*/ 10121 h 5271741"/>
              <a:gd name="connsiteX2" fmla="*/ 7789061 w 7789061"/>
              <a:gd name="connsiteY2" fmla="*/ 3377093 h 5271741"/>
              <a:gd name="connsiteX3" fmla="*/ 3796430 w 7789061"/>
              <a:gd name="connsiteY3" fmla="*/ 5236277 h 5271741"/>
              <a:gd name="connsiteX4" fmla="*/ 8078 w 7789061"/>
              <a:gd name="connsiteY4" fmla="*/ 2744796 h 5271741"/>
              <a:gd name="connsiteX0" fmla="*/ 1055 w 7782038"/>
              <a:gd name="connsiteY0" fmla="*/ 2738806 h 5438018"/>
              <a:gd name="connsiteX1" fmla="*/ 3361390 w 7782038"/>
              <a:gd name="connsiteY1" fmla="*/ 4131 h 5438018"/>
              <a:gd name="connsiteX2" fmla="*/ 7782038 w 7782038"/>
              <a:gd name="connsiteY2" fmla="*/ 3371103 h 5438018"/>
              <a:gd name="connsiteX3" fmla="*/ 3692130 w 7782038"/>
              <a:gd name="connsiteY3" fmla="*/ 5415113 h 5438018"/>
              <a:gd name="connsiteX4" fmla="*/ 1055 w 7782038"/>
              <a:gd name="connsiteY4" fmla="*/ 2738806 h 5438018"/>
              <a:gd name="connsiteX0" fmla="*/ 28883 w 7809866"/>
              <a:gd name="connsiteY0" fmla="*/ 2742147 h 5441359"/>
              <a:gd name="connsiteX1" fmla="*/ 3389218 w 7809866"/>
              <a:gd name="connsiteY1" fmla="*/ 7472 h 5441359"/>
              <a:gd name="connsiteX2" fmla="*/ 7809866 w 7809866"/>
              <a:gd name="connsiteY2" fmla="*/ 3374444 h 5441359"/>
              <a:gd name="connsiteX3" fmla="*/ 3719958 w 7809866"/>
              <a:gd name="connsiteY3" fmla="*/ 5418454 h 5441359"/>
              <a:gd name="connsiteX4" fmla="*/ 28883 w 7809866"/>
              <a:gd name="connsiteY4" fmla="*/ 2742147 h 5441359"/>
              <a:gd name="connsiteX0" fmla="*/ 36549 w 7817532"/>
              <a:gd name="connsiteY0" fmla="*/ 2751085 h 5450297"/>
              <a:gd name="connsiteX1" fmla="*/ 3396884 w 7817532"/>
              <a:gd name="connsiteY1" fmla="*/ 16410 h 5450297"/>
              <a:gd name="connsiteX2" fmla="*/ 7817532 w 7817532"/>
              <a:gd name="connsiteY2" fmla="*/ 3383382 h 5450297"/>
              <a:gd name="connsiteX3" fmla="*/ 3727624 w 7817532"/>
              <a:gd name="connsiteY3" fmla="*/ 5427392 h 5450297"/>
              <a:gd name="connsiteX4" fmla="*/ 36549 w 7817532"/>
              <a:gd name="connsiteY4" fmla="*/ 2751085 h 54502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17532" h="5450297">
                <a:moveTo>
                  <a:pt x="36549" y="2751085"/>
                </a:moveTo>
                <a:cubicBezTo>
                  <a:pt x="-281221" y="925127"/>
                  <a:pt x="1526121" y="-147339"/>
                  <a:pt x="3396884" y="16410"/>
                </a:cubicBezTo>
                <a:cubicBezTo>
                  <a:pt x="5267647" y="180159"/>
                  <a:pt x="7817532" y="1453184"/>
                  <a:pt x="7817532" y="3383382"/>
                </a:cubicBezTo>
                <a:cubicBezTo>
                  <a:pt x="7700800" y="5342763"/>
                  <a:pt x="5024455" y="5532775"/>
                  <a:pt x="3727624" y="5427392"/>
                </a:cubicBezTo>
                <a:cubicBezTo>
                  <a:pt x="2430794" y="5322009"/>
                  <a:pt x="354319" y="4577043"/>
                  <a:pt x="36549" y="2751085"/>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Shape 37">
            <a:extLst>
              <a:ext uri="{FF2B5EF4-FFF2-40B4-BE49-F238E27FC236}">
                <a16:creationId xmlns:a16="http://schemas.microsoft.com/office/drawing/2014/main" id="{8811F053-65BC-463F-A052-15EDF07DDC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a:off x="3554541" y="-619573"/>
            <a:ext cx="9016699" cy="8033868"/>
          </a:xfrm>
          <a:custGeom>
            <a:avLst/>
            <a:gdLst>
              <a:gd name="connsiteX0" fmla="*/ 6078066 w 9016699"/>
              <a:gd name="connsiteY0" fmla="*/ 782055 h 8033868"/>
              <a:gd name="connsiteX1" fmla="*/ 8705208 w 9016699"/>
              <a:gd name="connsiteY1" fmla="*/ 3409197 h 8033868"/>
              <a:gd name="connsiteX2" fmla="*/ 8793057 w 9016699"/>
              <a:gd name="connsiteY2" fmla="*/ 3617452 h 8033868"/>
              <a:gd name="connsiteX3" fmla="*/ 9016699 w 9016699"/>
              <a:gd name="connsiteY3" fmla="*/ 4793120 h 8033868"/>
              <a:gd name="connsiteX4" fmla="*/ 8960084 w 9016699"/>
              <a:gd name="connsiteY4" fmla="*/ 5272709 h 8033868"/>
              <a:gd name="connsiteX5" fmla="*/ 8920563 w 9016699"/>
              <a:gd name="connsiteY5" fmla="*/ 5444162 h 8033868"/>
              <a:gd name="connsiteX6" fmla="*/ 6620466 w 9016699"/>
              <a:gd name="connsiteY6" fmla="*/ 7744259 h 8033868"/>
              <a:gd name="connsiteX7" fmla="*/ 6480006 w 9016699"/>
              <a:gd name="connsiteY7" fmla="*/ 7795347 h 8033868"/>
              <a:gd name="connsiteX8" fmla="*/ 4389696 w 9016699"/>
              <a:gd name="connsiteY8" fmla="*/ 7987178 h 8033868"/>
              <a:gd name="connsiteX9" fmla="*/ 3086984 w 9016699"/>
              <a:gd name="connsiteY9" fmla="*/ 7466023 h 8033868"/>
              <a:gd name="connsiteX10" fmla="*/ 3024300 w 9016699"/>
              <a:gd name="connsiteY10" fmla="*/ 7426965 h 8033868"/>
              <a:gd name="connsiteX11" fmla="*/ 519567 w 9016699"/>
              <a:gd name="connsiteY11" fmla="*/ 4922232 h 8033868"/>
              <a:gd name="connsiteX12" fmla="*/ 419495 w 9016699"/>
              <a:gd name="connsiteY12" fmla="*/ 4733719 h 8033868"/>
              <a:gd name="connsiteX13" fmla="*/ 3514 w 9016699"/>
              <a:gd name="connsiteY13" fmla="*/ 3245168 h 8033868"/>
              <a:gd name="connsiteX14" fmla="*/ 4193329 w 9016699"/>
              <a:gd name="connsiteY14" fmla="*/ 36108 h 8033868"/>
              <a:gd name="connsiteX15" fmla="*/ 5977677 w 9016699"/>
              <a:gd name="connsiteY15" fmla="*/ 722908 h 8033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016699" h="8033868">
                <a:moveTo>
                  <a:pt x="6078066" y="782055"/>
                </a:moveTo>
                <a:lnTo>
                  <a:pt x="8705208" y="3409197"/>
                </a:lnTo>
                <a:lnTo>
                  <a:pt x="8793057" y="3617452"/>
                </a:lnTo>
                <a:cubicBezTo>
                  <a:pt x="8935615" y="3988374"/>
                  <a:pt x="9016699" y="4381324"/>
                  <a:pt x="9016699" y="4793120"/>
                </a:cubicBezTo>
                <a:cubicBezTo>
                  <a:pt x="9008675" y="4960329"/>
                  <a:pt x="8989449" y="5120121"/>
                  <a:pt x="8960084" y="5272709"/>
                </a:cubicBezTo>
                <a:lnTo>
                  <a:pt x="8920563" y="5444162"/>
                </a:lnTo>
                <a:lnTo>
                  <a:pt x="6620466" y="7744259"/>
                </a:lnTo>
                <a:lnTo>
                  <a:pt x="6480006" y="7795347"/>
                </a:lnTo>
                <a:cubicBezTo>
                  <a:pt x="5726471" y="8035167"/>
                  <a:pt x="4953020" y="8083925"/>
                  <a:pt x="4389696" y="7987178"/>
                </a:cubicBezTo>
                <a:cubicBezTo>
                  <a:pt x="4014146" y="7922680"/>
                  <a:pt x="3559510" y="7740111"/>
                  <a:pt x="3086984" y="7466023"/>
                </a:cubicBezTo>
                <a:lnTo>
                  <a:pt x="3024300" y="7426965"/>
                </a:lnTo>
                <a:lnTo>
                  <a:pt x="519567" y="4922232"/>
                </a:lnTo>
                <a:lnTo>
                  <a:pt x="419495" y="4733719"/>
                </a:lnTo>
                <a:cubicBezTo>
                  <a:pt x="181303" y="4258474"/>
                  <a:pt x="28977" y="3756361"/>
                  <a:pt x="3514" y="3245168"/>
                </a:cubicBezTo>
                <a:cubicBezTo>
                  <a:pt x="-112889" y="908287"/>
                  <a:pt x="2691131" y="-221884"/>
                  <a:pt x="4193329" y="36108"/>
                </a:cubicBezTo>
                <a:cubicBezTo>
                  <a:pt x="4662766" y="116730"/>
                  <a:pt x="5309837" y="354143"/>
                  <a:pt x="5977677" y="722908"/>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標題 1">
            <a:extLst>
              <a:ext uri="{FF2B5EF4-FFF2-40B4-BE49-F238E27FC236}">
                <a16:creationId xmlns:a16="http://schemas.microsoft.com/office/drawing/2014/main" id="{8DB1D937-ABB4-4637-ADF1-C441A67E9B67}"/>
              </a:ext>
            </a:extLst>
          </p:cNvPr>
          <p:cNvSpPr>
            <a:spLocks noGrp="1"/>
          </p:cNvSpPr>
          <p:nvPr>
            <p:ph type="title"/>
          </p:nvPr>
        </p:nvSpPr>
        <p:spPr>
          <a:xfrm>
            <a:off x="4909763" y="1538718"/>
            <a:ext cx="6787954" cy="3714834"/>
          </a:xfrm>
        </p:spPr>
        <p:txBody>
          <a:bodyPr vert="horz" lIns="228600" tIns="228600" rIns="228600" bIns="0" rtlCol="0" anchor="ctr">
            <a:normAutofit fontScale="90000"/>
          </a:bodyPr>
          <a:lstStyle/>
          <a:p>
            <a:pPr algn="l">
              <a:lnSpc>
                <a:spcPct val="80000"/>
              </a:lnSpc>
            </a:pPr>
            <a:r>
              <a:rPr lang="en-US" altLang="zh-TW" sz="3200" dirty="0">
                <a:solidFill>
                  <a:schemeClr val="bg1"/>
                </a:solidFill>
                <a:latin typeface="微軟正黑體" panose="020B0604030504040204" pitchFamily="34" charset="-120"/>
                <a:ea typeface="微軟正黑體" panose="020B0604030504040204" pitchFamily="34" charset="-120"/>
              </a:rPr>
              <a:t>1.</a:t>
            </a:r>
            <a:r>
              <a:rPr lang="zh-TW" altLang="en-US" sz="3200" dirty="0">
                <a:solidFill>
                  <a:schemeClr val="bg1"/>
                </a:solidFill>
                <a:latin typeface="微軟正黑體" panose="020B0604030504040204" pitchFamily="34" charset="-120"/>
                <a:ea typeface="微軟正黑體" panose="020B0604030504040204" pitchFamily="34" charset="-120"/>
              </a:rPr>
              <a:t> 進入</a:t>
            </a:r>
            <a:r>
              <a:rPr lang="en-US" altLang="zh-TW" sz="3200" dirty="0">
                <a:solidFill>
                  <a:schemeClr val="bg1"/>
                </a:solidFill>
                <a:latin typeface="微軟正黑體" panose="020B0604030504040204" pitchFamily="34" charset="-120"/>
                <a:ea typeface="微軟正黑體" panose="020B0604030504040204" pitchFamily="34" charset="-120"/>
              </a:rPr>
              <a:t>Google </a:t>
            </a:r>
            <a:r>
              <a:rPr lang="zh-TW" altLang="en-US" sz="3200" dirty="0">
                <a:solidFill>
                  <a:schemeClr val="bg1"/>
                </a:solidFill>
                <a:latin typeface="微軟正黑體" panose="020B0604030504040204" pitchFamily="34" charset="-120"/>
                <a:ea typeface="微軟正黑體" panose="020B0604030504040204" pitchFamily="34" charset="-120"/>
              </a:rPr>
              <a:t>表單完成指派作業。</a:t>
            </a:r>
            <a:br>
              <a:rPr lang="en-US" altLang="zh-TW" sz="3200" dirty="0">
                <a:solidFill>
                  <a:schemeClr val="bg1"/>
                </a:solidFill>
                <a:latin typeface="微軟正黑體" panose="020B0604030504040204" pitchFamily="34" charset="-120"/>
                <a:ea typeface="微軟正黑體" panose="020B0604030504040204" pitchFamily="34" charset="-120"/>
              </a:rPr>
            </a:br>
            <a:r>
              <a:rPr lang="zh-TW" altLang="en-US" sz="3200" dirty="0">
                <a:solidFill>
                  <a:schemeClr val="bg1"/>
                </a:solidFill>
                <a:latin typeface="微軟正黑體" panose="020B0604030504040204" pitchFamily="34" charset="-120"/>
                <a:ea typeface="微軟正黑體" panose="020B0604030504040204" pitchFamily="34" charset="-120"/>
              </a:rPr>
              <a:t>－壓力檢測量表</a:t>
            </a:r>
            <a:br>
              <a:rPr lang="en-US" altLang="zh-TW" sz="3200" dirty="0">
                <a:solidFill>
                  <a:schemeClr val="bg1"/>
                </a:solidFill>
                <a:latin typeface="微軟正黑體" panose="020B0604030504040204" pitchFamily="34" charset="-120"/>
                <a:ea typeface="微軟正黑體" panose="020B0604030504040204" pitchFamily="34" charset="-120"/>
              </a:rPr>
            </a:br>
            <a:r>
              <a:rPr lang="zh-TW" altLang="en-US" sz="3200" dirty="0">
                <a:solidFill>
                  <a:schemeClr val="bg1"/>
                </a:solidFill>
                <a:latin typeface="微軟正黑體" panose="020B0604030504040204" pitchFamily="34" charset="-120"/>
                <a:ea typeface="微軟正黑體" panose="020B0604030504040204" pitchFamily="34" charset="-120"/>
              </a:rPr>
              <a:t>－回答問題</a:t>
            </a:r>
            <a:br>
              <a:rPr lang="en-US" altLang="zh-TW" sz="3200" dirty="0">
                <a:solidFill>
                  <a:schemeClr val="bg1"/>
                </a:solidFill>
                <a:latin typeface="微軟正黑體" panose="020B0604030504040204" pitchFamily="34" charset="-120"/>
                <a:ea typeface="微軟正黑體" panose="020B0604030504040204" pitchFamily="34" charset="-120"/>
              </a:rPr>
            </a:br>
            <a:br>
              <a:rPr lang="en-US" altLang="zh-TW" sz="3200" dirty="0">
                <a:solidFill>
                  <a:schemeClr val="bg1"/>
                </a:solidFill>
                <a:latin typeface="微軟正黑體" panose="020B0604030504040204" pitchFamily="34" charset="-120"/>
                <a:ea typeface="微軟正黑體" panose="020B0604030504040204" pitchFamily="34" charset="-120"/>
              </a:rPr>
            </a:br>
            <a:r>
              <a:rPr lang="en-US" altLang="zh-TW" sz="3200" dirty="0">
                <a:solidFill>
                  <a:schemeClr val="bg1"/>
                </a:solidFill>
                <a:latin typeface="微軟正黑體" panose="020B0604030504040204" pitchFamily="34" charset="-120"/>
                <a:ea typeface="微軟正黑體" panose="020B0604030504040204" pitchFamily="34" charset="-120"/>
              </a:rPr>
              <a:t>2.</a:t>
            </a:r>
            <a:r>
              <a:rPr lang="zh-TW" altLang="en-US" sz="3200" dirty="0">
                <a:solidFill>
                  <a:schemeClr val="bg1"/>
                </a:solidFill>
                <a:latin typeface="微軟正黑體" panose="020B0604030504040204" pitchFamily="34" charset="-120"/>
                <a:ea typeface="微軟正黑體" panose="020B0604030504040204" pitchFamily="34" charset="-120"/>
              </a:rPr>
              <a:t> 下次上課：</a:t>
            </a:r>
            <a:r>
              <a:rPr lang="en-US" altLang="zh-TW" sz="3200" dirty="0">
                <a:solidFill>
                  <a:schemeClr val="bg1"/>
                </a:solidFill>
                <a:latin typeface="微軟正黑體" panose="020B0604030504040204" pitchFamily="34" charset="-120"/>
                <a:ea typeface="微軟正黑體" panose="020B0604030504040204" pitchFamily="34" charset="-120"/>
              </a:rPr>
              <a:t>6/2(</a:t>
            </a:r>
            <a:r>
              <a:rPr lang="zh-TW" altLang="en-US" sz="3200" dirty="0">
                <a:solidFill>
                  <a:schemeClr val="bg1"/>
                </a:solidFill>
                <a:latin typeface="微軟正黑體" panose="020B0604030504040204" pitchFamily="34" charset="-120"/>
                <a:ea typeface="微軟正黑體" panose="020B0604030504040204" pitchFamily="34" charset="-120"/>
              </a:rPr>
              <a:t>三</a:t>
            </a:r>
            <a:r>
              <a:rPr lang="en-US" altLang="zh-TW" sz="3200" dirty="0">
                <a:solidFill>
                  <a:schemeClr val="bg1"/>
                </a:solidFill>
                <a:latin typeface="微軟正黑體" panose="020B0604030504040204" pitchFamily="34" charset="-120"/>
                <a:ea typeface="微軟正黑體" panose="020B0604030504040204" pitchFamily="34" charset="-120"/>
              </a:rPr>
              <a:t>)14:10-14:50</a:t>
            </a:r>
            <a:r>
              <a:rPr lang="zh-TW" altLang="en-US" sz="3200" dirty="0">
                <a:solidFill>
                  <a:schemeClr val="bg1"/>
                </a:solidFill>
                <a:latin typeface="微軟正黑體" panose="020B0604030504040204" pitchFamily="34" charset="-120"/>
                <a:ea typeface="微軟正黑體" panose="020B0604030504040204" pitchFamily="34" charset="-120"/>
              </a:rPr>
              <a:t>，記得用</a:t>
            </a:r>
            <a:r>
              <a:rPr lang="en-US" altLang="zh-TW" sz="3200" dirty="0">
                <a:solidFill>
                  <a:schemeClr val="bg1"/>
                </a:solidFill>
                <a:latin typeface="微軟正黑體" panose="020B0604030504040204" pitchFamily="34" charset="-120"/>
                <a:ea typeface="微軟正黑體" panose="020B0604030504040204" pitchFamily="34" charset="-120"/>
              </a:rPr>
              <a:t>open ID</a:t>
            </a:r>
            <a:r>
              <a:rPr lang="zh-TW" altLang="en-US" sz="3200" dirty="0">
                <a:solidFill>
                  <a:schemeClr val="bg1"/>
                </a:solidFill>
                <a:latin typeface="微軟正黑體" panose="020B0604030504040204" pitchFamily="34" charset="-120"/>
                <a:ea typeface="微軟正黑體" panose="020B0604030504040204" pitchFamily="34" charset="-120"/>
              </a:rPr>
              <a:t>登入</a:t>
            </a:r>
            <a:r>
              <a:rPr lang="en-US" altLang="zh-TW" sz="3200" dirty="0">
                <a:solidFill>
                  <a:schemeClr val="bg1"/>
                </a:solidFill>
                <a:latin typeface="微軟正黑體" panose="020B0604030504040204" pitchFamily="34" charset="-120"/>
                <a:ea typeface="微軟正黑體" panose="020B0604030504040204" pitchFamily="34" charset="-120"/>
              </a:rPr>
              <a:t>Teams</a:t>
            </a:r>
            <a:r>
              <a:rPr lang="zh-TW" altLang="en-US" sz="3200" dirty="0">
                <a:solidFill>
                  <a:schemeClr val="bg1"/>
                </a:solidFill>
                <a:latin typeface="微軟正黑體" panose="020B0604030504040204" pitchFamily="34" charset="-120"/>
                <a:ea typeface="微軟正黑體" panose="020B0604030504040204" pitchFamily="34" charset="-120"/>
              </a:rPr>
              <a:t>。</a:t>
            </a:r>
            <a:br>
              <a:rPr lang="en-US" altLang="zh-TW" sz="3200" dirty="0">
                <a:solidFill>
                  <a:schemeClr val="bg1"/>
                </a:solidFill>
                <a:latin typeface="微軟正黑體" panose="020B0604030504040204" pitchFamily="34" charset="-120"/>
                <a:ea typeface="微軟正黑體" panose="020B0604030504040204" pitchFamily="34" charset="-120"/>
              </a:rPr>
            </a:br>
            <a:br>
              <a:rPr lang="en-US" altLang="zh-TW" sz="3200" dirty="0">
                <a:solidFill>
                  <a:schemeClr val="bg1"/>
                </a:solidFill>
                <a:latin typeface="微軟正黑體" panose="020B0604030504040204" pitchFamily="34" charset="-120"/>
                <a:ea typeface="微軟正黑體" panose="020B0604030504040204" pitchFamily="34" charset="-120"/>
              </a:rPr>
            </a:br>
            <a:r>
              <a:rPr lang="en-US" altLang="zh-TW" sz="3200" dirty="0">
                <a:solidFill>
                  <a:schemeClr val="bg1"/>
                </a:solidFill>
                <a:latin typeface="微軟正黑體" panose="020B0604030504040204" pitchFamily="34" charset="-120"/>
                <a:ea typeface="微軟正黑體" panose="020B0604030504040204" pitchFamily="34" charset="-120"/>
              </a:rPr>
              <a:t>3.</a:t>
            </a:r>
            <a:r>
              <a:rPr lang="zh-TW" altLang="en-US" sz="3200" dirty="0">
                <a:solidFill>
                  <a:schemeClr val="bg1"/>
                </a:solidFill>
                <a:latin typeface="微軟正黑體" panose="020B0604030504040204" pitchFamily="34" charset="-120"/>
                <a:ea typeface="微軟正黑體" panose="020B0604030504040204" pitchFamily="34" charset="-120"/>
              </a:rPr>
              <a:t> 下次上課請準備一張</a:t>
            </a:r>
            <a:r>
              <a:rPr lang="en-US" altLang="zh-TW" sz="3200" dirty="0">
                <a:solidFill>
                  <a:schemeClr val="bg1"/>
                </a:solidFill>
                <a:latin typeface="微軟正黑體" panose="020B0604030504040204" pitchFamily="34" charset="-120"/>
                <a:ea typeface="微軟正黑體" panose="020B0604030504040204" pitchFamily="34" charset="-120"/>
              </a:rPr>
              <a:t>A4</a:t>
            </a:r>
            <a:r>
              <a:rPr lang="zh-TW" altLang="en-US" sz="3200" dirty="0">
                <a:solidFill>
                  <a:schemeClr val="bg1"/>
                </a:solidFill>
                <a:latin typeface="微軟正黑體" panose="020B0604030504040204" pitchFamily="34" charset="-120"/>
                <a:ea typeface="微軟正黑體" panose="020B0604030504040204" pitchFamily="34" charset="-120"/>
              </a:rPr>
              <a:t>白紙、鉛筆、橡皮擦和一枝黑筆。</a:t>
            </a:r>
            <a:endParaRPr lang="en-US" altLang="zh-TW" sz="3200" dirty="0">
              <a:solidFill>
                <a:schemeClr val="bg1"/>
              </a:solidFill>
              <a:latin typeface="微軟正黑體" panose="020B0604030504040204" pitchFamily="34" charset="-120"/>
              <a:ea typeface="微軟正黑體" panose="020B0604030504040204" pitchFamily="34" charset="-120"/>
            </a:endParaRPr>
          </a:p>
        </p:txBody>
      </p:sp>
      <p:sp>
        <p:nvSpPr>
          <p:cNvPr id="3" name="文字版面配置區 2">
            <a:extLst>
              <a:ext uri="{FF2B5EF4-FFF2-40B4-BE49-F238E27FC236}">
                <a16:creationId xmlns:a16="http://schemas.microsoft.com/office/drawing/2014/main" id="{D50424B7-DB8F-4ABA-9238-4B3016B23E6E}"/>
              </a:ext>
            </a:extLst>
          </p:cNvPr>
          <p:cNvSpPr>
            <a:spLocks noGrp="1"/>
          </p:cNvSpPr>
          <p:nvPr>
            <p:ph type="body" idx="1"/>
          </p:nvPr>
        </p:nvSpPr>
        <p:spPr>
          <a:xfrm>
            <a:off x="324699" y="2336912"/>
            <a:ext cx="3935550" cy="2342204"/>
          </a:xfrm>
        </p:spPr>
        <p:txBody>
          <a:bodyPr vert="horz" lIns="91440" tIns="0" rIns="91440" bIns="45720" rtlCol="0" anchor="ctr">
            <a:normAutofit/>
          </a:bodyPr>
          <a:lstStyle/>
          <a:p>
            <a:pPr>
              <a:lnSpc>
                <a:spcPct val="100000"/>
              </a:lnSpc>
            </a:pPr>
            <a:r>
              <a:rPr lang="en-US" altLang="zh-TW" sz="5400" dirty="0">
                <a:latin typeface="Comic Sans MS" panose="030F0702030302020204" pitchFamily="66" charset="0"/>
              </a:rPr>
              <a:t>Homework</a:t>
            </a:r>
          </a:p>
        </p:txBody>
      </p:sp>
    </p:spTree>
    <p:extLst>
      <p:ext uri="{BB962C8B-B14F-4D97-AF65-F5344CB8AC3E}">
        <p14:creationId xmlns:p14="http://schemas.microsoft.com/office/powerpoint/2010/main" val="42291357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2366EBA-92FD-44AE-87A9-25E5135EB2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6920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B437F5FC-01F7-4EB4-81E7-C27D917E955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13" name="Freeform 5">
              <a:extLst>
                <a:ext uri="{FF2B5EF4-FFF2-40B4-BE49-F238E27FC236}">
                  <a16:creationId xmlns:a16="http://schemas.microsoft.com/office/drawing/2014/main" id="{4B0CFF10-4805-4BFA-961B-1F60DAEB94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 name="Freeform 6">
              <a:extLst>
                <a:ext uri="{FF2B5EF4-FFF2-40B4-BE49-F238E27FC236}">
                  <a16:creationId xmlns:a16="http://schemas.microsoft.com/office/drawing/2014/main" id="{BE054536-C03E-4857-B4AE-D687A58F9A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5" name="Freeform 7">
              <a:extLst>
                <a:ext uri="{FF2B5EF4-FFF2-40B4-BE49-F238E27FC236}">
                  <a16:creationId xmlns:a16="http://schemas.microsoft.com/office/drawing/2014/main" id="{FE33E51C-23D8-43F5-98C4-A2ED2C4C99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6" name="Freeform 8">
              <a:extLst>
                <a:ext uri="{FF2B5EF4-FFF2-40B4-BE49-F238E27FC236}">
                  <a16:creationId xmlns:a16="http://schemas.microsoft.com/office/drawing/2014/main" id="{89E18891-DEB2-4CFD-A907-2868B2A910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7" name="Freeform 9">
              <a:extLst>
                <a:ext uri="{FF2B5EF4-FFF2-40B4-BE49-F238E27FC236}">
                  <a16:creationId xmlns:a16="http://schemas.microsoft.com/office/drawing/2014/main" id="{0002C1BB-DB60-4314-A2FC-203E54D94C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8" name="Freeform 10">
              <a:extLst>
                <a:ext uri="{FF2B5EF4-FFF2-40B4-BE49-F238E27FC236}">
                  <a16:creationId xmlns:a16="http://schemas.microsoft.com/office/drawing/2014/main" id="{9B75BDFA-6D78-4FB1-9F21-5280855C49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9" name="Freeform 11">
              <a:extLst>
                <a:ext uri="{FF2B5EF4-FFF2-40B4-BE49-F238E27FC236}">
                  <a16:creationId xmlns:a16="http://schemas.microsoft.com/office/drawing/2014/main" id="{0B632D6B-A327-41AB-BBCF-9A03AD2AB7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 name="Freeform 12">
              <a:extLst>
                <a:ext uri="{FF2B5EF4-FFF2-40B4-BE49-F238E27FC236}">
                  <a16:creationId xmlns:a16="http://schemas.microsoft.com/office/drawing/2014/main" id="{F514BBC5-1736-4813-BECB-5A6B6738E5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1" name="Freeform 13">
              <a:extLst>
                <a:ext uri="{FF2B5EF4-FFF2-40B4-BE49-F238E27FC236}">
                  <a16:creationId xmlns:a16="http://schemas.microsoft.com/office/drawing/2014/main" id="{94A2C868-7AEC-4209-BFA3-7185B11D33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2" name="Freeform 14">
              <a:extLst>
                <a:ext uri="{FF2B5EF4-FFF2-40B4-BE49-F238E27FC236}">
                  <a16:creationId xmlns:a16="http://schemas.microsoft.com/office/drawing/2014/main" id="{FF56CB70-2B25-4695-ADC8-6092D0D112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3" name="Freeform 15">
              <a:extLst>
                <a:ext uri="{FF2B5EF4-FFF2-40B4-BE49-F238E27FC236}">
                  <a16:creationId xmlns:a16="http://schemas.microsoft.com/office/drawing/2014/main" id="{BA411BEF-2182-4458-B9AF-1634B5C231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16">
              <a:extLst>
                <a:ext uri="{FF2B5EF4-FFF2-40B4-BE49-F238E27FC236}">
                  <a16:creationId xmlns:a16="http://schemas.microsoft.com/office/drawing/2014/main" id="{53F27E63-3F11-4C85-AC72-1EE8508C4C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 name="Freeform 17">
              <a:extLst>
                <a:ext uri="{FF2B5EF4-FFF2-40B4-BE49-F238E27FC236}">
                  <a16:creationId xmlns:a16="http://schemas.microsoft.com/office/drawing/2014/main" id="{68B589BA-F70F-4E0B-94B9-EEB83EDF3F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 name="Freeform 18">
              <a:extLst>
                <a:ext uri="{FF2B5EF4-FFF2-40B4-BE49-F238E27FC236}">
                  <a16:creationId xmlns:a16="http://schemas.microsoft.com/office/drawing/2014/main" id="{9D0B991D-CB0A-415F-8D77-A5565F66F0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7" name="Freeform 19">
              <a:extLst>
                <a:ext uri="{FF2B5EF4-FFF2-40B4-BE49-F238E27FC236}">
                  <a16:creationId xmlns:a16="http://schemas.microsoft.com/office/drawing/2014/main" id="{701E99DE-74F0-41D1-BBF4-5A57053BB6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8" name="Freeform 20">
              <a:extLst>
                <a:ext uri="{FF2B5EF4-FFF2-40B4-BE49-F238E27FC236}">
                  <a16:creationId xmlns:a16="http://schemas.microsoft.com/office/drawing/2014/main" id="{C02EE40A-8F17-4182-9495-9506463B79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bg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9" name="Freeform 21">
              <a:extLst>
                <a:ext uri="{FF2B5EF4-FFF2-40B4-BE49-F238E27FC236}">
                  <a16:creationId xmlns:a16="http://schemas.microsoft.com/office/drawing/2014/main" id="{924210CA-0A35-4127-925F-D4084B7DC3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bg1">
                  <a:alpha val="35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30" name="Freeform 22">
              <a:extLst>
                <a:ext uri="{FF2B5EF4-FFF2-40B4-BE49-F238E27FC236}">
                  <a16:creationId xmlns:a16="http://schemas.microsoft.com/office/drawing/2014/main" id="{DC13CEF1-DD2D-474C-B81C-820CEF3D9C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1" name="Freeform 23">
              <a:extLst>
                <a:ext uri="{FF2B5EF4-FFF2-40B4-BE49-F238E27FC236}">
                  <a16:creationId xmlns:a16="http://schemas.microsoft.com/office/drawing/2014/main" id="{F889481A-8038-43E6-8EF1-A5F802CEDF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2" name="Freeform 24">
              <a:extLst>
                <a:ext uri="{FF2B5EF4-FFF2-40B4-BE49-F238E27FC236}">
                  <a16:creationId xmlns:a16="http://schemas.microsoft.com/office/drawing/2014/main" id="{128BD14A-9093-4854-A73A-F666B2ED2D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3" name="Freeform 25">
              <a:extLst>
                <a:ext uri="{FF2B5EF4-FFF2-40B4-BE49-F238E27FC236}">
                  <a16:creationId xmlns:a16="http://schemas.microsoft.com/office/drawing/2014/main" id="{22D884F4-76EC-4371-B903-E79CF191E3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useBgFill="1">
        <p:nvSpPr>
          <p:cNvPr id="35" name="Rectangle 34">
            <a:extLst>
              <a:ext uri="{FF2B5EF4-FFF2-40B4-BE49-F238E27FC236}">
                <a16:creationId xmlns:a16="http://schemas.microsoft.com/office/drawing/2014/main" id="{7C462C46-EFB7-4580-9921-DFC346FCC3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23665" y="0"/>
            <a:ext cx="10268336" cy="68692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標題 3">
            <a:extLst>
              <a:ext uri="{FF2B5EF4-FFF2-40B4-BE49-F238E27FC236}">
                <a16:creationId xmlns:a16="http://schemas.microsoft.com/office/drawing/2014/main" id="{6170F1C0-B55B-4119-BF3F-5EAD6B782BDC}"/>
              </a:ext>
            </a:extLst>
          </p:cNvPr>
          <p:cNvSpPr>
            <a:spLocks noGrp="1"/>
          </p:cNvSpPr>
          <p:nvPr>
            <p:ph type="title"/>
          </p:nvPr>
        </p:nvSpPr>
        <p:spPr>
          <a:xfrm>
            <a:off x="2880485" y="841375"/>
            <a:ext cx="6230857" cy="1230570"/>
          </a:xfrm>
        </p:spPr>
        <p:txBody>
          <a:bodyPr anchor="t">
            <a:normAutofit/>
          </a:bodyPr>
          <a:lstStyle/>
          <a:p>
            <a:pPr algn="l"/>
            <a:r>
              <a:rPr lang="zh-TW" altLang="en-US" sz="3600" dirty="0">
                <a:solidFill>
                  <a:schemeClr val="accent1"/>
                </a:solidFill>
                <a:latin typeface="微軟正黑體" panose="020B0604030504040204" pitchFamily="34" charset="-120"/>
                <a:ea typeface="微軟正黑體" panose="020B0604030504040204" pitchFamily="34" charset="-120"/>
              </a:rPr>
              <a:t>學生壓力的來源</a:t>
            </a:r>
          </a:p>
        </p:txBody>
      </p:sp>
      <p:sp>
        <p:nvSpPr>
          <p:cNvPr id="37" name="Isosceles Triangle 36">
            <a:extLst>
              <a:ext uri="{FF2B5EF4-FFF2-40B4-BE49-F238E27FC236}">
                <a16:creationId xmlns:a16="http://schemas.microsoft.com/office/drawing/2014/main" id="{B8B918B4-AB10-4E3A-916E-A9625586EA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797903" y="954813"/>
            <a:ext cx="300774" cy="259288"/>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pic>
        <p:nvPicPr>
          <p:cNvPr id="3" name="圖片 2" descr="一張含有 文字, 美工圖案 的圖片&#10;&#10;自動產生的描述">
            <a:extLst>
              <a:ext uri="{FF2B5EF4-FFF2-40B4-BE49-F238E27FC236}">
                <a16:creationId xmlns:a16="http://schemas.microsoft.com/office/drawing/2014/main" id="{D8DAB546-56C6-49B1-A443-8861FB21D425}"/>
              </a:ext>
            </a:extLst>
          </p:cNvPr>
          <p:cNvPicPr>
            <a:picLocks noChangeAspect="1"/>
          </p:cNvPicPr>
          <p:nvPr/>
        </p:nvPicPr>
        <p:blipFill>
          <a:blip r:embed="rId2"/>
          <a:stretch>
            <a:fillRect/>
          </a:stretch>
        </p:blipFill>
        <p:spPr>
          <a:xfrm>
            <a:off x="2577336" y="2170820"/>
            <a:ext cx="3810057" cy="2648627"/>
          </a:xfrm>
          <a:prstGeom prst="rect">
            <a:avLst/>
          </a:prstGeom>
        </p:spPr>
      </p:pic>
      <p:sp>
        <p:nvSpPr>
          <p:cNvPr id="6" name="文字方塊 5">
            <a:extLst>
              <a:ext uri="{FF2B5EF4-FFF2-40B4-BE49-F238E27FC236}">
                <a16:creationId xmlns:a16="http://schemas.microsoft.com/office/drawing/2014/main" id="{C3B73AD1-FAF8-4945-8BA2-092EF058365C}"/>
              </a:ext>
            </a:extLst>
          </p:cNvPr>
          <p:cNvSpPr txBox="1"/>
          <p:nvPr/>
        </p:nvSpPr>
        <p:spPr>
          <a:xfrm>
            <a:off x="3336214" y="4918322"/>
            <a:ext cx="2655724" cy="461665"/>
          </a:xfrm>
          <a:prstGeom prst="rect">
            <a:avLst/>
          </a:prstGeom>
          <a:noFill/>
        </p:spPr>
        <p:txBody>
          <a:bodyPr wrap="square" rtlCol="0">
            <a:spAutoFit/>
          </a:bodyPr>
          <a:lstStyle/>
          <a:p>
            <a:r>
              <a:rPr lang="zh-TW" altLang="en-US" sz="2400" dirty="0">
                <a:latin typeface="微軟正黑體" panose="020B0604030504040204" pitchFamily="34" charset="-120"/>
                <a:ea typeface="微軟正黑體" panose="020B0604030504040204" pitchFamily="34" charset="-120"/>
              </a:rPr>
              <a:t>讀書、學習壓力</a:t>
            </a:r>
          </a:p>
        </p:txBody>
      </p:sp>
      <p:pic>
        <p:nvPicPr>
          <p:cNvPr id="8" name="圖片 7">
            <a:extLst>
              <a:ext uri="{FF2B5EF4-FFF2-40B4-BE49-F238E27FC236}">
                <a16:creationId xmlns:a16="http://schemas.microsoft.com/office/drawing/2014/main" id="{F760AE90-F4DB-441C-A440-195AABB3B00B}"/>
              </a:ext>
            </a:extLst>
          </p:cNvPr>
          <p:cNvPicPr>
            <a:picLocks noChangeAspect="1"/>
          </p:cNvPicPr>
          <p:nvPr/>
        </p:nvPicPr>
        <p:blipFill>
          <a:blip r:embed="rId3"/>
          <a:stretch>
            <a:fillRect/>
          </a:stretch>
        </p:blipFill>
        <p:spPr>
          <a:xfrm>
            <a:off x="7148348" y="287337"/>
            <a:ext cx="4584383" cy="2682078"/>
          </a:xfrm>
          <a:prstGeom prst="rect">
            <a:avLst/>
          </a:prstGeom>
        </p:spPr>
      </p:pic>
      <p:sp>
        <p:nvSpPr>
          <p:cNvPr id="34" name="文字方塊 33">
            <a:extLst>
              <a:ext uri="{FF2B5EF4-FFF2-40B4-BE49-F238E27FC236}">
                <a16:creationId xmlns:a16="http://schemas.microsoft.com/office/drawing/2014/main" id="{7ED5BC6D-0773-44C4-A8D9-85FE3B9C39C8}"/>
              </a:ext>
            </a:extLst>
          </p:cNvPr>
          <p:cNvSpPr txBox="1"/>
          <p:nvPr/>
        </p:nvSpPr>
        <p:spPr>
          <a:xfrm>
            <a:off x="8829045" y="3061788"/>
            <a:ext cx="2655724" cy="461665"/>
          </a:xfrm>
          <a:prstGeom prst="rect">
            <a:avLst/>
          </a:prstGeom>
          <a:noFill/>
        </p:spPr>
        <p:txBody>
          <a:bodyPr wrap="square" rtlCol="0">
            <a:spAutoFit/>
          </a:bodyPr>
          <a:lstStyle/>
          <a:p>
            <a:r>
              <a:rPr lang="zh-TW" altLang="en-US" sz="2400" dirty="0">
                <a:latin typeface="微軟正黑體" panose="020B0604030504040204" pitchFamily="34" charset="-120"/>
                <a:ea typeface="微軟正黑體" panose="020B0604030504040204" pitchFamily="34" charset="-120"/>
              </a:rPr>
              <a:t>補習壓力</a:t>
            </a:r>
          </a:p>
        </p:txBody>
      </p:sp>
      <p:pic>
        <p:nvPicPr>
          <p:cNvPr id="11" name="圖片 10">
            <a:extLst>
              <a:ext uri="{FF2B5EF4-FFF2-40B4-BE49-F238E27FC236}">
                <a16:creationId xmlns:a16="http://schemas.microsoft.com/office/drawing/2014/main" id="{0C5C89F5-8ECB-4541-BB2C-FE681CA4E592}"/>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2993" b="97959" l="6715" r="90365">
                        <a14:foregroundMark x1="44818" y1="11701" x2="14599" y2="30068"/>
                        <a14:foregroundMark x1="14599" y1="30068" x2="15328" y2="42313"/>
                        <a14:foregroundMark x1="15328" y1="42313" x2="30511" y2="71020"/>
                        <a14:foregroundMark x1="54745" y1="11156" x2="70657" y2="18367"/>
                        <a14:foregroundMark x1="70657" y1="18367" x2="86423" y2="43673"/>
                        <a14:foregroundMark x1="86423" y1="43673" x2="75474" y2="72925"/>
                        <a14:foregroundMark x1="75474" y1="72925" x2="75474" y2="72925"/>
                        <a14:foregroundMark x1="37226" y1="4898" x2="47591" y2="6395"/>
                        <a14:foregroundMark x1="54161" y1="5306" x2="63942" y2="9116"/>
                        <a14:foregroundMark x1="45985" y1="33741" x2="54161" y2="71293"/>
                        <a14:foregroundMark x1="49197" y1="30476" x2="53723" y2="47755"/>
                        <a14:foregroundMark x1="43358" y1="34422" x2="42774" y2="38231"/>
                        <a14:foregroundMark x1="47153" y1="47619" x2="48029" y2="53469"/>
                        <a14:foregroundMark x1="53577" y1="44218" x2="57226" y2="56463"/>
                        <a14:foregroundMark x1="44088" y1="42313" x2="47153" y2="49252"/>
                        <a14:foregroundMark x1="53139" y1="41361" x2="58832" y2="52245"/>
                        <a14:foregroundMark x1="46861" y1="60952" x2="47153" y2="74558"/>
                        <a14:foregroundMark x1="28613" y1="91429" x2="28467" y2="96190"/>
                        <a14:foregroundMark x1="33869" y1="87211" x2="34015" y2="95374"/>
                        <a14:foregroundMark x1="9051" y1="26259" x2="7591" y2="33197"/>
                        <a14:foregroundMark x1="9343" y1="40408" x2="10949" y2="59456"/>
                        <a14:foregroundMark x1="69197" y1="97007" x2="65839" y2="96735"/>
                        <a14:foregroundMark x1="90365" y1="25986" x2="89927" y2="31565"/>
                        <a14:foregroundMark x1="90219" y1="42585" x2="88321" y2="66395"/>
                        <a14:foregroundMark x1="55620" y1="4082" x2="63358" y2="4218"/>
                        <a14:foregroundMark x1="39708" y1="3810" x2="44964" y2="3810"/>
                        <a14:foregroundMark x1="57664" y1="3129" x2="61752" y2="3401"/>
                        <a14:foregroundMark x1="39708" y1="2993" x2="44088" y2="3129"/>
                        <a14:foregroundMark x1="27883" y1="97415" x2="34745" y2="97959"/>
                      </a14:backgroundRemoval>
                    </a14:imgEffect>
                  </a14:imgLayer>
                </a14:imgProps>
              </a:ext>
            </a:extLst>
          </a:blip>
          <a:stretch>
            <a:fillRect/>
          </a:stretch>
        </p:blipFill>
        <p:spPr>
          <a:xfrm>
            <a:off x="7049982" y="3555328"/>
            <a:ext cx="2853065" cy="3061318"/>
          </a:xfrm>
          <a:prstGeom prst="rect">
            <a:avLst/>
          </a:prstGeom>
        </p:spPr>
      </p:pic>
      <p:sp>
        <p:nvSpPr>
          <p:cNvPr id="38" name="文字方塊 37">
            <a:extLst>
              <a:ext uri="{FF2B5EF4-FFF2-40B4-BE49-F238E27FC236}">
                <a16:creationId xmlns:a16="http://schemas.microsoft.com/office/drawing/2014/main" id="{6419FA0B-A68F-4647-9E15-6FD37342DFE5}"/>
              </a:ext>
            </a:extLst>
          </p:cNvPr>
          <p:cNvSpPr txBox="1"/>
          <p:nvPr/>
        </p:nvSpPr>
        <p:spPr>
          <a:xfrm>
            <a:off x="9905939" y="5719266"/>
            <a:ext cx="2655724" cy="461665"/>
          </a:xfrm>
          <a:prstGeom prst="rect">
            <a:avLst/>
          </a:prstGeom>
          <a:noFill/>
        </p:spPr>
        <p:txBody>
          <a:bodyPr wrap="square" rtlCol="0">
            <a:spAutoFit/>
          </a:bodyPr>
          <a:lstStyle/>
          <a:p>
            <a:r>
              <a:rPr lang="zh-TW" altLang="en-US" sz="2400" dirty="0">
                <a:latin typeface="微軟正黑體" panose="020B0604030504040204" pitchFamily="34" charset="-120"/>
                <a:ea typeface="微軟正黑體" panose="020B0604030504040204" pitchFamily="34" charset="-120"/>
              </a:rPr>
              <a:t>同儕壓力</a:t>
            </a:r>
          </a:p>
        </p:txBody>
      </p:sp>
    </p:spTree>
    <p:extLst>
      <p:ext uri="{BB962C8B-B14F-4D97-AF65-F5344CB8AC3E}">
        <p14:creationId xmlns:p14="http://schemas.microsoft.com/office/powerpoint/2010/main" val="20823461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238F569-E3B2-4950-A4ED-8C5A406EAA84}"/>
              </a:ext>
            </a:extLst>
          </p:cNvPr>
          <p:cNvSpPr>
            <a:spLocks noGrp="1"/>
          </p:cNvSpPr>
          <p:nvPr>
            <p:ph type="title"/>
          </p:nvPr>
        </p:nvSpPr>
        <p:spPr/>
        <p:txBody>
          <a:bodyPr/>
          <a:lstStyle/>
          <a:p>
            <a:r>
              <a:rPr lang="zh-TW" altLang="en-US" dirty="0">
                <a:latin typeface="微軟正黑體" panose="020B0604030504040204" pitchFamily="34" charset="-120"/>
                <a:ea typeface="微軟正黑體" panose="020B0604030504040204" pitchFamily="34" charset="-120"/>
              </a:rPr>
              <a:t>壓力</a:t>
            </a:r>
            <a:br>
              <a:rPr lang="en-US" altLang="zh-TW" dirty="0">
                <a:latin typeface="微軟正黑體" panose="020B0604030504040204" pitchFamily="34" charset="-120"/>
                <a:ea typeface="微軟正黑體" panose="020B0604030504040204" pitchFamily="34" charset="-120"/>
              </a:rPr>
            </a:br>
            <a:r>
              <a:rPr lang="zh-TW" altLang="en-US" dirty="0">
                <a:latin typeface="微軟正黑體" panose="020B0604030504040204" pitchFamily="34" charset="-120"/>
                <a:ea typeface="微軟正黑體" panose="020B0604030504040204" pitchFamily="34" charset="-120"/>
              </a:rPr>
              <a:t>ｘ</a:t>
            </a:r>
            <a:br>
              <a:rPr lang="en-US" altLang="zh-TW" dirty="0">
                <a:latin typeface="微軟正黑體" panose="020B0604030504040204" pitchFamily="34" charset="-120"/>
                <a:ea typeface="微軟正黑體" panose="020B0604030504040204" pitchFamily="34" charset="-120"/>
              </a:rPr>
            </a:br>
            <a:r>
              <a:rPr lang="zh-TW" altLang="en-US" dirty="0">
                <a:latin typeface="微軟正黑體" panose="020B0604030504040204" pitchFamily="34" charset="-120"/>
                <a:ea typeface="微軟正黑體" panose="020B0604030504040204" pitchFamily="34" charset="-120"/>
              </a:rPr>
              <a:t>身體</a:t>
            </a:r>
          </a:p>
        </p:txBody>
      </p:sp>
      <p:graphicFrame>
        <p:nvGraphicFramePr>
          <p:cNvPr id="4" name="內容版面配置區 3">
            <a:extLst>
              <a:ext uri="{FF2B5EF4-FFF2-40B4-BE49-F238E27FC236}">
                <a16:creationId xmlns:a16="http://schemas.microsoft.com/office/drawing/2014/main" id="{410426BE-4AEF-4DB8-952D-EE9612C5AFC0}"/>
              </a:ext>
            </a:extLst>
          </p:cNvPr>
          <p:cNvGraphicFramePr>
            <a:graphicFrameLocks noGrp="1"/>
          </p:cNvGraphicFramePr>
          <p:nvPr>
            <p:ph idx="1"/>
            <p:extLst>
              <p:ext uri="{D42A27DB-BD31-4B8C-83A1-F6EECF244321}">
                <p14:modId xmlns:p14="http://schemas.microsoft.com/office/powerpoint/2010/main" val="2257160108"/>
              </p:ext>
            </p:extLst>
          </p:nvPr>
        </p:nvGraphicFramePr>
        <p:xfrm>
          <a:off x="4877706" y="627159"/>
          <a:ext cx="6589616" cy="584828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468626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DB4298B-514D-4087-BFCF-5E0B7C9A9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04250D78-05C1-41CC-8744-FF361296252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13" name="Freeform 5">
              <a:extLst>
                <a:ext uri="{FF2B5EF4-FFF2-40B4-BE49-F238E27FC236}">
                  <a16:creationId xmlns:a16="http://schemas.microsoft.com/office/drawing/2014/main" id="{488B658F-163C-450C-B32C-2385E374B2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accent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4" name="Freeform 6">
              <a:extLst>
                <a:ext uri="{FF2B5EF4-FFF2-40B4-BE49-F238E27FC236}">
                  <a16:creationId xmlns:a16="http://schemas.microsoft.com/office/drawing/2014/main" id="{5AE85F6C-45F9-4F00-8AA8-52BD510596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accent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5" name="Freeform 7">
              <a:extLst>
                <a:ext uri="{FF2B5EF4-FFF2-40B4-BE49-F238E27FC236}">
                  <a16:creationId xmlns:a16="http://schemas.microsoft.com/office/drawing/2014/main" id="{4B0E90C3-F098-46CE-B1D9-44EDE9C6E3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accent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6" name="Freeform 8">
              <a:extLst>
                <a:ext uri="{FF2B5EF4-FFF2-40B4-BE49-F238E27FC236}">
                  <a16:creationId xmlns:a16="http://schemas.microsoft.com/office/drawing/2014/main" id="{FFF59D4E-9109-4D0A-8064-9C534CCFB9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accent1">
                  <a:alpha val="18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7" name="Freeform 9">
              <a:extLst>
                <a:ext uri="{FF2B5EF4-FFF2-40B4-BE49-F238E27FC236}">
                  <a16:creationId xmlns:a16="http://schemas.microsoft.com/office/drawing/2014/main" id="{94B8AAA4-1840-48B9-A1E7-8CE75F8732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accent1">
                  <a:alpha val="18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8" name="Freeform 10">
              <a:extLst>
                <a:ext uri="{FF2B5EF4-FFF2-40B4-BE49-F238E27FC236}">
                  <a16:creationId xmlns:a16="http://schemas.microsoft.com/office/drawing/2014/main" id="{5A87B14D-183F-429F-849A-A6DC957B0B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accent1">
                  <a:alpha val="18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9" name="Freeform 11">
              <a:extLst>
                <a:ext uri="{FF2B5EF4-FFF2-40B4-BE49-F238E27FC236}">
                  <a16:creationId xmlns:a16="http://schemas.microsoft.com/office/drawing/2014/main" id="{1C261938-CF78-4843-9295-A20FD1591D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accent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 name="Freeform 12">
              <a:extLst>
                <a:ext uri="{FF2B5EF4-FFF2-40B4-BE49-F238E27FC236}">
                  <a16:creationId xmlns:a16="http://schemas.microsoft.com/office/drawing/2014/main" id="{70557A9F-9800-4BDA-8EA5-312FBB056F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accent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1" name="Freeform 13">
              <a:extLst>
                <a:ext uri="{FF2B5EF4-FFF2-40B4-BE49-F238E27FC236}">
                  <a16:creationId xmlns:a16="http://schemas.microsoft.com/office/drawing/2014/main" id="{55443555-50A7-490F-A7BD-C3761876BE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accent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2" name="Freeform 14">
              <a:extLst>
                <a:ext uri="{FF2B5EF4-FFF2-40B4-BE49-F238E27FC236}">
                  <a16:creationId xmlns:a16="http://schemas.microsoft.com/office/drawing/2014/main" id="{0E25D709-0236-44C4-9AD0-23C27FFB64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accent1">
                  <a:alpha val="13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3" name="Freeform 15">
              <a:extLst>
                <a:ext uri="{FF2B5EF4-FFF2-40B4-BE49-F238E27FC236}">
                  <a16:creationId xmlns:a16="http://schemas.microsoft.com/office/drawing/2014/main" id="{52D3488E-C376-4058-9B14-3E67ECCF40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accent1">
                  <a:alpha val="12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16">
              <a:extLst>
                <a:ext uri="{FF2B5EF4-FFF2-40B4-BE49-F238E27FC236}">
                  <a16:creationId xmlns:a16="http://schemas.microsoft.com/office/drawing/2014/main" id="{29C0577D-AE94-4E3E-AFE9-87D6F505C6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accent1">
                  <a:alpha val="13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 name="Freeform 17">
              <a:extLst>
                <a:ext uri="{FF2B5EF4-FFF2-40B4-BE49-F238E27FC236}">
                  <a16:creationId xmlns:a16="http://schemas.microsoft.com/office/drawing/2014/main" id="{628A3D14-A3AE-415B-81C0-10DABBD63C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accent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 name="Freeform 18">
              <a:extLst>
                <a:ext uri="{FF2B5EF4-FFF2-40B4-BE49-F238E27FC236}">
                  <a16:creationId xmlns:a16="http://schemas.microsoft.com/office/drawing/2014/main" id="{07722035-1059-41F4-801E-F6C3F43831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accent1">
                  <a:alpha val="12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7" name="Freeform 19">
              <a:extLst>
                <a:ext uri="{FF2B5EF4-FFF2-40B4-BE49-F238E27FC236}">
                  <a16:creationId xmlns:a16="http://schemas.microsoft.com/office/drawing/2014/main" id="{98275878-64ED-413C-B1B9-654EE17C5D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accent1">
                  <a:alpha val="8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8" name="Freeform 20">
              <a:extLst>
                <a:ext uri="{FF2B5EF4-FFF2-40B4-BE49-F238E27FC236}">
                  <a16:creationId xmlns:a16="http://schemas.microsoft.com/office/drawing/2014/main" id="{6BE90BD7-1A14-43A3-8CD4-8D181EE630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accent1">
                  <a:alpha val="12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9" name="Freeform 21">
              <a:extLst>
                <a:ext uri="{FF2B5EF4-FFF2-40B4-BE49-F238E27FC236}">
                  <a16:creationId xmlns:a16="http://schemas.microsoft.com/office/drawing/2014/main" id="{8609B6EC-0BA4-4C45-B9CA-311B34B83A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accent1">
                  <a:alpha val="12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30" name="Freeform 22">
              <a:extLst>
                <a:ext uri="{FF2B5EF4-FFF2-40B4-BE49-F238E27FC236}">
                  <a16:creationId xmlns:a16="http://schemas.microsoft.com/office/drawing/2014/main" id="{BA3962A2-D76B-4346-9535-356648073A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accent1">
                  <a:alpha val="11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1" name="Freeform 23">
              <a:extLst>
                <a:ext uri="{FF2B5EF4-FFF2-40B4-BE49-F238E27FC236}">
                  <a16:creationId xmlns:a16="http://schemas.microsoft.com/office/drawing/2014/main" id="{28CBAD67-783A-4EFF-852A-40CD9D58C3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accent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2" name="Freeform 24">
              <a:extLst>
                <a:ext uri="{FF2B5EF4-FFF2-40B4-BE49-F238E27FC236}">
                  <a16:creationId xmlns:a16="http://schemas.microsoft.com/office/drawing/2014/main" id="{780BC275-9329-40AA-849F-7B258245EE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accent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3" name="Freeform 25">
              <a:extLst>
                <a:ext uri="{FF2B5EF4-FFF2-40B4-BE49-F238E27FC236}">
                  <a16:creationId xmlns:a16="http://schemas.microsoft.com/office/drawing/2014/main" id="{55DA4B63-E5E4-49C5-BC03-E5A312146F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accent1">
                  <a:alpha val="8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4" name="標題 3">
            <a:extLst>
              <a:ext uri="{FF2B5EF4-FFF2-40B4-BE49-F238E27FC236}">
                <a16:creationId xmlns:a16="http://schemas.microsoft.com/office/drawing/2014/main" id="{200319FD-BA76-4F5D-98DD-5E2581C9D68C}"/>
              </a:ext>
            </a:extLst>
          </p:cNvPr>
          <p:cNvSpPr>
            <a:spLocks noGrp="1"/>
          </p:cNvSpPr>
          <p:nvPr>
            <p:ph type="title"/>
          </p:nvPr>
        </p:nvSpPr>
        <p:spPr>
          <a:xfrm>
            <a:off x="4067177" y="630936"/>
            <a:ext cx="6677553" cy="1353310"/>
          </a:xfrm>
        </p:spPr>
        <p:txBody>
          <a:bodyPr anchor="b">
            <a:normAutofit/>
          </a:bodyPr>
          <a:lstStyle/>
          <a:p>
            <a:pPr algn="l"/>
            <a:r>
              <a:rPr lang="zh-TW" altLang="en-US" sz="3600" dirty="0">
                <a:solidFill>
                  <a:schemeClr val="tx1"/>
                </a:solidFill>
                <a:latin typeface="微軟正黑體" panose="020B0604030504040204" pitchFamily="34" charset="-120"/>
                <a:ea typeface="微軟正黑體" panose="020B0604030504040204" pitchFamily="34" charset="-120"/>
              </a:rPr>
              <a:t>身體 </a:t>
            </a:r>
            <a:r>
              <a:rPr lang="en-US" altLang="zh-TW" sz="3600" dirty="0">
                <a:solidFill>
                  <a:schemeClr val="tx1"/>
                </a:solidFill>
                <a:latin typeface="Comic Sans MS" panose="030F0702030302020204" pitchFamily="66" charset="0"/>
                <a:ea typeface="微軟正黑體" panose="020B0604030504040204" pitchFamily="34" charset="-120"/>
              </a:rPr>
              <a:t>Body</a:t>
            </a:r>
            <a:endParaRPr lang="zh-TW" altLang="en-US" sz="3600" dirty="0">
              <a:solidFill>
                <a:schemeClr val="tx1"/>
              </a:solidFill>
              <a:latin typeface="Comic Sans MS" panose="030F0702030302020204" pitchFamily="66" charset="0"/>
              <a:ea typeface="微軟正黑體" panose="020B0604030504040204" pitchFamily="34" charset="-120"/>
            </a:endParaRPr>
          </a:p>
        </p:txBody>
      </p:sp>
      <p:pic>
        <p:nvPicPr>
          <p:cNvPr id="7" name="內容版面配置區 6" descr="一張含有 美工圖案 的圖片&#10;&#10;自動產生的描述">
            <a:extLst>
              <a:ext uri="{FF2B5EF4-FFF2-40B4-BE49-F238E27FC236}">
                <a16:creationId xmlns:a16="http://schemas.microsoft.com/office/drawing/2014/main" id="{9F727EB6-26A7-497E-987D-3A4158896E85}"/>
              </a:ext>
            </a:extLst>
          </p:cNvPr>
          <p:cNvPicPr>
            <a:picLocks noGrp="1" noChangeAspect="1"/>
          </p:cNvPicPr>
          <p:nvPr>
            <p:ph idx="1"/>
          </p:nvPr>
        </p:nvPicPr>
        <p:blipFill rotWithShape="1">
          <a:blip r:embed="rId2"/>
          <a:srcRect b="16524"/>
          <a:stretch/>
        </p:blipFill>
        <p:spPr>
          <a:xfrm>
            <a:off x="512762" y="837285"/>
            <a:ext cx="2019615" cy="2230437"/>
          </a:xfrm>
        </p:spPr>
      </p:pic>
      <p:sp>
        <p:nvSpPr>
          <p:cNvPr id="8" name="文字方塊 7">
            <a:extLst>
              <a:ext uri="{FF2B5EF4-FFF2-40B4-BE49-F238E27FC236}">
                <a16:creationId xmlns:a16="http://schemas.microsoft.com/office/drawing/2014/main" id="{DADC8B00-A080-4DAE-A6A5-29151367A24F}"/>
              </a:ext>
            </a:extLst>
          </p:cNvPr>
          <p:cNvSpPr txBox="1"/>
          <p:nvPr/>
        </p:nvSpPr>
        <p:spPr>
          <a:xfrm>
            <a:off x="491763" y="3198167"/>
            <a:ext cx="2971033" cy="461665"/>
          </a:xfrm>
          <a:prstGeom prst="rect">
            <a:avLst/>
          </a:prstGeom>
          <a:noFill/>
        </p:spPr>
        <p:txBody>
          <a:bodyPr wrap="square" rtlCol="0">
            <a:spAutoFit/>
          </a:bodyPr>
          <a:lstStyle/>
          <a:p>
            <a:r>
              <a:rPr lang="zh-TW" altLang="en-US" sz="2400" dirty="0">
                <a:latin typeface="微軟正黑體" panose="020B0604030504040204" pitchFamily="34" charset="-120"/>
                <a:ea typeface="微軟正黑體" panose="020B0604030504040204" pitchFamily="34" charset="-120"/>
              </a:rPr>
              <a:t>肌肉緊繃、疼痛</a:t>
            </a:r>
          </a:p>
        </p:txBody>
      </p:sp>
      <p:pic>
        <p:nvPicPr>
          <p:cNvPr id="11" name="圖片 10">
            <a:extLst>
              <a:ext uri="{FF2B5EF4-FFF2-40B4-BE49-F238E27FC236}">
                <a16:creationId xmlns:a16="http://schemas.microsoft.com/office/drawing/2014/main" id="{74D41485-CF2D-43DD-9790-41E9D3EA7F0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10769" y1="32692" x2="19231" y2="34231"/>
                        <a14:foregroundMark x1="15000" y1="24231" x2="20769" y2="30385"/>
                        <a14:foregroundMark x1="79231" y1="35000" x2="74615" y2="38462"/>
                        <a14:foregroundMark x1="88077" y1="42692" x2="75385" y2="48846"/>
                      </a14:backgroundRemoval>
                    </a14:imgEffect>
                  </a14:imgLayer>
                </a14:imgProps>
              </a:ext>
            </a:extLst>
          </a:blip>
          <a:stretch>
            <a:fillRect/>
          </a:stretch>
        </p:blipFill>
        <p:spPr>
          <a:xfrm>
            <a:off x="1779588" y="3279405"/>
            <a:ext cx="3302000" cy="3302000"/>
          </a:xfrm>
          <a:prstGeom prst="rect">
            <a:avLst/>
          </a:prstGeom>
        </p:spPr>
      </p:pic>
      <p:sp>
        <p:nvSpPr>
          <p:cNvPr id="34" name="文字方塊 33">
            <a:extLst>
              <a:ext uri="{FF2B5EF4-FFF2-40B4-BE49-F238E27FC236}">
                <a16:creationId xmlns:a16="http://schemas.microsoft.com/office/drawing/2014/main" id="{69D60387-A95B-40F0-ACCD-7C208615B15A}"/>
              </a:ext>
            </a:extLst>
          </p:cNvPr>
          <p:cNvSpPr txBox="1"/>
          <p:nvPr/>
        </p:nvSpPr>
        <p:spPr>
          <a:xfrm>
            <a:off x="2599615" y="6216005"/>
            <a:ext cx="884614" cy="461665"/>
          </a:xfrm>
          <a:prstGeom prst="rect">
            <a:avLst/>
          </a:prstGeom>
          <a:noFill/>
        </p:spPr>
        <p:txBody>
          <a:bodyPr wrap="square" rtlCol="0">
            <a:spAutoFit/>
          </a:bodyPr>
          <a:lstStyle/>
          <a:p>
            <a:r>
              <a:rPr lang="zh-TW" altLang="en-US" sz="2400" dirty="0">
                <a:latin typeface="微軟正黑體" panose="020B0604030504040204" pitchFamily="34" charset="-120"/>
                <a:ea typeface="微軟正黑體" panose="020B0604030504040204" pitchFamily="34" charset="-120"/>
              </a:rPr>
              <a:t>頭痛</a:t>
            </a:r>
          </a:p>
        </p:txBody>
      </p:sp>
      <p:pic>
        <p:nvPicPr>
          <p:cNvPr id="36" name="圖片 35" descr="一張含有 文字 的圖片&#10;&#10;自動產生的描述">
            <a:extLst>
              <a:ext uri="{FF2B5EF4-FFF2-40B4-BE49-F238E27FC236}">
                <a16:creationId xmlns:a16="http://schemas.microsoft.com/office/drawing/2014/main" id="{0536BD60-64D8-41B9-8AE7-7AAA18DB7DE7}"/>
              </a:ext>
            </a:extLst>
          </p:cNvPr>
          <p:cNvPicPr>
            <a:picLocks noChangeAspect="1"/>
          </p:cNvPicPr>
          <p:nvPr/>
        </p:nvPicPr>
        <p:blipFill>
          <a:blip r:embed="rId5"/>
          <a:stretch>
            <a:fillRect/>
          </a:stretch>
        </p:blipFill>
        <p:spPr>
          <a:xfrm>
            <a:off x="7423439" y="465931"/>
            <a:ext cx="3152775" cy="2286000"/>
          </a:xfrm>
          <a:prstGeom prst="rect">
            <a:avLst/>
          </a:prstGeom>
        </p:spPr>
      </p:pic>
      <p:sp>
        <p:nvSpPr>
          <p:cNvPr id="37" name="文字方塊 36">
            <a:extLst>
              <a:ext uri="{FF2B5EF4-FFF2-40B4-BE49-F238E27FC236}">
                <a16:creationId xmlns:a16="http://schemas.microsoft.com/office/drawing/2014/main" id="{75E4826E-D751-45B6-AC95-4D1F8C44164F}"/>
              </a:ext>
            </a:extLst>
          </p:cNvPr>
          <p:cNvSpPr txBox="1"/>
          <p:nvPr/>
        </p:nvSpPr>
        <p:spPr>
          <a:xfrm>
            <a:off x="7814486" y="2879283"/>
            <a:ext cx="2446788" cy="461665"/>
          </a:xfrm>
          <a:prstGeom prst="rect">
            <a:avLst/>
          </a:prstGeom>
          <a:noFill/>
        </p:spPr>
        <p:txBody>
          <a:bodyPr wrap="square" rtlCol="0">
            <a:spAutoFit/>
          </a:bodyPr>
          <a:lstStyle/>
          <a:p>
            <a:r>
              <a:rPr lang="zh-TW" altLang="en-US" sz="2400" dirty="0">
                <a:latin typeface="微軟正黑體" panose="020B0604030504040204" pitchFamily="34" charset="-120"/>
                <a:ea typeface="微軟正黑體" panose="020B0604030504040204" pitchFamily="34" charset="-120"/>
              </a:rPr>
              <a:t>心跳、呼吸急促</a:t>
            </a:r>
          </a:p>
        </p:txBody>
      </p:sp>
      <p:pic>
        <p:nvPicPr>
          <p:cNvPr id="39" name="圖片 38">
            <a:extLst>
              <a:ext uri="{FF2B5EF4-FFF2-40B4-BE49-F238E27FC236}">
                <a16:creationId xmlns:a16="http://schemas.microsoft.com/office/drawing/2014/main" id="{4C5CD34F-73BC-4375-A434-C47BC698D47F}"/>
              </a:ext>
            </a:extLst>
          </p:cNvPr>
          <p:cNvPicPr>
            <a:picLocks noChangeAspect="1"/>
          </p:cNvPicPr>
          <p:nvPr/>
        </p:nvPicPr>
        <p:blipFill>
          <a:blip r:embed="rId6"/>
          <a:stretch>
            <a:fillRect/>
          </a:stretch>
        </p:blipFill>
        <p:spPr>
          <a:xfrm>
            <a:off x="5499101" y="3485802"/>
            <a:ext cx="2941020" cy="2208561"/>
          </a:xfrm>
          <a:prstGeom prst="rect">
            <a:avLst/>
          </a:prstGeom>
        </p:spPr>
      </p:pic>
      <p:sp>
        <p:nvSpPr>
          <p:cNvPr id="40" name="文字方塊 39">
            <a:extLst>
              <a:ext uri="{FF2B5EF4-FFF2-40B4-BE49-F238E27FC236}">
                <a16:creationId xmlns:a16="http://schemas.microsoft.com/office/drawing/2014/main" id="{4A5C65A5-F875-4A62-8D74-53E16549D50C}"/>
              </a:ext>
            </a:extLst>
          </p:cNvPr>
          <p:cNvSpPr txBox="1"/>
          <p:nvPr/>
        </p:nvSpPr>
        <p:spPr>
          <a:xfrm>
            <a:off x="6521339" y="5807373"/>
            <a:ext cx="884614" cy="461665"/>
          </a:xfrm>
          <a:prstGeom prst="rect">
            <a:avLst/>
          </a:prstGeom>
          <a:noFill/>
        </p:spPr>
        <p:txBody>
          <a:bodyPr wrap="square" rtlCol="0">
            <a:spAutoFit/>
          </a:bodyPr>
          <a:lstStyle/>
          <a:p>
            <a:r>
              <a:rPr lang="zh-TW" altLang="en-US" sz="2400" dirty="0">
                <a:latin typeface="微軟正黑體" panose="020B0604030504040204" pitchFamily="34" charset="-120"/>
                <a:ea typeface="微軟正黑體" panose="020B0604030504040204" pitchFamily="34" charset="-120"/>
              </a:rPr>
              <a:t>失眠</a:t>
            </a:r>
          </a:p>
        </p:txBody>
      </p:sp>
      <p:pic>
        <p:nvPicPr>
          <p:cNvPr id="42" name="圖片 41">
            <a:extLst>
              <a:ext uri="{FF2B5EF4-FFF2-40B4-BE49-F238E27FC236}">
                <a16:creationId xmlns:a16="http://schemas.microsoft.com/office/drawing/2014/main" id="{BA7D8CB2-B734-44F8-A3D9-B9A870B62AA2}"/>
              </a:ext>
            </a:extLst>
          </p:cNvPr>
          <p:cNvPicPr>
            <a:picLocks noChangeAspect="1"/>
          </p:cNvPicPr>
          <p:nvPr/>
        </p:nvPicPr>
        <p:blipFill>
          <a:blip r:embed="rId7"/>
          <a:stretch>
            <a:fillRect/>
          </a:stretch>
        </p:blipFill>
        <p:spPr>
          <a:xfrm>
            <a:off x="9535076" y="3613945"/>
            <a:ext cx="1924050" cy="2381250"/>
          </a:xfrm>
          <a:prstGeom prst="rect">
            <a:avLst/>
          </a:prstGeom>
        </p:spPr>
      </p:pic>
      <p:sp>
        <p:nvSpPr>
          <p:cNvPr id="43" name="文字方塊 42">
            <a:extLst>
              <a:ext uri="{FF2B5EF4-FFF2-40B4-BE49-F238E27FC236}">
                <a16:creationId xmlns:a16="http://schemas.microsoft.com/office/drawing/2014/main" id="{1139356A-AD85-41EA-BAAE-465C3AD1AF9A}"/>
              </a:ext>
            </a:extLst>
          </p:cNvPr>
          <p:cNvSpPr txBox="1"/>
          <p:nvPr/>
        </p:nvSpPr>
        <p:spPr>
          <a:xfrm>
            <a:off x="9899808" y="5996237"/>
            <a:ext cx="1453833" cy="461665"/>
          </a:xfrm>
          <a:prstGeom prst="rect">
            <a:avLst/>
          </a:prstGeom>
          <a:noFill/>
        </p:spPr>
        <p:txBody>
          <a:bodyPr wrap="square" rtlCol="0">
            <a:spAutoFit/>
          </a:bodyPr>
          <a:lstStyle/>
          <a:p>
            <a:r>
              <a:rPr lang="zh-TW" altLang="en-US" sz="2400" dirty="0">
                <a:latin typeface="微軟正黑體" panose="020B0604030504040204" pitchFamily="34" charset="-120"/>
                <a:ea typeface="微軟正黑體" panose="020B0604030504040204" pitchFamily="34" charset="-120"/>
              </a:rPr>
              <a:t>腸胃不適</a:t>
            </a:r>
          </a:p>
        </p:txBody>
      </p:sp>
    </p:spTree>
    <p:extLst>
      <p:ext uri="{BB962C8B-B14F-4D97-AF65-F5344CB8AC3E}">
        <p14:creationId xmlns:p14="http://schemas.microsoft.com/office/powerpoint/2010/main" val="24830255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DB4298B-514D-4087-BFCF-5E0B7C9A9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04250D78-05C1-41CC-8744-FF361296252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11" name="Freeform 5">
              <a:extLst>
                <a:ext uri="{FF2B5EF4-FFF2-40B4-BE49-F238E27FC236}">
                  <a16:creationId xmlns:a16="http://schemas.microsoft.com/office/drawing/2014/main" id="{488B658F-163C-450C-B32C-2385E374B2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accent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2" name="Freeform 6">
              <a:extLst>
                <a:ext uri="{FF2B5EF4-FFF2-40B4-BE49-F238E27FC236}">
                  <a16:creationId xmlns:a16="http://schemas.microsoft.com/office/drawing/2014/main" id="{5AE85F6C-45F9-4F00-8AA8-52BD510596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accent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 name="Freeform 7">
              <a:extLst>
                <a:ext uri="{FF2B5EF4-FFF2-40B4-BE49-F238E27FC236}">
                  <a16:creationId xmlns:a16="http://schemas.microsoft.com/office/drawing/2014/main" id="{4B0E90C3-F098-46CE-B1D9-44EDE9C6E3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accent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 name="Freeform 8">
              <a:extLst>
                <a:ext uri="{FF2B5EF4-FFF2-40B4-BE49-F238E27FC236}">
                  <a16:creationId xmlns:a16="http://schemas.microsoft.com/office/drawing/2014/main" id="{FFF59D4E-9109-4D0A-8064-9C534CCFB9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accent1">
                  <a:alpha val="18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5" name="Freeform 9">
              <a:extLst>
                <a:ext uri="{FF2B5EF4-FFF2-40B4-BE49-F238E27FC236}">
                  <a16:creationId xmlns:a16="http://schemas.microsoft.com/office/drawing/2014/main" id="{94B8AAA4-1840-48B9-A1E7-8CE75F8732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accent1">
                  <a:alpha val="18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6" name="Freeform 10">
              <a:extLst>
                <a:ext uri="{FF2B5EF4-FFF2-40B4-BE49-F238E27FC236}">
                  <a16:creationId xmlns:a16="http://schemas.microsoft.com/office/drawing/2014/main" id="{5A87B14D-183F-429F-849A-A6DC957B0B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accent1">
                  <a:alpha val="18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7" name="Freeform 11">
              <a:extLst>
                <a:ext uri="{FF2B5EF4-FFF2-40B4-BE49-F238E27FC236}">
                  <a16:creationId xmlns:a16="http://schemas.microsoft.com/office/drawing/2014/main" id="{1C261938-CF78-4843-9295-A20FD1591D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accent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8" name="Freeform 12">
              <a:extLst>
                <a:ext uri="{FF2B5EF4-FFF2-40B4-BE49-F238E27FC236}">
                  <a16:creationId xmlns:a16="http://schemas.microsoft.com/office/drawing/2014/main" id="{70557A9F-9800-4BDA-8EA5-312FBB056F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accent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 name="Freeform 13">
              <a:extLst>
                <a:ext uri="{FF2B5EF4-FFF2-40B4-BE49-F238E27FC236}">
                  <a16:creationId xmlns:a16="http://schemas.microsoft.com/office/drawing/2014/main" id="{55443555-50A7-490F-A7BD-C3761876BE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accent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 name="Freeform 14">
              <a:extLst>
                <a:ext uri="{FF2B5EF4-FFF2-40B4-BE49-F238E27FC236}">
                  <a16:creationId xmlns:a16="http://schemas.microsoft.com/office/drawing/2014/main" id="{0E25D709-0236-44C4-9AD0-23C27FFB64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accent1">
                  <a:alpha val="13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1" name="Freeform 15">
              <a:extLst>
                <a:ext uri="{FF2B5EF4-FFF2-40B4-BE49-F238E27FC236}">
                  <a16:creationId xmlns:a16="http://schemas.microsoft.com/office/drawing/2014/main" id="{52D3488E-C376-4058-9B14-3E67ECCF40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accent1">
                  <a:alpha val="12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2" name="Freeform 16">
              <a:extLst>
                <a:ext uri="{FF2B5EF4-FFF2-40B4-BE49-F238E27FC236}">
                  <a16:creationId xmlns:a16="http://schemas.microsoft.com/office/drawing/2014/main" id="{29C0577D-AE94-4E3E-AFE9-87D6F505C6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accent1">
                  <a:alpha val="13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3" name="Freeform 17">
              <a:extLst>
                <a:ext uri="{FF2B5EF4-FFF2-40B4-BE49-F238E27FC236}">
                  <a16:creationId xmlns:a16="http://schemas.microsoft.com/office/drawing/2014/main" id="{628A3D14-A3AE-415B-81C0-10DABBD63C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accent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18">
              <a:extLst>
                <a:ext uri="{FF2B5EF4-FFF2-40B4-BE49-F238E27FC236}">
                  <a16:creationId xmlns:a16="http://schemas.microsoft.com/office/drawing/2014/main" id="{07722035-1059-41F4-801E-F6C3F43831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accent1">
                  <a:alpha val="12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 name="Freeform 19">
              <a:extLst>
                <a:ext uri="{FF2B5EF4-FFF2-40B4-BE49-F238E27FC236}">
                  <a16:creationId xmlns:a16="http://schemas.microsoft.com/office/drawing/2014/main" id="{98275878-64ED-413C-B1B9-654EE17C5D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accent1">
                  <a:alpha val="8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 name="Freeform 20">
              <a:extLst>
                <a:ext uri="{FF2B5EF4-FFF2-40B4-BE49-F238E27FC236}">
                  <a16:creationId xmlns:a16="http://schemas.microsoft.com/office/drawing/2014/main" id="{6BE90BD7-1A14-43A3-8CD4-8D181EE630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accent1">
                  <a:alpha val="12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7" name="Freeform 21">
              <a:extLst>
                <a:ext uri="{FF2B5EF4-FFF2-40B4-BE49-F238E27FC236}">
                  <a16:creationId xmlns:a16="http://schemas.microsoft.com/office/drawing/2014/main" id="{8609B6EC-0BA4-4C45-B9CA-311B34B83A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accent1">
                  <a:alpha val="12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28" name="Freeform 22">
              <a:extLst>
                <a:ext uri="{FF2B5EF4-FFF2-40B4-BE49-F238E27FC236}">
                  <a16:creationId xmlns:a16="http://schemas.microsoft.com/office/drawing/2014/main" id="{BA3962A2-D76B-4346-9535-356648073A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accent1">
                  <a:alpha val="11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9" name="Freeform 23">
              <a:extLst>
                <a:ext uri="{FF2B5EF4-FFF2-40B4-BE49-F238E27FC236}">
                  <a16:creationId xmlns:a16="http://schemas.microsoft.com/office/drawing/2014/main" id="{28CBAD67-783A-4EFF-852A-40CD9D58C3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accent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0" name="Freeform 24">
              <a:extLst>
                <a:ext uri="{FF2B5EF4-FFF2-40B4-BE49-F238E27FC236}">
                  <a16:creationId xmlns:a16="http://schemas.microsoft.com/office/drawing/2014/main" id="{780BC275-9329-40AA-849F-7B258245EE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accent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1" name="Freeform 25">
              <a:extLst>
                <a:ext uri="{FF2B5EF4-FFF2-40B4-BE49-F238E27FC236}">
                  <a16:creationId xmlns:a16="http://schemas.microsoft.com/office/drawing/2014/main" id="{55DA4B63-E5E4-49C5-BC03-E5A312146F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accent1">
                  <a:alpha val="8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2" name="標題 1">
            <a:extLst>
              <a:ext uri="{FF2B5EF4-FFF2-40B4-BE49-F238E27FC236}">
                <a16:creationId xmlns:a16="http://schemas.microsoft.com/office/drawing/2014/main" id="{76498787-B272-40C0-8E67-08562AE4A1C6}"/>
              </a:ext>
            </a:extLst>
          </p:cNvPr>
          <p:cNvSpPr>
            <a:spLocks noGrp="1"/>
          </p:cNvSpPr>
          <p:nvPr>
            <p:ph type="title"/>
          </p:nvPr>
        </p:nvSpPr>
        <p:spPr>
          <a:xfrm>
            <a:off x="4067177" y="630936"/>
            <a:ext cx="6677553" cy="1353310"/>
          </a:xfrm>
        </p:spPr>
        <p:txBody>
          <a:bodyPr anchor="b">
            <a:normAutofit/>
          </a:bodyPr>
          <a:lstStyle/>
          <a:p>
            <a:pPr algn="l"/>
            <a:r>
              <a:rPr lang="zh-TW" altLang="en-US" sz="3600" dirty="0">
                <a:solidFill>
                  <a:schemeClr val="tx1"/>
                </a:solidFill>
                <a:latin typeface="微軟正黑體" panose="020B0604030504040204" pitchFamily="34" charset="-120"/>
                <a:ea typeface="微軟正黑體" panose="020B0604030504040204" pitchFamily="34" charset="-120"/>
              </a:rPr>
              <a:t>認知</a:t>
            </a:r>
            <a:r>
              <a:rPr lang="en-US" altLang="zh-TW" sz="3600" dirty="0">
                <a:solidFill>
                  <a:schemeClr val="tx1"/>
                </a:solidFill>
                <a:latin typeface="Comic Sans MS" panose="030F0702030302020204" pitchFamily="66" charset="0"/>
                <a:ea typeface="微軟正黑體" panose="020B0604030504040204" pitchFamily="34" charset="-120"/>
              </a:rPr>
              <a:t>Cognition</a:t>
            </a:r>
            <a:endParaRPr lang="zh-TW" altLang="en-US" sz="3600" dirty="0">
              <a:solidFill>
                <a:schemeClr val="tx1"/>
              </a:solidFill>
              <a:latin typeface="Comic Sans MS" panose="030F0702030302020204" pitchFamily="66" charset="0"/>
              <a:ea typeface="微軟正黑體" panose="020B0604030504040204" pitchFamily="34" charset="-120"/>
            </a:endParaRPr>
          </a:p>
        </p:txBody>
      </p:sp>
      <p:pic>
        <p:nvPicPr>
          <p:cNvPr id="5" name="內容版面配置區 4">
            <a:extLst>
              <a:ext uri="{FF2B5EF4-FFF2-40B4-BE49-F238E27FC236}">
                <a16:creationId xmlns:a16="http://schemas.microsoft.com/office/drawing/2014/main" id="{BB6012D8-024D-474D-BA53-85AF78E0CCC2}"/>
              </a:ext>
            </a:extLst>
          </p:cNvPr>
          <p:cNvPicPr>
            <a:picLocks noGrp="1" noChangeAspect="1"/>
          </p:cNvPicPr>
          <p:nvPr>
            <p:ph idx="1"/>
          </p:nvPr>
        </p:nvPicPr>
        <p:blipFill>
          <a:blip r:embed="rId2"/>
          <a:stretch>
            <a:fillRect/>
          </a:stretch>
        </p:blipFill>
        <p:spPr>
          <a:xfrm>
            <a:off x="865449" y="2000866"/>
            <a:ext cx="3566905" cy="2044700"/>
          </a:xfrm>
        </p:spPr>
      </p:pic>
      <p:sp>
        <p:nvSpPr>
          <p:cNvPr id="32" name="文字方塊 31">
            <a:extLst>
              <a:ext uri="{FF2B5EF4-FFF2-40B4-BE49-F238E27FC236}">
                <a16:creationId xmlns:a16="http://schemas.microsoft.com/office/drawing/2014/main" id="{DEEB4EDC-5E28-4A84-ABF7-9D3B4E0A46AC}"/>
              </a:ext>
            </a:extLst>
          </p:cNvPr>
          <p:cNvSpPr txBox="1"/>
          <p:nvPr/>
        </p:nvSpPr>
        <p:spPr>
          <a:xfrm>
            <a:off x="1703285" y="4145746"/>
            <a:ext cx="1968502" cy="461665"/>
          </a:xfrm>
          <a:prstGeom prst="rect">
            <a:avLst/>
          </a:prstGeom>
          <a:noFill/>
        </p:spPr>
        <p:txBody>
          <a:bodyPr wrap="square" rtlCol="0">
            <a:spAutoFit/>
          </a:bodyPr>
          <a:lstStyle/>
          <a:p>
            <a:r>
              <a:rPr lang="zh-TW" altLang="en-US" sz="2400" dirty="0">
                <a:latin typeface="微軟正黑體" panose="020B0604030504040204" pitchFamily="34" charset="-120"/>
                <a:ea typeface="微軟正黑體" panose="020B0604030504040204" pitchFamily="34" charset="-120"/>
              </a:rPr>
              <a:t>記憶力變差</a:t>
            </a:r>
          </a:p>
        </p:txBody>
      </p:sp>
      <p:pic>
        <p:nvPicPr>
          <p:cNvPr id="7" name="圖片 6" descr="一張含有 文字, 信封, 信箋, 文件 的圖片&#10;&#10;自動產生的描述">
            <a:extLst>
              <a:ext uri="{FF2B5EF4-FFF2-40B4-BE49-F238E27FC236}">
                <a16:creationId xmlns:a16="http://schemas.microsoft.com/office/drawing/2014/main" id="{B76C4669-1F05-407E-8FD4-559FF3A832BC}"/>
              </a:ext>
            </a:extLst>
          </p:cNvPr>
          <p:cNvPicPr>
            <a:picLocks noChangeAspect="1"/>
          </p:cNvPicPr>
          <p:nvPr/>
        </p:nvPicPr>
        <p:blipFill>
          <a:blip r:embed="rId3"/>
          <a:stretch>
            <a:fillRect/>
          </a:stretch>
        </p:blipFill>
        <p:spPr>
          <a:xfrm>
            <a:off x="4621213" y="3642519"/>
            <a:ext cx="4067175" cy="2286000"/>
          </a:xfrm>
          <a:prstGeom prst="rect">
            <a:avLst/>
          </a:prstGeom>
        </p:spPr>
      </p:pic>
      <p:sp>
        <p:nvSpPr>
          <p:cNvPr id="33" name="文字方塊 32">
            <a:extLst>
              <a:ext uri="{FF2B5EF4-FFF2-40B4-BE49-F238E27FC236}">
                <a16:creationId xmlns:a16="http://schemas.microsoft.com/office/drawing/2014/main" id="{2E21BC9C-AA1A-47E7-9171-51E3127A29ED}"/>
              </a:ext>
            </a:extLst>
          </p:cNvPr>
          <p:cNvSpPr txBox="1"/>
          <p:nvPr/>
        </p:nvSpPr>
        <p:spPr>
          <a:xfrm>
            <a:off x="5903347" y="6064250"/>
            <a:ext cx="1968502" cy="461665"/>
          </a:xfrm>
          <a:prstGeom prst="rect">
            <a:avLst/>
          </a:prstGeom>
          <a:noFill/>
        </p:spPr>
        <p:txBody>
          <a:bodyPr wrap="square" rtlCol="0">
            <a:spAutoFit/>
          </a:bodyPr>
          <a:lstStyle/>
          <a:p>
            <a:r>
              <a:rPr lang="zh-TW" altLang="en-US" sz="2400" dirty="0">
                <a:latin typeface="微軟正黑體" panose="020B0604030504040204" pitchFamily="34" charset="-120"/>
                <a:ea typeface="微軟正黑體" panose="020B0604030504040204" pitchFamily="34" charset="-120"/>
              </a:rPr>
              <a:t>無法專心</a:t>
            </a:r>
          </a:p>
        </p:txBody>
      </p:sp>
      <p:pic>
        <p:nvPicPr>
          <p:cNvPr id="34" name="圖片 33">
            <a:extLst>
              <a:ext uri="{FF2B5EF4-FFF2-40B4-BE49-F238E27FC236}">
                <a16:creationId xmlns:a16="http://schemas.microsoft.com/office/drawing/2014/main" id="{B80F1DC7-89D9-4B3C-911B-EA557C531D5B}"/>
              </a:ext>
            </a:extLst>
          </p:cNvPr>
          <p:cNvPicPr>
            <a:picLocks noChangeAspect="1"/>
          </p:cNvPicPr>
          <p:nvPr/>
        </p:nvPicPr>
        <p:blipFill>
          <a:blip r:embed="rId4"/>
          <a:stretch>
            <a:fillRect/>
          </a:stretch>
        </p:blipFill>
        <p:spPr>
          <a:xfrm>
            <a:off x="8976519" y="400050"/>
            <a:ext cx="2857500" cy="3867150"/>
          </a:xfrm>
          <a:prstGeom prst="rect">
            <a:avLst/>
          </a:prstGeom>
        </p:spPr>
      </p:pic>
      <p:sp>
        <p:nvSpPr>
          <p:cNvPr id="35" name="文字方塊 34">
            <a:extLst>
              <a:ext uri="{FF2B5EF4-FFF2-40B4-BE49-F238E27FC236}">
                <a16:creationId xmlns:a16="http://schemas.microsoft.com/office/drawing/2014/main" id="{7DBB6C20-3804-4485-A574-DCF2F9590FF7}"/>
              </a:ext>
            </a:extLst>
          </p:cNvPr>
          <p:cNvSpPr txBox="1"/>
          <p:nvPr/>
        </p:nvSpPr>
        <p:spPr>
          <a:xfrm>
            <a:off x="9818687" y="4409430"/>
            <a:ext cx="1968502" cy="461665"/>
          </a:xfrm>
          <a:prstGeom prst="rect">
            <a:avLst/>
          </a:prstGeom>
          <a:noFill/>
        </p:spPr>
        <p:txBody>
          <a:bodyPr wrap="square" rtlCol="0">
            <a:spAutoFit/>
          </a:bodyPr>
          <a:lstStyle/>
          <a:p>
            <a:r>
              <a:rPr lang="zh-TW" altLang="en-US" sz="2400" dirty="0">
                <a:latin typeface="微軟正黑體" panose="020B0604030504040204" pitchFamily="34" charset="-120"/>
                <a:ea typeface="微軟正黑體" panose="020B0604030504040204" pitchFamily="34" charset="-120"/>
              </a:rPr>
              <a:t>討厭自己</a:t>
            </a:r>
          </a:p>
        </p:txBody>
      </p:sp>
    </p:spTree>
    <p:extLst>
      <p:ext uri="{BB962C8B-B14F-4D97-AF65-F5344CB8AC3E}">
        <p14:creationId xmlns:p14="http://schemas.microsoft.com/office/powerpoint/2010/main" val="20457442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DB4298B-514D-4087-BFCF-5E0B7C9A9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04250D78-05C1-41CC-8744-FF361296252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11" name="Freeform 5">
              <a:extLst>
                <a:ext uri="{FF2B5EF4-FFF2-40B4-BE49-F238E27FC236}">
                  <a16:creationId xmlns:a16="http://schemas.microsoft.com/office/drawing/2014/main" id="{488B658F-163C-450C-B32C-2385E374B2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accent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2" name="Freeform 6">
              <a:extLst>
                <a:ext uri="{FF2B5EF4-FFF2-40B4-BE49-F238E27FC236}">
                  <a16:creationId xmlns:a16="http://schemas.microsoft.com/office/drawing/2014/main" id="{5AE85F6C-45F9-4F00-8AA8-52BD510596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accent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 name="Freeform 7">
              <a:extLst>
                <a:ext uri="{FF2B5EF4-FFF2-40B4-BE49-F238E27FC236}">
                  <a16:creationId xmlns:a16="http://schemas.microsoft.com/office/drawing/2014/main" id="{4B0E90C3-F098-46CE-B1D9-44EDE9C6E3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accent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 name="Freeform 8">
              <a:extLst>
                <a:ext uri="{FF2B5EF4-FFF2-40B4-BE49-F238E27FC236}">
                  <a16:creationId xmlns:a16="http://schemas.microsoft.com/office/drawing/2014/main" id="{FFF59D4E-9109-4D0A-8064-9C534CCFB9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accent1">
                  <a:alpha val="18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5" name="Freeform 9">
              <a:extLst>
                <a:ext uri="{FF2B5EF4-FFF2-40B4-BE49-F238E27FC236}">
                  <a16:creationId xmlns:a16="http://schemas.microsoft.com/office/drawing/2014/main" id="{94B8AAA4-1840-48B9-A1E7-8CE75F8732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accent1">
                  <a:alpha val="18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6" name="Freeform 10">
              <a:extLst>
                <a:ext uri="{FF2B5EF4-FFF2-40B4-BE49-F238E27FC236}">
                  <a16:creationId xmlns:a16="http://schemas.microsoft.com/office/drawing/2014/main" id="{5A87B14D-183F-429F-849A-A6DC957B0B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accent1">
                  <a:alpha val="18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7" name="Freeform 11">
              <a:extLst>
                <a:ext uri="{FF2B5EF4-FFF2-40B4-BE49-F238E27FC236}">
                  <a16:creationId xmlns:a16="http://schemas.microsoft.com/office/drawing/2014/main" id="{1C261938-CF78-4843-9295-A20FD1591D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accent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8" name="Freeform 12">
              <a:extLst>
                <a:ext uri="{FF2B5EF4-FFF2-40B4-BE49-F238E27FC236}">
                  <a16:creationId xmlns:a16="http://schemas.microsoft.com/office/drawing/2014/main" id="{70557A9F-9800-4BDA-8EA5-312FBB056F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accent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 name="Freeform 13">
              <a:extLst>
                <a:ext uri="{FF2B5EF4-FFF2-40B4-BE49-F238E27FC236}">
                  <a16:creationId xmlns:a16="http://schemas.microsoft.com/office/drawing/2014/main" id="{55443555-50A7-490F-A7BD-C3761876BE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accent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 name="Freeform 14">
              <a:extLst>
                <a:ext uri="{FF2B5EF4-FFF2-40B4-BE49-F238E27FC236}">
                  <a16:creationId xmlns:a16="http://schemas.microsoft.com/office/drawing/2014/main" id="{0E25D709-0236-44C4-9AD0-23C27FFB64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accent1">
                  <a:alpha val="13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1" name="Freeform 15">
              <a:extLst>
                <a:ext uri="{FF2B5EF4-FFF2-40B4-BE49-F238E27FC236}">
                  <a16:creationId xmlns:a16="http://schemas.microsoft.com/office/drawing/2014/main" id="{52D3488E-C376-4058-9B14-3E67ECCF40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accent1">
                  <a:alpha val="12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2" name="Freeform 16">
              <a:extLst>
                <a:ext uri="{FF2B5EF4-FFF2-40B4-BE49-F238E27FC236}">
                  <a16:creationId xmlns:a16="http://schemas.microsoft.com/office/drawing/2014/main" id="{29C0577D-AE94-4E3E-AFE9-87D6F505C6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accent1">
                  <a:alpha val="13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3" name="Freeform 17">
              <a:extLst>
                <a:ext uri="{FF2B5EF4-FFF2-40B4-BE49-F238E27FC236}">
                  <a16:creationId xmlns:a16="http://schemas.microsoft.com/office/drawing/2014/main" id="{628A3D14-A3AE-415B-81C0-10DABBD63C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accent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18">
              <a:extLst>
                <a:ext uri="{FF2B5EF4-FFF2-40B4-BE49-F238E27FC236}">
                  <a16:creationId xmlns:a16="http://schemas.microsoft.com/office/drawing/2014/main" id="{07722035-1059-41F4-801E-F6C3F43831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accent1">
                  <a:alpha val="12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 name="Freeform 19">
              <a:extLst>
                <a:ext uri="{FF2B5EF4-FFF2-40B4-BE49-F238E27FC236}">
                  <a16:creationId xmlns:a16="http://schemas.microsoft.com/office/drawing/2014/main" id="{98275878-64ED-413C-B1B9-654EE17C5D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accent1">
                  <a:alpha val="8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 name="Freeform 20">
              <a:extLst>
                <a:ext uri="{FF2B5EF4-FFF2-40B4-BE49-F238E27FC236}">
                  <a16:creationId xmlns:a16="http://schemas.microsoft.com/office/drawing/2014/main" id="{6BE90BD7-1A14-43A3-8CD4-8D181EE630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accent1">
                  <a:alpha val="12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7" name="Freeform 21">
              <a:extLst>
                <a:ext uri="{FF2B5EF4-FFF2-40B4-BE49-F238E27FC236}">
                  <a16:creationId xmlns:a16="http://schemas.microsoft.com/office/drawing/2014/main" id="{8609B6EC-0BA4-4C45-B9CA-311B34B83A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accent1">
                  <a:alpha val="12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28" name="Freeform 22">
              <a:extLst>
                <a:ext uri="{FF2B5EF4-FFF2-40B4-BE49-F238E27FC236}">
                  <a16:creationId xmlns:a16="http://schemas.microsoft.com/office/drawing/2014/main" id="{BA3962A2-D76B-4346-9535-356648073A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accent1">
                  <a:alpha val="11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9" name="Freeform 23">
              <a:extLst>
                <a:ext uri="{FF2B5EF4-FFF2-40B4-BE49-F238E27FC236}">
                  <a16:creationId xmlns:a16="http://schemas.microsoft.com/office/drawing/2014/main" id="{28CBAD67-783A-4EFF-852A-40CD9D58C3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accent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0" name="Freeform 24">
              <a:extLst>
                <a:ext uri="{FF2B5EF4-FFF2-40B4-BE49-F238E27FC236}">
                  <a16:creationId xmlns:a16="http://schemas.microsoft.com/office/drawing/2014/main" id="{780BC275-9329-40AA-849F-7B258245EE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accent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1" name="Freeform 25">
              <a:extLst>
                <a:ext uri="{FF2B5EF4-FFF2-40B4-BE49-F238E27FC236}">
                  <a16:creationId xmlns:a16="http://schemas.microsoft.com/office/drawing/2014/main" id="{55DA4B63-E5E4-49C5-BC03-E5A312146F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accent1">
                  <a:alpha val="8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2" name="標題 1">
            <a:extLst>
              <a:ext uri="{FF2B5EF4-FFF2-40B4-BE49-F238E27FC236}">
                <a16:creationId xmlns:a16="http://schemas.microsoft.com/office/drawing/2014/main" id="{03E9BFE7-3144-451A-9C80-539A05BF2ED4}"/>
              </a:ext>
            </a:extLst>
          </p:cNvPr>
          <p:cNvSpPr>
            <a:spLocks noGrp="1"/>
          </p:cNvSpPr>
          <p:nvPr>
            <p:ph type="title"/>
          </p:nvPr>
        </p:nvSpPr>
        <p:spPr>
          <a:xfrm>
            <a:off x="4067177" y="630936"/>
            <a:ext cx="6677553" cy="1353310"/>
          </a:xfrm>
        </p:spPr>
        <p:txBody>
          <a:bodyPr anchor="b">
            <a:normAutofit/>
          </a:bodyPr>
          <a:lstStyle/>
          <a:p>
            <a:pPr algn="l"/>
            <a:r>
              <a:rPr lang="zh-TW" altLang="en-US" sz="3600" dirty="0">
                <a:solidFill>
                  <a:schemeClr val="tx1"/>
                </a:solidFill>
                <a:latin typeface="微軟正黑體" panose="020B0604030504040204" pitchFamily="34" charset="-120"/>
                <a:ea typeface="微軟正黑體" panose="020B0604030504040204" pitchFamily="34" charset="-120"/>
              </a:rPr>
              <a:t>情緒</a:t>
            </a:r>
            <a:r>
              <a:rPr lang="en-US" altLang="zh-TW" sz="3600" dirty="0">
                <a:solidFill>
                  <a:schemeClr val="tx1"/>
                </a:solidFill>
                <a:latin typeface="Comic Sans MS" panose="030F0702030302020204" pitchFamily="66" charset="0"/>
                <a:ea typeface="微軟正黑體" panose="020B0604030504040204" pitchFamily="34" charset="-120"/>
              </a:rPr>
              <a:t>Emotion</a:t>
            </a:r>
            <a:endParaRPr lang="zh-TW" altLang="en-US" sz="3600" dirty="0">
              <a:solidFill>
                <a:schemeClr val="tx1"/>
              </a:solidFill>
              <a:latin typeface="Comic Sans MS" panose="030F0702030302020204" pitchFamily="66" charset="0"/>
              <a:ea typeface="微軟正黑體" panose="020B0604030504040204" pitchFamily="34" charset="-120"/>
            </a:endParaRPr>
          </a:p>
        </p:txBody>
      </p:sp>
      <p:pic>
        <p:nvPicPr>
          <p:cNvPr id="5" name="內容版面配置區 4">
            <a:extLst>
              <a:ext uri="{FF2B5EF4-FFF2-40B4-BE49-F238E27FC236}">
                <a16:creationId xmlns:a16="http://schemas.microsoft.com/office/drawing/2014/main" id="{5718BE16-4CFB-4FD0-8590-0D7B0031C548}"/>
              </a:ext>
            </a:extLst>
          </p:cNvPr>
          <p:cNvPicPr>
            <a:picLocks noGrp="1" noChangeAspect="1"/>
          </p:cNvPicPr>
          <p:nvPr>
            <p:ph idx="1"/>
          </p:nvPr>
        </p:nvPicPr>
        <p:blipFill>
          <a:blip r:embed="rId2"/>
          <a:stretch>
            <a:fillRect/>
          </a:stretch>
        </p:blipFill>
        <p:spPr>
          <a:xfrm>
            <a:off x="731043" y="2050032"/>
            <a:ext cx="3862388" cy="2172593"/>
          </a:xfrm>
        </p:spPr>
      </p:pic>
      <p:sp>
        <p:nvSpPr>
          <p:cNvPr id="6" name="文字方塊 5">
            <a:extLst>
              <a:ext uri="{FF2B5EF4-FFF2-40B4-BE49-F238E27FC236}">
                <a16:creationId xmlns:a16="http://schemas.microsoft.com/office/drawing/2014/main" id="{EDF32FD2-D86B-4EFC-9BC5-AB46C24F760C}"/>
              </a:ext>
            </a:extLst>
          </p:cNvPr>
          <p:cNvSpPr txBox="1"/>
          <p:nvPr/>
        </p:nvSpPr>
        <p:spPr>
          <a:xfrm>
            <a:off x="2110186" y="4278578"/>
            <a:ext cx="2162969" cy="461665"/>
          </a:xfrm>
          <a:prstGeom prst="rect">
            <a:avLst/>
          </a:prstGeom>
          <a:noFill/>
        </p:spPr>
        <p:txBody>
          <a:bodyPr wrap="square" rtlCol="0">
            <a:spAutoFit/>
          </a:bodyPr>
          <a:lstStyle/>
          <a:p>
            <a:r>
              <a:rPr lang="zh-TW" altLang="en-US" sz="2400" dirty="0">
                <a:latin typeface="微軟正黑體" panose="020B0604030504040204" pitchFamily="34" charset="-120"/>
                <a:ea typeface="微軟正黑體" panose="020B0604030504040204" pitchFamily="34" charset="-120"/>
              </a:rPr>
              <a:t>焦慮</a:t>
            </a:r>
          </a:p>
        </p:txBody>
      </p:sp>
      <p:pic>
        <p:nvPicPr>
          <p:cNvPr id="9" name="圖片 8" descr="一張含有 文字, 向量圖形, 名片 的圖片&#10;&#10;自動產生的描述">
            <a:extLst>
              <a:ext uri="{FF2B5EF4-FFF2-40B4-BE49-F238E27FC236}">
                <a16:creationId xmlns:a16="http://schemas.microsoft.com/office/drawing/2014/main" id="{63AFDC83-BCB3-4407-9227-B0E56B88E9B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22333" y1="22000" x2="22000" y2="25333"/>
                        <a14:foregroundMark x1="66667" y1="18000" x2="61667" y2="21000"/>
                        <a14:foregroundMark x1="84333" y1="39000" x2="82667" y2="44333"/>
                        <a14:foregroundMark x1="84333" y1="66333" x2="79000" y2="69333"/>
                        <a14:foregroundMark x1="18667" y1="55667" x2="26667" y2="52333"/>
                        <a14:foregroundMark x1="25667" y1="65000" x2="29000" y2="75333"/>
                      </a14:backgroundRemoval>
                    </a14:imgEffect>
                  </a14:imgLayer>
                </a14:imgProps>
              </a:ext>
            </a:extLst>
          </a:blip>
          <a:stretch>
            <a:fillRect/>
          </a:stretch>
        </p:blipFill>
        <p:spPr>
          <a:xfrm>
            <a:off x="4342607" y="3264547"/>
            <a:ext cx="2857500" cy="2857500"/>
          </a:xfrm>
          <a:prstGeom prst="rect">
            <a:avLst/>
          </a:prstGeom>
        </p:spPr>
      </p:pic>
      <p:sp>
        <p:nvSpPr>
          <p:cNvPr id="32" name="文字方塊 31">
            <a:extLst>
              <a:ext uri="{FF2B5EF4-FFF2-40B4-BE49-F238E27FC236}">
                <a16:creationId xmlns:a16="http://schemas.microsoft.com/office/drawing/2014/main" id="{70D5CF4C-2997-407D-B2BE-02853C20E085}"/>
              </a:ext>
            </a:extLst>
          </p:cNvPr>
          <p:cNvSpPr txBox="1"/>
          <p:nvPr/>
        </p:nvSpPr>
        <p:spPr>
          <a:xfrm>
            <a:off x="5282651" y="5995884"/>
            <a:ext cx="2162969" cy="461665"/>
          </a:xfrm>
          <a:prstGeom prst="rect">
            <a:avLst/>
          </a:prstGeom>
          <a:noFill/>
        </p:spPr>
        <p:txBody>
          <a:bodyPr wrap="square" rtlCol="0">
            <a:spAutoFit/>
          </a:bodyPr>
          <a:lstStyle/>
          <a:p>
            <a:r>
              <a:rPr lang="zh-TW" altLang="en-US" sz="2400" dirty="0">
                <a:latin typeface="微軟正黑體" panose="020B0604030504040204" pitchFamily="34" charset="-120"/>
                <a:ea typeface="微軟正黑體" panose="020B0604030504040204" pitchFamily="34" charset="-120"/>
              </a:rPr>
              <a:t>煩躁</a:t>
            </a:r>
          </a:p>
        </p:txBody>
      </p:sp>
      <p:pic>
        <p:nvPicPr>
          <p:cNvPr id="34" name="圖片 33" descr="一張含有 個人, 室內 的圖片&#10;&#10;自動產生的描述">
            <a:extLst>
              <a:ext uri="{FF2B5EF4-FFF2-40B4-BE49-F238E27FC236}">
                <a16:creationId xmlns:a16="http://schemas.microsoft.com/office/drawing/2014/main" id="{8D397D38-8ED5-4CFA-A8A6-C546891FC233}"/>
              </a:ext>
            </a:extLst>
          </p:cNvPr>
          <p:cNvPicPr>
            <a:picLocks noChangeAspect="1"/>
          </p:cNvPicPr>
          <p:nvPr/>
        </p:nvPicPr>
        <p:blipFill>
          <a:blip r:embed="rId5"/>
          <a:stretch>
            <a:fillRect/>
          </a:stretch>
        </p:blipFill>
        <p:spPr>
          <a:xfrm>
            <a:off x="7112794" y="731838"/>
            <a:ext cx="4572000" cy="2476500"/>
          </a:xfrm>
          <a:prstGeom prst="rect">
            <a:avLst/>
          </a:prstGeom>
        </p:spPr>
      </p:pic>
      <p:sp>
        <p:nvSpPr>
          <p:cNvPr id="35" name="文字方塊 34">
            <a:extLst>
              <a:ext uri="{FF2B5EF4-FFF2-40B4-BE49-F238E27FC236}">
                <a16:creationId xmlns:a16="http://schemas.microsoft.com/office/drawing/2014/main" id="{69A3B0CE-C722-4860-8499-128C656B780E}"/>
              </a:ext>
            </a:extLst>
          </p:cNvPr>
          <p:cNvSpPr txBox="1"/>
          <p:nvPr/>
        </p:nvSpPr>
        <p:spPr>
          <a:xfrm>
            <a:off x="9052599" y="3373249"/>
            <a:ext cx="2162969" cy="461665"/>
          </a:xfrm>
          <a:prstGeom prst="rect">
            <a:avLst/>
          </a:prstGeom>
          <a:noFill/>
        </p:spPr>
        <p:txBody>
          <a:bodyPr wrap="square" rtlCol="0">
            <a:spAutoFit/>
          </a:bodyPr>
          <a:lstStyle/>
          <a:p>
            <a:r>
              <a:rPr lang="zh-TW" altLang="en-US" sz="2400" dirty="0">
                <a:latin typeface="微軟正黑體" panose="020B0604030504040204" pitchFamily="34" charset="-120"/>
                <a:ea typeface="微軟正黑體" panose="020B0604030504040204" pitchFamily="34" charset="-120"/>
              </a:rPr>
              <a:t>易哭</a:t>
            </a:r>
          </a:p>
        </p:txBody>
      </p:sp>
      <p:pic>
        <p:nvPicPr>
          <p:cNvPr id="37" name="圖片 36" descr="一張含有 室內, 彩色 的圖片&#10;&#10;自動產生的描述">
            <a:extLst>
              <a:ext uri="{FF2B5EF4-FFF2-40B4-BE49-F238E27FC236}">
                <a16:creationId xmlns:a16="http://schemas.microsoft.com/office/drawing/2014/main" id="{DD79823C-0C26-433C-A1C8-97502263CAC7}"/>
              </a:ext>
            </a:extLst>
          </p:cNvPr>
          <p:cNvPicPr>
            <a:picLocks noChangeAspect="1"/>
          </p:cNvPicPr>
          <p:nvPr/>
        </p:nvPicPr>
        <p:blipFill>
          <a:blip r:embed="rId6"/>
          <a:stretch>
            <a:fillRect/>
          </a:stretch>
        </p:blipFill>
        <p:spPr>
          <a:xfrm>
            <a:off x="7659685" y="3981251"/>
            <a:ext cx="4067177" cy="2287787"/>
          </a:xfrm>
          <a:prstGeom prst="rect">
            <a:avLst/>
          </a:prstGeom>
        </p:spPr>
      </p:pic>
      <p:sp>
        <p:nvSpPr>
          <p:cNvPr id="38" name="文字方塊 37">
            <a:extLst>
              <a:ext uri="{FF2B5EF4-FFF2-40B4-BE49-F238E27FC236}">
                <a16:creationId xmlns:a16="http://schemas.microsoft.com/office/drawing/2014/main" id="{680D53C7-C309-4EBB-9AB6-614D4AB7A58E}"/>
              </a:ext>
            </a:extLst>
          </p:cNvPr>
          <p:cNvSpPr txBox="1"/>
          <p:nvPr/>
        </p:nvSpPr>
        <p:spPr>
          <a:xfrm>
            <a:off x="9340454" y="6289698"/>
            <a:ext cx="2162969" cy="461665"/>
          </a:xfrm>
          <a:prstGeom prst="rect">
            <a:avLst/>
          </a:prstGeom>
          <a:noFill/>
        </p:spPr>
        <p:txBody>
          <a:bodyPr wrap="square" rtlCol="0">
            <a:spAutoFit/>
          </a:bodyPr>
          <a:lstStyle/>
          <a:p>
            <a:r>
              <a:rPr lang="zh-TW" altLang="en-US" sz="2400" dirty="0">
                <a:latin typeface="微軟正黑體" panose="020B0604030504040204" pitchFamily="34" charset="-120"/>
                <a:ea typeface="微軟正黑體" panose="020B0604030504040204" pitchFamily="34" charset="-120"/>
              </a:rPr>
              <a:t>憤怒</a:t>
            </a:r>
          </a:p>
        </p:txBody>
      </p:sp>
    </p:spTree>
    <p:extLst>
      <p:ext uri="{BB962C8B-B14F-4D97-AF65-F5344CB8AC3E}">
        <p14:creationId xmlns:p14="http://schemas.microsoft.com/office/powerpoint/2010/main" val="30291485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DB4298B-514D-4087-BFCF-5E0B7C9A9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04250D78-05C1-41CC-8744-FF361296252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11" name="Freeform 5">
              <a:extLst>
                <a:ext uri="{FF2B5EF4-FFF2-40B4-BE49-F238E27FC236}">
                  <a16:creationId xmlns:a16="http://schemas.microsoft.com/office/drawing/2014/main" id="{488B658F-163C-450C-B32C-2385E374B2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accent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2" name="Freeform 6">
              <a:extLst>
                <a:ext uri="{FF2B5EF4-FFF2-40B4-BE49-F238E27FC236}">
                  <a16:creationId xmlns:a16="http://schemas.microsoft.com/office/drawing/2014/main" id="{5AE85F6C-45F9-4F00-8AA8-52BD510596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accent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 name="Freeform 7">
              <a:extLst>
                <a:ext uri="{FF2B5EF4-FFF2-40B4-BE49-F238E27FC236}">
                  <a16:creationId xmlns:a16="http://schemas.microsoft.com/office/drawing/2014/main" id="{4B0E90C3-F098-46CE-B1D9-44EDE9C6E3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accent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 name="Freeform 8">
              <a:extLst>
                <a:ext uri="{FF2B5EF4-FFF2-40B4-BE49-F238E27FC236}">
                  <a16:creationId xmlns:a16="http://schemas.microsoft.com/office/drawing/2014/main" id="{FFF59D4E-9109-4D0A-8064-9C534CCFB9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accent1">
                  <a:alpha val="18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5" name="Freeform 9">
              <a:extLst>
                <a:ext uri="{FF2B5EF4-FFF2-40B4-BE49-F238E27FC236}">
                  <a16:creationId xmlns:a16="http://schemas.microsoft.com/office/drawing/2014/main" id="{94B8AAA4-1840-48B9-A1E7-8CE75F8732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accent1">
                  <a:alpha val="18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6" name="Freeform 10">
              <a:extLst>
                <a:ext uri="{FF2B5EF4-FFF2-40B4-BE49-F238E27FC236}">
                  <a16:creationId xmlns:a16="http://schemas.microsoft.com/office/drawing/2014/main" id="{5A87B14D-183F-429F-849A-A6DC957B0B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accent1">
                  <a:alpha val="18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7" name="Freeform 11">
              <a:extLst>
                <a:ext uri="{FF2B5EF4-FFF2-40B4-BE49-F238E27FC236}">
                  <a16:creationId xmlns:a16="http://schemas.microsoft.com/office/drawing/2014/main" id="{1C261938-CF78-4843-9295-A20FD1591D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accent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8" name="Freeform 12">
              <a:extLst>
                <a:ext uri="{FF2B5EF4-FFF2-40B4-BE49-F238E27FC236}">
                  <a16:creationId xmlns:a16="http://schemas.microsoft.com/office/drawing/2014/main" id="{70557A9F-9800-4BDA-8EA5-312FBB056F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accent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 name="Freeform 13">
              <a:extLst>
                <a:ext uri="{FF2B5EF4-FFF2-40B4-BE49-F238E27FC236}">
                  <a16:creationId xmlns:a16="http://schemas.microsoft.com/office/drawing/2014/main" id="{55443555-50A7-490F-A7BD-C3761876BE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accent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 name="Freeform 14">
              <a:extLst>
                <a:ext uri="{FF2B5EF4-FFF2-40B4-BE49-F238E27FC236}">
                  <a16:creationId xmlns:a16="http://schemas.microsoft.com/office/drawing/2014/main" id="{0E25D709-0236-44C4-9AD0-23C27FFB64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accent1">
                  <a:alpha val="13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1" name="Freeform 15">
              <a:extLst>
                <a:ext uri="{FF2B5EF4-FFF2-40B4-BE49-F238E27FC236}">
                  <a16:creationId xmlns:a16="http://schemas.microsoft.com/office/drawing/2014/main" id="{52D3488E-C376-4058-9B14-3E67ECCF40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accent1">
                  <a:alpha val="12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2" name="Freeform 16">
              <a:extLst>
                <a:ext uri="{FF2B5EF4-FFF2-40B4-BE49-F238E27FC236}">
                  <a16:creationId xmlns:a16="http://schemas.microsoft.com/office/drawing/2014/main" id="{29C0577D-AE94-4E3E-AFE9-87D6F505C6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accent1">
                  <a:alpha val="13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3" name="Freeform 17">
              <a:extLst>
                <a:ext uri="{FF2B5EF4-FFF2-40B4-BE49-F238E27FC236}">
                  <a16:creationId xmlns:a16="http://schemas.microsoft.com/office/drawing/2014/main" id="{628A3D14-A3AE-415B-81C0-10DABBD63C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accent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18">
              <a:extLst>
                <a:ext uri="{FF2B5EF4-FFF2-40B4-BE49-F238E27FC236}">
                  <a16:creationId xmlns:a16="http://schemas.microsoft.com/office/drawing/2014/main" id="{07722035-1059-41F4-801E-F6C3F43831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accent1">
                  <a:alpha val="12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 name="Freeform 19">
              <a:extLst>
                <a:ext uri="{FF2B5EF4-FFF2-40B4-BE49-F238E27FC236}">
                  <a16:creationId xmlns:a16="http://schemas.microsoft.com/office/drawing/2014/main" id="{98275878-64ED-413C-B1B9-654EE17C5D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accent1">
                  <a:alpha val="8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 name="Freeform 20">
              <a:extLst>
                <a:ext uri="{FF2B5EF4-FFF2-40B4-BE49-F238E27FC236}">
                  <a16:creationId xmlns:a16="http://schemas.microsoft.com/office/drawing/2014/main" id="{6BE90BD7-1A14-43A3-8CD4-8D181EE630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accent1">
                  <a:alpha val="12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7" name="Freeform 21">
              <a:extLst>
                <a:ext uri="{FF2B5EF4-FFF2-40B4-BE49-F238E27FC236}">
                  <a16:creationId xmlns:a16="http://schemas.microsoft.com/office/drawing/2014/main" id="{8609B6EC-0BA4-4C45-B9CA-311B34B83A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accent1">
                  <a:alpha val="12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28" name="Freeform 22">
              <a:extLst>
                <a:ext uri="{FF2B5EF4-FFF2-40B4-BE49-F238E27FC236}">
                  <a16:creationId xmlns:a16="http://schemas.microsoft.com/office/drawing/2014/main" id="{BA3962A2-D76B-4346-9535-356648073A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accent1">
                  <a:alpha val="11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9" name="Freeform 23">
              <a:extLst>
                <a:ext uri="{FF2B5EF4-FFF2-40B4-BE49-F238E27FC236}">
                  <a16:creationId xmlns:a16="http://schemas.microsoft.com/office/drawing/2014/main" id="{28CBAD67-783A-4EFF-852A-40CD9D58C3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accent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0" name="Freeform 24">
              <a:extLst>
                <a:ext uri="{FF2B5EF4-FFF2-40B4-BE49-F238E27FC236}">
                  <a16:creationId xmlns:a16="http://schemas.microsoft.com/office/drawing/2014/main" id="{780BC275-9329-40AA-849F-7B258245EE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accent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1" name="Freeform 25">
              <a:extLst>
                <a:ext uri="{FF2B5EF4-FFF2-40B4-BE49-F238E27FC236}">
                  <a16:creationId xmlns:a16="http://schemas.microsoft.com/office/drawing/2014/main" id="{55DA4B63-E5E4-49C5-BC03-E5A312146F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accent1">
                  <a:alpha val="8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2" name="標題 1">
            <a:extLst>
              <a:ext uri="{FF2B5EF4-FFF2-40B4-BE49-F238E27FC236}">
                <a16:creationId xmlns:a16="http://schemas.microsoft.com/office/drawing/2014/main" id="{3F5B9039-7DD2-41C2-8D02-735CABE1EBC8}"/>
              </a:ext>
            </a:extLst>
          </p:cNvPr>
          <p:cNvSpPr>
            <a:spLocks noGrp="1"/>
          </p:cNvSpPr>
          <p:nvPr>
            <p:ph type="title"/>
          </p:nvPr>
        </p:nvSpPr>
        <p:spPr>
          <a:xfrm>
            <a:off x="4067177" y="630936"/>
            <a:ext cx="6677553" cy="1353310"/>
          </a:xfrm>
        </p:spPr>
        <p:txBody>
          <a:bodyPr anchor="b">
            <a:normAutofit/>
          </a:bodyPr>
          <a:lstStyle/>
          <a:p>
            <a:pPr algn="l"/>
            <a:r>
              <a:rPr lang="zh-TW" altLang="en-US" sz="3600" dirty="0">
                <a:solidFill>
                  <a:schemeClr val="tx1"/>
                </a:solidFill>
                <a:latin typeface="微軟正黑體" panose="020B0604030504040204" pitchFamily="34" charset="-120"/>
                <a:ea typeface="微軟正黑體" panose="020B0604030504040204" pitchFamily="34" charset="-120"/>
              </a:rPr>
              <a:t>行為</a:t>
            </a:r>
            <a:r>
              <a:rPr lang="en-US" altLang="zh-TW" sz="3600" dirty="0">
                <a:solidFill>
                  <a:schemeClr val="tx1"/>
                </a:solidFill>
                <a:latin typeface="Comic Sans MS" panose="030F0702030302020204" pitchFamily="66" charset="0"/>
              </a:rPr>
              <a:t>Behavior</a:t>
            </a:r>
            <a:endParaRPr lang="zh-TW" altLang="en-US" sz="3600" dirty="0">
              <a:solidFill>
                <a:schemeClr val="tx1"/>
              </a:solidFill>
              <a:latin typeface="Comic Sans MS" panose="030F0702030302020204" pitchFamily="66" charset="0"/>
            </a:endParaRPr>
          </a:p>
        </p:txBody>
      </p:sp>
      <p:pic>
        <p:nvPicPr>
          <p:cNvPr id="5" name="圖片 4" descr="一張含有 玩具, 布偶 的圖片&#10;&#10;自動產生的描述">
            <a:extLst>
              <a:ext uri="{FF2B5EF4-FFF2-40B4-BE49-F238E27FC236}">
                <a16:creationId xmlns:a16="http://schemas.microsoft.com/office/drawing/2014/main" id="{B4D7F2AC-3A21-4ADE-B78A-39579E571B13}"/>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6656" b="99834" l="9524" r="96388">
                        <a14:foregroundMark x1="45320" y1="6656" x2="55337" y2="9484"/>
                        <a14:foregroundMark x1="23810" y1="69384" x2="23974" y2="92346"/>
                        <a14:foregroundMark x1="20197" y1="70050" x2="27422" y2="69884"/>
                        <a14:foregroundMark x1="30870" y1="50915" x2="32020" y2="55241"/>
                        <a14:foregroundMark x1="32184" y1="52745" x2="39080" y2="50749"/>
                        <a14:foregroundMark x1="71100" y1="74709" x2="86371" y2="77537"/>
                        <a14:foregroundMark x1="40066" y1="81864" x2="52053" y2="81697"/>
                        <a14:foregroundMark x1="52053" y1="81697" x2="67488" y2="82030"/>
                        <a14:foregroundMark x1="24795" y1="90017" x2="47291" y2="90017"/>
                        <a14:foregroundMark x1="16585" y1="84526" x2="46141" y2="84359"/>
                        <a14:foregroundMark x1="28407" y1="70050" x2="32184" y2="74210"/>
                        <a14:foregroundMark x1="15599" y1="76373" x2="11494" y2="96839"/>
                        <a14:foregroundMark x1="11494" y1="96839" x2="92447" y2="93677"/>
                        <a14:foregroundMark x1="92447" y1="93677" x2="81281" y2="82862"/>
                        <a14:foregroundMark x1="81281" y1="82862" x2="32348" y2="77205"/>
                        <a14:foregroundMark x1="32348" y1="77205" x2="20197" y2="82862"/>
                        <a14:foregroundMark x1="20197" y1="82862" x2="38916" y2="94343"/>
                        <a14:foregroundMark x1="38916" y1="94343" x2="82102" y2="93677"/>
                        <a14:foregroundMark x1="82102" y1="93677" x2="59934" y2="85191"/>
                        <a14:foregroundMark x1="59934" y1="85191" x2="69622" y2="92013"/>
                        <a14:foregroundMark x1="69622" y1="92013" x2="72085" y2="90017"/>
                        <a14:foregroundMark x1="48933" y1="76539" x2="75698" y2="77870"/>
                        <a14:foregroundMark x1="75698" y1="77870" x2="87028" y2="92346"/>
                        <a14:foregroundMark x1="87028" y1="92346" x2="88177" y2="95507"/>
                        <a14:foregroundMark x1="80296" y1="78369" x2="88342" y2="91348"/>
                        <a14:foregroundMark x1="88342" y1="91348" x2="88506" y2="92679"/>
                        <a14:foregroundMark x1="88670" y1="79035" x2="91626" y2="95507"/>
                        <a14:foregroundMark x1="91626" y1="95507" x2="91626" y2="95507"/>
                        <a14:foregroundMark x1="62562" y1="97338" x2="92611" y2="97338"/>
                        <a14:foregroundMark x1="94745" y1="96506" x2="96388" y2="99834"/>
                        <a14:foregroundMark x1="33498" y1="88020" x2="48112" y2="79035"/>
                        <a14:foregroundMark x1="17570" y1="73378" x2="24631" y2="71048"/>
                        <a14:foregroundMark x1="30378" y1="84193" x2="49754" y2="76539"/>
                        <a14:foregroundMark x1="30870" y1="88186" x2="37274" y2="83361"/>
                        <a14:foregroundMark x1="18227" y1="72546" x2="23153" y2="69052"/>
                        <a14:foregroundMark x1="30049" y1="52579" x2="30706" y2="55075"/>
                        <a14:foregroundMark x1="30378" y1="51082" x2="32020" y2="53078"/>
                        <a14:foregroundMark x1="30378" y1="49418" x2="27586" y2="55075"/>
                      </a14:backgroundRemoval>
                    </a14:imgEffect>
                  </a14:imgLayer>
                </a14:imgProps>
              </a:ext>
            </a:extLst>
          </a:blip>
          <a:stretch>
            <a:fillRect/>
          </a:stretch>
        </p:blipFill>
        <p:spPr>
          <a:xfrm>
            <a:off x="790402" y="1608931"/>
            <a:ext cx="2849025" cy="2811599"/>
          </a:xfrm>
          <a:prstGeom prst="rect">
            <a:avLst/>
          </a:prstGeom>
        </p:spPr>
      </p:pic>
      <p:sp>
        <p:nvSpPr>
          <p:cNvPr id="6" name="文字方塊 5">
            <a:extLst>
              <a:ext uri="{FF2B5EF4-FFF2-40B4-BE49-F238E27FC236}">
                <a16:creationId xmlns:a16="http://schemas.microsoft.com/office/drawing/2014/main" id="{AAD07F7F-C575-4694-AFCB-3C70C3640FCE}"/>
              </a:ext>
            </a:extLst>
          </p:cNvPr>
          <p:cNvSpPr txBox="1"/>
          <p:nvPr/>
        </p:nvSpPr>
        <p:spPr>
          <a:xfrm>
            <a:off x="1552706" y="4586436"/>
            <a:ext cx="2054094" cy="461665"/>
          </a:xfrm>
          <a:prstGeom prst="rect">
            <a:avLst/>
          </a:prstGeom>
          <a:noFill/>
        </p:spPr>
        <p:txBody>
          <a:bodyPr wrap="square" rtlCol="0">
            <a:spAutoFit/>
          </a:bodyPr>
          <a:lstStyle/>
          <a:p>
            <a:r>
              <a:rPr lang="zh-TW" altLang="en-US" sz="2400" dirty="0">
                <a:latin typeface="微軟正黑體" panose="020B0604030504040204" pitchFamily="34" charset="-120"/>
                <a:ea typeface="微軟正黑體" panose="020B0604030504040204" pitchFamily="34" charset="-120"/>
              </a:rPr>
              <a:t>食慾不振</a:t>
            </a:r>
          </a:p>
        </p:txBody>
      </p:sp>
      <p:pic>
        <p:nvPicPr>
          <p:cNvPr id="9" name="圖片 8" descr="一張含有 套裝 的圖片&#10;&#10;自動產生的描述">
            <a:extLst>
              <a:ext uri="{FF2B5EF4-FFF2-40B4-BE49-F238E27FC236}">
                <a16:creationId xmlns:a16="http://schemas.microsoft.com/office/drawing/2014/main" id="{2200CA08-8168-43DD-A5FB-47A0A68BB5C7}"/>
              </a:ext>
            </a:extLst>
          </p:cNvPr>
          <p:cNvPicPr>
            <a:picLocks noChangeAspect="1"/>
          </p:cNvPicPr>
          <p:nvPr/>
        </p:nvPicPr>
        <p:blipFill>
          <a:blip r:embed="rId4"/>
          <a:stretch>
            <a:fillRect/>
          </a:stretch>
        </p:blipFill>
        <p:spPr>
          <a:xfrm>
            <a:off x="6438109" y="2793787"/>
            <a:ext cx="2601911" cy="3798410"/>
          </a:xfrm>
          <a:prstGeom prst="rect">
            <a:avLst/>
          </a:prstGeom>
        </p:spPr>
      </p:pic>
      <p:sp>
        <p:nvSpPr>
          <p:cNvPr id="32" name="文字方塊 31">
            <a:extLst>
              <a:ext uri="{FF2B5EF4-FFF2-40B4-BE49-F238E27FC236}">
                <a16:creationId xmlns:a16="http://schemas.microsoft.com/office/drawing/2014/main" id="{9B983D43-EF01-40C0-ABDC-4B45784A2040}"/>
              </a:ext>
            </a:extLst>
          </p:cNvPr>
          <p:cNvSpPr txBox="1"/>
          <p:nvPr/>
        </p:nvSpPr>
        <p:spPr>
          <a:xfrm>
            <a:off x="5064191" y="6016625"/>
            <a:ext cx="2054094" cy="461665"/>
          </a:xfrm>
          <a:prstGeom prst="rect">
            <a:avLst/>
          </a:prstGeom>
          <a:noFill/>
        </p:spPr>
        <p:txBody>
          <a:bodyPr wrap="square" rtlCol="0">
            <a:spAutoFit/>
          </a:bodyPr>
          <a:lstStyle/>
          <a:p>
            <a:r>
              <a:rPr lang="zh-TW" altLang="en-US" sz="2400" dirty="0">
                <a:latin typeface="微軟正黑體" panose="020B0604030504040204" pitchFamily="34" charset="-120"/>
                <a:ea typeface="微軟正黑體" panose="020B0604030504040204" pitchFamily="34" charset="-120"/>
              </a:rPr>
              <a:t>坐立不安</a:t>
            </a:r>
          </a:p>
        </p:txBody>
      </p:sp>
      <p:pic>
        <p:nvPicPr>
          <p:cNvPr id="34" name="圖片 33">
            <a:extLst>
              <a:ext uri="{FF2B5EF4-FFF2-40B4-BE49-F238E27FC236}">
                <a16:creationId xmlns:a16="http://schemas.microsoft.com/office/drawing/2014/main" id="{1FA394E8-3850-4E4B-A174-3E1AC883C9A0}"/>
              </a:ext>
            </a:extLst>
          </p:cNvPr>
          <p:cNvPicPr>
            <a:picLocks noChangeAspect="1"/>
          </p:cNvPicPr>
          <p:nvPr/>
        </p:nvPicPr>
        <p:blipFill>
          <a:blip r:embed="rId5"/>
          <a:stretch>
            <a:fillRect/>
          </a:stretch>
        </p:blipFill>
        <p:spPr>
          <a:xfrm>
            <a:off x="3945783" y="2063415"/>
            <a:ext cx="3216224" cy="2060215"/>
          </a:xfrm>
          <a:prstGeom prst="rect">
            <a:avLst/>
          </a:prstGeom>
        </p:spPr>
      </p:pic>
      <p:sp>
        <p:nvSpPr>
          <p:cNvPr id="35" name="文字方塊 34">
            <a:extLst>
              <a:ext uri="{FF2B5EF4-FFF2-40B4-BE49-F238E27FC236}">
                <a16:creationId xmlns:a16="http://schemas.microsoft.com/office/drawing/2014/main" id="{9A7F0699-DCB6-432F-A93A-6825687F31F5}"/>
              </a:ext>
            </a:extLst>
          </p:cNvPr>
          <p:cNvSpPr txBox="1"/>
          <p:nvPr/>
        </p:nvSpPr>
        <p:spPr>
          <a:xfrm>
            <a:off x="4808539" y="4202799"/>
            <a:ext cx="2054094" cy="461665"/>
          </a:xfrm>
          <a:prstGeom prst="rect">
            <a:avLst/>
          </a:prstGeom>
          <a:noFill/>
        </p:spPr>
        <p:txBody>
          <a:bodyPr wrap="square" rtlCol="0">
            <a:spAutoFit/>
          </a:bodyPr>
          <a:lstStyle/>
          <a:p>
            <a:r>
              <a:rPr lang="zh-TW" altLang="en-US" sz="2400" dirty="0">
                <a:latin typeface="微軟正黑體" panose="020B0604030504040204" pitchFamily="34" charset="-120"/>
                <a:ea typeface="微軟正黑體" panose="020B0604030504040204" pitchFamily="34" charset="-120"/>
              </a:rPr>
              <a:t>社交退縮</a:t>
            </a:r>
          </a:p>
        </p:txBody>
      </p:sp>
      <p:pic>
        <p:nvPicPr>
          <p:cNvPr id="37" name="圖片 36" descr="一張含有 靠近 的圖片&#10;&#10;自動產生的描述">
            <a:extLst>
              <a:ext uri="{FF2B5EF4-FFF2-40B4-BE49-F238E27FC236}">
                <a16:creationId xmlns:a16="http://schemas.microsoft.com/office/drawing/2014/main" id="{D483BE39-47E5-4242-B1C2-E7BFB2D42CBC}"/>
              </a:ext>
            </a:extLst>
          </p:cNvPr>
          <p:cNvPicPr>
            <a:picLocks noChangeAspect="1"/>
          </p:cNvPicPr>
          <p:nvPr/>
        </p:nvPicPr>
        <p:blipFill rotWithShape="1">
          <a:blip r:embed="rId6"/>
          <a:srcRect l="14884"/>
          <a:stretch/>
        </p:blipFill>
        <p:spPr>
          <a:xfrm>
            <a:off x="8642555" y="522543"/>
            <a:ext cx="3287507" cy="3127461"/>
          </a:xfrm>
          <a:prstGeom prst="rect">
            <a:avLst/>
          </a:prstGeom>
        </p:spPr>
      </p:pic>
      <p:sp>
        <p:nvSpPr>
          <p:cNvPr id="38" name="文字方塊 37">
            <a:extLst>
              <a:ext uri="{FF2B5EF4-FFF2-40B4-BE49-F238E27FC236}">
                <a16:creationId xmlns:a16="http://schemas.microsoft.com/office/drawing/2014/main" id="{89A5290C-513A-4067-9DB6-80C8A473EAD7}"/>
              </a:ext>
            </a:extLst>
          </p:cNvPr>
          <p:cNvSpPr txBox="1"/>
          <p:nvPr/>
        </p:nvSpPr>
        <p:spPr>
          <a:xfrm>
            <a:off x="9711537" y="3823942"/>
            <a:ext cx="2054094" cy="461665"/>
          </a:xfrm>
          <a:prstGeom prst="rect">
            <a:avLst/>
          </a:prstGeom>
          <a:noFill/>
        </p:spPr>
        <p:txBody>
          <a:bodyPr wrap="square" rtlCol="0">
            <a:spAutoFit/>
          </a:bodyPr>
          <a:lstStyle/>
          <a:p>
            <a:r>
              <a:rPr lang="zh-TW" altLang="en-US" sz="2400" dirty="0">
                <a:latin typeface="微軟正黑體" panose="020B0604030504040204" pitchFamily="34" charset="-120"/>
                <a:ea typeface="微軟正黑體" panose="020B0604030504040204" pitchFamily="34" charset="-120"/>
              </a:rPr>
              <a:t>自我傷害</a:t>
            </a:r>
          </a:p>
        </p:txBody>
      </p:sp>
    </p:spTree>
    <p:extLst>
      <p:ext uri="{BB962C8B-B14F-4D97-AF65-F5344CB8AC3E}">
        <p14:creationId xmlns:p14="http://schemas.microsoft.com/office/powerpoint/2010/main" val="1877129631"/>
      </p:ext>
    </p:extLst>
  </p:cSld>
  <p:clrMapOvr>
    <a:masterClrMapping/>
  </p:clrMapOvr>
</p:sld>
</file>

<file path=ppt/theme/theme1.xml><?xml version="1.0" encoding="utf-8"?>
<a:theme xmlns:a="http://schemas.openxmlformats.org/drawingml/2006/main" name="地圖集">
  <a:themeElements>
    <a:clrScheme name="Atlas">
      <a:dk1>
        <a:sysClr val="windowText" lastClr="000000"/>
      </a:dk1>
      <a:lt1>
        <a:sysClr val="window" lastClr="FFFFFF"/>
      </a:lt1>
      <a:dk2>
        <a:srgbClr val="454545"/>
      </a:dk2>
      <a:lt2>
        <a:srgbClr val="E0E0E0"/>
      </a:lt2>
      <a:accent1>
        <a:srgbClr val="F81B02"/>
      </a:accent1>
      <a:accent2>
        <a:srgbClr val="FC7715"/>
      </a:accent2>
      <a:accent3>
        <a:srgbClr val="AFBF41"/>
      </a:accent3>
      <a:accent4>
        <a:srgbClr val="50C49F"/>
      </a:accent4>
      <a:accent5>
        <a:srgbClr val="3B95C4"/>
      </a:accent5>
      <a:accent6>
        <a:srgbClr val="B560D4"/>
      </a:accent6>
      <a:hlink>
        <a:srgbClr val="FC5A1A"/>
      </a:hlink>
      <a:folHlink>
        <a:srgbClr val="B49E74"/>
      </a:folHlink>
    </a:clrScheme>
    <a:fontScheme name="Atlas">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tlas">
      <a:fillStyleLst>
        <a:solidFill>
          <a:schemeClr val="phClr"/>
        </a:solidFill>
        <a:gradFill rotWithShape="1">
          <a:gsLst>
            <a:gs pos="0">
              <a:schemeClr val="phClr">
                <a:tint val="62000"/>
                <a:alpha val="60000"/>
                <a:satMod val="109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4000"/>
                <a:satMod val="130000"/>
                <a:lumMod val="92000"/>
              </a:schemeClr>
            </a:gs>
            <a:gs pos="100000">
              <a:schemeClr val="phClr">
                <a:shade val="76000"/>
                <a:satMod val="130000"/>
                <a:lumMod val="88000"/>
              </a:schemeClr>
            </a:gs>
          </a:gsLst>
          <a:lin ang="5400000" scaled="0"/>
        </a:gradFill>
      </a:fillStyleLst>
      <a:lnStyleLst>
        <a:ln w="9525" cap="flat" cmpd="sng" algn="ctr">
          <a:solidFill>
            <a:schemeClr val="phClr">
              <a:shade val="90000"/>
            </a:schemeClr>
          </a:solidFill>
          <a:prstDash val="solid"/>
        </a:ln>
        <a:ln w="15875" cap="flat" cmpd="sng" algn="ctr">
          <a:solidFill>
            <a:schemeClr val="phClr">
              <a:shade val="90000"/>
            </a:scheme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38100" dist="25400" dir="5400000" rotWithShape="0">
              <a:srgbClr val="000000">
                <a:alpha val="75000"/>
              </a:srgbClr>
            </a:outerShdw>
          </a:effectLst>
          <a:scene3d>
            <a:camera prst="orthographicFront">
              <a:rot lat="0" lon="0" rev="0"/>
            </a:camera>
            <a:lightRig rig="threePt" dir="tl"/>
          </a:scene3d>
          <a:sp3d>
            <a:bevelT w="0" h="0"/>
          </a:sp3d>
        </a:effectStyle>
      </a:effectStyleLst>
      <a:bgFillStyleLst>
        <a:solidFill>
          <a:schemeClr val="phClr"/>
        </a:solidFill>
        <a:solidFill>
          <a:schemeClr val="phClr"/>
        </a:solidFill>
        <a:gradFill rotWithShape="1">
          <a:gsLst>
            <a:gs pos="10000">
              <a:schemeClr val="phClr">
                <a:tint val="94000"/>
                <a:lumMod val="116000"/>
              </a:schemeClr>
            </a:gs>
            <a:gs pos="100000">
              <a:schemeClr val="phClr">
                <a:tint val="98000"/>
                <a:shade val="86000"/>
                <a:satMod val="90000"/>
                <a:lumMod val="88000"/>
              </a:schemeClr>
            </a:gs>
          </a:gsLst>
          <a:path path="circle">
            <a:fillToRect l="50000" t="15000" r="50000" b="169000"/>
          </a:path>
        </a:gradFill>
      </a:bgFillStyleLst>
    </a:fmtScheme>
  </a:themeElements>
  <a:objectDefaults/>
  <a:extraClrSchemeLst/>
  <a:extLst>
    <a:ext uri="{05A4C25C-085E-4340-85A3-A5531E510DB2}">
      <thm15:themeFamily xmlns:thm15="http://schemas.microsoft.com/office/thememl/2012/main" name="Atlas" id="{5156B0E4-0EB1-49FE-A26B-15F6F698AEC6}" vid="{508F7963-D0B5-43F7-BB2C-FCE3009C08EC}"/>
    </a:ext>
  </a:extLst>
</a:theme>
</file>

<file path=docProps/app.xml><?xml version="1.0" encoding="utf-8"?>
<Properties xmlns="http://schemas.openxmlformats.org/officeDocument/2006/extended-properties" xmlns:vt="http://schemas.openxmlformats.org/officeDocument/2006/docPropsVTypes">
  <Template>TM16401371[[fn=地圖集]]</Template>
  <TotalTime>328</TotalTime>
  <Words>485</Words>
  <Application>Microsoft Office PowerPoint</Application>
  <PresentationFormat>寬螢幕</PresentationFormat>
  <Paragraphs>105</Paragraphs>
  <Slides>32</Slides>
  <Notes>0</Notes>
  <HiddenSlides>0</HiddenSlides>
  <MMClips>0</MMClips>
  <ScaleCrop>false</ScaleCrop>
  <HeadingPairs>
    <vt:vector size="6" baseType="variant">
      <vt:variant>
        <vt:lpstr>使用字型</vt:lpstr>
      </vt:variant>
      <vt:variant>
        <vt:i4>6</vt:i4>
      </vt:variant>
      <vt:variant>
        <vt:lpstr>佈景主題</vt:lpstr>
      </vt:variant>
      <vt:variant>
        <vt:i4>1</vt:i4>
      </vt:variant>
      <vt:variant>
        <vt:lpstr>投影片標題</vt:lpstr>
      </vt:variant>
      <vt:variant>
        <vt:i4>32</vt:i4>
      </vt:variant>
    </vt:vector>
  </HeadingPairs>
  <TitlesOfParts>
    <vt:vector size="39" baseType="lpstr">
      <vt:lpstr>Microsoft JhengHei</vt:lpstr>
      <vt:lpstr>Microsoft JhengHei</vt:lpstr>
      <vt:lpstr>Calibri Light</vt:lpstr>
      <vt:lpstr>Comic Sans MS</vt:lpstr>
      <vt:lpstr>Rockwell</vt:lpstr>
      <vt:lpstr>Wingdings</vt:lpstr>
      <vt:lpstr>地圖集</vt:lpstr>
      <vt:lpstr>Pressure/Stress</vt:lpstr>
      <vt:lpstr>What is pressure? What is stress?</vt:lpstr>
      <vt:lpstr>Pressure/Stress=壓力</vt:lpstr>
      <vt:lpstr>學生壓力的來源</vt:lpstr>
      <vt:lpstr>壓力 ｘ 身體</vt:lpstr>
      <vt:lpstr>身體 Body</vt:lpstr>
      <vt:lpstr>認知Cognition</vt:lpstr>
      <vt:lpstr>情緒Emotion</vt:lpstr>
      <vt:lpstr>行為Behavior</vt:lpstr>
      <vt:lpstr>How to deal with it?</vt:lpstr>
      <vt:lpstr>找、做、解</vt:lpstr>
      <vt:lpstr>改變心法</vt:lpstr>
      <vt:lpstr>好習慣養成</vt:lpstr>
      <vt:lpstr>PowerPoint 簡報</vt:lpstr>
      <vt:lpstr>壓力支援網</vt:lpstr>
      <vt:lpstr>良好生活習慣</vt:lpstr>
      <vt:lpstr>Hobby</vt:lpstr>
      <vt:lpstr>Listen to music or Sing</vt:lpstr>
      <vt:lpstr>Exercise</vt:lpstr>
      <vt:lpstr>Read books</vt:lpstr>
      <vt:lpstr>Play board games</vt:lpstr>
      <vt:lpstr>Draw</vt:lpstr>
      <vt:lpstr>Take care of pets</vt:lpstr>
      <vt:lpstr>Play piano</vt:lpstr>
      <vt:lpstr>Meditation</vt:lpstr>
      <vt:lpstr>Zentangle/ Zen painting</vt:lpstr>
      <vt:lpstr>Hiking </vt:lpstr>
      <vt:lpstr>Meditation </vt:lpstr>
      <vt:lpstr>Eating </vt:lpstr>
      <vt:lpstr>Zentangle </vt:lpstr>
      <vt:lpstr>What about yours?</vt:lpstr>
      <vt:lpstr>1. 進入Google 表單完成指派作業。 －壓力檢測量表 －回答問題  2. 下次上課：6/2(三)14:10-14:50，記得用open ID登入Teams。  3. 下次上課請準備一張A4白紙、鉛筆、橡皮擦和一枝黑筆。</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Pressure</dc:title>
  <dc:creator>peiyulin0429</dc:creator>
  <cp:lastModifiedBy>peiyulin0429</cp:lastModifiedBy>
  <cp:revision>56</cp:revision>
  <dcterms:created xsi:type="dcterms:W3CDTF">2021-05-31T00:23:32Z</dcterms:created>
  <dcterms:modified xsi:type="dcterms:W3CDTF">2021-05-31T07:59:52Z</dcterms:modified>
</cp:coreProperties>
</file>