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60" r:id="rId2"/>
  </p:sldMasterIdLst>
  <p:notesMasterIdLst>
    <p:notesMasterId r:id="rId6"/>
  </p:notesMasterIdLst>
  <p:sldIdLst>
    <p:sldId id="256" r:id="rId3"/>
    <p:sldId id="258" r:id="rId4"/>
    <p:sldId id="259" r:id="rId5"/>
  </p:sldIdLst>
  <p:sldSz cx="9906000" cy="6858000" type="A4"/>
  <p:notesSz cx="6858000" cy="9144000"/>
  <p:embeddedFontLst>
    <p:embeddedFont>
      <p:font typeface="Microsoft JhengHei" panose="020B0604030504040204" pitchFamily="34" charset="-120"/>
      <p:regular r:id="rId7"/>
      <p:bold r:id="rId8"/>
    </p:embeddedFont>
    <p:embeddedFont>
      <p:font typeface="Asap" panose="02020500000000000000" charset="0"/>
      <p:regular r:id="rId9"/>
      <p:bold r:id="rId10"/>
      <p:italic r:id="rId11"/>
      <p:boldItalic r:id="rId12"/>
    </p:embeddedFont>
    <p:embeddedFont>
      <p:font typeface="Bebas Neue" panose="020B0606020202050201" pitchFamily="34" charset="0"/>
      <p:regular r:id="rId13"/>
    </p:embeddedFont>
    <p:embeddedFont>
      <p:font typeface="Calibri" panose="020F0502020204030204" pitchFamily="34" charset="0"/>
      <p:regular r:id="rId14"/>
      <p:bold r:id="rId15"/>
      <p:italic r:id="rId16"/>
      <p:boldItalic r:id="rId17"/>
    </p:embeddedFont>
    <p:embeddedFont>
      <p:font typeface="Krub Medium" panose="00000600000000000000" pitchFamily="2" charset="-34"/>
      <p:regular r:id="rId18"/>
      <p:italic r:id="rId19"/>
    </p:embeddedFont>
    <p:embeddedFont>
      <p:font typeface="Nunito Light" pitchFamily="2" charset="0"/>
      <p:regular r:id="rId20"/>
      <p:italic r:id="rId21"/>
    </p:embeddedFont>
    <p:embeddedFont>
      <p:font typeface="Playfair Display" panose="00000500000000000000" pitchFamily="2" charset="0"/>
      <p:regular r:id="rId22"/>
      <p:bold r:id="rId23"/>
      <p:italic r:id="rId24"/>
      <p:boldItalic r:id="rId25"/>
    </p:embeddedFont>
    <p:embeddedFont>
      <p:font typeface="Playfair Display ExtraBold" panose="02020500000000000000" charset="0"/>
      <p:bold r:id="rId26"/>
      <p:boldItalic r:id="rId27"/>
    </p:embeddedFont>
    <p:embeddedFont>
      <p:font typeface="PT Sans" panose="020B0503020203020204" pitchFamily="34" charset="0"/>
      <p:regular r:id="rId28"/>
      <p:bold r:id="rId29"/>
      <p:italic r:id="rId30"/>
      <p:boldItalic r:id="rId3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2" roundtripDataSignature="AMtx7mj3Zemckh3M8mGKRTLBSuwG8UOxRw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78E4799-C750-4C63-AF12-41FEE0864E5F}">
  <a:tblStyle styleId="{878E4799-C750-4C63-AF12-41FEE0864E5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7" d="100"/>
          <a:sy n="97" d="100"/>
        </p:scale>
        <p:origin x="1524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font" Target="fonts/font7.fntdata"/><Relationship Id="rId18" Type="http://schemas.openxmlformats.org/officeDocument/2006/relationships/font" Target="fonts/font12.fntdata"/><Relationship Id="rId26" Type="http://schemas.openxmlformats.org/officeDocument/2006/relationships/font" Target="fonts/font20.fntdata"/><Relationship Id="rId3" Type="http://schemas.openxmlformats.org/officeDocument/2006/relationships/slide" Target="slides/slide1.xml"/><Relationship Id="rId21" Type="http://schemas.openxmlformats.org/officeDocument/2006/relationships/font" Target="fonts/font15.fntdata"/><Relationship Id="rId34" Type="http://schemas.openxmlformats.org/officeDocument/2006/relationships/viewProps" Target="viewProps.xml"/><Relationship Id="rId7" Type="http://schemas.openxmlformats.org/officeDocument/2006/relationships/font" Target="fonts/font1.fntdata"/><Relationship Id="rId12" Type="http://schemas.openxmlformats.org/officeDocument/2006/relationships/font" Target="fonts/font6.fntdata"/><Relationship Id="rId17" Type="http://schemas.openxmlformats.org/officeDocument/2006/relationships/font" Target="fonts/font11.fntdata"/><Relationship Id="rId25" Type="http://schemas.openxmlformats.org/officeDocument/2006/relationships/font" Target="fonts/font19.fntdata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font" Target="fonts/font10.fntdata"/><Relationship Id="rId20" Type="http://schemas.openxmlformats.org/officeDocument/2006/relationships/font" Target="fonts/font14.fntdata"/><Relationship Id="rId29" Type="http://schemas.openxmlformats.org/officeDocument/2006/relationships/font" Target="fonts/font23.fntdata"/><Relationship Id="rId1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11" Type="http://schemas.openxmlformats.org/officeDocument/2006/relationships/font" Target="fonts/font5.fntdata"/><Relationship Id="rId24" Type="http://schemas.openxmlformats.org/officeDocument/2006/relationships/font" Target="fonts/font18.fntdata"/><Relationship Id="rId32" Type="http://customschemas.google.com/relationships/presentationmetadata" Target="metadata"/><Relationship Id="rId5" Type="http://schemas.openxmlformats.org/officeDocument/2006/relationships/slide" Target="slides/slide3.xml"/><Relationship Id="rId15" Type="http://schemas.openxmlformats.org/officeDocument/2006/relationships/font" Target="fonts/font9.fntdata"/><Relationship Id="rId23" Type="http://schemas.openxmlformats.org/officeDocument/2006/relationships/font" Target="fonts/font17.fntdata"/><Relationship Id="rId28" Type="http://schemas.openxmlformats.org/officeDocument/2006/relationships/font" Target="fonts/font22.fntdata"/><Relationship Id="rId36" Type="http://schemas.openxmlformats.org/officeDocument/2006/relationships/tableStyles" Target="tableStyles.xml"/><Relationship Id="rId10" Type="http://schemas.openxmlformats.org/officeDocument/2006/relationships/font" Target="fonts/font4.fntdata"/><Relationship Id="rId19" Type="http://schemas.openxmlformats.org/officeDocument/2006/relationships/font" Target="fonts/font13.fntdata"/><Relationship Id="rId31" Type="http://schemas.openxmlformats.org/officeDocument/2006/relationships/font" Target="fonts/font25.fntdata"/><Relationship Id="rId4" Type="http://schemas.openxmlformats.org/officeDocument/2006/relationships/slide" Target="slides/slide2.xml"/><Relationship Id="rId9" Type="http://schemas.openxmlformats.org/officeDocument/2006/relationships/font" Target="fonts/font3.fntdata"/><Relationship Id="rId14" Type="http://schemas.openxmlformats.org/officeDocument/2006/relationships/font" Target="fonts/font8.fntdata"/><Relationship Id="rId22" Type="http://schemas.openxmlformats.org/officeDocument/2006/relationships/font" Target="fonts/font16.fntdata"/><Relationship Id="rId27" Type="http://schemas.openxmlformats.org/officeDocument/2006/relationships/font" Target="fonts/font21.fntdata"/><Relationship Id="rId30" Type="http://schemas.openxmlformats.org/officeDocument/2006/relationships/font" Target="fonts/font24.fntdata"/><Relationship Id="rId35" Type="http://schemas.openxmlformats.org/officeDocument/2006/relationships/theme" Target="theme/theme1.xml"/><Relationship Id="rId8" Type="http://schemas.openxmlformats.org/officeDocument/2006/relationships/font" Target="fonts/font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1200150" y="1143000"/>
            <a:ext cx="44577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" name="Google Shape;1705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6" name="Google Shape;1706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4" name="Google Shape;1794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5" name="Google Shape;1795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" name="Google Shape;1817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8" name="Google Shape;1818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標題投影片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0"/>
          <p:cNvSpPr txBox="1"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0"/>
          <p:cNvSpPr txBox="1"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0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0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0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標題及直排文字" type="vertTx">
  <p:cSld name="VERTICAL_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21"/>
          <p:cNvSpPr txBox="1"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21"/>
          <p:cNvSpPr txBox="1">
            <a:spLocks noGrp="1"/>
          </p:cNvSpPr>
          <p:nvPr>
            <p:ph type="body" idx="1"/>
          </p:nvPr>
        </p:nvSpPr>
        <p:spPr>
          <a:xfrm rot="5400000">
            <a:off x="2777332" y="-270668"/>
            <a:ext cx="4351338" cy="8543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21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21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21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直排標題及文字" type="vertTitleAndTx">
  <p:cSld name="VERTICAL_TITLE_AND_VERTICAL_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22"/>
          <p:cNvSpPr txBox="1">
            <a:spLocks noGrp="1"/>
          </p:cNvSpPr>
          <p:nvPr>
            <p:ph type="title"/>
          </p:nvPr>
        </p:nvSpPr>
        <p:spPr>
          <a:xfrm rot="5400000">
            <a:off x="5251054" y="2203054"/>
            <a:ext cx="5811838" cy="2135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22"/>
          <p:cNvSpPr txBox="1">
            <a:spLocks noGrp="1"/>
          </p:cNvSpPr>
          <p:nvPr>
            <p:ph type="body" idx="1"/>
          </p:nvPr>
        </p:nvSpPr>
        <p:spPr>
          <a:xfrm rot="5400000">
            <a:off x="917179" y="128984"/>
            <a:ext cx="5811838" cy="62841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22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22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22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2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12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12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12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12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12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12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23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23"/>
          <p:cNvSpPr txBox="1">
            <a:spLocks noGrp="1"/>
          </p:cNvSpPr>
          <p:nvPr>
            <p:ph type="ctrTitle"/>
          </p:nvPr>
        </p:nvSpPr>
        <p:spPr>
          <a:xfrm>
            <a:off x="1287650" y="2419400"/>
            <a:ext cx="7330700" cy="1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2pPr>
            <a:lvl3pPr lvl="2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3pPr>
            <a:lvl4pPr lvl="3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4pPr>
            <a:lvl5pPr lvl="4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5pPr>
            <a:lvl6pPr lvl="5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6pPr>
            <a:lvl7pPr lvl="6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7pPr>
            <a:lvl8pPr lvl="7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8pPr>
            <a:lvl9pPr lvl="8" algn="ctr">
              <a:lnSpc>
                <a:spcPct val="50000"/>
              </a:lnSpc>
              <a:spcBef>
                <a:spcPts val="54"/>
              </a:spcBef>
              <a:spcAft>
                <a:spcPts val="54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9pPr>
          </a:lstStyle>
          <a:p>
            <a:endParaRPr/>
          </a:p>
        </p:txBody>
      </p:sp>
      <p:sp>
        <p:nvSpPr>
          <p:cNvPr id="103" name="Google Shape;103;p23"/>
          <p:cNvSpPr txBox="1">
            <a:spLocks noGrp="1"/>
          </p:cNvSpPr>
          <p:nvPr>
            <p:ph type="subTitle" idx="1"/>
          </p:nvPr>
        </p:nvSpPr>
        <p:spPr>
          <a:xfrm>
            <a:off x="2838225" y="4397933"/>
            <a:ext cx="4229550" cy="6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33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9pPr>
          </a:lstStyle>
          <a:p>
            <a:endParaRPr/>
          </a:p>
        </p:txBody>
      </p:sp>
      <p:grpSp>
        <p:nvGrpSpPr>
          <p:cNvPr id="104" name="Google Shape;104;p23"/>
          <p:cNvGrpSpPr/>
          <p:nvPr/>
        </p:nvGrpSpPr>
        <p:grpSpPr>
          <a:xfrm>
            <a:off x="4617859" y="5528934"/>
            <a:ext cx="670285" cy="799935"/>
            <a:chOff x="6665450" y="889475"/>
            <a:chExt cx="618725" cy="599951"/>
          </a:xfrm>
        </p:grpSpPr>
        <p:sp>
          <p:nvSpPr>
            <p:cNvPr id="105" name="Google Shape;105;p23"/>
            <p:cNvSpPr/>
            <p:nvPr/>
          </p:nvSpPr>
          <p:spPr>
            <a:xfrm rot="3544946">
              <a:off x="6864471" y="1282500"/>
              <a:ext cx="269773" cy="120499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3"/>
            <p:cNvSpPr/>
            <p:nvPr/>
          </p:nvSpPr>
          <p:spPr>
            <a:xfrm>
              <a:off x="7014400" y="1061188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7" name="Google Shape;107;p23"/>
            <p:cNvGrpSpPr/>
            <p:nvPr/>
          </p:nvGrpSpPr>
          <p:grpSpPr>
            <a:xfrm>
              <a:off x="6665450" y="889475"/>
              <a:ext cx="471900" cy="463925"/>
              <a:chOff x="6122850" y="1152125"/>
              <a:chExt cx="471900" cy="463925"/>
            </a:xfrm>
          </p:grpSpPr>
          <p:sp>
            <p:nvSpPr>
              <p:cNvPr id="108" name="Google Shape;108;p23"/>
              <p:cNvSpPr/>
              <p:nvPr/>
            </p:nvSpPr>
            <p:spPr>
              <a:xfrm>
                <a:off x="6122850" y="1152125"/>
                <a:ext cx="471900" cy="463925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8557" extrusionOk="0">
                    <a:moveTo>
                      <a:pt x="7498" y="0"/>
                    </a:moveTo>
                    <a:cubicBezTo>
                      <a:pt x="7045" y="0"/>
                      <a:pt x="6585" y="87"/>
                      <a:pt x="6140" y="269"/>
                    </a:cubicBezTo>
                    <a:cubicBezTo>
                      <a:pt x="4286" y="968"/>
                      <a:pt x="3374" y="3096"/>
                      <a:pt x="4134" y="4980"/>
                    </a:cubicBezTo>
                    <a:cubicBezTo>
                      <a:pt x="4286" y="5375"/>
                      <a:pt x="4499" y="5770"/>
                      <a:pt x="4803" y="6074"/>
                    </a:cubicBezTo>
                    <a:cubicBezTo>
                      <a:pt x="4475" y="5974"/>
                      <a:pt x="4127" y="5915"/>
                      <a:pt x="3758" y="5915"/>
                    </a:cubicBezTo>
                    <a:cubicBezTo>
                      <a:pt x="3682" y="5915"/>
                      <a:pt x="3604" y="5917"/>
                      <a:pt x="3526" y="5922"/>
                    </a:cubicBezTo>
                    <a:cubicBezTo>
                      <a:pt x="1520" y="6074"/>
                      <a:pt x="0" y="7777"/>
                      <a:pt x="152" y="9783"/>
                    </a:cubicBezTo>
                    <a:cubicBezTo>
                      <a:pt x="297" y="11725"/>
                      <a:pt x="1852" y="13197"/>
                      <a:pt x="3736" y="13197"/>
                    </a:cubicBezTo>
                    <a:cubicBezTo>
                      <a:pt x="3828" y="13197"/>
                      <a:pt x="3920" y="13194"/>
                      <a:pt x="4012" y="13187"/>
                    </a:cubicBezTo>
                    <a:cubicBezTo>
                      <a:pt x="4468" y="13187"/>
                      <a:pt x="4894" y="13065"/>
                      <a:pt x="5259" y="12883"/>
                    </a:cubicBezTo>
                    <a:lnTo>
                      <a:pt x="5259" y="12883"/>
                    </a:lnTo>
                    <a:cubicBezTo>
                      <a:pt x="5046" y="13217"/>
                      <a:pt x="4863" y="13582"/>
                      <a:pt x="4742" y="14038"/>
                    </a:cubicBezTo>
                    <a:cubicBezTo>
                      <a:pt x="4256" y="15983"/>
                      <a:pt x="5411" y="17959"/>
                      <a:pt x="7356" y="18445"/>
                    </a:cubicBezTo>
                    <a:cubicBezTo>
                      <a:pt x="7656" y="18520"/>
                      <a:pt x="7957" y="18556"/>
                      <a:pt x="8253" y="18556"/>
                    </a:cubicBezTo>
                    <a:cubicBezTo>
                      <a:pt x="9876" y="18556"/>
                      <a:pt x="11352" y="17476"/>
                      <a:pt x="11763" y="15831"/>
                    </a:cubicBezTo>
                    <a:cubicBezTo>
                      <a:pt x="11885" y="15406"/>
                      <a:pt x="11885" y="14950"/>
                      <a:pt x="11854" y="14524"/>
                    </a:cubicBezTo>
                    <a:lnTo>
                      <a:pt x="11854" y="14524"/>
                    </a:lnTo>
                    <a:cubicBezTo>
                      <a:pt x="12067" y="14889"/>
                      <a:pt x="12432" y="15193"/>
                      <a:pt x="12797" y="15406"/>
                    </a:cubicBezTo>
                    <a:cubicBezTo>
                      <a:pt x="13404" y="15785"/>
                      <a:pt x="14081" y="15968"/>
                      <a:pt x="14749" y="15968"/>
                    </a:cubicBezTo>
                    <a:cubicBezTo>
                      <a:pt x="15953" y="15968"/>
                      <a:pt x="17128" y="15376"/>
                      <a:pt x="17812" y="14281"/>
                    </a:cubicBezTo>
                    <a:cubicBezTo>
                      <a:pt x="18876" y="12579"/>
                      <a:pt x="18390" y="10330"/>
                      <a:pt x="16687" y="9266"/>
                    </a:cubicBezTo>
                    <a:cubicBezTo>
                      <a:pt x="16292" y="8992"/>
                      <a:pt x="15867" y="8840"/>
                      <a:pt x="15472" y="8780"/>
                    </a:cubicBezTo>
                    <a:cubicBezTo>
                      <a:pt x="15867" y="8628"/>
                      <a:pt x="16262" y="8415"/>
                      <a:pt x="16596" y="8111"/>
                    </a:cubicBezTo>
                    <a:cubicBezTo>
                      <a:pt x="18116" y="6834"/>
                      <a:pt x="18359" y="4555"/>
                      <a:pt x="17052" y="3004"/>
                    </a:cubicBezTo>
                    <a:cubicBezTo>
                      <a:pt x="16335" y="2151"/>
                      <a:pt x="15302" y="1700"/>
                      <a:pt x="14254" y="1700"/>
                    </a:cubicBezTo>
                    <a:cubicBezTo>
                      <a:pt x="13436" y="1700"/>
                      <a:pt x="12608" y="1975"/>
                      <a:pt x="11915" y="2548"/>
                    </a:cubicBezTo>
                    <a:cubicBezTo>
                      <a:pt x="11581" y="2792"/>
                      <a:pt x="11307" y="3156"/>
                      <a:pt x="11095" y="3521"/>
                    </a:cubicBezTo>
                    <a:cubicBezTo>
                      <a:pt x="11095" y="3096"/>
                      <a:pt x="11003" y="2640"/>
                      <a:pt x="10851" y="2275"/>
                    </a:cubicBezTo>
                    <a:cubicBezTo>
                      <a:pt x="10297" y="865"/>
                      <a:pt x="8934" y="0"/>
                      <a:pt x="74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6255825" y="1354125"/>
                <a:ext cx="114000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2676" extrusionOk="0">
                    <a:moveTo>
                      <a:pt x="31" y="0"/>
                    </a:moveTo>
                    <a:lnTo>
                      <a:pt x="0" y="152"/>
                    </a:lnTo>
                    <a:lnTo>
                      <a:pt x="4013" y="1064"/>
                    </a:lnTo>
                    <a:lnTo>
                      <a:pt x="152" y="2523"/>
                    </a:lnTo>
                    <a:lnTo>
                      <a:pt x="183" y="2675"/>
                    </a:lnTo>
                    <a:lnTo>
                      <a:pt x="4560" y="103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10;p23"/>
              <p:cNvSpPr/>
              <p:nvPr/>
            </p:nvSpPr>
            <p:spPr>
              <a:xfrm>
                <a:off x="6237575" y="1378450"/>
                <a:ext cx="125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487" extrusionOk="0">
                    <a:moveTo>
                      <a:pt x="4986" y="0"/>
                    </a:moveTo>
                    <a:lnTo>
                      <a:pt x="1" y="334"/>
                    </a:lnTo>
                    <a:lnTo>
                      <a:pt x="1" y="486"/>
                    </a:lnTo>
                    <a:lnTo>
                      <a:pt x="5016" y="152"/>
                    </a:lnTo>
                    <a:lnTo>
                      <a:pt x="49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11;p23"/>
              <p:cNvSpPr/>
              <p:nvPr/>
            </p:nvSpPr>
            <p:spPr>
              <a:xfrm>
                <a:off x="6227700" y="1383000"/>
                <a:ext cx="129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487" extrusionOk="0">
                    <a:moveTo>
                      <a:pt x="244" y="0"/>
                    </a:moveTo>
                    <a:cubicBezTo>
                      <a:pt x="92" y="0"/>
                      <a:pt x="1" y="92"/>
                      <a:pt x="1" y="244"/>
                    </a:cubicBezTo>
                    <a:cubicBezTo>
                      <a:pt x="1" y="365"/>
                      <a:pt x="122" y="487"/>
                      <a:pt x="274" y="487"/>
                    </a:cubicBezTo>
                    <a:cubicBezTo>
                      <a:pt x="396" y="487"/>
                      <a:pt x="517" y="365"/>
                      <a:pt x="517" y="213"/>
                    </a:cubicBezTo>
                    <a:cubicBezTo>
                      <a:pt x="517" y="9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112;p23"/>
              <p:cNvSpPr/>
              <p:nvPr/>
            </p:nvSpPr>
            <p:spPr>
              <a:xfrm>
                <a:off x="6246700" y="1349575"/>
                <a:ext cx="129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487" extrusionOk="0">
                    <a:moveTo>
                      <a:pt x="244" y="0"/>
                    </a:moveTo>
                    <a:cubicBezTo>
                      <a:pt x="122" y="0"/>
                      <a:pt x="1" y="122"/>
                      <a:pt x="1" y="274"/>
                    </a:cubicBezTo>
                    <a:cubicBezTo>
                      <a:pt x="1" y="365"/>
                      <a:pt x="122" y="486"/>
                      <a:pt x="274" y="486"/>
                    </a:cubicBezTo>
                    <a:cubicBezTo>
                      <a:pt x="396" y="486"/>
                      <a:pt x="517" y="365"/>
                      <a:pt x="517" y="213"/>
                    </a:cubicBezTo>
                    <a:cubicBezTo>
                      <a:pt x="517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113;p23"/>
              <p:cNvSpPr/>
              <p:nvPr/>
            </p:nvSpPr>
            <p:spPr>
              <a:xfrm>
                <a:off x="6251275" y="1413400"/>
                <a:ext cx="129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87" extrusionOk="0">
                    <a:moveTo>
                      <a:pt x="243" y="0"/>
                    </a:moveTo>
                    <a:cubicBezTo>
                      <a:pt x="91" y="0"/>
                      <a:pt x="0" y="152"/>
                      <a:pt x="30" y="243"/>
                    </a:cubicBezTo>
                    <a:cubicBezTo>
                      <a:pt x="30" y="365"/>
                      <a:pt x="182" y="487"/>
                      <a:pt x="304" y="487"/>
                    </a:cubicBezTo>
                    <a:cubicBezTo>
                      <a:pt x="395" y="487"/>
                      <a:pt x="517" y="365"/>
                      <a:pt x="517" y="213"/>
                    </a:cubicBezTo>
                    <a:cubicBezTo>
                      <a:pt x="517" y="92"/>
                      <a:pt x="395" y="0"/>
                      <a:pt x="2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14;p23"/>
              <p:cNvSpPr/>
              <p:nvPr/>
            </p:nvSpPr>
            <p:spPr>
              <a:xfrm>
                <a:off x="6305225" y="1372350"/>
                <a:ext cx="63850" cy="117050"/>
              </a:xfrm>
              <a:custGeom>
                <a:avLst/>
                <a:gdLst/>
                <a:ahLst/>
                <a:cxnLst/>
                <a:rect l="l" t="t" r="r" b="b"/>
                <a:pathLst>
                  <a:path w="2554" h="4682" extrusionOk="0">
                    <a:moveTo>
                      <a:pt x="2341" y="1"/>
                    </a:moveTo>
                    <a:lnTo>
                      <a:pt x="0" y="4013"/>
                    </a:lnTo>
                    <a:lnTo>
                      <a:pt x="122" y="4104"/>
                    </a:lnTo>
                    <a:lnTo>
                      <a:pt x="2189" y="518"/>
                    </a:lnTo>
                    <a:lnTo>
                      <a:pt x="2401" y="4682"/>
                    </a:lnTo>
                    <a:lnTo>
                      <a:pt x="2553" y="4682"/>
                    </a:lnTo>
                    <a:lnTo>
                      <a:pt x="234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15;p23"/>
              <p:cNvSpPr/>
              <p:nvPr/>
            </p:nvSpPr>
            <p:spPr>
              <a:xfrm>
                <a:off x="6329525" y="1378450"/>
                <a:ext cx="34225" cy="122350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4894" extrusionOk="0">
                    <a:moveTo>
                      <a:pt x="1217" y="0"/>
                    </a:moveTo>
                    <a:lnTo>
                      <a:pt x="1" y="4863"/>
                    </a:lnTo>
                    <a:lnTo>
                      <a:pt x="153" y="4894"/>
                    </a:lnTo>
                    <a:lnTo>
                      <a:pt x="1369" y="31"/>
                    </a:lnTo>
                    <a:lnTo>
                      <a:pt x="12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116;p23"/>
              <p:cNvSpPr/>
              <p:nvPr/>
            </p:nvSpPr>
            <p:spPr>
              <a:xfrm>
                <a:off x="6322700" y="1497550"/>
                <a:ext cx="144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03" extrusionOk="0">
                    <a:moveTo>
                      <a:pt x="302" y="1"/>
                    </a:moveTo>
                    <a:cubicBezTo>
                      <a:pt x="196" y="1"/>
                      <a:pt x="86" y="64"/>
                      <a:pt x="61" y="191"/>
                    </a:cubicBezTo>
                    <a:cubicBezTo>
                      <a:pt x="0" y="343"/>
                      <a:pt x="122" y="495"/>
                      <a:pt x="243" y="495"/>
                    </a:cubicBezTo>
                    <a:cubicBezTo>
                      <a:pt x="264" y="500"/>
                      <a:pt x="285" y="502"/>
                      <a:pt x="306" y="502"/>
                    </a:cubicBezTo>
                    <a:cubicBezTo>
                      <a:pt x="412" y="502"/>
                      <a:pt x="522" y="439"/>
                      <a:pt x="547" y="312"/>
                    </a:cubicBezTo>
                    <a:cubicBezTo>
                      <a:pt x="578" y="191"/>
                      <a:pt x="517" y="39"/>
                      <a:pt x="365" y="8"/>
                    </a:cubicBezTo>
                    <a:cubicBezTo>
                      <a:pt x="345" y="3"/>
                      <a:pt x="324" y="1"/>
                      <a:pt x="30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117;p23"/>
              <p:cNvSpPr/>
              <p:nvPr/>
            </p:nvSpPr>
            <p:spPr>
              <a:xfrm>
                <a:off x="6297625" y="1468725"/>
                <a:ext cx="14450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29" extrusionOk="0">
                    <a:moveTo>
                      <a:pt x="286" y="0"/>
                    </a:moveTo>
                    <a:cubicBezTo>
                      <a:pt x="176" y="0"/>
                      <a:pt x="57" y="87"/>
                      <a:pt x="31" y="219"/>
                    </a:cubicBezTo>
                    <a:cubicBezTo>
                      <a:pt x="0" y="371"/>
                      <a:pt x="61" y="523"/>
                      <a:pt x="213" y="523"/>
                    </a:cubicBezTo>
                    <a:cubicBezTo>
                      <a:pt x="229" y="527"/>
                      <a:pt x="245" y="529"/>
                      <a:pt x="261" y="529"/>
                    </a:cubicBezTo>
                    <a:cubicBezTo>
                      <a:pt x="372" y="529"/>
                      <a:pt x="490" y="443"/>
                      <a:pt x="517" y="310"/>
                    </a:cubicBezTo>
                    <a:cubicBezTo>
                      <a:pt x="578" y="219"/>
                      <a:pt x="486" y="67"/>
                      <a:pt x="334" y="6"/>
                    </a:cubicBezTo>
                    <a:cubicBezTo>
                      <a:pt x="319" y="2"/>
                      <a:pt x="303" y="0"/>
                      <a:pt x="28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118;p23"/>
              <p:cNvSpPr/>
              <p:nvPr/>
            </p:nvSpPr>
            <p:spPr>
              <a:xfrm>
                <a:off x="6359925" y="1485100"/>
                <a:ext cx="144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14" extrusionOk="0">
                    <a:moveTo>
                      <a:pt x="270" y="1"/>
                    </a:moveTo>
                    <a:cubicBezTo>
                      <a:pt x="183" y="1"/>
                      <a:pt x="79" y="83"/>
                      <a:pt x="31" y="202"/>
                    </a:cubicBezTo>
                    <a:cubicBezTo>
                      <a:pt x="1" y="354"/>
                      <a:pt x="92" y="476"/>
                      <a:pt x="244" y="506"/>
                    </a:cubicBezTo>
                    <a:cubicBezTo>
                      <a:pt x="259" y="511"/>
                      <a:pt x="276" y="514"/>
                      <a:pt x="294" y="514"/>
                    </a:cubicBezTo>
                    <a:cubicBezTo>
                      <a:pt x="383" y="514"/>
                      <a:pt x="497" y="451"/>
                      <a:pt x="548" y="324"/>
                    </a:cubicBezTo>
                    <a:cubicBezTo>
                      <a:pt x="578" y="202"/>
                      <a:pt x="487" y="50"/>
                      <a:pt x="335" y="20"/>
                    </a:cubicBezTo>
                    <a:cubicBezTo>
                      <a:pt x="315" y="7"/>
                      <a:pt x="293" y="1"/>
                      <a:pt x="27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23"/>
              <p:cNvSpPr/>
              <p:nvPr/>
            </p:nvSpPr>
            <p:spPr>
              <a:xfrm>
                <a:off x="6355375" y="1376150"/>
                <a:ext cx="110950" cy="87425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3497" extrusionOk="0">
                    <a:moveTo>
                      <a:pt x="0" y="1"/>
                    </a:moveTo>
                    <a:lnTo>
                      <a:pt x="3070" y="3496"/>
                    </a:lnTo>
                    <a:lnTo>
                      <a:pt x="3192" y="3375"/>
                    </a:lnTo>
                    <a:lnTo>
                      <a:pt x="456" y="305"/>
                    </a:lnTo>
                    <a:lnTo>
                      <a:pt x="456" y="305"/>
                    </a:lnTo>
                    <a:lnTo>
                      <a:pt x="4408" y="1399"/>
                    </a:lnTo>
                    <a:lnTo>
                      <a:pt x="4438" y="124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120;p23"/>
              <p:cNvSpPr/>
              <p:nvPr/>
            </p:nvSpPr>
            <p:spPr>
              <a:xfrm>
                <a:off x="6359925" y="1378450"/>
                <a:ext cx="10792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797" extrusionOk="0">
                    <a:moveTo>
                      <a:pt x="61" y="0"/>
                    </a:moveTo>
                    <a:lnTo>
                      <a:pt x="1" y="122"/>
                    </a:lnTo>
                    <a:lnTo>
                      <a:pt x="4226" y="2797"/>
                    </a:lnTo>
                    <a:lnTo>
                      <a:pt x="4317" y="2675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121;p23"/>
              <p:cNvSpPr/>
              <p:nvPr/>
            </p:nvSpPr>
            <p:spPr>
              <a:xfrm>
                <a:off x="6462525" y="1442475"/>
                <a:ext cx="144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02" extrusionOk="0">
                    <a:moveTo>
                      <a:pt x="275" y="0"/>
                    </a:moveTo>
                    <a:cubicBezTo>
                      <a:pt x="198" y="0"/>
                      <a:pt x="128" y="40"/>
                      <a:pt x="91" y="114"/>
                    </a:cubicBezTo>
                    <a:cubicBezTo>
                      <a:pt x="0" y="236"/>
                      <a:pt x="61" y="387"/>
                      <a:pt x="152" y="448"/>
                    </a:cubicBezTo>
                    <a:cubicBezTo>
                      <a:pt x="200" y="484"/>
                      <a:pt x="253" y="501"/>
                      <a:pt x="303" y="501"/>
                    </a:cubicBezTo>
                    <a:cubicBezTo>
                      <a:pt x="379" y="501"/>
                      <a:pt x="450" y="461"/>
                      <a:pt x="486" y="387"/>
                    </a:cubicBezTo>
                    <a:cubicBezTo>
                      <a:pt x="578" y="266"/>
                      <a:pt x="547" y="114"/>
                      <a:pt x="426" y="53"/>
                    </a:cubicBezTo>
                    <a:cubicBezTo>
                      <a:pt x="378" y="17"/>
                      <a:pt x="325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122;p23"/>
              <p:cNvSpPr/>
              <p:nvPr/>
            </p:nvSpPr>
            <p:spPr>
              <a:xfrm>
                <a:off x="6427550" y="1458425"/>
                <a:ext cx="1447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10" extrusionOk="0">
                    <a:moveTo>
                      <a:pt x="276" y="0"/>
                    </a:moveTo>
                    <a:cubicBezTo>
                      <a:pt x="199" y="0"/>
                      <a:pt x="129" y="41"/>
                      <a:pt x="92" y="114"/>
                    </a:cubicBezTo>
                    <a:cubicBezTo>
                      <a:pt x="1" y="236"/>
                      <a:pt x="31" y="388"/>
                      <a:pt x="153" y="479"/>
                    </a:cubicBezTo>
                    <a:cubicBezTo>
                      <a:pt x="193" y="499"/>
                      <a:pt x="237" y="509"/>
                      <a:pt x="280" y="509"/>
                    </a:cubicBezTo>
                    <a:cubicBezTo>
                      <a:pt x="366" y="509"/>
                      <a:pt x="447" y="469"/>
                      <a:pt x="487" y="388"/>
                    </a:cubicBezTo>
                    <a:cubicBezTo>
                      <a:pt x="578" y="266"/>
                      <a:pt x="518" y="114"/>
                      <a:pt x="426" y="53"/>
                    </a:cubicBezTo>
                    <a:cubicBezTo>
                      <a:pt x="378" y="17"/>
                      <a:pt x="326" y="0"/>
                      <a:pt x="27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123;p23"/>
              <p:cNvSpPr/>
              <p:nvPr/>
            </p:nvSpPr>
            <p:spPr>
              <a:xfrm>
                <a:off x="6461750" y="1404475"/>
                <a:ext cx="144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02" extrusionOk="0">
                    <a:moveTo>
                      <a:pt x="274" y="0"/>
                    </a:moveTo>
                    <a:cubicBezTo>
                      <a:pt x="194" y="0"/>
                      <a:pt x="117" y="41"/>
                      <a:pt x="61" y="114"/>
                    </a:cubicBezTo>
                    <a:cubicBezTo>
                      <a:pt x="1" y="236"/>
                      <a:pt x="31" y="388"/>
                      <a:pt x="153" y="449"/>
                    </a:cubicBezTo>
                    <a:cubicBezTo>
                      <a:pt x="201" y="484"/>
                      <a:pt x="253" y="502"/>
                      <a:pt x="303" y="502"/>
                    </a:cubicBezTo>
                    <a:cubicBezTo>
                      <a:pt x="380" y="502"/>
                      <a:pt x="450" y="461"/>
                      <a:pt x="487" y="388"/>
                    </a:cubicBezTo>
                    <a:cubicBezTo>
                      <a:pt x="578" y="266"/>
                      <a:pt x="517" y="114"/>
                      <a:pt x="426" y="53"/>
                    </a:cubicBezTo>
                    <a:cubicBezTo>
                      <a:pt x="378" y="17"/>
                      <a:pt x="326" y="0"/>
                      <a:pt x="27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124;p23"/>
              <p:cNvSpPr/>
              <p:nvPr/>
            </p:nvSpPr>
            <p:spPr>
              <a:xfrm>
                <a:off x="6355375" y="1288775"/>
                <a:ext cx="107150" cy="96525"/>
              </a:xfrm>
              <a:custGeom>
                <a:avLst/>
                <a:gdLst/>
                <a:ahLst/>
                <a:cxnLst/>
                <a:rect l="l" t="t" r="r" b="b"/>
                <a:pathLst>
                  <a:path w="4286" h="3861" extrusionOk="0">
                    <a:moveTo>
                      <a:pt x="2584" y="0"/>
                    </a:moveTo>
                    <a:lnTo>
                      <a:pt x="0" y="3861"/>
                    </a:lnTo>
                    <a:lnTo>
                      <a:pt x="4286" y="2037"/>
                    </a:lnTo>
                    <a:lnTo>
                      <a:pt x="4225" y="1885"/>
                    </a:lnTo>
                    <a:lnTo>
                      <a:pt x="426" y="3526"/>
                    </a:lnTo>
                    <a:lnTo>
                      <a:pt x="2736" y="12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23"/>
              <p:cNvSpPr/>
              <p:nvPr/>
            </p:nvSpPr>
            <p:spPr>
              <a:xfrm>
                <a:off x="6359175" y="1299400"/>
                <a:ext cx="98800" cy="83625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3345" extrusionOk="0">
                    <a:moveTo>
                      <a:pt x="3830" y="1"/>
                    </a:moveTo>
                    <a:lnTo>
                      <a:pt x="0" y="3223"/>
                    </a:lnTo>
                    <a:lnTo>
                      <a:pt x="91" y="3344"/>
                    </a:lnTo>
                    <a:lnTo>
                      <a:pt x="3952" y="123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126;p23"/>
              <p:cNvSpPr/>
              <p:nvPr/>
            </p:nvSpPr>
            <p:spPr>
              <a:xfrm>
                <a:off x="6452625" y="1292275"/>
                <a:ext cx="152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11" extrusionOk="0">
                    <a:moveTo>
                      <a:pt x="269" y="0"/>
                    </a:moveTo>
                    <a:cubicBezTo>
                      <a:pt x="207" y="0"/>
                      <a:pt x="147" y="15"/>
                      <a:pt x="92" y="43"/>
                    </a:cubicBezTo>
                    <a:cubicBezTo>
                      <a:pt x="1" y="164"/>
                      <a:pt x="1" y="316"/>
                      <a:pt x="62" y="438"/>
                    </a:cubicBezTo>
                    <a:cubicBezTo>
                      <a:pt x="129" y="488"/>
                      <a:pt x="205" y="511"/>
                      <a:pt x="280" y="511"/>
                    </a:cubicBezTo>
                    <a:cubicBezTo>
                      <a:pt x="341" y="511"/>
                      <a:pt x="402" y="496"/>
                      <a:pt x="457" y="468"/>
                    </a:cubicBezTo>
                    <a:cubicBezTo>
                      <a:pt x="548" y="347"/>
                      <a:pt x="609" y="195"/>
                      <a:pt x="487" y="73"/>
                    </a:cubicBezTo>
                    <a:cubicBezTo>
                      <a:pt x="420" y="23"/>
                      <a:pt x="344" y="0"/>
                      <a:pt x="2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27;p23"/>
              <p:cNvSpPr/>
              <p:nvPr/>
            </p:nvSpPr>
            <p:spPr>
              <a:xfrm>
                <a:off x="6457200" y="1330275"/>
                <a:ext cx="1445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11" extrusionOk="0">
                    <a:moveTo>
                      <a:pt x="273" y="0"/>
                    </a:moveTo>
                    <a:cubicBezTo>
                      <a:pt x="216" y="0"/>
                      <a:pt x="163" y="15"/>
                      <a:pt x="122" y="43"/>
                    </a:cubicBezTo>
                    <a:cubicBezTo>
                      <a:pt x="0" y="164"/>
                      <a:pt x="0" y="316"/>
                      <a:pt x="61" y="438"/>
                    </a:cubicBezTo>
                    <a:cubicBezTo>
                      <a:pt x="128" y="488"/>
                      <a:pt x="204" y="511"/>
                      <a:pt x="279" y="511"/>
                    </a:cubicBezTo>
                    <a:cubicBezTo>
                      <a:pt x="341" y="511"/>
                      <a:pt x="402" y="495"/>
                      <a:pt x="456" y="468"/>
                    </a:cubicBezTo>
                    <a:cubicBezTo>
                      <a:pt x="578" y="377"/>
                      <a:pt x="578" y="195"/>
                      <a:pt x="487" y="73"/>
                    </a:cubicBezTo>
                    <a:cubicBezTo>
                      <a:pt x="420" y="23"/>
                      <a:pt x="343" y="0"/>
                      <a:pt x="27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28;p23"/>
              <p:cNvSpPr/>
              <p:nvPr/>
            </p:nvSpPr>
            <p:spPr>
              <a:xfrm>
                <a:off x="6416150" y="1280875"/>
                <a:ext cx="144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11" extrusionOk="0">
                    <a:moveTo>
                      <a:pt x="284" y="1"/>
                    </a:moveTo>
                    <a:cubicBezTo>
                      <a:pt x="223" y="1"/>
                      <a:pt x="163" y="16"/>
                      <a:pt x="122" y="43"/>
                    </a:cubicBezTo>
                    <a:cubicBezTo>
                      <a:pt x="1" y="164"/>
                      <a:pt x="1" y="316"/>
                      <a:pt x="62" y="438"/>
                    </a:cubicBezTo>
                    <a:cubicBezTo>
                      <a:pt x="129" y="488"/>
                      <a:pt x="205" y="511"/>
                      <a:pt x="280" y="511"/>
                    </a:cubicBezTo>
                    <a:cubicBezTo>
                      <a:pt x="341" y="511"/>
                      <a:pt x="402" y="496"/>
                      <a:pt x="457" y="468"/>
                    </a:cubicBezTo>
                    <a:cubicBezTo>
                      <a:pt x="548" y="377"/>
                      <a:pt x="578" y="225"/>
                      <a:pt x="487" y="73"/>
                    </a:cubicBezTo>
                    <a:cubicBezTo>
                      <a:pt x="437" y="23"/>
                      <a:pt x="359" y="1"/>
                      <a:pt x="2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129;p23"/>
              <p:cNvSpPr/>
              <p:nvPr/>
            </p:nvSpPr>
            <p:spPr>
              <a:xfrm>
                <a:off x="6293050" y="1272825"/>
                <a:ext cx="72225" cy="115525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4621" extrusionOk="0">
                    <a:moveTo>
                      <a:pt x="2311" y="0"/>
                    </a:moveTo>
                    <a:lnTo>
                      <a:pt x="2676" y="4134"/>
                    </a:lnTo>
                    <a:lnTo>
                      <a:pt x="92" y="851"/>
                    </a:lnTo>
                    <a:lnTo>
                      <a:pt x="1" y="973"/>
                    </a:lnTo>
                    <a:lnTo>
                      <a:pt x="2888" y="4620"/>
                    </a:lnTo>
                    <a:lnTo>
                      <a:pt x="24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130;p23"/>
              <p:cNvSpPr/>
              <p:nvPr/>
            </p:nvSpPr>
            <p:spPr>
              <a:xfrm>
                <a:off x="6314325" y="1265225"/>
                <a:ext cx="50175" cy="1178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4712" extrusionOk="0">
                    <a:moveTo>
                      <a:pt x="153" y="0"/>
                    </a:moveTo>
                    <a:lnTo>
                      <a:pt x="1" y="31"/>
                    </a:lnTo>
                    <a:lnTo>
                      <a:pt x="1855" y="4711"/>
                    </a:lnTo>
                    <a:lnTo>
                      <a:pt x="2007" y="4651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31;p23"/>
              <p:cNvSpPr/>
              <p:nvPr/>
            </p:nvSpPr>
            <p:spPr>
              <a:xfrm>
                <a:off x="6306725" y="1255150"/>
                <a:ext cx="144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18" extrusionOk="0">
                    <a:moveTo>
                      <a:pt x="291" y="0"/>
                    </a:moveTo>
                    <a:cubicBezTo>
                      <a:pt x="266" y="0"/>
                      <a:pt x="240" y="3"/>
                      <a:pt x="214" y="8"/>
                    </a:cubicBezTo>
                    <a:cubicBezTo>
                      <a:pt x="62" y="38"/>
                      <a:pt x="1" y="190"/>
                      <a:pt x="62" y="342"/>
                    </a:cubicBezTo>
                    <a:cubicBezTo>
                      <a:pt x="84" y="455"/>
                      <a:pt x="174" y="518"/>
                      <a:pt x="280" y="518"/>
                    </a:cubicBezTo>
                    <a:cubicBezTo>
                      <a:pt x="318" y="518"/>
                      <a:pt x="357" y="510"/>
                      <a:pt x="396" y="494"/>
                    </a:cubicBezTo>
                    <a:cubicBezTo>
                      <a:pt x="548" y="464"/>
                      <a:pt x="578" y="312"/>
                      <a:pt x="548" y="160"/>
                    </a:cubicBezTo>
                    <a:cubicBezTo>
                      <a:pt x="523" y="59"/>
                      <a:pt x="414" y="0"/>
                      <a:pt x="2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23"/>
              <p:cNvSpPr/>
              <p:nvPr/>
            </p:nvSpPr>
            <p:spPr>
              <a:xfrm>
                <a:off x="6344725" y="1263125"/>
                <a:ext cx="14475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51" extrusionOk="0">
                    <a:moveTo>
                      <a:pt x="294" y="0"/>
                    </a:moveTo>
                    <a:cubicBezTo>
                      <a:pt x="265" y="0"/>
                      <a:pt x="237" y="8"/>
                      <a:pt x="213" y="23"/>
                    </a:cubicBezTo>
                    <a:cubicBezTo>
                      <a:pt x="61" y="84"/>
                      <a:pt x="1" y="236"/>
                      <a:pt x="61" y="388"/>
                    </a:cubicBezTo>
                    <a:cubicBezTo>
                      <a:pt x="85" y="506"/>
                      <a:pt x="182" y="551"/>
                      <a:pt x="295" y="551"/>
                    </a:cubicBezTo>
                    <a:cubicBezTo>
                      <a:pt x="328" y="551"/>
                      <a:pt x="362" y="547"/>
                      <a:pt x="396" y="540"/>
                    </a:cubicBezTo>
                    <a:cubicBezTo>
                      <a:pt x="548" y="479"/>
                      <a:pt x="578" y="327"/>
                      <a:pt x="548" y="175"/>
                    </a:cubicBezTo>
                    <a:cubicBezTo>
                      <a:pt x="480" y="63"/>
                      <a:pt x="379" y="0"/>
                      <a:pt x="29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33;p23"/>
              <p:cNvSpPr/>
              <p:nvPr/>
            </p:nvSpPr>
            <p:spPr>
              <a:xfrm>
                <a:off x="6285450" y="1287425"/>
                <a:ext cx="13700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21" extrusionOk="0">
                    <a:moveTo>
                      <a:pt x="299" y="1"/>
                    </a:moveTo>
                    <a:cubicBezTo>
                      <a:pt x="262" y="1"/>
                      <a:pt x="222" y="8"/>
                      <a:pt x="183" y="24"/>
                    </a:cubicBezTo>
                    <a:cubicBezTo>
                      <a:pt x="31" y="54"/>
                      <a:pt x="1" y="206"/>
                      <a:pt x="31" y="358"/>
                    </a:cubicBezTo>
                    <a:cubicBezTo>
                      <a:pt x="55" y="476"/>
                      <a:pt x="151" y="521"/>
                      <a:pt x="264" y="521"/>
                    </a:cubicBezTo>
                    <a:cubicBezTo>
                      <a:pt x="297" y="521"/>
                      <a:pt x="331" y="517"/>
                      <a:pt x="366" y="510"/>
                    </a:cubicBezTo>
                    <a:cubicBezTo>
                      <a:pt x="518" y="480"/>
                      <a:pt x="548" y="328"/>
                      <a:pt x="518" y="176"/>
                    </a:cubicBezTo>
                    <a:cubicBezTo>
                      <a:pt x="495" y="63"/>
                      <a:pt x="406" y="1"/>
                      <a:pt x="2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134;p23"/>
              <p:cNvSpPr/>
              <p:nvPr/>
            </p:nvSpPr>
            <p:spPr>
              <a:xfrm>
                <a:off x="6302175" y="1319875"/>
                <a:ext cx="123900" cy="119525"/>
              </a:xfrm>
              <a:custGeom>
                <a:avLst/>
                <a:gdLst/>
                <a:ahLst/>
                <a:cxnLst/>
                <a:rect l="l" t="t" r="r" b="b"/>
                <a:pathLst>
                  <a:path w="4956" h="4781" extrusionOk="0">
                    <a:moveTo>
                      <a:pt x="2426" y="0"/>
                    </a:moveTo>
                    <a:cubicBezTo>
                      <a:pt x="2388" y="0"/>
                      <a:pt x="2349" y="1"/>
                      <a:pt x="2311" y="3"/>
                    </a:cubicBezTo>
                    <a:cubicBezTo>
                      <a:pt x="973" y="63"/>
                      <a:pt x="1" y="1218"/>
                      <a:pt x="61" y="2556"/>
                    </a:cubicBezTo>
                    <a:cubicBezTo>
                      <a:pt x="149" y="3808"/>
                      <a:pt x="1212" y="4781"/>
                      <a:pt x="2450" y="4781"/>
                    </a:cubicBezTo>
                    <a:cubicBezTo>
                      <a:pt x="2504" y="4781"/>
                      <a:pt x="2559" y="4779"/>
                      <a:pt x="2615" y="4775"/>
                    </a:cubicBezTo>
                    <a:cubicBezTo>
                      <a:pt x="3952" y="4714"/>
                      <a:pt x="4955" y="3589"/>
                      <a:pt x="4864" y="2252"/>
                    </a:cubicBezTo>
                    <a:cubicBezTo>
                      <a:pt x="4805" y="983"/>
                      <a:pt x="3714" y="0"/>
                      <a:pt x="24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135;p23"/>
              <p:cNvSpPr/>
              <p:nvPr/>
            </p:nvSpPr>
            <p:spPr>
              <a:xfrm>
                <a:off x="6329525" y="1346500"/>
                <a:ext cx="70700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2708" extrusionOk="0">
                    <a:moveTo>
                      <a:pt x="1396" y="0"/>
                    </a:moveTo>
                    <a:cubicBezTo>
                      <a:pt x="1376" y="0"/>
                      <a:pt x="1357" y="1"/>
                      <a:pt x="1338" y="2"/>
                    </a:cubicBezTo>
                    <a:cubicBezTo>
                      <a:pt x="578" y="32"/>
                      <a:pt x="1" y="701"/>
                      <a:pt x="92" y="1460"/>
                    </a:cubicBezTo>
                    <a:cubicBezTo>
                      <a:pt x="122" y="2142"/>
                      <a:pt x="729" y="2708"/>
                      <a:pt x="1463" y="2708"/>
                    </a:cubicBezTo>
                    <a:cubicBezTo>
                      <a:pt x="1482" y="2708"/>
                      <a:pt x="1501" y="2707"/>
                      <a:pt x="1521" y="2707"/>
                    </a:cubicBezTo>
                    <a:cubicBezTo>
                      <a:pt x="2250" y="2676"/>
                      <a:pt x="2828" y="2008"/>
                      <a:pt x="2767" y="1248"/>
                    </a:cubicBezTo>
                    <a:cubicBezTo>
                      <a:pt x="2737" y="566"/>
                      <a:pt x="2130" y="0"/>
                      <a:pt x="13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6" name="Google Shape;136;p23"/>
          <p:cNvGrpSpPr/>
          <p:nvPr/>
        </p:nvGrpSpPr>
        <p:grpSpPr>
          <a:xfrm>
            <a:off x="3928194" y="5623901"/>
            <a:ext cx="342496" cy="412833"/>
            <a:chOff x="1348475" y="834325"/>
            <a:chExt cx="316150" cy="309625"/>
          </a:xfrm>
        </p:grpSpPr>
        <p:sp>
          <p:nvSpPr>
            <p:cNvPr id="137" name="Google Shape;137;p23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" name="Google Shape;165;p23"/>
          <p:cNvGrpSpPr/>
          <p:nvPr/>
        </p:nvGrpSpPr>
        <p:grpSpPr>
          <a:xfrm>
            <a:off x="419354" y="2695149"/>
            <a:ext cx="399711" cy="459259"/>
            <a:chOff x="830900" y="3611450"/>
            <a:chExt cx="530425" cy="495175"/>
          </a:xfrm>
        </p:grpSpPr>
        <p:sp>
          <p:nvSpPr>
            <p:cNvPr id="166" name="Google Shape;166;p23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3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3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3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3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3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3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3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3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3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3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3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3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3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3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3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3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3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3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3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3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3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3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3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3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3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3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" name="Google Shape;194;p23"/>
          <p:cNvGrpSpPr/>
          <p:nvPr/>
        </p:nvGrpSpPr>
        <p:grpSpPr>
          <a:xfrm>
            <a:off x="5635310" y="5623901"/>
            <a:ext cx="342496" cy="412833"/>
            <a:chOff x="1348475" y="834325"/>
            <a:chExt cx="316150" cy="309625"/>
          </a:xfrm>
        </p:grpSpPr>
        <p:sp>
          <p:nvSpPr>
            <p:cNvPr id="195" name="Google Shape;195;p23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" name="Google Shape;223;p23"/>
          <p:cNvGrpSpPr/>
          <p:nvPr/>
        </p:nvGrpSpPr>
        <p:grpSpPr>
          <a:xfrm flipH="1">
            <a:off x="9086931" y="2695132"/>
            <a:ext cx="399711" cy="459259"/>
            <a:chOff x="830900" y="3611450"/>
            <a:chExt cx="530425" cy="495175"/>
          </a:xfrm>
        </p:grpSpPr>
        <p:sp>
          <p:nvSpPr>
            <p:cNvPr id="224" name="Google Shape;224;p23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3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3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3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3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3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3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3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3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3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3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3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3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3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3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3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3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3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24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" name="Google Shape;254;p24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" name="Google Shape;255;p24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" name="Google Shape;256;p24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" name="Google Shape;257;p24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" name="Google Shape;258;p24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" name="Google Shape;259;p24"/>
          <p:cNvSpPr txBox="1">
            <a:spLocks noGrp="1"/>
          </p:cNvSpPr>
          <p:nvPr>
            <p:ph type="body" idx="1"/>
          </p:nvPr>
        </p:nvSpPr>
        <p:spPr>
          <a:xfrm>
            <a:off x="780000" y="1621000"/>
            <a:ext cx="5411250" cy="278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○"/>
              <a:defRPr/>
            </a:lvl2pPr>
            <a:lvl3pPr marL="1371600" lvl="2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■"/>
              <a:defRPr/>
            </a:lvl3pPr>
            <a:lvl4pPr marL="1828800" lvl="3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●"/>
              <a:defRPr/>
            </a:lvl4pPr>
            <a:lvl5pPr marL="2286000" lvl="4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5pPr>
            <a:lvl6pPr marL="2743200" lvl="5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6pPr>
            <a:lvl7pPr marL="3200400" lvl="6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●"/>
              <a:defRPr/>
            </a:lvl7pPr>
            <a:lvl8pPr marL="3657600" lvl="7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8pPr>
            <a:lvl9pPr marL="4114800" lvl="8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60" name="Google Shape;260;p24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25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" name="Google Shape;263;p25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" name="Google Shape;264;p25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" name="Google Shape;265;p25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" name="Google Shape;266;p25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" name="Google Shape;267;p25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" name="Google Shape;268;p25"/>
          <p:cNvSpPr txBox="1">
            <a:spLocks noGrp="1"/>
          </p:cNvSpPr>
          <p:nvPr>
            <p:ph type="subTitle" idx="1"/>
          </p:nvPr>
        </p:nvSpPr>
        <p:spPr>
          <a:xfrm>
            <a:off x="5094345" y="4880299"/>
            <a:ext cx="2714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17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9pPr>
          </a:lstStyle>
          <a:p>
            <a:endParaRPr/>
          </a:p>
        </p:txBody>
      </p:sp>
      <p:sp>
        <p:nvSpPr>
          <p:cNvPr id="269" name="Google Shape;269;p25"/>
          <p:cNvSpPr txBox="1">
            <a:spLocks noGrp="1"/>
          </p:cNvSpPr>
          <p:nvPr>
            <p:ph type="subTitle" idx="2"/>
          </p:nvPr>
        </p:nvSpPr>
        <p:spPr>
          <a:xfrm>
            <a:off x="2097157" y="4880299"/>
            <a:ext cx="2714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17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9pPr>
          </a:lstStyle>
          <a:p>
            <a:endParaRPr/>
          </a:p>
        </p:txBody>
      </p:sp>
      <p:sp>
        <p:nvSpPr>
          <p:cNvPr id="270" name="Google Shape;270;p25"/>
          <p:cNvSpPr txBox="1">
            <a:spLocks noGrp="1"/>
          </p:cNvSpPr>
          <p:nvPr>
            <p:ph type="subTitle" idx="3"/>
          </p:nvPr>
        </p:nvSpPr>
        <p:spPr>
          <a:xfrm>
            <a:off x="5094443" y="4400967"/>
            <a:ext cx="2714400" cy="52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1" name="Google Shape;271;p25"/>
          <p:cNvSpPr txBox="1">
            <a:spLocks noGrp="1"/>
          </p:cNvSpPr>
          <p:nvPr>
            <p:ph type="subTitle" idx="4"/>
          </p:nvPr>
        </p:nvSpPr>
        <p:spPr>
          <a:xfrm>
            <a:off x="2097265" y="4400967"/>
            <a:ext cx="2714400" cy="52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2" name="Google Shape;272;p25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273" name="Google Shape;273;p25"/>
          <p:cNvSpPr>
            <a:spLocks noGrp="1"/>
          </p:cNvSpPr>
          <p:nvPr>
            <p:ph type="pic" idx="5"/>
          </p:nvPr>
        </p:nvSpPr>
        <p:spPr>
          <a:xfrm>
            <a:off x="2577696" y="1954917"/>
            <a:ext cx="1753375" cy="21580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74" name="Google Shape;274;p25"/>
          <p:cNvSpPr>
            <a:spLocks noGrp="1"/>
          </p:cNvSpPr>
          <p:nvPr>
            <p:ph type="pic" idx="6"/>
          </p:nvPr>
        </p:nvSpPr>
        <p:spPr>
          <a:xfrm>
            <a:off x="5574876" y="1954900"/>
            <a:ext cx="1753375" cy="21580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275" name="Google Shape;275;p25"/>
          <p:cNvGrpSpPr/>
          <p:nvPr/>
        </p:nvGrpSpPr>
        <p:grpSpPr>
          <a:xfrm flipH="1">
            <a:off x="4952996" y="6087093"/>
            <a:ext cx="303806" cy="349065"/>
            <a:chOff x="830900" y="3611450"/>
            <a:chExt cx="530425" cy="495175"/>
          </a:xfrm>
        </p:grpSpPr>
        <p:sp>
          <p:nvSpPr>
            <p:cNvPr id="276" name="Google Shape;276;p25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5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5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5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5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5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5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5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5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5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5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5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5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5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5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5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5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5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5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5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5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5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5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5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5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4" name="Google Shape;304;p25"/>
          <p:cNvGrpSpPr/>
          <p:nvPr/>
        </p:nvGrpSpPr>
        <p:grpSpPr>
          <a:xfrm flipH="1">
            <a:off x="8683079" y="3897900"/>
            <a:ext cx="718683" cy="882733"/>
            <a:chOff x="830900" y="3611450"/>
            <a:chExt cx="663400" cy="662050"/>
          </a:xfrm>
        </p:grpSpPr>
        <p:sp>
          <p:nvSpPr>
            <p:cNvPr id="305" name="Google Shape;305;p25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5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7" name="Google Shape;307;p25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308" name="Google Shape;308;p25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5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5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5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5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5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5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5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5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317;p25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318;p25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319;p25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320;p25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321;p25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322;p25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323;p25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324;p25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325;p25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326;p25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327;p25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328;p25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329;p25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330;p25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25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332;p25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333;p25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334;p25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25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p26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" name="Google Shape;338;p26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" name="Google Shape;339;p26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26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" name="Google Shape;341;p26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" name="Google Shape;342;p26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" name="Google Shape;343;p26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grpSp>
        <p:nvGrpSpPr>
          <p:cNvPr id="344" name="Google Shape;344;p26"/>
          <p:cNvGrpSpPr/>
          <p:nvPr/>
        </p:nvGrpSpPr>
        <p:grpSpPr>
          <a:xfrm>
            <a:off x="8480713" y="1414134"/>
            <a:ext cx="718683" cy="882733"/>
            <a:chOff x="830900" y="3611450"/>
            <a:chExt cx="663400" cy="662050"/>
          </a:xfrm>
        </p:grpSpPr>
        <p:sp>
          <p:nvSpPr>
            <p:cNvPr id="345" name="Google Shape;345;p26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6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7" name="Google Shape;347;p26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348" name="Google Shape;348;p26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6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6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6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6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6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6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6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6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6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6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6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6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6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6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6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6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6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6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6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6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6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6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6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6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6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6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6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27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" name="Google Shape;378;p27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" name="Google Shape;379;p27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" name="Google Shape;380;p27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" name="Google Shape;381;p27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" name="Google Shape;382;p27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" name="Google Shape;383;p27"/>
          <p:cNvSpPr txBox="1">
            <a:spLocks noGrp="1"/>
          </p:cNvSpPr>
          <p:nvPr>
            <p:ph type="subTitle" idx="1"/>
          </p:nvPr>
        </p:nvSpPr>
        <p:spPr>
          <a:xfrm>
            <a:off x="772660" y="2160440"/>
            <a:ext cx="4652700" cy="30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unito Light"/>
              <a:buChar char="●"/>
              <a:defRPr sz="1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384" name="Google Shape;384;p27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p28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" name="Google Shape;387;p28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" name="Google Shape;388;p28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" name="Google Shape;389;p28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" name="Google Shape;390;p28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" name="Google Shape;391;p28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" name="Google Shape;392;p28"/>
          <p:cNvSpPr txBox="1">
            <a:spLocks noGrp="1"/>
          </p:cNvSpPr>
          <p:nvPr>
            <p:ph type="title"/>
          </p:nvPr>
        </p:nvSpPr>
        <p:spPr>
          <a:xfrm>
            <a:off x="1647913" y="1666584"/>
            <a:ext cx="6610175" cy="33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6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9pPr>
          </a:lstStyle>
          <a:p>
            <a:endParaRPr/>
          </a:p>
        </p:txBody>
      </p:sp>
      <p:grpSp>
        <p:nvGrpSpPr>
          <p:cNvPr id="393" name="Google Shape;393;p28"/>
          <p:cNvGrpSpPr/>
          <p:nvPr/>
        </p:nvGrpSpPr>
        <p:grpSpPr>
          <a:xfrm flipH="1">
            <a:off x="1117404" y="1690101"/>
            <a:ext cx="342496" cy="412833"/>
            <a:chOff x="1348475" y="834325"/>
            <a:chExt cx="316150" cy="309625"/>
          </a:xfrm>
        </p:grpSpPr>
        <p:sp>
          <p:nvSpPr>
            <p:cNvPr id="394" name="Google Shape;394;p28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8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8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8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8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28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8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8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8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8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8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8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8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8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8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8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8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8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8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8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8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8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8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8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8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8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8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8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2" name="Google Shape;422;p28"/>
          <p:cNvGrpSpPr/>
          <p:nvPr/>
        </p:nvGrpSpPr>
        <p:grpSpPr>
          <a:xfrm flipH="1">
            <a:off x="1411637" y="1221667"/>
            <a:ext cx="236275" cy="282933"/>
            <a:chOff x="6576500" y="973175"/>
            <a:chExt cx="218100" cy="212200"/>
          </a:xfrm>
        </p:grpSpPr>
        <p:sp>
          <p:nvSpPr>
            <p:cNvPr id="423" name="Google Shape;423;p28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8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8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8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8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8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8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8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8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8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8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8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8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8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8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8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8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8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8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8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8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8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8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8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8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8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8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" name="Google Shape;452;p29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" name="Google Shape;453;p29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" name="Google Shape;454;p29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" name="Google Shape;455;p29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" name="Google Shape;456;p29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" name="Google Shape;457;p29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" name="Google Shape;458;p29"/>
          <p:cNvSpPr txBox="1">
            <a:spLocks noGrp="1"/>
          </p:cNvSpPr>
          <p:nvPr>
            <p:ph type="title"/>
          </p:nvPr>
        </p:nvSpPr>
        <p:spPr>
          <a:xfrm>
            <a:off x="2313513" y="2026633"/>
            <a:ext cx="5278975" cy="16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975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29"/>
          <p:cNvSpPr txBox="1">
            <a:spLocks noGrp="1"/>
          </p:cNvSpPr>
          <p:nvPr>
            <p:ph type="subTitle" idx="1"/>
          </p:nvPr>
        </p:nvSpPr>
        <p:spPr>
          <a:xfrm>
            <a:off x="2313513" y="3749033"/>
            <a:ext cx="5278975" cy="64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0" name="Google Shape;460;p29"/>
          <p:cNvGrpSpPr/>
          <p:nvPr/>
        </p:nvGrpSpPr>
        <p:grpSpPr>
          <a:xfrm>
            <a:off x="3941319" y="5904317"/>
            <a:ext cx="987790" cy="666784"/>
            <a:chOff x="3460175" y="0"/>
            <a:chExt cx="1348825" cy="739775"/>
          </a:xfrm>
        </p:grpSpPr>
        <p:sp>
          <p:nvSpPr>
            <p:cNvPr id="461" name="Google Shape;461;p29"/>
            <p:cNvSpPr/>
            <p:nvPr/>
          </p:nvSpPr>
          <p:spPr>
            <a:xfrm>
              <a:off x="3460175" y="0"/>
              <a:ext cx="1348825" cy="739775"/>
            </a:xfrm>
            <a:custGeom>
              <a:avLst/>
              <a:gdLst/>
              <a:ahLst/>
              <a:cxnLst/>
              <a:rect l="l" t="t" r="r" b="b"/>
              <a:pathLst>
                <a:path w="53953" h="29591" extrusionOk="0">
                  <a:moveTo>
                    <a:pt x="18542" y="1"/>
                  </a:moveTo>
                  <a:cubicBezTo>
                    <a:pt x="16749" y="1"/>
                    <a:pt x="14986" y="1277"/>
                    <a:pt x="14287" y="3040"/>
                  </a:cubicBezTo>
                  <a:cubicBezTo>
                    <a:pt x="13417" y="2606"/>
                    <a:pt x="12445" y="2385"/>
                    <a:pt x="11471" y="2385"/>
                  </a:cubicBezTo>
                  <a:cubicBezTo>
                    <a:pt x="10401" y="2385"/>
                    <a:pt x="9329" y="2651"/>
                    <a:pt x="8390" y="3192"/>
                  </a:cubicBezTo>
                  <a:cubicBezTo>
                    <a:pt x="6627" y="4195"/>
                    <a:pt x="5441" y="6232"/>
                    <a:pt x="5350" y="8268"/>
                  </a:cubicBezTo>
                  <a:cubicBezTo>
                    <a:pt x="5236" y="8259"/>
                    <a:pt x="5121" y="8255"/>
                    <a:pt x="5006" y="8255"/>
                  </a:cubicBezTo>
                  <a:cubicBezTo>
                    <a:pt x="4325" y="8255"/>
                    <a:pt x="3634" y="8408"/>
                    <a:pt x="3010" y="8694"/>
                  </a:cubicBezTo>
                  <a:cubicBezTo>
                    <a:pt x="1490" y="9362"/>
                    <a:pt x="335" y="10943"/>
                    <a:pt x="183" y="12676"/>
                  </a:cubicBezTo>
                  <a:cubicBezTo>
                    <a:pt x="1" y="14226"/>
                    <a:pt x="760" y="16141"/>
                    <a:pt x="2007" y="17204"/>
                  </a:cubicBezTo>
                  <a:cubicBezTo>
                    <a:pt x="760" y="18815"/>
                    <a:pt x="305" y="21065"/>
                    <a:pt x="821" y="23071"/>
                  </a:cubicBezTo>
                  <a:cubicBezTo>
                    <a:pt x="1368" y="25138"/>
                    <a:pt x="2888" y="26931"/>
                    <a:pt x="4864" y="27782"/>
                  </a:cubicBezTo>
                  <a:cubicBezTo>
                    <a:pt x="5441" y="28056"/>
                    <a:pt x="6080" y="28238"/>
                    <a:pt x="6718" y="28360"/>
                  </a:cubicBezTo>
                  <a:cubicBezTo>
                    <a:pt x="7114" y="28426"/>
                    <a:pt x="7515" y="28458"/>
                    <a:pt x="7916" y="28458"/>
                  </a:cubicBezTo>
                  <a:cubicBezTo>
                    <a:pt x="8991" y="28458"/>
                    <a:pt x="10068" y="28225"/>
                    <a:pt x="11065" y="27782"/>
                  </a:cubicBezTo>
                  <a:cubicBezTo>
                    <a:pt x="11247" y="27721"/>
                    <a:pt x="11399" y="27630"/>
                    <a:pt x="11581" y="27539"/>
                  </a:cubicBezTo>
                  <a:cubicBezTo>
                    <a:pt x="12524" y="28603"/>
                    <a:pt x="13891" y="29302"/>
                    <a:pt x="15320" y="29545"/>
                  </a:cubicBezTo>
                  <a:cubicBezTo>
                    <a:pt x="15624" y="29575"/>
                    <a:pt x="15913" y="29591"/>
                    <a:pt x="16201" y="29591"/>
                  </a:cubicBezTo>
                  <a:cubicBezTo>
                    <a:pt x="16490" y="29591"/>
                    <a:pt x="16779" y="29575"/>
                    <a:pt x="17083" y="29545"/>
                  </a:cubicBezTo>
                  <a:cubicBezTo>
                    <a:pt x="18998" y="29271"/>
                    <a:pt x="20700" y="28056"/>
                    <a:pt x="21582" y="26354"/>
                  </a:cubicBezTo>
                  <a:cubicBezTo>
                    <a:pt x="22407" y="27427"/>
                    <a:pt x="23707" y="28077"/>
                    <a:pt x="25029" y="28077"/>
                  </a:cubicBezTo>
                  <a:cubicBezTo>
                    <a:pt x="25167" y="28077"/>
                    <a:pt x="25304" y="28070"/>
                    <a:pt x="25442" y="28056"/>
                  </a:cubicBezTo>
                  <a:cubicBezTo>
                    <a:pt x="26931" y="27904"/>
                    <a:pt x="28299" y="26931"/>
                    <a:pt x="28937" y="25594"/>
                  </a:cubicBezTo>
                  <a:cubicBezTo>
                    <a:pt x="30939" y="27261"/>
                    <a:pt x="33510" y="28157"/>
                    <a:pt x="36021" y="28157"/>
                  </a:cubicBezTo>
                  <a:cubicBezTo>
                    <a:pt x="37401" y="28157"/>
                    <a:pt x="38762" y="27886"/>
                    <a:pt x="40001" y="27326"/>
                  </a:cubicBezTo>
                  <a:cubicBezTo>
                    <a:pt x="41552" y="26657"/>
                    <a:pt x="43132" y="25502"/>
                    <a:pt x="44530" y="24499"/>
                  </a:cubicBezTo>
                  <a:lnTo>
                    <a:pt x="44591" y="24408"/>
                  </a:lnTo>
                  <a:cubicBezTo>
                    <a:pt x="45898" y="23466"/>
                    <a:pt x="47144" y="22615"/>
                    <a:pt x="48816" y="22220"/>
                  </a:cubicBezTo>
                  <a:cubicBezTo>
                    <a:pt x="49336" y="22086"/>
                    <a:pt x="50049" y="21953"/>
                    <a:pt x="50806" y="21953"/>
                  </a:cubicBezTo>
                  <a:cubicBezTo>
                    <a:pt x="51775" y="21953"/>
                    <a:pt x="52816" y="22172"/>
                    <a:pt x="53619" y="22888"/>
                  </a:cubicBezTo>
                  <a:lnTo>
                    <a:pt x="53923" y="22888"/>
                  </a:lnTo>
                  <a:lnTo>
                    <a:pt x="53923" y="22858"/>
                  </a:lnTo>
                  <a:cubicBezTo>
                    <a:pt x="53953" y="22858"/>
                    <a:pt x="53953" y="22828"/>
                    <a:pt x="53953" y="22828"/>
                  </a:cubicBezTo>
                  <a:lnTo>
                    <a:pt x="53953" y="22767"/>
                  </a:lnTo>
                  <a:lnTo>
                    <a:pt x="53953" y="22736"/>
                  </a:lnTo>
                  <a:lnTo>
                    <a:pt x="53953" y="22706"/>
                  </a:lnTo>
                  <a:lnTo>
                    <a:pt x="53953" y="22676"/>
                  </a:lnTo>
                  <a:lnTo>
                    <a:pt x="53953" y="22645"/>
                  </a:lnTo>
                  <a:lnTo>
                    <a:pt x="53953" y="22584"/>
                  </a:lnTo>
                  <a:cubicBezTo>
                    <a:pt x="52524" y="20913"/>
                    <a:pt x="51005" y="19910"/>
                    <a:pt x="49363" y="19454"/>
                  </a:cubicBezTo>
                  <a:cubicBezTo>
                    <a:pt x="48534" y="19223"/>
                    <a:pt x="47668" y="19107"/>
                    <a:pt x="46801" y="19107"/>
                  </a:cubicBezTo>
                  <a:cubicBezTo>
                    <a:pt x="45730" y="19107"/>
                    <a:pt x="44657" y="19283"/>
                    <a:pt x="43649" y="19636"/>
                  </a:cubicBezTo>
                  <a:lnTo>
                    <a:pt x="42281" y="20214"/>
                  </a:lnTo>
                  <a:cubicBezTo>
                    <a:pt x="41886" y="20396"/>
                    <a:pt x="41460" y="20578"/>
                    <a:pt x="41035" y="20730"/>
                  </a:cubicBezTo>
                  <a:cubicBezTo>
                    <a:pt x="40644" y="20890"/>
                    <a:pt x="40192" y="20967"/>
                    <a:pt x="39701" y="20967"/>
                  </a:cubicBezTo>
                  <a:cubicBezTo>
                    <a:pt x="39352" y="20967"/>
                    <a:pt x="38983" y="20928"/>
                    <a:pt x="38603" y="20852"/>
                  </a:cubicBezTo>
                  <a:cubicBezTo>
                    <a:pt x="39393" y="19758"/>
                    <a:pt x="39606" y="18116"/>
                    <a:pt x="38998" y="16870"/>
                  </a:cubicBezTo>
                  <a:cubicBezTo>
                    <a:pt x="38390" y="15654"/>
                    <a:pt x="37083" y="14742"/>
                    <a:pt x="35716" y="14621"/>
                  </a:cubicBezTo>
                  <a:cubicBezTo>
                    <a:pt x="36658" y="13587"/>
                    <a:pt x="37205" y="12159"/>
                    <a:pt x="37083" y="10730"/>
                  </a:cubicBezTo>
                  <a:cubicBezTo>
                    <a:pt x="36962" y="9180"/>
                    <a:pt x="36050" y="7691"/>
                    <a:pt x="34773" y="6840"/>
                  </a:cubicBezTo>
                  <a:cubicBezTo>
                    <a:pt x="33888" y="6263"/>
                    <a:pt x="32835" y="5979"/>
                    <a:pt x="31803" y="5979"/>
                  </a:cubicBezTo>
                  <a:cubicBezTo>
                    <a:pt x="31312" y="5979"/>
                    <a:pt x="30826" y="6043"/>
                    <a:pt x="30366" y="6171"/>
                  </a:cubicBezTo>
                  <a:cubicBezTo>
                    <a:pt x="29819" y="4408"/>
                    <a:pt x="28299" y="2919"/>
                    <a:pt x="26536" y="2493"/>
                  </a:cubicBezTo>
                  <a:cubicBezTo>
                    <a:pt x="26132" y="2399"/>
                    <a:pt x="25724" y="2351"/>
                    <a:pt x="25323" y="2351"/>
                  </a:cubicBezTo>
                  <a:cubicBezTo>
                    <a:pt x="24427" y="2351"/>
                    <a:pt x="23562" y="2588"/>
                    <a:pt x="22828" y="3071"/>
                  </a:cubicBezTo>
                  <a:cubicBezTo>
                    <a:pt x="22159" y="1308"/>
                    <a:pt x="20335" y="1"/>
                    <a:pt x="185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9"/>
            <p:cNvSpPr/>
            <p:nvPr/>
          </p:nvSpPr>
          <p:spPr>
            <a:xfrm>
              <a:off x="3468525" y="6075"/>
              <a:ext cx="1295650" cy="724075"/>
            </a:xfrm>
            <a:custGeom>
              <a:avLst/>
              <a:gdLst/>
              <a:ahLst/>
              <a:cxnLst/>
              <a:rect l="l" t="t" r="r" b="b"/>
              <a:pathLst>
                <a:path w="51826" h="28963" extrusionOk="0">
                  <a:moveTo>
                    <a:pt x="18238" y="1"/>
                  </a:moveTo>
                  <a:cubicBezTo>
                    <a:pt x="16536" y="1"/>
                    <a:pt x="14834" y="1308"/>
                    <a:pt x="14257" y="3010"/>
                  </a:cubicBezTo>
                  <a:lnTo>
                    <a:pt x="14135" y="3131"/>
                  </a:lnTo>
                  <a:cubicBezTo>
                    <a:pt x="14120" y="3147"/>
                    <a:pt x="14097" y="3154"/>
                    <a:pt x="14070" y="3154"/>
                  </a:cubicBezTo>
                  <a:cubicBezTo>
                    <a:pt x="14044" y="3154"/>
                    <a:pt x="14013" y="3147"/>
                    <a:pt x="13983" y="3131"/>
                  </a:cubicBezTo>
                  <a:cubicBezTo>
                    <a:pt x="13130" y="2638"/>
                    <a:pt x="12159" y="2394"/>
                    <a:pt x="11186" y="2394"/>
                  </a:cubicBezTo>
                  <a:cubicBezTo>
                    <a:pt x="10183" y="2394"/>
                    <a:pt x="9178" y="2653"/>
                    <a:pt x="8299" y="3162"/>
                  </a:cubicBezTo>
                  <a:cubicBezTo>
                    <a:pt x="6627" y="4165"/>
                    <a:pt x="5472" y="6049"/>
                    <a:pt x="5442" y="7995"/>
                  </a:cubicBezTo>
                  <a:cubicBezTo>
                    <a:pt x="6080" y="8056"/>
                    <a:pt x="6779" y="8299"/>
                    <a:pt x="7357" y="8633"/>
                  </a:cubicBezTo>
                  <a:cubicBezTo>
                    <a:pt x="7873" y="7204"/>
                    <a:pt x="9241" y="6201"/>
                    <a:pt x="10731" y="6201"/>
                  </a:cubicBezTo>
                  <a:cubicBezTo>
                    <a:pt x="12342" y="6232"/>
                    <a:pt x="13709" y="7417"/>
                    <a:pt x="14469" y="8603"/>
                  </a:cubicBezTo>
                  <a:cubicBezTo>
                    <a:pt x="15016" y="8329"/>
                    <a:pt x="15624" y="8147"/>
                    <a:pt x="16263" y="7995"/>
                  </a:cubicBezTo>
                  <a:cubicBezTo>
                    <a:pt x="16902" y="7867"/>
                    <a:pt x="17559" y="7801"/>
                    <a:pt x="18215" y="7801"/>
                  </a:cubicBezTo>
                  <a:cubicBezTo>
                    <a:pt x="19275" y="7801"/>
                    <a:pt x="20332" y="7972"/>
                    <a:pt x="21308" y="8329"/>
                  </a:cubicBezTo>
                  <a:cubicBezTo>
                    <a:pt x="20974" y="7904"/>
                    <a:pt x="20700" y="7356"/>
                    <a:pt x="20640" y="6779"/>
                  </a:cubicBezTo>
                  <a:cubicBezTo>
                    <a:pt x="20427" y="5411"/>
                    <a:pt x="21004" y="3952"/>
                    <a:pt x="22190" y="3040"/>
                  </a:cubicBezTo>
                  <a:cubicBezTo>
                    <a:pt x="21582" y="1369"/>
                    <a:pt x="19849" y="122"/>
                    <a:pt x="18238" y="1"/>
                  </a:cubicBezTo>
                  <a:close/>
                  <a:moveTo>
                    <a:pt x="24974" y="2493"/>
                  </a:moveTo>
                  <a:cubicBezTo>
                    <a:pt x="24020" y="2493"/>
                    <a:pt x="23075" y="2789"/>
                    <a:pt x="22342" y="3344"/>
                  </a:cubicBezTo>
                  <a:cubicBezTo>
                    <a:pt x="21308" y="4135"/>
                    <a:pt x="20761" y="5502"/>
                    <a:pt x="20944" y="6718"/>
                  </a:cubicBezTo>
                  <a:cubicBezTo>
                    <a:pt x="21065" y="7539"/>
                    <a:pt x="21521" y="8238"/>
                    <a:pt x="22129" y="8663"/>
                  </a:cubicBezTo>
                  <a:cubicBezTo>
                    <a:pt x="22519" y="8929"/>
                    <a:pt x="22970" y="9071"/>
                    <a:pt x="23411" y="9071"/>
                  </a:cubicBezTo>
                  <a:cubicBezTo>
                    <a:pt x="23727" y="9071"/>
                    <a:pt x="24038" y="8998"/>
                    <a:pt x="24318" y="8846"/>
                  </a:cubicBezTo>
                  <a:cubicBezTo>
                    <a:pt x="25047" y="8511"/>
                    <a:pt x="25473" y="7721"/>
                    <a:pt x="25351" y="6992"/>
                  </a:cubicBezTo>
                  <a:cubicBezTo>
                    <a:pt x="25321" y="6870"/>
                    <a:pt x="25381" y="6779"/>
                    <a:pt x="25503" y="6779"/>
                  </a:cubicBezTo>
                  <a:cubicBezTo>
                    <a:pt x="25530" y="6766"/>
                    <a:pt x="25556" y="6760"/>
                    <a:pt x="25582" y="6760"/>
                  </a:cubicBezTo>
                  <a:cubicBezTo>
                    <a:pt x="25672" y="6760"/>
                    <a:pt x="25746" y="6836"/>
                    <a:pt x="25746" y="6931"/>
                  </a:cubicBezTo>
                  <a:cubicBezTo>
                    <a:pt x="25898" y="7843"/>
                    <a:pt x="25351" y="8785"/>
                    <a:pt x="24530" y="9211"/>
                  </a:cubicBezTo>
                  <a:cubicBezTo>
                    <a:pt x="24135" y="9363"/>
                    <a:pt x="23770" y="9423"/>
                    <a:pt x="23345" y="9423"/>
                  </a:cubicBezTo>
                  <a:cubicBezTo>
                    <a:pt x="25138" y="10730"/>
                    <a:pt x="26354" y="12767"/>
                    <a:pt x="26536" y="14895"/>
                  </a:cubicBezTo>
                  <a:cubicBezTo>
                    <a:pt x="26698" y="14874"/>
                    <a:pt x="26862" y="14864"/>
                    <a:pt x="27026" y="14864"/>
                  </a:cubicBezTo>
                  <a:cubicBezTo>
                    <a:pt x="28319" y="14864"/>
                    <a:pt x="29669" y="15488"/>
                    <a:pt x="30397" y="16566"/>
                  </a:cubicBezTo>
                  <a:cubicBezTo>
                    <a:pt x="31278" y="17782"/>
                    <a:pt x="31339" y="19545"/>
                    <a:pt x="30640" y="20822"/>
                  </a:cubicBezTo>
                  <a:cubicBezTo>
                    <a:pt x="32519" y="22751"/>
                    <a:pt x="35141" y="23792"/>
                    <a:pt x="37792" y="23792"/>
                  </a:cubicBezTo>
                  <a:cubicBezTo>
                    <a:pt x="38357" y="23792"/>
                    <a:pt x="38924" y="23745"/>
                    <a:pt x="39485" y="23648"/>
                  </a:cubicBezTo>
                  <a:cubicBezTo>
                    <a:pt x="40883" y="23375"/>
                    <a:pt x="42251" y="22797"/>
                    <a:pt x="43588" y="22281"/>
                  </a:cubicBezTo>
                  <a:lnTo>
                    <a:pt x="44136" y="22038"/>
                  </a:lnTo>
                  <a:cubicBezTo>
                    <a:pt x="45594" y="21430"/>
                    <a:pt x="47205" y="20822"/>
                    <a:pt x="48908" y="20761"/>
                  </a:cubicBezTo>
                  <a:cubicBezTo>
                    <a:pt x="49107" y="20744"/>
                    <a:pt x="49304" y="20735"/>
                    <a:pt x="49499" y="20735"/>
                  </a:cubicBezTo>
                  <a:cubicBezTo>
                    <a:pt x="50342" y="20735"/>
                    <a:pt x="51134" y="20896"/>
                    <a:pt x="51826" y="21217"/>
                  </a:cubicBezTo>
                  <a:cubicBezTo>
                    <a:pt x="50883" y="20427"/>
                    <a:pt x="49911" y="19879"/>
                    <a:pt x="48725" y="19606"/>
                  </a:cubicBezTo>
                  <a:cubicBezTo>
                    <a:pt x="47928" y="19390"/>
                    <a:pt x="47101" y="19282"/>
                    <a:pt x="46276" y="19282"/>
                  </a:cubicBezTo>
                  <a:cubicBezTo>
                    <a:pt x="45245" y="19282"/>
                    <a:pt x="44217" y="19451"/>
                    <a:pt x="43254" y="19788"/>
                  </a:cubicBezTo>
                  <a:cubicBezTo>
                    <a:pt x="42798" y="19940"/>
                    <a:pt x="42342" y="20153"/>
                    <a:pt x="41917" y="20335"/>
                  </a:cubicBezTo>
                  <a:cubicBezTo>
                    <a:pt x="41491" y="20518"/>
                    <a:pt x="41096" y="20700"/>
                    <a:pt x="40640" y="20852"/>
                  </a:cubicBezTo>
                  <a:cubicBezTo>
                    <a:pt x="40159" y="21024"/>
                    <a:pt x="39649" y="21118"/>
                    <a:pt x="39099" y="21118"/>
                  </a:cubicBezTo>
                  <a:cubicBezTo>
                    <a:pt x="38675" y="21118"/>
                    <a:pt x="38228" y="21062"/>
                    <a:pt x="37752" y="20943"/>
                  </a:cubicBezTo>
                  <a:cubicBezTo>
                    <a:pt x="37752" y="20943"/>
                    <a:pt x="37692" y="20943"/>
                    <a:pt x="37661" y="20913"/>
                  </a:cubicBezTo>
                  <a:cubicBezTo>
                    <a:pt x="37540" y="20822"/>
                    <a:pt x="37540" y="20700"/>
                    <a:pt x="37631" y="20639"/>
                  </a:cubicBezTo>
                  <a:cubicBezTo>
                    <a:pt x="38543" y="19606"/>
                    <a:pt x="38725" y="18025"/>
                    <a:pt x="38148" y="16809"/>
                  </a:cubicBezTo>
                  <a:cubicBezTo>
                    <a:pt x="37580" y="15614"/>
                    <a:pt x="36218" y="14742"/>
                    <a:pt x="34873" y="14742"/>
                  </a:cubicBezTo>
                  <a:cubicBezTo>
                    <a:pt x="34850" y="14742"/>
                    <a:pt x="34827" y="14742"/>
                    <a:pt x="34804" y="14743"/>
                  </a:cubicBezTo>
                  <a:cubicBezTo>
                    <a:pt x="34743" y="14743"/>
                    <a:pt x="34652" y="14712"/>
                    <a:pt x="34622" y="14621"/>
                  </a:cubicBezTo>
                  <a:cubicBezTo>
                    <a:pt x="34591" y="14560"/>
                    <a:pt x="34591" y="14439"/>
                    <a:pt x="34652" y="14408"/>
                  </a:cubicBezTo>
                  <a:cubicBezTo>
                    <a:pt x="35746" y="13405"/>
                    <a:pt x="36354" y="11946"/>
                    <a:pt x="36263" y="10487"/>
                  </a:cubicBezTo>
                  <a:cubicBezTo>
                    <a:pt x="36141" y="9059"/>
                    <a:pt x="35351" y="7691"/>
                    <a:pt x="34135" y="6870"/>
                  </a:cubicBezTo>
                  <a:cubicBezTo>
                    <a:pt x="33356" y="6364"/>
                    <a:pt x="32389" y="6094"/>
                    <a:pt x="31436" y="6094"/>
                  </a:cubicBezTo>
                  <a:cubicBezTo>
                    <a:pt x="30901" y="6094"/>
                    <a:pt x="30371" y="6179"/>
                    <a:pt x="29880" y="6353"/>
                  </a:cubicBezTo>
                  <a:cubicBezTo>
                    <a:pt x="29850" y="6369"/>
                    <a:pt x="29819" y="6376"/>
                    <a:pt x="29793" y="6376"/>
                  </a:cubicBezTo>
                  <a:cubicBezTo>
                    <a:pt x="29766" y="6376"/>
                    <a:pt x="29743" y="6369"/>
                    <a:pt x="29728" y="6353"/>
                  </a:cubicBezTo>
                  <a:cubicBezTo>
                    <a:pt x="29698" y="6353"/>
                    <a:pt x="29637" y="6262"/>
                    <a:pt x="29637" y="6232"/>
                  </a:cubicBezTo>
                  <a:cubicBezTo>
                    <a:pt x="29211" y="4499"/>
                    <a:pt x="27783" y="3040"/>
                    <a:pt x="26020" y="2615"/>
                  </a:cubicBezTo>
                  <a:cubicBezTo>
                    <a:pt x="25676" y="2533"/>
                    <a:pt x="25324" y="2493"/>
                    <a:pt x="24974" y="2493"/>
                  </a:cubicBezTo>
                  <a:close/>
                  <a:moveTo>
                    <a:pt x="10610" y="6687"/>
                  </a:moveTo>
                  <a:cubicBezTo>
                    <a:pt x="9235" y="6687"/>
                    <a:pt x="7989" y="7711"/>
                    <a:pt x="7569" y="9089"/>
                  </a:cubicBezTo>
                  <a:cubicBezTo>
                    <a:pt x="7569" y="9119"/>
                    <a:pt x="7509" y="9180"/>
                    <a:pt x="7448" y="9211"/>
                  </a:cubicBezTo>
                  <a:cubicBezTo>
                    <a:pt x="7417" y="9211"/>
                    <a:pt x="7357" y="9211"/>
                    <a:pt x="7296" y="9180"/>
                  </a:cubicBezTo>
                  <a:cubicBezTo>
                    <a:pt x="6543" y="8660"/>
                    <a:pt x="5611" y="8394"/>
                    <a:pt x="4685" y="8394"/>
                  </a:cubicBezTo>
                  <a:cubicBezTo>
                    <a:pt x="4042" y="8394"/>
                    <a:pt x="3401" y="8523"/>
                    <a:pt x="2828" y="8785"/>
                  </a:cubicBezTo>
                  <a:cubicBezTo>
                    <a:pt x="1430" y="9423"/>
                    <a:pt x="396" y="10852"/>
                    <a:pt x="214" y="12402"/>
                  </a:cubicBezTo>
                  <a:cubicBezTo>
                    <a:pt x="1" y="13922"/>
                    <a:pt x="761" y="15746"/>
                    <a:pt x="2037" y="16809"/>
                  </a:cubicBezTo>
                  <a:cubicBezTo>
                    <a:pt x="2068" y="16809"/>
                    <a:pt x="2098" y="16870"/>
                    <a:pt x="2098" y="16931"/>
                  </a:cubicBezTo>
                  <a:cubicBezTo>
                    <a:pt x="2098" y="16992"/>
                    <a:pt x="2098" y="17022"/>
                    <a:pt x="2068" y="17083"/>
                  </a:cubicBezTo>
                  <a:cubicBezTo>
                    <a:pt x="761" y="18603"/>
                    <a:pt x="275" y="20791"/>
                    <a:pt x="822" y="22767"/>
                  </a:cubicBezTo>
                  <a:cubicBezTo>
                    <a:pt x="1308" y="24743"/>
                    <a:pt x="2737" y="26414"/>
                    <a:pt x="4621" y="27266"/>
                  </a:cubicBezTo>
                  <a:cubicBezTo>
                    <a:pt x="5533" y="27676"/>
                    <a:pt x="6536" y="27881"/>
                    <a:pt x="7543" y="27881"/>
                  </a:cubicBezTo>
                  <a:cubicBezTo>
                    <a:pt x="8550" y="27881"/>
                    <a:pt x="9560" y="27676"/>
                    <a:pt x="10487" y="27266"/>
                  </a:cubicBezTo>
                  <a:cubicBezTo>
                    <a:pt x="11946" y="26597"/>
                    <a:pt x="13132" y="25503"/>
                    <a:pt x="13679" y="24226"/>
                  </a:cubicBezTo>
                  <a:cubicBezTo>
                    <a:pt x="14348" y="22797"/>
                    <a:pt x="14257" y="21126"/>
                    <a:pt x="13527" y="19910"/>
                  </a:cubicBezTo>
                  <a:cubicBezTo>
                    <a:pt x="12980" y="18968"/>
                    <a:pt x="12007" y="18329"/>
                    <a:pt x="11035" y="18238"/>
                  </a:cubicBezTo>
                  <a:cubicBezTo>
                    <a:pt x="10988" y="18235"/>
                    <a:pt x="10941" y="18234"/>
                    <a:pt x="10894" y="18234"/>
                  </a:cubicBezTo>
                  <a:cubicBezTo>
                    <a:pt x="9881" y="18234"/>
                    <a:pt x="8925" y="18857"/>
                    <a:pt x="8664" y="19758"/>
                  </a:cubicBezTo>
                  <a:cubicBezTo>
                    <a:pt x="8512" y="20275"/>
                    <a:pt x="8633" y="20822"/>
                    <a:pt x="8937" y="21278"/>
                  </a:cubicBezTo>
                  <a:cubicBezTo>
                    <a:pt x="9211" y="21703"/>
                    <a:pt x="9636" y="21977"/>
                    <a:pt x="10032" y="22007"/>
                  </a:cubicBezTo>
                  <a:cubicBezTo>
                    <a:pt x="10123" y="22007"/>
                    <a:pt x="10183" y="22098"/>
                    <a:pt x="10183" y="22189"/>
                  </a:cubicBezTo>
                  <a:cubicBezTo>
                    <a:pt x="10183" y="22281"/>
                    <a:pt x="10123" y="22341"/>
                    <a:pt x="10001" y="22341"/>
                  </a:cubicBezTo>
                  <a:cubicBezTo>
                    <a:pt x="9484" y="22281"/>
                    <a:pt x="8968" y="21977"/>
                    <a:pt x="8633" y="21490"/>
                  </a:cubicBezTo>
                  <a:cubicBezTo>
                    <a:pt x="8299" y="20913"/>
                    <a:pt x="8177" y="20275"/>
                    <a:pt x="8329" y="19667"/>
                  </a:cubicBezTo>
                  <a:cubicBezTo>
                    <a:pt x="8647" y="18657"/>
                    <a:pt x="9758" y="17866"/>
                    <a:pt x="10910" y="17866"/>
                  </a:cubicBezTo>
                  <a:cubicBezTo>
                    <a:pt x="10971" y="17866"/>
                    <a:pt x="11033" y="17869"/>
                    <a:pt x="11095" y="17873"/>
                  </a:cubicBezTo>
                  <a:cubicBezTo>
                    <a:pt x="11521" y="17873"/>
                    <a:pt x="11946" y="18025"/>
                    <a:pt x="12311" y="18208"/>
                  </a:cubicBezTo>
                  <a:lnTo>
                    <a:pt x="12250" y="18147"/>
                  </a:lnTo>
                  <a:cubicBezTo>
                    <a:pt x="11612" y="17235"/>
                    <a:pt x="11247" y="16050"/>
                    <a:pt x="11187" y="14743"/>
                  </a:cubicBezTo>
                  <a:cubicBezTo>
                    <a:pt x="11095" y="12433"/>
                    <a:pt x="12098" y="10274"/>
                    <a:pt x="13801" y="9089"/>
                  </a:cubicBezTo>
                  <a:cubicBezTo>
                    <a:pt x="13922" y="9028"/>
                    <a:pt x="13983" y="8967"/>
                    <a:pt x="14105" y="8907"/>
                  </a:cubicBezTo>
                  <a:cubicBezTo>
                    <a:pt x="13405" y="7843"/>
                    <a:pt x="12159" y="6688"/>
                    <a:pt x="10670" y="6688"/>
                  </a:cubicBezTo>
                  <a:cubicBezTo>
                    <a:pt x="10650" y="6687"/>
                    <a:pt x="10630" y="6687"/>
                    <a:pt x="10610" y="6687"/>
                  </a:cubicBezTo>
                  <a:close/>
                  <a:moveTo>
                    <a:pt x="18141" y="8163"/>
                  </a:moveTo>
                  <a:cubicBezTo>
                    <a:pt x="17511" y="8163"/>
                    <a:pt x="16879" y="8228"/>
                    <a:pt x="16263" y="8359"/>
                  </a:cubicBezTo>
                  <a:cubicBezTo>
                    <a:pt x="15594" y="8511"/>
                    <a:pt x="14986" y="8694"/>
                    <a:pt x="14439" y="8998"/>
                  </a:cubicBezTo>
                  <a:cubicBezTo>
                    <a:pt x="14287" y="9089"/>
                    <a:pt x="14165" y="9211"/>
                    <a:pt x="14044" y="9271"/>
                  </a:cubicBezTo>
                  <a:cubicBezTo>
                    <a:pt x="12433" y="10335"/>
                    <a:pt x="11491" y="12402"/>
                    <a:pt x="11612" y="14591"/>
                  </a:cubicBezTo>
                  <a:cubicBezTo>
                    <a:pt x="11673" y="15806"/>
                    <a:pt x="12007" y="16931"/>
                    <a:pt x="12615" y="17782"/>
                  </a:cubicBezTo>
                  <a:cubicBezTo>
                    <a:pt x="13314" y="18785"/>
                    <a:pt x="14348" y="19454"/>
                    <a:pt x="15412" y="19697"/>
                  </a:cubicBezTo>
                  <a:cubicBezTo>
                    <a:pt x="15635" y="19739"/>
                    <a:pt x="15862" y="19760"/>
                    <a:pt x="16089" y="19760"/>
                  </a:cubicBezTo>
                  <a:cubicBezTo>
                    <a:pt x="17002" y="19760"/>
                    <a:pt x="17903" y="19424"/>
                    <a:pt x="18512" y="18816"/>
                  </a:cubicBezTo>
                  <a:cubicBezTo>
                    <a:pt x="19211" y="18147"/>
                    <a:pt x="19454" y="17083"/>
                    <a:pt x="19150" y="16232"/>
                  </a:cubicBezTo>
                  <a:cubicBezTo>
                    <a:pt x="18853" y="15370"/>
                    <a:pt x="17945" y="14711"/>
                    <a:pt x="17052" y="14711"/>
                  </a:cubicBezTo>
                  <a:cubicBezTo>
                    <a:pt x="17032" y="14711"/>
                    <a:pt x="17012" y="14712"/>
                    <a:pt x="16992" y="14712"/>
                  </a:cubicBezTo>
                  <a:cubicBezTo>
                    <a:pt x="16871" y="14712"/>
                    <a:pt x="16810" y="14651"/>
                    <a:pt x="16810" y="14530"/>
                  </a:cubicBezTo>
                  <a:cubicBezTo>
                    <a:pt x="16810" y="14408"/>
                    <a:pt x="16871" y="14347"/>
                    <a:pt x="16992" y="14347"/>
                  </a:cubicBezTo>
                  <a:cubicBezTo>
                    <a:pt x="18056" y="14347"/>
                    <a:pt x="19150" y="15107"/>
                    <a:pt x="19515" y="16110"/>
                  </a:cubicBezTo>
                  <a:cubicBezTo>
                    <a:pt x="19849" y="17144"/>
                    <a:pt x="19545" y="18299"/>
                    <a:pt x="18785" y="19089"/>
                  </a:cubicBezTo>
                  <a:cubicBezTo>
                    <a:pt x="18121" y="19778"/>
                    <a:pt x="17141" y="20151"/>
                    <a:pt x="16149" y="20151"/>
                  </a:cubicBezTo>
                  <a:cubicBezTo>
                    <a:pt x="15872" y="20151"/>
                    <a:pt x="15593" y="20122"/>
                    <a:pt x="15320" y="20062"/>
                  </a:cubicBezTo>
                  <a:cubicBezTo>
                    <a:pt x="14804" y="19971"/>
                    <a:pt x="14348" y="19758"/>
                    <a:pt x="13892" y="19515"/>
                  </a:cubicBezTo>
                  <a:lnTo>
                    <a:pt x="13892" y="19515"/>
                  </a:lnTo>
                  <a:cubicBezTo>
                    <a:pt x="13922" y="19545"/>
                    <a:pt x="13922" y="19575"/>
                    <a:pt x="13953" y="19606"/>
                  </a:cubicBezTo>
                  <a:cubicBezTo>
                    <a:pt x="14743" y="20943"/>
                    <a:pt x="14804" y="22737"/>
                    <a:pt x="14105" y="24256"/>
                  </a:cubicBezTo>
                  <a:cubicBezTo>
                    <a:pt x="13588" y="25351"/>
                    <a:pt x="12706" y="26354"/>
                    <a:pt x="11551" y="27022"/>
                  </a:cubicBezTo>
                  <a:cubicBezTo>
                    <a:pt x="12654" y="28231"/>
                    <a:pt x="14302" y="28962"/>
                    <a:pt x="15946" y="28962"/>
                  </a:cubicBezTo>
                  <a:cubicBezTo>
                    <a:pt x="16204" y="28962"/>
                    <a:pt x="16462" y="28944"/>
                    <a:pt x="16719" y="28907"/>
                  </a:cubicBezTo>
                  <a:cubicBezTo>
                    <a:pt x="18634" y="28664"/>
                    <a:pt x="20305" y="27387"/>
                    <a:pt x="21096" y="25655"/>
                  </a:cubicBezTo>
                  <a:cubicBezTo>
                    <a:pt x="21126" y="25563"/>
                    <a:pt x="21187" y="25533"/>
                    <a:pt x="21248" y="25533"/>
                  </a:cubicBezTo>
                  <a:cubicBezTo>
                    <a:pt x="21278" y="25533"/>
                    <a:pt x="21369" y="25533"/>
                    <a:pt x="21400" y="25624"/>
                  </a:cubicBezTo>
                  <a:cubicBezTo>
                    <a:pt x="22095" y="26736"/>
                    <a:pt x="23400" y="27467"/>
                    <a:pt x="24712" y="27467"/>
                  </a:cubicBezTo>
                  <a:cubicBezTo>
                    <a:pt x="24834" y="27467"/>
                    <a:pt x="24956" y="27461"/>
                    <a:pt x="25077" y="27448"/>
                  </a:cubicBezTo>
                  <a:cubicBezTo>
                    <a:pt x="26536" y="27296"/>
                    <a:pt x="27813" y="26293"/>
                    <a:pt x="28360" y="24955"/>
                  </a:cubicBezTo>
                  <a:cubicBezTo>
                    <a:pt x="28360" y="24895"/>
                    <a:pt x="28391" y="24864"/>
                    <a:pt x="28482" y="24864"/>
                  </a:cubicBezTo>
                  <a:cubicBezTo>
                    <a:pt x="28512" y="24864"/>
                    <a:pt x="28573" y="24864"/>
                    <a:pt x="28634" y="24895"/>
                  </a:cubicBezTo>
                  <a:cubicBezTo>
                    <a:pt x="30567" y="26608"/>
                    <a:pt x="33166" y="27525"/>
                    <a:pt x="35686" y="27525"/>
                  </a:cubicBezTo>
                  <a:cubicBezTo>
                    <a:pt x="37010" y="27525"/>
                    <a:pt x="38312" y="27272"/>
                    <a:pt x="39485" y="26749"/>
                  </a:cubicBezTo>
                  <a:cubicBezTo>
                    <a:pt x="41035" y="26080"/>
                    <a:pt x="42616" y="24925"/>
                    <a:pt x="43984" y="23952"/>
                  </a:cubicBezTo>
                  <a:lnTo>
                    <a:pt x="44044" y="23861"/>
                  </a:lnTo>
                  <a:cubicBezTo>
                    <a:pt x="45412" y="22919"/>
                    <a:pt x="46658" y="22038"/>
                    <a:pt x="48421" y="21612"/>
                  </a:cubicBezTo>
                  <a:cubicBezTo>
                    <a:pt x="48960" y="21477"/>
                    <a:pt x="49681" y="21343"/>
                    <a:pt x="50450" y="21343"/>
                  </a:cubicBezTo>
                  <a:cubicBezTo>
                    <a:pt x="50722" y="21343"/>
                    <a:pt x="51000" y="21359"/>
                    <a:pt x="51278" y="21399"/>
                  </a:cubicBezTo>
                  <a:cubicBezTo>
                    <a:pt x="50639" y="21186"/>
                    <a:pt x="49976" y="21090"/>
                    <a:pt x="49248" y="21090"/>
                  </a:cubicBezTo>
                  <a:cubicBezTo>
                    <a:pt x="49146" y="21090"/>
                    <a:pt x="49043" y="21092"/>
                    <a:pt x="48938" y="21095"/>
                  </a:cubicBezTo>
                  <a:cubicBezTo>
                    <a:pt x="47297" y="21217"/>
                    <a:pt x="45716" y="21794"/>
                    <a:pt x="44257" y="22402"/>
                  </a:cubicBezTo>
                  <a:lnTo>
                    <a:pt x="43740" y="22615"/>
                  </a:lnTo>
                  <a:cubicBezTo>
                    <a:pt x="42373" y="23193"/>
                    <a:pt x="41005" y="23740"/>
                    <a:pt x="39576" y="24013"/>
                  </a:cubicBezTo>
                  <a:cubicBezTo>
                    <a:pt x="38950" y="24115"/>
                    <a:pt x="38315" y="24179"/>
                    <a:pt x="37681" y="24179"/>
                  </a:cubicBezTo>
                  <a:cubicBezTo>
                    <a:pt x="37175" y="24179"/>
                    <a:pt x="36671" y="24138"/>
                    <a:pt x="36172" y="24044"/>
                  </a:cubicBezTo>
                  <a:cubicBezTo>
                    <a:pt x="33953" y="23709"/>
                    <a:pt x="31856" y="22645"/>
                    <a:pt x="30305" y="21004"/>
                  </a:cubicBezTo>
                  <a:cubicBezTo>
                    <a:pt x="30214" y="20943"/>
                    <a:pt x="30214" y="20882"/>
                    <a:pt x="30245" y="20791"/>
                  </a:cubicBezTo>
                  <a:cubicBezTo>
                    <a:pt x="31005" y="19575"/>
                    <a:pt x="30944" y="17934"/>
                    <a:pt x="30153" y="16809"/>
                  </a:cubicBezTo>
                  <a:cubicBezTo>
                    <a:pt x="29468" y="15819"/>
                    <a:pt x="28294" y="15253"/>
                    <a:pt x="27129" y="15253"/>
                  </a:cubicBezTo>
                  <a:cubicBezTo>
                    <a:pt x="26900" y="15253"/>
                    <a:pt x="26670" y="15275"/>
                    <a:pt x="26445" y="15320"/>
                  </a:cubicBezTo>
                  <a:cubicBezTo>
                    <a:pt x="26415" y="15320"/>
                    <a:pt x="26354" y="15320"/>
                    <a:pt x="26293" y="15290"/>
                  </a:cubicBezTo>
                  <a:cubicBezTo>
                    <a:pt x="26263" y="15229"/>
                    <a:pt x="26232" y="15168"/>
                    <a:pt x="26232" y="15138"/>
                  </a:cubicBezTo>
                  <a:cubicBezTo>
                    <a:pt x="26080" y="12949"/>
                    <a:pt x="24834" y="10822"/>
                    <a:pt x="22889" y="9545"/>
                  </a:cubicBezTo>
                  <a:cubicBezTo>
                    <a:pt x="21536" y="8636"/>
                    <a:pt x="19843" y="8163"/>
                    <a:pt x="18141" y="81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3" name="Google Shape;463;p29"/>
          <p:cNvGrpSpPr/>
          <p:nvPr/>
        </p:nvGrpSpPr>
        <p:grpSpPr>
          <a:xfrm>
            <a:off x="7592488" y="553834"/>
            <a:ext cx="1461227" cy="986367"/>
            <a:chOff x="3460175" y="0"/>
            <a:chExt cx="1348825" cy="739775"/>
          </a:xfrm>
        </p:grpSpPr>
        <p:sp>
          <p:nvSpPr>
            <p:cNvPr id="464" name="Google Shape;464;p29"/>
            <p:cNvSpPr/>
            <p:nvPr/>
          </p:nvSpPr>
          <p:spPr>
            <a:xfrm>
              <a:off x="3460175" y="0"/>
              <a:ext cx="1348825" cy="739775"/>
            </a:xfrm>
            <a:custGeom>
              <a:avLst/>
              <a:gdLst/>
              <a:ahLst/>
              <a:cxnLst/>
              <a:rect l="l" t="t" r="r" b="b"/>
              <a:pathLst>
                <a:path w="53953" h="29591" extrusionOk="0">
                  <a:moveTo>
                    <a:pt x="18542" y="1"/>
                  </a:moveTo>
                  <a:cubicBezTo>
                    <a:pt x="16749" y="1"/>
                    <a:pt x="14986" y="1277"/>
                    <a:pt x="14287" y="3040"/>
                  </a:cubicBezTo>
                  <a:cubicBezTo>
                    <a:pt x="13417" y="2606"/>
                    <a:pt x="12445" y="2385"/>
                    <a:pt x="11471" y="2385"/>
                  </a:cubicBezTo>
                  <a:cubicBezTo>
                    <a:pt x="10401" y="2385"/>
                    <a:pt x="9329" y="2651"/>
                    <a:pt x="8390" y="3192"/>
                  </a:cubicBezTo>
                  <a:cubicBezTo>
                    <a:pt x="6627" y="4195"/>
                    <a:pt x="5441" y="6232"/>
                    <a:pt x="5350" y="8268"/>
                  </a:cubicBezTo>
                  <a:cubicBezTo>
                    <a:pt x="5236" y="8259"/>
                    <a:pt x="5121" y="8255"/>
                    <a:pt x="5006" y="8255"/>
                  </a:cubicBezTo>
                  <a:cubicBezTo>
                    <a:pt x="4325" y="8255"/>
                    <a:pt x="3634" y="8408"/>
                    <a:pt x="3010" y="8694"/>
                  </a:cubicBezTo>
                  <a:cubicBezTo>
                    <a:pt x="1490" y="9362"/>
                    <a:pt x="335" y="10943"/>
                    <a:pt x="183" y="12676"/>
                  </a:cubicBezTo>
                  <a:cubicBezTo>
                    <a:pt x="1" y="14226"/>
                    <a:pt x="760" y="16141"/>
                    <a:pt x="2007" y="17204"/>
                  </a:cubicBezTo>
                  <a:cubicBezTo>
                    <a:pt x="760" y="18815"/>
                    <a:pt x="305" y="21065"/>
                    <a:pt x="821" y="23071"/>
                  </a:cubicBezTo>
                  <a:cubicBezTo>
                    <a:pt x="1368" y="25138"/>
                    <a:pt x="2888" y="26931"/>
                    <a:pt x="4864" y="27782"/>
                  </a:cubicBezTo>
                  <a:cubicBezTo>
                    <a:pt x="5441" y="28056"/>
                    <a:pt x="6080" y="28238"/>
                    <a:pt x="6718" y="28360"/>
                  </a:cubicBezTo>
                  <a:cubicBezTo>
                    <a:pt x="7114" y="28426"/>
                    <a:pt x="7515" y="28458"/>
                    <a:pt x="7916" y="28458"/>
                  </a:cubicBezTo>
                  <a:cubicBezTo>
                    <a:pt x="8991" y="28458"/>
                    <a:pt x="10068" y="28225"/>
                    <a:pt x="11065" y="27782"/>
                  </a:cubicBezTo>
                  <a:cubicBezTo>
                    <a:pt x="11247" y="27721"/>
                    <a:pt x="11399" y="27630"/>
                    <a:pt x="11581" y="27539"/>
                  </a:cubicBezTo>
                  <a:cubicBezTo>
                    <a:pt x="12524" y="28603"/>
                    <a:pt x="13891" y="29302"/>
                    <a:pt x="15320" y="29545"/>
                  </a:cubicBezTo>
                  <a:cubicBezTo>
                    <a:pt x="15624" y="29575"/>
                    <a:pt x="15913" y="29591"/>
                    <a:pt x="16201" y="29591"/>
                  </a:cubicBezTo>
                  <a:cubicBezTo>
                    <a:pt x="16490" y="29591"/>
                    <a:pt x="16779" y="29575"/>
                    <a:pt x="17083" y="29545"/>
                  </a:cubicBezTo>
                  <a:cubicBezTo>
                    <a:pt x="18998" y="29271"/>
                    <a:pt x="20700" y="28056"/>
                    <a:pt x="21582" y="26354"/>
                  </a:cubicBezTo>
                  <a:cubicBezTo>
                    <a:pt x="22407" y="27427"/>
                    <a:pt x="23707" y="28077"/>
                    <a:pt x="25029" y="28077"/>
                  </a:cubicBezTo>
                  <a:cubicBezTo>
                    <a:pt x="25167" y="28077"/>
                    <a:pt x="25304" y="28070"/>
                    <a:pt x="25442" y="28056"/>
                  </a:cubicBezTo>
                  <a:cubicBezTo>
                    <a:pt x="26931" y="27904"/>
                    <a:pt x="28299" y="26931"/>
                    <a:pt x="28937" y="25594"/>
                  </a:cubicBezTo>
                  <a:cubicBezTo>
                    <a:pt x="30939" y="27261"/>
                    <a:pt x="33510" y="28157"/>
                    <a:pt x="36021" y="28157"/>
                  </a:cubicBezTo>
                  <a:cubicBezTo>
                    <a:pt x="37401" y="28157"/>
                    <a:pt x="38762" y="27886"/>
                    <a:pt x="40001" y="27326"/>
                  </a:cubicBezTo>
                  <a:cubicBezTo>
                    <a:pt x="41552" y="26657"/>
                    <a:pt x="43132" y="25502"/>
                    <a:pt x="44530" y="24499"/>
                  </a:cubicBezTo>
                  <a:lnTo>
                    <a:pt x="44591" y="24408"/>
                  </a:lnTo>
                  <a:cubicBezTo>
                    <a:pt x="45898" y="23466"/>
                    <a:pt x="47144" y="22615"/>
                    <a:pt x="48816" y="22220"/>
                  </a:cubicBezTo>
                  <a:cubicBezTo>
                    <a:pt x="49336" y="22086"/>
                    <a:pt x="50049" y="21953"/>
                    <a:pt x="50806" y="21953"/>
                  </a:cubicBezTo>
                  <a:cubicBezTo>
                    <a:pt x="51775" y="21953"/>
                    <a:pt x="52816" y="22172"/>
                    <a:pt x="53619" y="22888"/>
                  </a:cubicBezTo>
                  <a:lnTo>
                    <a:pt x="53923" y="22888"/>
                  </a:lnTo>
                  <a:lnTo>
                    <a:pt x="53923" y="22858"/>
                  </a:lnTo>
                  <a:cubicBezTo>
                    <a:pt x="53953" y="22858"/>
                    <a:pt x="53953" y="22828"/>
                    <a:pt x="53953" y="22828"/>
                  </a:cubicBezTo>
                  <a:lnTo>
                    <a:pt x="53953" y="22767"/>
                  </a:lnTo>
                  <a:lnTo>
                    <a:pt x="53953" y="22736"/>
                  </a:lnTo>
                  <a:lnTo>
                    <a:pt x="53953" y="22706"/>
                  </a:lnTo>
                  <a:lnTo>
                    <a:pt x="53953" y="22676"/>
                  </a:lnTo>
                  <a:lnTo>
                    <a:pt x="53953" y="22645"/>
                  </a:lnTo>
                  <a:lnTo>
                    <a:pt x="53953" y="22584"/>
                  </a:lnTo>
                  <a:cubicBezTo>
                    <a:pt x="52524" y="20913"/>
                    <a:pt x="51005" y="19910"/>
                    <a:pt x="49363" y="19454"/>
                  </a:cubicBezTo>
                  <a:cubicBezTo>
                    <a:pt x="48534" y="19223"/>
                    <a:pt x="47668" y="19107"/>
                    <a:pt x="46801" y="19107"/>
                  </a:cubicBezTo>
                  <a:cubicBezTo>
                    <a:pt x="45730" y="19107"/>
                    <a:pt x="44657" y="19283"/>
                    <a:pt x="43649" y="19636"/>
                  </a:cubicBezTo>
                  <a:lnTo>
                    <a:pt x="42281" y="20214"/>
                  </a:lnTo>
                  <a:cubicBezTo>
                    <a:pt x="41886" y="20396"/>
                    <a:pt x="41460" y="20578"/>
                    <a:pt x="41035" y="20730"/>
                  </a:cubicBezTo>
                  <a:cubicBezTo>
                    <a:pt x="40644" y="20890"/>
                    <a:pt x="40192" y="20967"/>
                    <a:pt x="39701" y="20967"/>
                  </a:cubicBezTo>
                  <a:cubicBezTo>
                    <a:pt x="39352" y="20967"/>
                    <a:pt x="38983" y="20928"/>
                    <a:pt x="38603" y="20852"/>
                  </a:cubicBezTo>
                  <a:cubicBezTo>
                    <a:pt x="39393" y="19758"/>
                    <a:pt x="39606" y="18116"/>
                    <a:pt x="38998" y="16870"/>
                  </a:cubicBezTo>
                  <a:cubicBezTo>
                    <a:pt x="38390" y="15654"/>
                    <a:pt x="37083" y="14742"/>
                    <a:pt x="35716" y="14621"/>
                  </a:cubicBezTo>
                  <a:cubicBezTo>
                    <a:pt x="36658" y="13587"/>
                    <a:pt x="37205" y="12159"/>
                    <a:pt x="37083" y="10730"/>
                  </a:cubicBezTo>
                  <a:cubicBezTo>
                    <a:pt x="36962" y="9180"/>
                    <a:pt x="36050" y="7691"/>
                    <a:pt x="34773" y="6840"/>
                  </a:cubicBezTo>
                  <a:cubicBezTo>
                    <a:pt x="33888" y="6263"/>
                    <a:pt x="32835" y="5979"/>
                    <a:pt x="31803" y="5979"/>
                  </a:cubicBezTo>
                  <a:cubicBezTo>
                    <a:pt x="31312" y="5979"/>
                    <a:pt x="30826" y="6043"/>
                    <a:pt x="30366" y="6171"/>
                  </a:cubicBezTo>
                  <a:cubicBezTo>
                    <a:pt x="29819" y="4408"/>
                    <a:pt x="28299" y="2919"/>
                    <a:pt x="26536" y="2493"/>
                  </a:cubicBezTo>
                  <a:cubicBezTo>
                    <a:pt x="26132" y="2399"/>
                    <a:pt x="25724" y="2351"/>
                    <a:pt x="25323" y="2351"/>
                  </a:cubicBezTo>
                  <a:cubicBezTo>
                    <a:pt x="24427" y="2351"/>
                    <a:pt x="23562" y="2588"/>
                    <a:pt x="22828" y="3071"/>
                  </a:cubicBezTo>
                  <a:cubicBezTo>
                    <a:pt x="22159" y="1308"/>
                    <a:pt x="20335" y="1"/>
                    <a:pt x="185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9"/>
            <p:cNvSpPr/>
            <p:nvPr/>
          </p:nvSpPr>
          <p:spPr>
            <a:xfrm>
              <a:off x="3468525" y="6075"/>
              <a:ext cx="1295650" cy="724075"/>
            </a:xfrm>
            <a:custGeom>
              <a:avLst/>
              <a:gdLst/>
              <a:ahLst/>
              <a:cxnLst/>
              <a:rect l="l" t="t" r="r" b="b"/>
              <a:pathLst>
                <a:path w="51826" h="28963" extrusionOk="0">
                  <a:moveTo>
                    <a:pt x="18238" y="1"/>
                  </a:moveTo>
                  <a:cubicBezTo>
                    <a:pt x="16536" y="1"/>
                    <a:pt x="14834" y="1308"/>
                    <a:pt x="14257" y="3010"/>
                  </a:cubicBezTo>
                  <a:lnTo>
                    <a:pt x="14135" y="3131"/>
                  </a:lnTo>
                  <a:cubicBezTo>
                    <a:pt x="14120" y="3147"/>
                    <a:pt x="14097" y="3154"/>
                    <a:pt x="14070" y="3154"/>
                  </a:cubicBezTo>
                  <a:cubicBezTo>
                    <a:pt x="14044" y="3154"/>
                    <a:pt x="14013" y="3147"/>
                    <a:pt x="13983" y="3131"/>
                  </a:cubicBezTo>
                  <a:cubicBezTo>
                    <a:pt x="13130" y="2638"/>
                    <a:pt x="12159" y="2394"/>
                    <a:pt x="11186" y="2394"/>
                  </a:cubicBezTo>
                  <a:cubicBezTo>
                    <a:pt x="10183" y="2394"/>
                    <a:pt x="9178" y="2653"/>
                    <a:pt x="8299" y="3162"/>
                  </a:cubicBezTo>
                  <a:cubicBezTo>
                    <a:pt x="6627" y="4165"/>
                    <a:pt x="5472" y="6049"/>
                    <a:pt x="5442" y="7995"/>
                  </a:cubicBezTo>
                  <a:cubicBezTo>
                    <a:pt x="6080" y="8056"/>
                    <a:pt x="6779" y="8299"/>
                    <a:pt x="7357" y="8633"/>
                  </a:cubicBezTo>
                  <a:cubicBezTo>
                    <a:pt x="7873" y="7204"/>
                    <a:pt x="9241" y="6201"/>
                    <a:pt x="10731" y="6201"/>
                  </a:cubicBezTo>
                  <a:cubicBezTo>
                    <a:pt x="12342" y="6232"/>
                    <a:pt x="13709" y="7417"/>
                    <a:pt x="14469" y="8603"/>
                  </a:cubicBezTo>
                  <a:cubicBezTo>
                    <a:pt x="15016" y="8329"/>
                    <a:pt x="15624" y="8147"/>
                    <a:pt x="16263" y="7995"/>
                  </a:cubicBezTo>
                  <a:cubicBezTo>
                    <a:pt x="16902" y="7867"/>
                    <a:pt x="17559" y="7801"/>
                    <a:pt x="18215" y="7801"/>
                  </a:cubicBezTo>
                  <a:cubicBezTo>
                    <a:pt x="19275" y="7801"/>
                    <a:pt x="20332" y="7972"/>
                    <a:pt x="21308" y="8329"/>
                  </a:cubicBezTo>
                  <a:cubicBezTo>
                    <a:pt x="20974" y="7904"/>
                    <a:pt x="20700" y="7356"/>
                    <a:pt x="20640" y="6779"/>
                  </a:cubicBezTo>
                  <a:cubicBezTo>
                    <a:pt x="20427" y="5411"/>
                    <a:pt x="21004" y="3952"/>
                    <a:pt x="22190" y="3040"/>
                  </a:cubicBezTo>
                  <a:cubicBezTo>
                    <a:pt x="21582" y="1369"/>
                    <a:pt x="19849" y="122"/>
                    <a:pt x="18238" y="1"/>
                  </a:cubicBezTo>
                  <a:close/>
                  <a:moveTo>
                    <a:pt x="24974" y="2493"/>
                  </a:moveTo>
                  <a:cubicBezTo>
                    <a:pt x="24020" y="2493"/>
                    <a:pt x="23075" y="2789"/>
                    <a:pt x="22342" y="3344"/>
                  </a:cubicBezTo>
                  <a:cubicBezTo>
                    <a:pt x="21308" y="4135"/>
                    <a:pt x="20761" y="5502"/>
                    <a:pt x="20944" y="6718"/>
                  </a:cubicBezTo>
                  <a:cubicBezTo>
                    <a:pt x="21065" y="7539"/>
                    <a:pt x="21521" y="8238"/>
                    <a:pt x="22129" y="8663"/>
                  </a:cubicBezTo>
                  <a:cubicBezTo>
                    <a:pt x="22519" y="8929"/>
                    <a:pt x="22970" y="9071"/>
                    <a:pt x="23411" y="9071"/>
                  </a:cubicBezTo>
                  <a:cubicBezTo>
                    <a:pt x="23727" y="9071"/>
                    <a:pt x="24038" y="8998"/>
                    <a:pt x="24318" y="8846"/>
                  </a:cubicBezTo>
                  <a:cubicBezTo>
                    <a:pt x="25047" y="8511"/>
                    <a:pt x="25473" y="7721"/>
                    <a:pt x="25351" y="6992"/>
                  </a:cubicBezTo>
                  <a:cubicBezTo>
                    <a:pt x="25321" y="6870"/>
                    <a:pt x="25381" y="6779"/>
                    <a:pt x="25503" y="6779"/>
                  </a:cubicBezTo>
                  <a:cubicBezTo>
                    <a:pt x="25530" y="6766"/>
                    <a:pt x="25556" y="6760"/>
                    <a:pt x="25582" y="6760"/>
                  </a:cubicBezTo>
                  <a:cubicBezTo>
                    <a:pt x="25672" y="6760"/>
                    <a:pt x="25746" y="6836"/>
                    <a:pt x="25746" y="6931"/>
                  </a:cubicBezTo>
                  <a:cubicBezTo>
                    <a:pt x="25898" y="7843"/>
                    <a:pt x="25351" y="8785"/>
                    <a:pt x="24530" y="9211"/>
                  </a:cubicBezTo>
                  <a:cubicBezTo>
                    <a:pt x="24135" y="9363"/>
                    <a:pt x="23770" y="9423"/>
                    <a:pt x="23345" y="9423"/>
                  </a:cubicBezTo>
                  <a:cubicBezTo>
                    <a:pt x="25138" y="10730"/>
                    <a:pt x="26354" y="12767"/>
                    <a:pt x="26536" y="14895"/>
                  </a:cubicBezTo>
                  <a:cubicBezTo>
                    <a:pt x="26698" y="14874"/>
                    <a:pt x="26862" y="14864"/>
                    <a:pt x="27026" y="14864"/>
                  </a:cubicBezTo>
                  <a:cubicBezTo>
                    <a:pt x="28319" y="14864"/>
                    <a:pt x="29669" y="15488"/>
                    <a:pt x="30397" y="16566"/>
                  </a:cubicBezTo>
                  <a:cubicBezTo>
                    <a:pt x="31278" y="17782"/>
                    <a:pt x="31339" y="19545"/>
                    <a:pt x="30640" y="20822"/>
                  </a:cubicBezTo>
                  <a:cubicBezTo>
                    <a:pt x="32519" y="22751"/>
                    <a:pt x="35141" y="23792"/>
                    <a:pt x="37792" y="23792"/>
                  </a:cubicBezTo>
                  <a:cubicBezTo>
                    <a:pt x="38357" y="23792"/>
                    <a:pt x="38924" y="23745"/>
                    <a:pt x="39485" y="23648"/>
                  </a:cubicBezTo>
                  <a:cubicBezTo>
                    <a:pt x="40883" y="23375"/>
                    <a:pt x="42251" y="22797"/>
                    <a:pt x="43588" y="22281"/>
                  </a:cubicBezTo>
                  <a:lnTo>
                    <a:pt x="44136" y="22038"/>
                  </a:lnTo>
                  <a:cubicBezTo>
                    <a:pt x="45594" y="21430"/>
                    <a:pt x="47205" y="20822"/>
                    <a:pt x="48908" y="20761"/>
                  </a:cubicBezTo>
                  <a:cubicBezTo>
                    <a:pt x="49107" y="20744"/>
                    <a:pt x="49304" y="20735"/>
                    <a:pt x="49499" y="20735"/>
                  </a:cubicBezTo>
                  <a:cubicBezTo>
                    <a:pt x="50342" y="20735"/>
                    <a:pt x="51134" y="20896"/>
                    <a:pt x="51826" y="21217"/>
                  </a:cubicBezTo>
                  <a:cubicBezTo>
                    <a:pt x="50883" y="20427"/>
                    <a:pt x="49911" y="19879"/>
                    <a:pt x="48725" y="19606"/>
                  </a:cubicBezTo>
                  <a:cubicBezTo>
                    <a:pt x="47928" y="19390"/>
                    <a:pt x="47101" y="19282"/>
                    <a:pt x="46276" y="19282"/>
                  </a:cubicBezTo>
                  <a:cubicBezTo>
                    <a:pt x="45245" y="19282"/>
                    <a:pt x="44217" y="19451"/>
                    <a:pt x="43254" y="19788"/>
                  </a:cubicBezTo>
                  <a:cubicBezTo>
                    <a:pt x="42798" y="19940"/>
                    <a:pt x="42342" y="20153"/>
                    <a:pt x="41917" y="20335"/>
                  </a:cubicBezTo>
                  <a:cubicBezTo>
                    <a:pt x="41491" y="20518"/>
                    <a:pt x="41096" y="20700"/>
                    <a:pt x="40640" y="20852"/>
                  </a:cubicBezTo>
                  <a:cubicBezTo>
                    <a:pt x="40159" y="21024"/>
                    <a:pt x="39649" y="21118"/>
                    <a:pt x="39099" y="21118"/>
                  </a:cubicBezTo>
                  <a:cubicBezTo>
                    <a:pt x="38675" y="21118"/>
                    <a:pt x="38228" y="21062"/>
                    <a:pt x="37752" y="20943"/>
                  </a:cubicBezTo>
                  <a:cubicBezTo>
                    <a:pt x="37752" y="20943"/>
                    <a:pt x="37692" y="20943"/>
                    <a:pt x="37661" y="20913"/>
                  </a:cubicBezTo>
                  <a:cubicBezTo>
                    <a:pt x="37540" y="20822"/>
                    <a:pt x="37540" y="20700"/>
                    <a:pt x="37631" y="20639"/>
                  </a:cubicBezTo>
                  <a:cubicBezTo>
                    <a:pt x="38543" y="19606"/>
                    <a:pt x="38725" y="18025"/>
                    <a:pt x="38148" y="16809"/>
                  </a:cubicBezTo>
                  <a:cubicBezTo>
                    <a:pt x="37580" y="15614"/>
                    <a:pt x="36218" y="14742"/>
                    <a:pt x="34873" y="14742"/>
                  </a:cubicBezTo>
                  <a:cubicBezTo>
                    <a:pt x="34850" y="14742"/>
                    <a:pt x="34827" y="14742"/>
                    <a:pt x="34804" y="14743"/>
                  </a:cubicBezTo>
                  <a:cubicBezTo>
                    <a:pt x="34743" y="14743"/>
                    <a:pt x="34652" y="14712"/>
                    <a:pt x="34622" y="14621"/>
                  </a:cubicBezTo>
                  <a:cubicBezTo>
                    <a:pt x="34591" y="14560"/>
                    <a:pt x="34591" y="14439"/>
                    <a:pt x="34652" y="14408"/>
                  </a:cubicBezTo>
                  <a:cubicBezTo>
                    <a:pt x="35746" y="13405"/>
                    <a:pt x="36354" y="11946"/>
                    <a:pt x="36263" y="10487"/>
                  </a:cubicBezTo>
                  <a:cubicBezTo>
                    <a:pt x="36141" y="9059"/>
                    <a:pt x="35351" y="7691"/>
                    <a:pt x="34135" y="6870"/>
                  </a:cubicBezTo>
                  <a:cubicBezTo>
                    <a:pt x="33356" y="6364"/>
                    <a:pt x="32389" y="6094"/>
                    <a:pt x="31436" y="6094"/>
                  </a:cubicBezTo>
                  <a:cubicBezTo>
                    <a:pt x="30901" y="6094"/>
                    <a:pt x="30371" y="6179"/>
                    <a:pt x="29880" y="6353"/>
                  </a:cubicBezTo>
                  <a:cubicBezTo>
                    <a:pt x="29850" y="6369"/>
                    <a:pt x="29819" y="6376"/>
                    <a:pt x="29793" y="6376"/>
                  </a:cubicBezTo>
                  <a:cubicBezTo>
                    <a:pt x="29766" y="6376"/>
                    <a:pt x="29743" y="6369"/>
                    <a:pt x="29728" y="6353"/>
                  </a:cubicBezTo>
                  <a:cubicBezTo>
                    <a:pt x="29698" y="6353"/>
                    <a:pt x="29637" y="6262"/>
                    <a:pt x="29637" y="6232"/>
                  </a:cubicBezTo>
                  <a:cubicBezTo>
                    <a:pt x="29211" y="4499"/>
                    <a:pt x="27783" y="3040"/>
                    <a:pt x="26020" y="2615"/>
                  </a:cubicBezTo>
                  <a:cubicBezTo>
                    <a:pt x="25676" y="2533"/>
                    <a:pt x="25324" y="2493"/>
                    <a:pt x="24974" y="2493"/>
                  </a:cubicBezTo>
                  <a:close/>
                  <a:moveTo>
                    <a:pt x="10610" y="6687"/>
                  </a:moveTo>
                  <a:cubicBezTo>
                    <a:pt x="9235" y="6687"/>
                    <a:pt x="7989" y="7711"/>
                    <a:pt x="7569" y="9089"/>
                  </a:cubicBezTo>
                  <a:cubicBezTo>
                    <a:pt x="7569" y="9119"/>
                    <a:pt x="7509" y="9180"/>
                    <a:pt x="7448" y="9211"/>
                  </a:cubicBezTo>
                  <a:cubicBezTo>
                    <a:pt x="7417" y="9211"/>
                    <a:pt x="7357" y="9211"/>
                    <a:pt x="7296" y="9180"/>
                  </a:cubicBezTo>
                  <a:cubicBezTo>
                    <a:pt x="6543" y="8660"/>
                    <a:pt x="5611" y="8394"/>
                    <a:pt x="4685" y="8394"/>
                  </a:cubicBezTo>
                  <a:cubicBezTo>
                    <a:pt x="4042" y="8394"/>
                    <a:pt x="3401" y="8523"/>
                    <a:pt x="2828" y="8785"/>
                  </a:cubicBezTo>
                  <a:cubicBezTo>
                    <a:pt x="1430" y="9423"/>
                    <a:pt x="396" y="10852"/>
                    <a:pt x="214" y="12402"/>
                  </a:cubicBezTo>
                  <a:cubicBezTo>
                    <a:pt x="1" y="13922"/>
                    <a:pt x="761" y="15746"/>
                    <a:pt x="2037" y="16809"/>
                  </a:cubicBezTo>
                  <a:cubicBezTo>
                    <a:pt x="2068" y="16809"/>
                    <a:pt x="2098" y="16870"/>
                    <a:pt x="2098" y="16931"/>
                  </a:cubicBezTo>
                  <a:cubicBezTo>
                    <a:pt x="2098" y="16992"/>
                    <a:pt x="2098" y="17022"/>
                    <a:pt x="2068" y="17083"/>
                  </a:cubicBezTo>
                  <a:cubicBezTo>
                    <a:pt x="761" y="18603"/>
                    <a:pt x="275" y="20791"/>
                    <a:pt x="822" y="22767"/>
                  </a:cubicBezTo>
                  <a:cubicBezTo>
                    <a:pt x="1308" y="24743"/>
                    <a:pt x="2737" y="26414"/>
                    <a:pt x="4621" y="27266"/>
                  </a:cubicBezTo>
                  <a:cubicBezTo>
                    <a:pt x="5533" y="27676"/>
                    <a:pt x="6536" y="27881"/>
                    <a:pt x="7543" y="27881"/>
                  </a:cubicBezTo>
                  <a:cubicBezTo>
                    <a:pt x="8550" y="27881"/>
                    <a:pt x="9560" y="27676"/>
                    <a:pt x="10487" y="27266"/>
                  </a:cubicBezTo>
                  <a:cubicBezTo>
                    <a:pt x="11946" y="26597"/>
                    <a:pt x="13132" y="25503"/>
                    <a:pt x="13679" y="24226"/>
                  </a:cubicBezTo>
                  <a:cubicBezTo>
                    <a:pt x="14348" y="22797"/>
                    <a:pt x="14257" y="21126"/>
                    <a:pt x="13527" y="19910"/>
                  </a:cubicBezTo>
                  <a:cubicBezTo>
                    <a:pt x="12980" y="18968"/>
                    <a:pt x="12007" y="18329"/>
                    <a:pt x="11035" y="18238"/>
                  </a:cubicBezTo>
                  <a:cubicBezTo>
                    <a:pt x="10988" y="18235"/>
                    <a:pt x="10941" y="18234"/>
                    <a:pt x="10894" y="18234"/>
                  </a:cubicBezTo>
                  <a:cubicBezTo>
                    <a:pt x="9881" y="18234"/>
                    <a:pt x="8925" y="18857"/>
                    <a:pt x="8664" y="19758"/>
                  </a:cubicBezTo>
                  <a:cubicBezTo>
                    <a:pt x="8512" y="20275"/>
                    <a:pt x="8633" y="20822"/>
                    <a:pt x="8937" y="21278"/>
                  </a:cubicBezTo>
                  <a:cubicBezTo>
                    <a:pt x="9211" y="21703"/>
                    <a:pt x="9636" y="21977"/>
                    <a:pt x="10032" y="22007"/>
                  </a:cubicBezTo>
                  <a:cubicBezTo>
                    <a:pt x="10123" y="22007"/>
                    <a:pt x="10183" y="22098"/>
                    <a:pt x="10183" y="22189"/>
                  </a:cubicBezTo>
                  <a:cubicBezTo>
                    <a:pt x="10183" y="22281"/>
                    <a:pt x="10123" y="22341"/>
                    <a:pt x="10001" y="22341"/>
                  </a:cubicBezTo>
                  <a:cubicBezTo>
                    <a:pt x="9484" y="22281"/>
                    <a:pt x="8968" y="21977"/>
                    <a:pt x="8633" y="21490"/>
                  </a:cubicBezTo>
                  <a:cubicBezTo>
                    <a:pt x="8299" y="20913"/>
                    <a:pt x="8177" y="20275"/>
                    <a:pt x="8329" y="19667"/>
                  </a:cubicBezTo>
                  <a:cubicBezTo>
                    <a:pt x="8647" y="18657"/>
                    <a:pt x="9758" y="17866"/>
                    <a:pt x="10910" y="17866"/>
                  </a:cubicBezTo>
                  <a:cubicBezTo>
                    <a:pt x="10971" y="17866"/>
                    <a:pt x="11033" y="17869"/>
                    <a:pt x="11095" y="17873"/>
                  </a:cubicBezTo>
                  <a:cubicBezTo>
                    <a:pt x="11521" y="17873"/>
                    <a:pt x="11946" y="18025"/>
                    <a:pt x="12311" y="18208"/>
                  </a:cubicBezTo>
                  <a:lnTo>
                    <a:pt x="12250" y="18147"/>
                  </a:lnTo>
                  <a:cubicBezTo>
                    <a:pt x="11612" y="17235"/>
                    <a:pt x="11247" y="16050"/>
                    <a:pt x="11187" y="14743"/>
                  </a:cubicBezTo>
                  <a:cubicBezTo>
                    <a:pt x="11095" y="12433"/>
                    <a:pt x="12098" y="10274"/>
                    <a:pt x="13801" y="9089"/>
                  </a:cubicBezTo>
                  <a:cubicBezTo>
                    <a:pt x="13922" y="9028"/>
                    <a:pt x="13983" y="8967"/>
                    <a:pt x="14105" y="8907"/>
                  </a:cubicBezTo>
                  <a:cubicBezTo>
                    <a:pt x="13405" y="7843"/>
                    <a:pt x="12159" y="6688"/>
                    <a:pt x="10670" y="6688"/>
                  </a:cubicBezTo>
                  <a:cubicBezTo>
                    <a:pt x="10650" y="6687"/>
                    <a:pt x="10630" y="6687"/>
                    <a:pt x="10610" y="6687"/>
                  </a:cubicBezTo>
                  <a:close/>
                  <a:moveTo>
                    <a:pt x="18141" y="8163"/>
                  </a:moveTo>
                  <a:cubicBezTo>
                    <a:pt x="17511" y="8163"/>
                    <a:pt x="16879" y="8228"/>
                    <a:pt x="16263" y="8359"/>
                  </a:cubicBezTo>
                  <a:cubicBezTo>
                    <a:pt x="15594" y="8511"/>
                    <a:pt x="14986" y="8694"/>
                    <a:pt x="14439" y="8998"/>
                  </a:cubicBezTo>
                  <a:cubicBezTo>
                    <a:pt x="14287" y="9089"/>
                    <a:pt x="14165" y="9211"/>
                    <a:pt x="14044" y="9271"/>
                  </a:cubicBezTo>
                  <a:cubicBezTo>
                    <a:pt x="12433" y="10335"/>
                    <a:pt x="11491" y="12402"/>
                    <a:pt x="11612" y="14591"/>
                  </a:cubicBezTo>
                  <a:cubicBezTo>
                    <a:pt x="11673" y="15806"/>
                    <a:pt x="12007" y="16931"/>
                    <a:pt x="12615" y="17782"/>
                  </a:cubicBezTo>
                  <a:cubicBezTo>
                    <a:pt x="13314" y="18785"/>
                    <a:pt x="14348" y="19454"/>
                    <a:pt x="15412" y="19697"/>
                  </a:cubicBezTo>
                  <a:cubicBezTo>
                    <a:pt x="15635" y="19739"/>
                    <a:pt x="15862" y="19760"/>
                    <a:pt x="16089" y="19760"/>
                  </a:cubicBezTo>
                  <a:cubicBezTo>
                    <a:pt x="17002" y="19760"/>
                    <a:pt x="17903" y="19424"/>
                    <a:pt x="18512" y="18816"/>
                  </a:cubicBezTo>
                  <a:cubicBezTo>
                    <a:pt x="19211" y="18147"/>
                    <a:pt x="19454" y="17083"/>
                    <a:pt x="19150" y="16232"/>
                  </a:cubicBezTo>
                  <a:cubicBezTo>
                    <a:pt x="18853" y="15370"/>
                    <a:pt x="17945" y="14711"/>
                    <a:pt x="17052" y="14711"/>
                  </a:cubicBezTo>
                  <a:cubicBezTo>
                    <a:pt x="17032" y="14711"/>
                    <a:pt x="17012" y="14712"/>
                    <a:pt x="16992" y="14712"/>
                  </a:cubicBezTo>
                  <a:cubicBezTo>
                    <a:pt x="16871" y="14712"/>
                    <a:pt x="16810" y="14651"/>
                    <a:pt x="16810" y="14530"/>
                  </a:cubicBezTo>
                  <a:cubicBezTo>
                    <a:pt x="16810" y="14408"/>
                    <a:pt x="16871" y="14347"/>
                    <a:pt x="16992" y="14347"/>
                  </a:cubicBezTo>
                  <a:cubicBezTo>
                    <a:pt x="18056" y="14347"/>
                    <a:pt x="19150" y="15107"/>
                    <a:pt x="19515" y="16110"/>
                  </a:cubicBezTo>
                  <a:cubicBezTo>
                    <a:pt x="19849" y="17144"/>
                    <a:pt x="19545" y="18299"/>
                    <a:pt x="18785" y="19089"/>
                  </a:cubicBezTo>
                  <a:cubicBezTo>
                    <a:pt x="18121" y="19778"/>
                    <a:pt x="17141" y="20151"/>
                    <a:pt x="16149" y="20151"/>
                  </a:cubicBezTo>
                  <a:cubicBezTo>
                    <a:pt x="15872" y="20151"/>
                    <a:pt x="15593" y="20122"/>
                    <a:pt x="15320" y="20062"/>
                  </a:cubicBezTo>
                  <a:cubicBezTo>
                    <a:pt x="14804" y="19971"/>
                    <a:pt x="14348" y="19758"/>
                    <a:pt x="13892" y="19515"/>
                  </a:cubicBezTo>
                  <a:lnTo>
                    <a:pt x="13892" y="19515"/>
                  </a:lnTo>
                  <a:cubicBezTo>
                    <a:pt x="13922" y="19545"/>
                    <a:pt x="13922" y="19575"/>
                    <a:pt x="13953" y="19606"/>
                  </a:cubicBezTo>
                  <a:cubicBezTo>
                    <a:pt x="14743" y="20943"/>
                    <a:pt x="14804" y="22737"/>
                    <a:pt x="14105" y="24256"/>
                  </a:cubicBezTo>
                  <a:cubicBezTo>
                    <a:pt x="13588" y="25351"/>
                    <a:pt x="12706" y="26354"/>
                    <a:pt x="11551" y="27022"/>
                  </a:cubicBezTo>
                  <a:cubicBezTo>
                    <a:pt x="12654" y="28231"/>
                    <a:pt x="14302" y="28962"/>
                    <a:pt x="15946" y="28962"/>
                  </a:cubicBezTo>
                  <a:cubicBezTo>
                    <a:pt x="16204" y="28962"/>
                    <a:pt x="16462" y="28944"/>
                    <a:pt x="16719" y="28907"/>
                  </a:cubicBezTo>
                  <a:cubicBezTo>
                    <a:pt x="18634" y="28664"/>
                    <a:pt x="20305" y="27387"/>
                    <a:pt x="21096" y="25655"/>
                  </a:cubicBezTo>
                  <a:cubicBezTo>
                    <a:pt x="21126" y="25563"/>
                    <a:pt x="21187" y="25533"/>
                    <a:pt x="21248" y="25533"/>
                  </a:cubicBezTo>
                  <a:cubicBezTo>
                    <a:pt x="21278" y="25533"/>
                    <a:pt x="21369" y="25533"/>
                    <a:pt x="21400" y="25624"/>
                  </a:cubicBezTo>
                  <a:cubicBezTo>
                    <a:pt x="22095" y="26736"/>
                    <a:pt x="23400" y="27467"/>
                    <a:pt x="24712" y="27467"/>
                  </a:cubicBezTo>
                  <a:cubicBezTo>
                    <a:pt x="24834" y="27467"/>
                    <a:pt x="24956" y="27461"/>
                    <a:pt x="25077" y="27448"/>
                  </a:cubicBezTo>
                  <a:cubicBezTo>
                    <a:pt x="26536" y="27296"/>
                    <a:pt x="27813" y="26293"/>
                    <a:pt x="28360" y="24955"/>
                  </a:cubicBezTo>
                  <a:cubicBezTo>
                    <a:pt x="28360" y="24895"/>
                    <a:pt x="28391" y="24864"/>
                    <a:pt x="28482" y="24864"/>
                  </a:cubicBezTo>
                  <a:cubicBezTo>
                    <a:pt x="28512" y="24864"/>
                    <a:pt x="28573" y="24864"/>
                    <a:pt x="28634" y="24895"/>
                  </a:cubicBezTo>
                  <a:cubicBezTo>
                    <a:pt x="30567" y="26608"/>
                    <a:pt x="33166" y="27525"/>
                    <a:pt x="35686" y="27525"/>
                  </a:cubicBezTo>
                  <a:cubicBezTo>
                    <a:pt x="37010" y="27525"/>
                    <a:pt x="38312" y="27272"/>
                    <a:pt x="39485" y="26749"/>
                  </a:cubicBezTo>
                  <a:cubicBezTo>
                    <a:pt x="41035" y="26080"/>
                    <a:pt x="42616" y="24925"/>
                    <a:pt x="43984" y="23952"/>
                  </a:cubicBezTo>
                  <a:lnTo>
                    <a:pt x="44044" y="23861"/>
                  </a:lnTo>
                  <a:cubicBezTo>
                    <a:pt x="45412" y="22919"/>
                    <a:pt x="46658" y="22038"/>
                    <a:pt x="48421" y="21612"/>
                  </a:cubicBezTo>
                  <a:cubicBezTo>
                    <a:pt x="48960" y="21477"/>
                    <a:pt x="49681" y="21343"/>
                    <a:pt x="50450" y="21343"/>
                  </a:cubicBezTo>
                  <a:cubicBezTo>
                    <a:pt x="50722" y="21343"/>
                    <a:pt x="51000" y="21359"/>
                    <a:pt x="51278" y="21399"/>
                  </a:cubicBezTo>
                  <a:cubicBezTo>
                    <a:pt x="50639" y="21186"/>
                    <a:pt x="49976" y="21090"/>
                    <a:pt x="49248" y="21090"/>
                  </a:cubicBezTo>
                  <a:cubicBezTo>
                    <a:pt x="49146" y="21090"/>
                    <a:pt x="49043" y="21092"/>
                    <a:pt x="48938" y="21095"/>
                  </a:cubicBezTo>
                  <a:cubicBezTo>
                    <a:pt x="47297" y="21217"/>
                    <a:pt x="45716" y="21794"/>
                    <a:pt x="44257" y="22402"/>
                  </a:cubicBezTo>
                  <a:lnTo>
                    <a:pt x="43740" y="22615"/>
                  </a:lnTo>
                  <a:cubicBezTo>
                    <a:pt x="42373" y="23193"/>
                    <a:pt x="41005" y="23740"/>
                    <a:pt x="39576" y="24013"/>
                  </a:cubicBezTo>
                  <a:cubicBezTo>
                    <a:pt x="38950" y="24115"/>
                    <a:pt x="38315" y="24179"/>
                    <a:pt x="37681" y="24179"/>
                  </a:cubicBezTo>
                  <a:cubicBezTo>
                    <a:pt x="37175" y="24179"/>
                    <a:pt x="36671" y="24138"/>
                    <a:pt x="36172" y="24044"/>
                  </a:cubicBezTo>
                  <a:cubicBezTo>
                    <a:pt x="33953" y="23709"/>
                    <a:pt x="31856" y="22645"/>
                    <a:pt x="30305" y="21004"/>
                  </a:cubicBezTo>
                  <a:cubicBezTo>
                    <a:pt x="30214" y="20943"/>
                    <a:pt x="30214" y="20882"/>
                    <a:pt x="30245" y="20791"/>
                  </a:cubicBezTo>
                  <a:cubicBezTo>
                    <a:pt x="31005" y="19575"/>
                    <a:pt x="30944" y="17934"/>
                    <a:pt x="30153" y="16809"/>
                  </a:cubicBezTo>
                  <a:cubicBezTo>
                    <a:pt x="29468" y="15819"/>
                    <a:pt x="28294" y="15253"/>
                    <a:pt x="27129" y="15253"/>
                  </a:cubicBezTo>
                  <a:cubicBezTo>
                    <a:pt x="26900" y="15253"/>
                    <a:pt x="26670" y="15275"/>
                    <a:pt x="26445" y="15320"/>
                  </a:cubicBezTo>
                  <a:cubicBezTo>
                    <a:pt x="26415" y="15320"/>
                    <a:pt x="26354" y="15320"/>
                    <a:pt x="26293" y="15290"/>
                  </a:cubicBezTo>
                  <a:cubicBezTo>
                    <a:pt x="26263" y="15229"/>
                    <a:pt x="26232" y="15168"/>
                    <a:pt x="26232" y="15138"/>
                  </a:cubicBezTo>
                  <a:cubicBezTo>
                    <a:pt x="26080" y="12949"/>
                    <a:pt x="24834" y="10822"/>
                    <a:pt x="22889" y="9545"/>
                  </a:cubicBezTo>
                  <a:cubicBezTo>
                    <a:pt x="21536" y="8636"/>
                    <a:pt x="19843" y="8163"/>
                    <a:pt x="18141" y="81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6" name="Google Shape;466;p29"/>
          <p:cNvGrpSpPr/>
          <p:nvPr/>
        </p:nvGrpSpPr>
        <p:grpSpPr>
          <a:xfrm>
            <a:off x="7620519" y="5500167"/>
            <a:ext cx="236275" cy="282933"/>
            <a:chOff x="6576500" y="973175"/>
            <a:chExt cx="218100" cy="212200"/>
          </a:xfrm>
        </p:grpSpPr>
        <p:sp>
          <p:nvSpPr>
            <p:cNvPr id="467" name="Google Shape;467;p29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9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9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9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9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9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9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9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9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9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9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9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9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9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9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9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9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9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9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9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9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9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9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9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9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9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9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9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5" name="Google Shape;495;p29"/>
          <p:cNvGrpSpPr/>
          <p:nvPr/>
        </p:nvGrpSpPr>
        <p:grpSpPr>
          <a:xfrm>
            <a:off x="8239129" y="4873034"/>
            <a:ext cx="342496" cy="412833"/>
            <a:chOff x="1348475" y="834325"/>
            <a:chExt cx="316150" cy="309625"/>
          </a:xfrm>
        </p:grpSpPr>
        <p:sp>
          <p:nvSpPr>
            <p:cNvPr id="496" name="Google Shape;496;p29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9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9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9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9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9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9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9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9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9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9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9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9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9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9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9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9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9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9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9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9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9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9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9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9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9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9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9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4" name="Google Shape;524;p29"/>
          <p:cNvGrpSpPr/>
          <p:nvPr/>
        </p:nvGrpSpPr>
        <p:grpSpPr>
          <a:xfrm rot="5400000">
            <a:off x="7927624" y="2971075"/>
            <a:ext cx="2411432" cy="666819"/>
            <a:chOff x="3712938" y="3988463"/>
            <a:chExt cx="1808575" cy="615525"/>
          </a:xfrm>
        </p:grpSpPr>
        <p:grpSp>
          <p:nvGrpSpPr>
            <p:cNvPr id="525" name="Google Shape;525;p29"/>
            <p:cNvGrpSpPr/>
            <p:nvPr/>
          </p:nvGrpSpPr>
          <p:grpSpPr>
            <a:xfrm rot="-5400000">
              <a:off x="5225125" y="4197425"/>
              <a:ext cx="395175" cy="197600"/>
              <a:chOff x="8145025" y="1716488"/>
              <a:chExt cx="395175" cy="197600"/>
            </a:xfrm>
          </p:grpSpPr>
          <p:sp>
            <p:nvSpPr>
              <p:cNvPr id="526" name="Google Shape;526;p29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527;p29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8" name="Google Shape;528;p29"/>
            <p:cNvGrpSpPr/>
            <p:nvPr/>
          </p:nvGrpSpPr>
          <p:grpSpPr>
            <a:xfrm rot="-5400000">
              <a:off x="4264238" y="3437163"/>
              <a:ext cx="615525" cy="1718125"/>
              <a:chOff x="8034850" y="1712688"/>
              <a:chExt cx="615525" cy="1718125"/>
            </a:xfrm>
          </p:grpSpPr>
          <p:sp>
            <p:nvSpPr>
              <p:cNvPr id="529" name="Google Shape;529;p29"/>
              <p:cNvSpPr/>
              <p:nvPr/>
            </p:nvSpPr>
            <p:spPr>
              <a:xfrm>
                <a:off x="8035600" y="3229038"/>
                <a:ext cx="2188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7900" extrusionOk="0">
                    <a:moveTo>
                      <a:pt x="4379" y="1"/>
                    </a:moveTo>
                    <a:cubicBezTo>
                      <a:pt x="3315" y="1"/>
                      <a:pt x="2259" y="429"/>
                      <a:pt x="1490" y="1262"/>
                    </a:cubicBezTo>
                    <a:cubicBezTo>
                      <a:pt x="1" y="2873"/>
                      <a:pt x="92" y="5396"/>
                      <a:pt x="1703" y="6855"/>
                    </a:cubicBezTo>
                    <a:cubicBezTo>
                      <a:pt x="2461" y="7556"/>
                      <a:pt x="3414" y="7900"/>
                      <a:pt x="4366" y="7900"/>
                    </a:cubicBezTo>
                    <a:cubicBezTo>
                      <a:pt x="5437" y="7900"/>
                      <a:pt x="6507" y="7464"/>
                      <a:pt x="7295" y="6612"/>
                    </a:cubicBezTo>
                    <a:cubicBezTo>
                      <a:pt x="8754" y="5031"/>
                      <a:pt x="8663" y="2508"/>
                      <a:pt x="7052" y="1049"/>
                    </a:cubicBezTo>
                    <a:cubicBezTo>
                      <a:pt x="6291" y="345"/>
                      <a:pt x="5332" y="1"/>
                      <a:pt x="43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29"/>
              <p:cNvSpPr/>
              <p:nvPr/>
            </p:nvSpPr>
            <p:spPr>
              <a:xfrm>
                <a:off x="8042450" y="32256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3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531;p29"/>
              <p:cNvSpPr/>
              <p:nvPr/>
            </p:nvSpPr>
            <p:spPr>
              <a:xfrm>
                <a:off x="8233925" y="3229513"/>
                <a:ext cx="2181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7" extrusionOk="0">
                    <a:moveTo>
                      <a:pt x="4360" y="0"/>
                    </a:moveTo>
                    <a:cubicBezTo>
                      <a:pt x="3368" y="0"/>
                      <a:pt x="2375" y="373"/>
                      <a:pt x="1612" y="1121"/>
                    </a:cubicBezTo>
                    <a:cubicBezTo>
                      <a:pt x="31" y="2641"/>
                      <a:pt x="1" y="5134"/>
                      <a:pt x="1521" y="6714"/>
                    </a:cubicBezTo>
                    <a:cubicBezTo>
                      <a:pt x="2307" y="7501"/>
                      <a:pt x="3336" y="7896"/>
                      <a:pt x="4362" y="7896"/>
                    </a:cubicBezTo>
                    <a:cubicBezTo>
                      <a:pt x="5358" y="7896"/>
                      <a:pt x="6350" y="7524"/>
                      <a:pt x="7113" y="6775"/>
                    </a:cubicBezTo>
                    <a:cubicBezTo>
                      <a:pt x="8694" y="5255"/>
                      <a:pt x="8724" y="2732"/>
                      <a:pt x="7174" y="1182"/>
                    </a:cubicBezTo>
                    <a:cubicBezTo>
                      <a:pt x="6403" y="396"/>
                      <a:pt x="5381" y="0"/>
                      <a:pt x="43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532;p29"/>
              <p:cNvSpPr/>
              <p:nvPr/>
            </p:nvSpPr>
            <p:spPr>
              <a:xfrm>
                <a:off x="8240000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9"/>
              <p:cNvSpPr/>
              <p:nvPr/>
            </p:nvSpPr>
            <p:spPr>
              <a:xfrm>
                <a:off x="8430750" y="3229363"/>
                <a:ext cx="219625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906" extrusionOk="0">
                    <a:moveTo>
                      <a:pt x="4382" y="0"/>
                    </a:moveTo>
                    <a:cubicBezTo>
                      <a:pt x="3294" y="0"/>
                      <a:pt x="2212" y="445"/>
                      <a:pt x="1429" y="1310"/>
                    </a:cubicBezTo>
                    <a:cubicBezTo>
                      <a:pt x="0" y="2951"/>
                      <a:pt x="122" y="5444"/>
                      <a:pt x="1763" y="6903"/>
                    </a:cubicBezTo>
                    <a:cubicBezTo>
                      <a:pt x="2520" y="7575"/>
                      <a:pt x="3457" y="7905"/>
                      <a:pt x="4390" y="7905"/>
                    </a:cubicBezTo>
                    <a:cubicBezTo>
                      <a:pt x="5482" y="7905"/>
                      <a:pt x="6569" y="7453"/>
                      <a:pt x="7356" y="6568"/>
                    </a:cubicBezTo>
                    <a:cubicBezTo>
                      <a:pt x="8785" y="4957"/>
                      <a:pt x="8663" y="2465"/>
                      <a:pt x="7022" y="1006"/>
                    </a:cubicBezTo>
                    <a:cubicBezTo>
                      <a:pt x="6262" y="330"/>
                      <a:pt x="5320" y="0"/>
                      <a:pt x="4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29"/>
              <p:cNvSpPr/>
              <p:nvPr/>
            </p:nvSpPr>
            <p:spPr>
              <a:xfrm>
                <a:off x="8437575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535;p29"/>
              <p:cNvSpPr/>
              <p:nvPr/>
            </p:nvSpPr>
            <p:spPr>
              <a:xfrm>
                <a:off x="8135150" y="3125813"/>
                <a:ext cx="217350" cy="19812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25" extrusionOk="0">
                    <a:moveTo>
                      <a:pt x="4363" y="1"/>
                    </a:moveTo>
                    <a:cubicBezTo>
                      <a:pt x="2564" y="1"/>
                      <a:pt x="935" y="1223"/>
                      <a:pt x="517" y="3051"/>
                    </a:cubicBezTo>
                    <a:cubicBezTo>
                      <a:pt x="0" y="5178"/>
                      <a:pt x="1338" y="7306"/>
                      <a:pt x="3465" y="7823"/>
                    </a:cubicBezTo>
                    <a:cubicBezTo>
                      <a:pt x="3765" y="7891"/>
                      <a:pt x="4065" y="7924"/>
                      <a:pt x="4361" y="7924"/>
                    </a:cubicBezTo>
                    <a:cubicBezTo>
                      <a:pt x="6160" y="7924"/>
                      <a:pt x="7789" y="6702"/>
                      <a:pt x="8207" y="4874"/>
                    </a:cubicBezTo>
                    <a:cubicBezTo>
                      <a:pt x="8694" y="2747"/>
                      <a:pt x="7387" y="619"/>
                      <a:pt x="5259" y="102"/>
                    </a:cubicBezTo>
                    <a:cubicBezTo>
                      <a:pt x="4959" y="34"/>
                      <a:pt x="4659" y="1"/>
                      <a:pt x="4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9"/>
              <p:cNvSpPr/>
              <p:nvPr/>
            </p:nvSpPr>
            <p:spPr>
              <a:xfrm>
                <a:off x="8141225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9"/>
              <p:cNvSpPr/>
              <p:nvPr/>
            </p:nvSpPr>
            <p:spPr>
              <a:xfrm>
                <a:off x="8329675" y="3126813"/>
                <a:ext cx="224200" cy="197625"/>
              </a:xfrm>
              <a:custGeom>
                <a:avLst/>
                <a:gdLst/>
                <a:ahLst/>
                <a:cxnLst/>
                <a:rect l="l" t="t" r="r" b="b"/>
                <a:pathLst>
                  <a:path w="8968" h="7905" extrusionOk="0">
                    <a:moveTo>
                      <a:pt x="4468" y="1"/>
                    </a:moveTo>
                    <a:cubicBezTo>
                      <a:pt x="3982" y="1"/>
                      <a:pt x="3489" y="89"/>
                      <a:pt x="3010" y="275"/>
                    </a:cubicBezTo>
                    <a:cubicBezTo>
                      <a:pt x="1004" y="1096"/>
                      <a:pt x="1" y="3375"/>
                      <a:pt x="791" y="5412"/>
                    </a:cubicBezTo>
                    <a:cubicBezTo>
                      <a:pt x="1419" y="6970"/>
                      <a:pt x="2918" y="7905"/>
                      <a:pt x="4486" y="7905"/>
                    </a:cubicBezTo>
                    <a:cubicBezTo>
                      <a:pt x="4968" y="7905"/>
                      <a:pt x="5456" y="7816"/>
                      <a:pt x="5928" y="7631"/>
                    </a:cubicBezTo>
                    <a:cubicBezTo>
                      <a:pt x="7964" y="6810"/>
                      <a:pt x="8967" y="4530"/>
                      <a:pt x="8147" y="2494"/>
                    </a:cubicBezTo>
                    <a:cubicBezTo>
                      <a:pt x="7542" y="936"/>
                      <a:pt x="6049" y="1"/>
                      <a:pt x="44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29"/>
              <p:cNvSpPr/>
              <p:nvPr/>
            </p:nvSpPr>
            <p:spPr>
              <a:xfrm>
                <a:off x="8338800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9"/>
              <p:cNvSpPr/>
              <p:nvPr/>
            </p:nvSpPr>
            <p:spPr>
              <a:xfrm>
                <a:off x="8046250" y="30280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63" y="1"/>
                      <a:pt x="0" y="1764"/>
                      <a:pt x="0" y="3952"/>
                    </a:cubicBezTo>
                    <a:cubicBezTo>
                      <a:pt x="0" y="6141"/>
                      <a:pt x="1763" y="7904"/>
                      <a:pt x="3951" y="7904"/>
                    </a:cubicBezTo>
                    <a:cubicBezTo>
                      <a:pt x="6140" y="7904"/>
                      <a:pt x="7903" y="6141"/>
                      <a:pt x="7903" y="3952"/>
                    </a:cubicBezTo>
                    <a:cubicBezTo>
                      <a:pt x="7903" y="176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29"/>
              <p:cNvSpPr/>
              <p:nvPr/>
            </p:nvSpPr>
            <p:spPr>
              <a:xfrm>
                <a:off x="8042450" y="30242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29"/>
              <p:cNvSpPr/>
              <p:nvPr/>
            </p:nvSpPr>
            <p:spPr>
              <a:xfrm>
                <a:off x="8243800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9"/>
              <p:cNvSpPr/>
              <p:nvPr/>
            </p:nvSpPr>
            <p:spPr>
              <a:xfrm>
                <a:off x="8240000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9"/>
              <p:cNvSpPr/>
              <p:nvPr/>
            </p:nvSpPr>
            <p:spPr>
              <a:xfrm>
                <a:off x="8441375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29"/>
              <p:cNvSpPr/>
              <p:nvPr/>
            </p:nvSpPr>
            <p:spPr>
              <a:xfrm>
                <a:off x="8437575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9"/>
              <p:cNvSpPr/>
              <p:nvPr/>
            </p:nvSpPr>
            <p:spPr>
              <a:xfrm>
                <a:off x="8145025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9"/>
              <p:cNvSpPr/>
              <p:nvPr/>
            </p:nvSpPr>
            <p:spPr>
              <a:xfrm>
                <a:off x="8141225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29"/>
              <p:cNvSpPr/>
              <p:nvPr/>
            </p:nvSpPr>
            <p:spPr>
              <a:xfrm>
                <a:off x="8342600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29"/>
              <p:cNvSpPr/>
              <p:nvPr/>
            </p:nvSpPr>
            <p:spPr>
              <a:xfrm>
                <a:off x="8338800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29"/>
              <p:cNvSpPr/>
              <p:nvPr/>
            </p:nvSpPr>
            <p:spPr>
              <a:xfrm>
                <a:off x="8035600" y="2826088"/>
                <a:ext cx="218125" cy="197250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0" extrusionOk="0">
                    <a:moveTo>
                      <a:pt x="4347" y="1"/>
                    </a:moveTo>
                    <a:cubicBezTo>
                      <a:pt x="2582" y="1"/>
                      <a:pt x="956" y="1194"/>
                      <a:pt x="517" y="3003"/>
                    </a:cubicBezTo>
                    <a:cubicBezTo>
                      <a:pt x="1" y="5131"/>
                      <a:pt x="1308" y="7258"/>
                      <a:pt x="3405" y="7775"/>
                    </a:cubicBezTo>
                    <a:cubicBezTo>
                      <a:pt x="3724" y="7852"/>
                      <a:pt x="4043" y="7890"/>
                      <a:pt x="4357" y="7890"/>
                    </a:cubicBezTo>
                    <a:cubicBezTo>
                      <a:pt x="6135" y="7890"/>
                      <a:pt x="7742" y="6696"/>
                      <a:pt x="8207" y="4887"/>
                    </a:cubicBezTo>
                    <a:cubicBezTo>
                      <a:pt x="8724" y="2760"/>
                      <a:pt x="7417" y="632"/>
                      <a:pt x="5289" y="115"/>
                    </a:cubicBezTo>
                    <a:cubicBezTo>
                      <a:pt x="4975" y="38"/>
                      <a:pt x="4659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29"/>
              <p:cNvSpPr/>
              <p:nvPr/>
            </p:nvSpPr>
            <p:spPr>
              <a:xfrm>
                <a:off x="8042450" y="28221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3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4122" y="8208"/>
                      <a:pt x="4140" y="8208"/>
                      <a:pt x="4158" y="8208"/>
                    </a:cubicBezTo>
                    <a:cubicBezTo>
                      <a:pt x="6383" y="8208"/>
                      <a:pt x="8207" y="6365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29"/>
              <p:cNvSpPr/>
              <p:nvPr/>
            </p:nvSpPr>
            <p:spPr>
              <a:xfrm>
                <a:off x="8233175" y="282566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64" y="0"/>
                    </a:moveTo>
                    <a:cubicBezTo>
                      <a:pt x="2564" y="0"/>
                      <a:pt x="935" y="1223"/>
                      <a:pt x="517" y="3050"/>
                    </a:cubicBezTo>
                    <a:cubicBezTo>
                      <a:pt x="0" y="5178"/>
                      <a:pt x="1338" y="7306"/>
                      <a:pt x="3466" y="7792"/>
                    </a:cubicBezTo>
                    <a:cubicBezTo>
                      <a:pt x="3775" y="7867"/>
                      <a:pt x="4084" y="7903"/>
                      <a:pt x="4389" y="7903"/>
                    </a:cubicBezTo>
                    <a:cubicBezTo>
                      <a:pt x="6177" y="7903"/>
                      <a:pt x="7792" y="6662"/>
                      <a:pt x="8207" y="4844"/>
                    </a:cubicBezTo>
                    <a:cubicBezTo>
                      <a:pt x="8694" y="2746"/>
                      <a:pt x="7387" y="619"/>
                      <a:pt x="5259" y="102"/>
                    </a:cubicBezTo>
                    <a:cubicBezTo>
                      <a:pt x="4959" y="33"/>
                      <a:pt x="4659" y="0"/>
                      <a:pt x="43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29"/>
              <p:cNvSpPr/>
              <p:nvPr/>
            </p:nvSpPr>
            <p:spPr>
              <a:xfrm>
                <a:off x="8240000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3" y="8208"/>
                      <a:pt x="4141" y="8208"/>
                      <a:pt x="4159" y="8208"/>
                    </a:cubicBezTo>
                    <a:cubicBezTo>
                      <a:pt x="6384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29"/>
              <p:cNvSpPr/>
              <p:nvPr/>
            </p:nvSpPr>
            <p:spPr>
              <a:xfrm>
                <a:off x="8430750" y="28258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2"/>
                    </a:cubicBezTo>
                    <a:cubicBezTo>
                      <a:pt x="0" y="5110"/>
                      <a:pt x="1277" y="7268"/>
                      <a:pt x="3405" y="7785"/>
                    </a:cubicBezTo>
                    <a:cubicBezTo>
                      <a:pt x="3724" y="7862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7"/>
                    </a:cubicBezTo>
                    <a:cubicBezTo>
                      <a:pt x="8724" y="2800"/>
                      <a:pt x="7417" y="642"/>
                      <a:pt x="5320" y="125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29"/>
              <p:cNvSpPr/>
              <p:nvPr/>
            </p:nvSpPr>
            <p:spPr>
              <a:xfrm>
                <a:off x="8437575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2" y="8208"/>
                      <a:pt x="4141" y="8208"/>
                      <a:pt x="4159" y="8208"/>
                    </a:cubicBezTo>
                    <a:cubicBezTo>
                      <a:pt x="6383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29"/>
              <p:cNvSpPr/>
              <p:nvPr/>
            </p:nvSpPr>
            <p:spPr>
              <a:xfrm>
                <a:off x="8145025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29"/>
              <p:cNvSpPr/>
              <p:nvPr/>
            </p:nvSpPr>
            <p:spPr>
              <a:xfrm>
                <a:off x="8141225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29"/>
              <p:cNvSpPr/>
              <p:nvPr/>
            </p:nvSpPr>
            <p:spPr>
              <a:xfrm>
                <a:off x="8342600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29"/>
              <p:cNvSpPr/>
              <p:nvPr/>
            </p:nvSpPr>
            <p:spPr>
              <a:xfrm>
                <a:off x="8338800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29"/>
              <p:cNvSpPr/>
              <p:nvPr/>
            </p:nvSpPr>
            <p:spPr>
              <a:xfrm>
                <a:off x="8046250" y="26245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4"/>
                      <a:pt x="3951" y="7904"/>
                    </a:cubicBezTo>
                    <a:cubicBezTo>
                      <a:pt x="6140" y="7904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29"/>
              <p:cNvSpPr/>
              <p:nvPr/>
            </p:nvSpPr>
            <p:spPr>
              <a:xfrm>
                <a:off x="8042450" y="26207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29"/>
              <p:cNvSpPr/>
              <p:nvPr/>
            </p:nvSpPr>
            <p:spPr>
              <a:xfrm>
                <a:off x="8243800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29"/>
              <p:cNvSpPr/>
              <p:nvPr/>
            </p:nvSpPr>
            <p:spPr>
              <a:xfrm>
                <a:off x="8240000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29"/>
              <p:cNvSpPr/>
              <p:nvPr/>
            </p:nvSpPr>
            <p:spPr>
              <a:xfrm>
                <a:off x="8441375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29"/>
              <p:cNvSpPr/>
              <p:nvPr/>
            </p:nvSpPr>
            <p:spPr>
              <a:xfrm>
                <a:off x="8437575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29"/>
              <p:cNvSpPr/>
              <p:nvPr/>
            </p:nvSpPr>
            <p:spPr>
              <a:xfrm>
                <a:off x="8135150" y="2521763"/>
                <a:ext cx="216600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897" extrusionOk="0">
                    <a:moveTo>
                      <a:pt x="4347" y="1"/>
                    </a:moveTo>
                    <a:cubicBezTo>
                      <a:pt x="3336" y="1"/>
                      <a:pt x="2326" y="388"/>
                      <a:pt x="1551" y="1164"/>
                    </a:cubicBezTo>
                    <a:cubicBezTo>
                      <a:pt x="0" y="2683"/>
                      <a:pt x="0" y="5206"/>
                      <a:pt x="1551" y="6756"/>
                    </a:cubicBezTo>
                    <a:cubicBezTo>
                      <a:pt x="2326" y="7516"/>
                      <a:pt x="3336" y="7896"/>
                      <a:pt x="4347" y="7896"/>
                    </a:cubicBezTo>
                    <a:cubicBezTo>
                      <a:pt x="5358" y="7896"/>
                      <a:pt x="6368" y="7516"/>
                      <a:pt x="7143" y="6756"/>
                    </a:cubicBezTo>
                    <a:cubicBezTo>
                      <a:pt x="8663" y="5206"/>
                      <a:pt x="8663" y="2683"/>
                      <a:pt x="7143" y="1164"/>
                    </a:cubicBezTo>
                    <a:cubicBezTo>
                      <a:pt x="6368" y="388"/>
                      <a:pt x="5358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29"/>
              <p:cNvSpPr/>
              <p:nvPr/>
            </p:nvSpPr>
            <p:spPr>
              <a:xfrm>
                <a:off x="8141225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29"/>
              <p:cNvSpPr/>
              <p:nvPr/>
            </p:nvSpPr>
            <p:spPr>
              <a:xfrm>
                <a:off x="8335000" y="2521538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413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29"/>
              <p:cNvSpPr/>
              <p:nvPr/>
            </p:nvSpPr>
            <p:spPr>
              <a:xfrm>
                <a:off x="8338800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29"/>
              <p:cNvSpPr/>
              <p:nvPr/>
            </p:nvSpPr>
            <p:spPr>
              <a:xfrm>
                <a:off x="8035600" y="2423113"/>
                <a:ext cx="21812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9" extrusionOk="0">
                    <a:moveTo>
                      <a:pt x="4321" y="0"/>
                    </a:moveTo>
                    <a:cubicBezTo>
                      <a:pt x="2566" y="0"/>
                      <a:pt x="954" y="1213"/>
                      <a:pt x="517" y="3012"/>
                    </a:cubicBezTo>
                    <a:cubicBezTo>
                      <a:pt x="1" y="5140"/>
                      <a:pt x="1308" y="7268"/>
                      <a:pt x="3405" y="7784"/>
                    </a:cubicBezTo>
                    <a:cubicBezTo>
                      <a:pt x="3724" y="7862"/>
                      <a:pt x="4044" y="7899"/>
                      <a:pt x="4359" y="7899"/>
                    </a:cubicBezTo>
                    <a:cubicBezTo>
                      <a:pt x="6143" y="7899"/>
                      <a:pt x="7768" y="6705"/>
                      <a:pt x="8207" y="4897"/>
                    </a:cubicBezTo>
                    <a:cubicBezTo>
                      <a:pt x="8724" y="2769"/>
                      <a:pt x="7417" y="641"/>
                      <a:pt x="5289" y="125"/>
                    </a:cubicBezTo>
                    <a:cubicBezTo>
                      <a:pt x="4966" y="40"/>
                      <a:pt x="4641" y="0"/>
                      <a:pt x="43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29"/>
              <p:cNvSpPr/>
              <p:nvPr/>
            </p:nvSpPr>
            <p:spPr>
              <a:xfrm>
                <a:off x="8042450" y="2419388"/>
                <a:ext cx="205175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7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29"/>
              <p:cNvSpPr/>
              <p:nvPr/>
            </p:nvSpPr>
            <p:spPr>
              <a:xfrm>
                <a:off x="8233925" y="2422913"/>
                <a:ext cx="216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2"/>
                    </a:cubicBezTo>
                    <a:cubicBezTo>
                      <a:pt x="3745" y="7867"/>
                      <a:pt x="4054" y="7903"/>
                      <a:pt x="4359" y="7903"/>
                    </a:cubicBezTo>
                    <a:cubicBezTo>
                      <a:pt x="6147" y="7903"/>
                      <a:pt x="7762" y="6662"/>
                      <a:pt x="8177" y="4844"/>
                    </a:cubicBezTo>
                    <a:cubicBezTo>
                      <a:pt x="866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" name="Google Shape;572;p29"/>
              <p:cNvSpPr/>
              <p:nvPr/>
            </p:nvSpPr>
            <p:spPr>
              <a:xfrm>
                <a:off x="8240000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" name="Google Shape;573;p29"/>
              <p:cNvSpPr/>
              <p:nvPr/>
            </p:nvSpPr>
            <p:spPr>
              <a:xfrm>
                <a:off x="8430750" y="242308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3"/>
                    </a:cubicBezTo>
                    <a:cubicBezTo>
                      <a:pt x="0" y="5111"/>
                      <a:pt x="1277" y="7269"/>
                      <a:pt x="3405" y="7785"/>
                    </a:cubicBezTo>
                    <a:cubicBezTo>
                      <a:pt x="3724" y="7863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8"/>
                    </a:cubicBezTo>
                    <a:cubicBezTo>
                      <a:pt x="8724" y="2770"/>
                      <a:pt x="7447" y="642"/>
                      <a:pt x="5320" y="126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" name="Google Shape;574;p29"/>
              <p:cNvSpPr/>
              <p:nvPr/>
            </p:nvSpPr>
            <p:spPr>
              <a:xfrm>
                <a:off x="8437575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" name="Google Shape;575;p29"/>
              <p:cNvSpPr/>
              <p:nvPr/>
            </p:nvSpPr>
            <p:spPr>
              <a:xfrm>
                <a:off x="8135150" y="2320413"/>
                <a:ext cx="217350" cy="1974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896" extrusionOk="0">
                    <a:moveTo>
                      <a:pt x="4347" y="0"/>
                    </a:moveTo>
                    <a:cubicBezTo>
                      <a:pt x="3336" y="0"/>
                      <a:pt x="2326" y="388"/>
                      <a:pt x="1551" y="1163"/>
                    </a:cubicBezTo>
                    <a:cubicBezTo>
                      <a:pt x="0" y="2682"/>
                      <a:pt x="0" y="5205"/>
                      <a:pt x="1551" y="6755"/>
                    </a:cubicBezTo>
                    <a:cubicBezTo>
                      <a:pt x="2326" y="7515"/>
                      <a:pt x="3336" y="7895"/>
                      <a:pt x="4347" y="7895"/>
                    </a:cubicBezTo>
                    <a:cubicBezTo>
                      <a:pt x="5358" y="7895"/>
                      <a:pt x="6368" y="7515"/>
                      <a:pt x="7143" y="6755"/>
                    </a:cubicBezTo>
                    <a:cubicBezTo>
                      <a:pt x="8694" y="5205"/>
                      <a:pt x="8694" y="2682"/>
                      <a:pt x="7143" y="1163"/>
                    </a:cubicBezTo>
                    <a:cubicBezTo>
                      <a:pt x="6368" y="388"/>
                      <a:pt x="5358" y="0"/>
                      <a:pt x="43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" name="Google Shape;576;p29"/>
              <p:cNvSpPr/>
              <p:nvPr/>
            </p:nvSpPr>
            <p:spPr>
              <a:xfrm>
                <a:off x="8141225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" name="Google Shape;577;p29"/>
              <p:cNvSpPr/>
              <p:nvPr/>
            </p:nvSpPr>
            <p:spPr>
              <a:xfrm>
                <a:off x="8335000" y="2320163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382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" name="Google Shape;578;p29"/>
              <p:cNvSpPr/>
              <p:nvPr/>
            </p:nvSpPr>
            <p:spPr>
              <a:xfrm>
                <a:off x="8338800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29"/>
              <p:cNvSpPr/>
              <p:nvPr/>
            </p:nvSpPr>
            <p:spPr>
              <a:xfrm>
                <a:off x="8035600" y="2221263"/>
                <a:ext cx="218125" cy="1979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917" extrusionOk="0">
                    <a:moveTo>
                      <a:pt x="4381" y="1"/>
                    </a:moveTo>
                    <a:cubicBezTo>
                      <a:pt x="2591" y="1"/>
                      <a:pt x="958" y="1218"/>
                      <a:pt x="517" y="3031"/>
                    </a:cubicBezTo>
                    <a:cubicBezTo>
                      <a:pt x="1" y="5159"/>
                      <a:pt x="1308" y="7287"/>
                      <a:pt x="3435" y="7804"/>
                    </a:cubicBezTo>
                    <a:cubicBezTo>
                      <a:pt x="3745" y="7880"/>
                      <a:pt x="4057" y="7916"/>
                      <a:pt x="4364" y="7916"/>
                    </a:cubicBezTo>
                    <a:cubicBezTo>
                      <a:pt x="6135" y="7916"/>
                      <a:pt x="7767" y="6703"/>
                      <a:pt x="8207" y="4916"/>
                    </a:cubicBezTo>
                    <a:cubicBezTo>
                      <a:pt x="8724" y="2788"/>
                      <a:pt x="7417" y="661"/>
                      <a:pt x="5320" y="113"/>
                    </a:cubicBezTo>
                    <a:cubicBezTo>
                      <a:pt x="5006" y="37"/>
                      <a:pt x="4691" y="1"/>
                      <a:pt x="4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" name="Google Shape;580;p29"/>
              <p:cNvSpPr/>
              <p:nvPr/>
            </p:nvSpPr>
            <p:spPr>
              <a:xfrm>
                <a:off x="8042450" y="22180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" name="Google Shape;581;p29"/>
              <p:cNvSpPr/>
              <p:nvPr/>
            </p:nvSpPr>
            <p:spPr>
              <a:xfrm>
                <a:off x="8233925" y="2221538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3"/>
                    </a:cubicBezTo>
                    <a:cubicBezTo>
                      <a:pt x="3745" y="7868"/>
                      <a:pt x="4054" y="7904"/>
                      <a:pt x="4359" y="7904"/>
                    </a:cubicBezTo>
                    <a:cubicBezTo>
                      <a:pt x="6147" y="7904"/>
                      <a:pt x="7762" y="6662"/>
                      <a:pt x="8177" y="4844"/>
                    </a:cubicBezTo>
                    <a:cubicBezTo>
                      <a:pt x="869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2" name="Google Shape;582;p29"/>
              <p:cNvSpPr/>
              <p:nvPr/>
            </p:nvSpPr>
            <p:spPr>
              <a:xfrm>
                <a:off x="8240000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29"/>
              <p:cNvSpPr/>
              <p:nvPr/>
            </p:nvSpPr>
            <p:spPr>
              <a:xfrm>
                <a:off x="8430750" y="22217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0"/>
                    </a:moveTo>
                    <a:cubicBezTo>
                      <a:pt x="2573" y="0"/>
                      <a:pt x="980" y="1208"/>
                      <a:pt x="517" y="2982"/>
                    </a:cubicBezTo>
                    <a:cubicBezTo>
                      <a:pt x="0" y="5110"/>
                      <a:pt x="1307" y="7268"/>
                      <a:pt x="3405" y="7785"/>
                    </a:cubicBezTo>
                    <a:cubicBezTo>
                      <a:pt x="3724" y="7862"/>
                      <a:pt x="4043" y="7899"/>
                      <a:pt x="4357" y="7899"/>
                    </a:cubicBezTo>
                    <a:cubicBezTo>
                      <a:pt x="6135" y="7899"/>
                      <a:pt x="7742" y="6706"/>
                      <a:pt x="8207" y="4897"/>
                    </a:cubicBezTo>
                    <a:cubicBezTo>
                      <a:pt x="8724" y="2769"/>
                      <a:pt x="7447" y="642"/>
                      <a:pt x="5320" y="125"/>
                    </a:cubicBezTo>
                    <a:cubicBezTo>
                      <a:pt x="4991" y="40"/>
                      <a:pt x="4663" y="0"/>
                      <a:pt x="43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4" name="Google Shape;584;p29"/>
              <p:cNvSpPr/>
              <p:nvPr/>
            </p:nvSpPr>
            <p:spPr>
              <a:xfrm>
                <a:off x="8437575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5" name="Google Shape;585;p29"/>
              <p:cNvSpPr/>
              <p:nvPr/>
            </p:nvSpPr>
            <p:spPr>
              <a:xfrm>
                <a:off x="8135150" y="211871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05" y="1"/>
                    </a:moveTo>
                    <a:cubicBezTo>
                      <a:pt x="2517" y="1"/>
                      <a:pt x="902" y="1242"/>
                      <a:pt x="487" y="3060"/>
                    </a:cubicBezTo>
                    <a:cubicBezTo>
                      <a:pt x="0" y="5188"/>
                      <a:pt x="1307" y="7316"/>
                      <a:pt x="3435" y="7802"/>
                    </a:cubicBezTo>
                    <a:cubicBezTo>
                      <a:pt x="3735" y="7871"/>
                      <a:pt x="4035" y="7904"/>
                      <a:pt x="4330" y="7904"/>
                    </a:cubicBezTo>
                    <a:cubicBezTo>
                      <a:pt x="6130" y="7904"/>
                      <a:pt x="7759" y="6681"/>
                      <a:pt x="8177" y="4854"/>
                    </a:cubicBezTo>
                    <a:cubicBezTo>
                      <a:pt x="8694" y="2726"/>
                      <a:pt x="7356" y="598"/>
                      <a:pt x="5228" y="112"/>
                    </a:cubicBezTo>
                    <a:cubicBezTo>
                      <a:pt x="4919" y="37"/>
                      <a:pt x="4610" y="1"/>
                      <a:pt x="43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29"/>
              <p:cNvSpPr/>
              <p:nvPr/>
            </p:nvSpPr>
            <p:spPr>
              <a:xfrm>
                <a:off x="8141225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5"/>
                      <a:pt x="1" y="4104"/>
                    </a:cubicBezTo>
                    <a:cubicBezTo>
                      <a:pt x="1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7" name="Google Shape;587;p29"/>
              <p:cNvSpPr/>
              <p:nvPr/>
            </p:nvSpPr>
            <p:spPr>
              <a:xfrm>
                <a:off x="8329675" y="2118888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7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4"/>
                      <a:pt x="2911" y="7913"/>
                      <a:pt x="4491" y="7913"/>
                    </a:cubicBezTo>
                    <a:cubicBezTo>
                      <a:pt x="4969" y="7913"/>
                      <a:pt x="5455" y="7827"/>
                      <a:pt x="5928" y="7643"/>
                    </a:cubicBezTo>
                    <a:cubicBezTo>
                      <a:pt x="7964" y="6822"/>
                      <a:pt x="8937" y="4512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8" name="Google Shape;588;p29"/>
              <p:cNvSpPr/>
              <p:nvPr/>
            </p:nvSpPr>
            <p:spPr>
              <a:xfrm>
                <a:off x="8338800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29"/>
              <p:cNvSpPr/>
              <p:nvPr/>
            </p:nvSpPr>
            <p:spPr>
              <a:xfrm>
                <a:off x="8034850" y="2020138"/>
                <a:ext cx="2196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897" extrusionOk="0">
                    <a:moveTo>
                      <a:pt x="4419" y="1"/>
                    </a:moveTo>
                    <a:cubicBezTo>
                      <a:pt x="3348" y="1"/>
                      <a:pt x="2278" y="436"/>
                      <a:pt x="1490" y="1289"/>
                    </a:cubicBezTo>
                    <a:cubicBezTo>
                      <a:pt x="0" y="2870"/>
                      <a:pt x="122" y="5392"/>
                      <a:pt x="1733" y="6851"/>
                    </a:cubicBezTo>
                    <a:cubicBezTo>
                      <a:pt x="2491" y="7552"/>
                      <a:pt x="3444" y="7896"/>
                      <a:pt x="4393" y="7896"/>
                    </a:cubicBezTo>
                    <a:cubicBezTo>
                      <a:pt x="5461" y="7896"/>
                      <a:pt x="6523" y="7461"/>
                      <a:pt x="7295" y="6608"/>
                    </a:cubicBezTo>
                    <a:cubicBezTo>
                      <a:pt x="8784" y="5028"/>
                      <a:pt x="8693" y="2505"/>
                      <a:pt x="7082" y="1046"/>
                    </a:cubicBezTo>
                    <a:cubicBezTo>
                      <a:pt x="6324" y="345"/>
                      <a:pt x="5371" y="1"/>
                      <a:pt x="44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" name="Google Shape;590;p29"/>
              <p:cNvSpPr/>
              <p:nvPr/>
            </p:nvSpPr>
            <p:spPr>
              <a:xfrm>
                <a:off x="8042450" y="20166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1" name="Google Shape;591;p29"/>
              <p:cNvSpPr/>
              <p:nvPr/>
            </p:nvSpPr>
            <p:spPr>
              <a:xfrm>
                <a:off x="8233925" y="2019963"/>
                <a:ext cx="217350" cy="1979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16" extrusionOk="0">
                    <a:moveTo>
                      <a:pt x="4345" y="0"/>
                    </a:moveTo>
                    <a:cubicBezTo>
                      <a:pt x="3345" y="0"/>
                      <a:pt x="2345" y="380"/>
                      <a:pt x="1581" y="1144"/>
                    </a:cubicBezTo>
                    <a:cubicBezTo>
                      <a:pt x="31" y="2664"/>
                      <a:pt x="1" y="5156"/>
                      <a:pt x="1521" y="6706"/>
                    </a:cubicBezTo>
                    <a:cubicBezTo>
                      <a:pt x="2295" y="7512"/>
                      <a:pt x="3323" y="7915"/>
                      <a:pt x="4354" y="7915"/>
                    </a:cubicBezTo>
                    <a:cubicBezTo>
                      <a:pt x="5345" y="7915"/>
                      <a:pt x="6339" y="7543"/>
                      <a:pt x="7113" y="6798"/>
                    </a:cubicBezTo>
                    <a:cubicBezTo>
                      <a:pt x="8664" y="5278"/>
                      <a:pt x="8694" y="2755"/>
                      <a:pt x="7174" y="1205"/>
                    </a:cubicBezTo>
                    <a:cubicBezTo>
                      <a:pt x="6403" y="403"/>
                      <a:pt x="5374" y="0"/>
                      <a:pt x="43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29"/>
              <p:cNvSpPr/>
              <p:nvPr/>
            </p:nvSpPr>
            <p:spPr>
              <a:xfrm>
                <a:off x="8240000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3" name="Google Shape;593;p29"/>
              <p:cNvSpPr/>
              <p:nvPr/>
            </p:nvSpPr>
            <p:spPr>
              <a:xfrm>
                <a:off x="8429975" y="2020363"/>
                <a:ext cx="220400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816" h="7906" extrusionOk="0">
                    <a:moveTo>
                      <a:pt x="4408" y="1"/>
                    </a:moveTo>
                    <a:cubicBezTo>
                      <a:pt x="3325" y="1"/>
                      <a:pt x="2243" y="445"/>
                      <a:pt x="1460" y="1310"/>
                    </a:cubicBezTo>
                    <a:cubicBezTo>
                      <a:pt x="1" y="2952"/>
                      <a:pt x="153" y="5444"/>
                      <a:pt x="1764" y="6903"/>
                    </a:cubicBezTo>
                    <a:cubicBezTo>
                      <a:pt x="2520" y="7576"/>
                      <a:pt x="3457" y="7906"/>
                      <a:pt x="4391" y="7906"/>
                    </a:cubicBezTo>
                    <a:cubicBezTo>
                      <a:pt x="5483" y="7906"/>
                      <a:pt x="6570" y="7454"/>
                      <a:pt x="7357" y="6569"/>
                    </a:cubicBezTo>
                    <a:cubicBezTo>
                      <a:pt x="8816" y="4958"/>
                      <a:pt x="8664" y="2435"/>
                      <a:pt x="7022" y="1006"/>
                    </a:cubicBezTo>
                    <a:cubicBezTo>
                      <a:pt x="6277" y="331"/>
                      <a:pt x="5342" y="1"/>
                      <a:pt x="44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4" name="Google Shape;594;p29"/>
              <p:cNvSpPr/>
              <p:nvPr/>
            </p:nvSpPr>
            <p:spPr>
              <a:xfrm>
                <a:off x="8437575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29"/>
              <p:cNvSpPr/>
              <p:nvPr/>
            </p:nvSpPr>
            <p:spPr>
              <a:xfrm>
                <a:off x="8135150" y="1917363"/>
                <a:ext cx="21735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3" extrusionOk="0">
                    <a:moveTo>
                      <a:pt x="4317" y="0"/>
                    </a:moveTo>
                    <a:cubicBezTo>
                      <a:pt x="2546" y="0"/>
                      <a:pt x="928" y="1241"/>
                      <a:pt x="487" y="3060"/>
                    </a:cubicBezTo>
                    <a:cubicBezTo>
                      <a:pt x="0" y="5187"/>
                      <a:pt x="1307" y="7315"/>
                      <a:pt x="3435" y="7801"/>
                    </a:cubicBezTo>
                    <a:cubicBezTo>
                      <a:pt x="3735" y="7870"/>
                      <a:pt x="4035" y="7903"/>
                      <a:pt x="4330" y="7903"/>
                    </a:cubicBezTo>
                    <a:cubicBezTo>
                      <a:pt x="6130" y="7903"/>
                      <a:pt x="7759" y="6681"/>
                      <a:pt x="8177" y="4853"/>
                    </a:cubicBezTo>
                    <a:cubicBezTo>
                      <a:pt x="8694" y="2725"/>
                      <a:pt x="7356" y="598"/>
                      <a:pt x="5228" y="111"/>
                    </a:cubicBezTo>
                    <a:cubicBezTo>
                      <a:pt x="4923" y="36"/>
                      <a:pt x="4618" y="0"/>
                      <a:pt x="43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6" name="Google Shape;596;p29"/>
              <p:cNvSpPr/>
              <p:nvPr/>
            </p:nvSpPr>
            <p:spPr>
              <a:xfrm>
                <a:off x="8141225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3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" name="Google Shape;597;p29"/>
              <p:cNvSpPr/>
              <p:nvPr/>
            </p:nvSpPr>
            <p:spPr>
              <a:xfrm>
                <a:off x="8329675" y="1917513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8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5"/>
                      <a:pt x="2911" y="7914"/>
                      <a:pt x="4491" y="7914"/>
                    </a:cubicBezTo>
                    <a:cubicBezTo>
                      <a:pt x="4969" y="7914"/>
                      <a:pt x="5455" y="7827"/>
                      <a:pt x="5928" y="7643"/>
                    </a:cubicBezTo>
                    <a:cubicBezTo>
                      <a:pt x="7964" y="6823"/>
                      <a:pt x="8937" y="4513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9"/>
              <p:cNvSpPr/>
              <p:nvPr/>
            </p:nvSpPr>
            <p:spPr>
              <a:xfrm>
                <a:off x="8338800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9" name="Google Shape;599;p29"/>
              <p:cNvSpPr/>
              <p:nvPr/>
            </p:nvSpPr>
            <p:spPr>
              <a:xfrm>
                <a:off x="8046250" y="1819063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3"/>
                      <a:pt x="3951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0" name="Google Shape;600;p29"/>
              <p:cNvSpPr/>
              <p:nvPr/>
            </p:nvSpPr>
            <p:spPr>
              <a:xfrm>
                <a:off x="8042450" y="181526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171"/>
                      <a:pt x="6201" y="7903"/>
                      <a:pt x="4103" y="7903"/>
                    </a:cubicBezTo>
                    <a:cubicBezTo>
                      <a:pt x="2037" y="7903"/>
                      <a:pt x="304" y="617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29"/>
              <p:cNvSpPr/>
              <p:nvPr/>
            </p:nvSpPr>
            <p:spPr>
              <a:xfrm>
                <a:off x="8243800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9"/>
              <p:cNvSpPr/>
              <p:nvPr/>
            </p:nvSpPr>
            <p:spPr>
              <a:xfrm>
                <a:off x="8240000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" name="Google Shape;603;p29"/>
              <p:cNvSpPr/>
              <p:nvPr/>
            </p:nvSpPr>
            <p:spPr>
              <a:xfrm>
                <a:off x="8441375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" name="Google Shape;604;p29"/>
              <p:cNvSpPr/>
              <p:nvPr/>
            </p:nvSpPr>
            <p:spPr>
              <a:xfrm>
                <a:off x="8437575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9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6" name="Google Shape;606;p29"/>
              <p:cNvSpPr/>
              <p:nvPr/>
            </p:nvSpPr>
            <p:spPr>
              <a:xfrm>
                <a:off x="8141225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7" name="Google Shape;607;p29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9"/>
              <p:cNvSpPr/>
              <p:nvPr/>
            </p:nvSpPr>
            <p:spPr>
              <a:xfrm>
                <a:off x="8338800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章節標題" type="secHead">
  <p:cSld name="SECTION_HEADER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13"/>
          <p:cNvSpPr txBox="1"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13"/>
          <p:cNvSpPr txBox="1"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13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13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13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" name="Google Shape;610;p30"/>
          <p:cNvSpPr txBox="1">
            <a:spLocks noGrp="1"/>
          </p:cNvSpPr>
          <p:nvPr>
            <p:ph type="title"/>
          </p:nvPr>
        </p:nvSpPr>
        <p:spPr>
          <a:xfrm>
            <a:off x="2399556" y="4223633"/>
            <a:ext cx="5107050" cy="16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" name="Google Shape;612;p31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" name="Google Shape;613;p31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" name="Google Shape;614;p31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" name="Google Shape;615;p31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" name="Google Shape;616;p31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" name="Google Shape;617;p31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31"/>
          <p:cNvSpPr txBox="1">
            <a:spLocks noGrp="1"/>
          </p:cNvSpPr>
          <p:nvPr>
            <p:ph type="title"/>
          </p:nvPr>
        </p:nvSpPr>
        <p:spPr>
          <a:xfrm>
            <a:off x="1391000" y="2335465"/>
            <a:ext cx="7124000" cy="15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75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9pPr>
          </a:lstStyle>
          <a:p>
            <a:endParaRPr/>
          </a:p>
        </p:txBody>
      </p:sp>
      <p:sp>
        <p:nvSpPr>
          <p:cNvPr id="619" name="Google Shape;619;p31"/>
          <p:cNvSpPr txBox="1">
            <a:spLocks noGrp="1"/>
          </p:cNvSpPr>
          <p:nvPr>
            <p:ph type="subTitle" idx="1"/>
          </p:nvPr>
        </p:nvSpPr>
        <p:spPr>
          <a:xfrm>
            <a:off x="1391000" y="4048917"/>
            <a:ext cx="7124000" cy="4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33"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600"/>
              <a:buNone/>
              <a:defRPr sz="1733"/>
            </a:lvl9pPr>
          </a:lstStyle>
          <a:p>
            <a:endParaRPr/>
          </a:p>
        </p:txBody>
      </p:sp>
      <p:grpSp>
        <p:nvGrpSpPr>
          <p:cNvPr id="620" name="Google Shape;620;p31"/>
          <p:cNvGrpSpPr/>
          <p:nvPr/>
        </p:nvGrpSpPr>
        <p:grpSpPr>
          <a:xfrm flipH="1">
            <a:off x="7539245" y="4622649"/>
            <a:ext cx="399711" cy="459259"/>
            <a:chOff x="830900" y="3611450"/>
            <a:chExt cx="530425" cy="495175"/>
          </a:xfrm>
        </p:grpSpPr>
        <p:sp>
          <p:nvSpPr>
            <p:cNvPr id="621" name="Google Shape;621;p31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31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31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31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31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31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31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31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31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31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31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31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31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31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31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31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31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31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31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31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31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31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31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31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31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31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31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31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9" name="Google Shape;649;p31"/>
          <p:cNvGrpSpPr/>
          <p:nvPr/>
        </p:nvGrpSpPr>
        <p:grpSpPr>
          <a:xfrm>
            <a:off x="3973342" y="5281967"/>
            <a:ext cx="1959289" cy="820700"/>
            <a:chOff x="3712938" y="3988463"/>
            <a:chExt cx="1808575" cy="615525"/>
          </a:xfrm>
        </p:grpSpPr>
        <p:grpSp>
          <p:nvGrpSpPr>
            <p:cNvPr id="650" name="Google Shape;650;p31"/>
            <p:cNvGrpSpPr/>
            <p:nvPr/>
          </p:nvGrpSpPr>
          <p:grpSpPr>
            <a:xfrm rot="-5400000">
              <a:off x="5225125" y="4197425"/>
              <a:ext cx="395175" cy="197600"/>
              <a:chOff x="8145025" y="1716488"/>
              <a:chExt cx="395175" cy="197600"/>
            </a:xfrm>
          </p:grpSpPr>
          <p:sp>
            <p:nvSpPr>
              <p:cNvPr id="651" name="Google Shape;651;p31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31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3" name="Google Shape;653;p31"/>
            <p:cNvGrpSpPr/>
            <p:nvPr/>
          </p:nvGrpSpPr>
          <p:grpSpPr>
            <a:xfrm rot="-5400000">
              <a:off x="4264238" y="3437163"/>
              <a:ext cx="615525" cy="1718125"/>
              <a:chOff x="8034850" y="1712688"/>
              <a:chExt cx="615525" cy="1718125"/>
            </a:xfrm>
          </p:grpSpPr>
          <p:sp>
            <p:nvSpPr>
              <p:cNvPr id="654" name="Google Shape;654;p31"/>
              <p:cNvSpPr/>
              <p:nvPr/>
            </p:nvSpPr>
            <p:spPr>
              <a:xfrm>
                <a:off x="8035600" y="3229038"/>
                <a:ext cx="2188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7900" extrusionOk="0">
                    <a:moveTo>
                      <a:pt x="4379" y="1"/>
                    </a:moveTo>
                    <a:cubicBezTo>
                      <a:pt x="3315" y="1"/>
                      <a:pt x="2259" y="429"/>
                      <a:pt x="1490" y="1262"/>
                    </a:cubicBezTo>
                    <a:cubicBezTo>
                      <a:pt x="1" y="2873"/>
                      <a:pt x="92" y="5396"/>
                      <a:pt x="1703" y="6855"/>
                    </a:cubicBezTo>
                    <a:cubicBezTo>
                      <a:pt x="2461" y="7556"/>
                      <a:pt x="3414" y="7900"/>
                      <a:pt x="4366" y="7900"/>
                    </a:cubicBezTo>
                    <a:cubicBezTo>
                      <a:pt x="5437" y="7900"/>
                      <a:pt x="6507" y="7464"/>
                      <a:pt x="7295" y="6612"/>
                    </a:cubicBezTo>
                    <a:cubicBezTo>
                      <a:pt x="8754" y="5031"/>
                      <a:pt x="8663" y="2508"/>
                      <a:pt x="7052" y="1049"/>
                    </a:cubicBezTo>
                    <a:cubicBezTo>
                      <a:pt x="6291" y="345"/>
                      <a:pt x="5332" y="1"/>
                      <a:pt x="43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31"/>
              <p:cNvSpPr/>
              <p:nvPr/>
            </p:nvSpPr>
            <p:spPr>
              <a:xfrm>
                <a:off x="8042450" y="32256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3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6" name="Google Shape;656;p31"/>
              <p:cNvSpPr/>
              <p:nvPr/>
            </p:nvSpPr>
            <p:spPr>
              <a:xfrm>
                <a:off x="8233925" y="3229513"/>
                <a:ext cx="2181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7" extrusionOk="0">
                    <a:moveTo>
                      <a:pt x="4360" y="0"/>
                    </a:moveTo>
                    <a:cubicBezTo>
                      <a:pt x="3368" y="0"/>
                      <a:pt x="2375" y="373"/>
                      <a:pt x="1612" y="1121"/>
                    </a:cubicBezTo>
                    <a:cubicBezTo>
                      <a:pt x="31" y="2641"/>
                      <a:pt x="1" y="5134"/>
                      <a:pt x="1521" y="6714"/>
                    </a:cubicBezTo>
                    <a:cubicBezTo>
                      <a:pt x="2307" y="7501"/>
                      <a:pt x="3336" y="7896"/>
                      <a:pt x="4362" y="7896"/>
                    </a:cubicBezTo>
                    <a:cubicBezTo>
                      <a:pt x="5358" y="7896"/>
                      <a:pt x="6350" y="7524"/>
                      <a:pt x="7113" y="6775"/>
                    </a:cubicBezTo>
                    <a:cubicBezTo>
                      <a:pt x="8694" y="5255"/>
                      <a:pt x="8724" y="2732"/>
                      <a:pt x="7174" y="1182"/>
                    </a:cubicBezTo>
                    <a:cubicBezTo>
                      <a:pt x="6403" y="396"/>
                      <a:pt x="5381" y="0"/>
                      <a:pt x="43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31"/>
              <p:cNvSpPr/>
              <p:nvPr/>
            </p:nvSpPr>
            <p:spPr>
              <a:xfrm>
                <a:off x="8240000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31"/>
              <p:cNvSpPr/>
              <p:nvPr/>
            </p:nvSpPr>
            <p:spPr>
              <a:xfrm>
                <a:off x="8430750" y="3229363"/>
                <a:ext cx="219625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906" extrusionOk="0">
                    <a:moveTo>
                      <a:pt x="4382" y="0"/>
                    </a:moveTo>
                    <a:cubicBezTo>
                      <a:pt x="3294" y="0"/>
                      <a:pt x="2212" y="445"/>
                      <a:pt x="1429" y="1310"/>
                    </a:cubicBezTo>
                    <a:cubicBezTo>
                      <a:pt x="0" y="2951"/>
                      <a:pt x="122" y="5444"/>
                      <a:pt x="1763" y="6903"/>
                    </a:cubicBezTo>
                    <a:cubicBezTo>
                      <a:pt x="2520" y="7575"/>
                      <a:pt x="3457" y="7905"/>
                      <a:pt x="4390" y="7905"/>
                    </a:cubicBezTo>
                    <a:cubicBezTo>
                      <a:pt x="5482" y="7905"/>
                      <a:pt x="6569" y="7453"/>
                      <a:pt x="7356" y="6568"/>
                    </a:cubicBezTo>
                    <a:cubicBezTo>
                      <a:pt x="8785" y="4957"/>
                      <a:pt x="8663" y="2465"/>
                      <a:pt x="7022" y="1006"/>
                    </a:cubicBezTo>
                    <a:cubicBezTo>
                      <a:pt x="6262" y="330"/>
                      <a:pt x="5320" y="0"/>
                      <a:pt x="4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31"/>
              <p:cNvSpPr/>
              <p:nvPr/>
            </p:nvSpPr>
            <p:spPr>
              <a:xfrm>
                <a:off x="8437575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31"/>
              <p:cNvSpPr/>
              <p:nvPr/>
            </p:nvSpPr>
            <p:spPr>
              <a:xfrm>
                <a:off x="8135150" y="3125813"/>
                <a:ext cx="217350" cy="19812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25" extrusionOk="0">
                    <a:moveTo>
                      <a:pt x="4363" y="1"/>
                    </a:moveTo>
                    <a:cubicBezTo>
                      <a:pt x="2564" y="1"/>
                      <a:pt x="935" y="1223"/>
                      <a:pt x="517" y="3051"/>
                    </a:cubicBezTo>
                    <a:cubicBezTo>
                      <a:pt x="0" y="5178"/>
                      <a:pt x="1338" y="7306"/>
                      <a:pt x="3465" y="7823"/>
                    </a:cubicBezTo>
                    <a:cubicBezTo>
                      <a:pt x="3765" y="7891"/>
                      <a:pt x="4065" y="7924"/>
                      <a:pt x="4361" y="7924"/>
                    </a:cubicBezTo>
                    <a:cubicBezTo>
                      <a:pt x="6160" y="7924"/>
                      <a:pt x="7789" y="6702"/>
                      <a:pt x="8207" y="4874"/>
                    </a:cubicBezTo>
                    <a:cubicBezTo>
                      <a:pt x="8694" y="2747"/>
                      <a:pt x="7387" y="619"/>
                      <a:pt x="5259" y="102"/>
                    </a:cubicBezTo>
                    <a:cubicBezTo>
                      <a:pt x="4959" y="34"/>
                      <a:pt x="4659" y="1"/>
                      <a:pt x="4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" name="Google Shape;661;p31"/>
              <p:cNvSpPr/>
              <p:nvPr/>
            </p:nvSpPr>
            <p:spPr>
              <a:xfrm>
                <a:off x="8141225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31"/>
              <p:cNvSpPr/>
              <p:nvPr/>
            </p:nvSpPr>
            <p:spPr>
              <a:xfrm>
                <a:off x="8329675" y="3126813"/>
                <a:ext cx="224200" cy="197625"/>
              </a:xfrm>
              <a:custGeom>
                <a:avLst/>
                <a:gdLst/>
                <a:ahLst/>
                <a:cxnLst/>
                <a:rect l="l" t="t" r="r" b="b"/>
                <a:pathLst>
                  <a:path w="8968" h="7905" extrusionOk="0">
                    <a:moveTo>
                      <a:pt x="4468" y="1"/>
                    </a:moveTo>
                    <a:cubicBezTo>
                      <a:pt x="3982" y="1"/>
                      <a:pt x="3489" y="89"/>
                      <a:pt x="3010" y="275"/>
                    </a:cubicBezTo>
                    <a:cubicBezTo>
                      <a:pt x="1004" y="1096"/>
                      <a:pt x="1" y="3375"/>
                      <a:pt x="791" y="5412"/>
                    </a:cubicBezTo>
                    <a:cubicBezTo>
                      <a:pt x="1419" y="6970"/>
                      <a:pt x="2918" y="7905"/>
                      <a:pt x="4486" y="7905"/>
                    </a:cubicBezTo>
                    <a:cubicBezTo>
                      <a:pt x="4968" y="7905"/>
                      <a:pt x="5456" y="7816"/>
                      <a:pt x="5928" y="7631"/>
                    </a:cubicBezTo>
                    <a:cubicBezTo>
                      <a:pt x="7964" y="6810"/>
                      <a:pt x="8967" y="4530"/>
                      <a:pt x="8147" y="2494"/>
                    </a:cubicBezTo>
                    <a:cubicBezTo>
                      <a:pt x="7542" y="936"/>
                      <a:pt x="6049" y="1"/>
                      <a:pt x="44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" name="Google Shape;663;p31"/>
              <p:cNvSpPr/>
              <p:nvPr/>
            </p:nvSpPr>
            <p:spPr>
              <a:xfrm>
                <a:off x="8338800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31"/>
              <p:cNvSpPr/>
              <p:nvPr/>
            </p:nvSpPr>
            <p:spPr>
              <a:xfrm>
                <a:off x="8046250" y="30280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63" y="1"/>
                      <a:pt x="0" y="1764"/>
                      <a:pt x="0" y="3952"/>
                    </a:cubicBezTo>
                    <a:cubicBezTo>
                      <a:pt x="0" y="6141"/>
                      <a:pt x="1763" y="7904"/>
                      <a:pt x="3951" y="7904"/>
                    </a:cubicBezTo>
                    <a:cubicBezTo>
                      <a:pt x="6140" y="7904"/>
                      <a:pt x="7903" y="6141"/>
                      <a:pt x="7903" y="3952"/>
                    </a:cubicBezTo>
                    <a:cubicBezTo>
                      <a:pt x="7903" y="176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31"/>
              <p:cNvSpPr/>
              <p:nvPr/>
            </p:nvSpPr>
            <p:spPr>
              <a:xfrm>
                <a:off x="8042450" y="30242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Google Shape;666;p31"/>
              <p:cNvSpPr/>
              <p:nvPr/>
            </p:nvSpPr>
            <p:spPr>
              <a:xfrm>
                <a:off x="8243800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" name="Google Shape;667;p31"/>
              <p:cNvSpPr/>
              <p:nvPr/>
            </p:nvSpPr>
            <p:spPr>
              <a:xfrm>
                <a:off x="8240000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31"/>
              <p:cNvSpPr/>
              <p:nvPr/>
            </p:nvSpPr>
            <p:spPr>
              <a:xfrm>
                <a:off x="8441375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" name="Google Shape;669;p31"/>
              <p:cNvSpPr/>
              <p:nvPr/>
            </p:nvSpPr>
            <p:spPr>
              <a:xfrm>
                <a:off x="8437575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31"/>
              <p:cNvSpPr/>
              <p:nvPr/>
            </p:nvSpPr>
            <p:spPr>
              <a:xfrm>
                <a:off x="8145025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31"/>
              <p:cNvSpPr/>
              <p:nvPr/>
            </p:nvSpPr>
            <p:spPr>
              <a:xfrm>
                <a:off x="8141225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672;p31"/>
              <p:cNvSpPr/>
              <p:nvPr/>
            </p:nvSpPr>
            <p:spPr>
              <a:xfrm>
                <a:off x="8342600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673;p31"/>
              <p:cNvSpPr/>
              <p:nvPr/>
            </p:nvSpPr>
            <p:spPr>
              <a:xfrm>
                <a:off x="8338800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31"/>
              <p:cNvSpPr/>
              <p:nvPr/>
            </p:nvSpPr>
            <p:spPr>
              <a:xfrm>
                <a:off x="8035600" y="2826088"/>
                <a:ext cx="218125" cy="197250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0" extrusionOk="0">
                    <a:moveTo>
                      <a:pt x="4347" y="1"/>
                    </a:moveTo>
                    <a:cubicBezTo>
                      <a:pt x="2582" y="1"/>
                      <a:pt x="956" y="1194"/>
                      <a:pt x="517" y="3003"/>
                    </a:cubicBezTo>
                    <a:cubicBezTo>
                      <a:pt x="1" y="5131"/>
                      <a:pt x="1308" y="7258"/>
                      <a:pt x="3405" y="7775"/>
                    </a:cubicBezTo>
                    <a:cubicBezTo>
                      <a:pt x="3724" y="7852"/>
                      <a:pt x="4043" y="7890"/>
                      <a:pt x="4357" y="7890"/>
                    </a:cubicBezTo>
                    <a:cubicBezTo>
                      <a:pt x="6135" y="7890"/>
                      <a:pt x="7742" y="6696"/>
                      <a:pt x="8207" y="4887"/>
                    </a:cubicBezTo>
                    <a:cubicBezTo>
                      <a:pt x="8724" y="2760"/>
                      <a:pt x="7417" y="632"/>
                      <a:pt x="5289" y="115"/>
                    </a:cubicBezTo>
                    <a:cubicBezTo>
                      <a:pt x="4975" y="38"/>
                      <a:pt x="4659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5" name="Google Shape;675;p31"/>
              <p:cNvSpPr/>
              <p:nvPr/>
            </p:nvSpPr>
            <p:spPr>
              <a:xfrm>
                <a:off x="8042450" y="28221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3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4122" y="8208"/>
                      <a:pt x="4140" y="8208"/>
                      <a:pt x="4158" y="8208"/>
                    </a:cubicBezTo>
                    <a:cubicBezTo>
                      <a:pt x="6383" y="8208"/>
                      <a:pt x="8207" y="6365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676;p31"/>
              <p:cNvSpPr/>
              <p:nvPr/>
            </p:nvSpPr>
            <p:spPr>
              <a:xfrm>
                <a:off x="8233175" y="282566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64" y="0"/>
                    </a:moveTo>
                    <a:cubicBezTo>
                      <a:pt x="2564" y="0"/>
                      <a:pt x="935" y="1223"/>
                      <a:pt x="517" y="3050"/>
                    </a:cubicBezTo>
                    <a:cubicBezTo>
                      <a:pt x="0" y="5178"/>
                      <a:pt x="1338" y="7306"/>
                      <a:pt x="3466" y="7792"/>
                    </a:cubicBezTo>
                    <a:cubicBezTo>
                      <a:pt x="3775" y="7867"/>
                      <a:pt x="4084" y="7903"/>
                      <a:pt x="4389" y="7903"/>
                    </a:cubicBezTo>
                    <a:cubicBezTo>
                      <a:pt x="6177" y="7903"/>
                      <a:pt x="7792" y="6662"/>
                      <a:pt x="8207" y="4844"/>
                    </a:cubicBezTo>
                    <a:cubicBezTo>
                      <a:pt x="8694" y="2746"/>
                      <a:pt x="7387" y="619"/>
                      <a:pt x="5259" y="102"/>
                    </a:cubicBezTo>
                    <a:cubicBezTo>
                      <a:pt x="4959" y="33"/>
                      <a:pt x="4659" y="0"/>
                      <a:pt x="43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31"/>
              <p:cNvSpPr/>
              <p:nvPr/>
            </p:nvSpPr>
            <p:spPr>
              <a:xfrm>
                <a:off x="8240000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3" y="8208"/>
                      <a:pt x="4141" y="8208"/>
                      <a:pt x="4159" y="8208"/>
                    </a:cubicBezTo>
                    <a:cubicBezTo>
                      <a:pt x="6384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Google Shape;678;p31"/>
              <p:cNvSpPr/>
              <p:nvPr/>
            </p:nvSpPr>
            <p:spPr>
              <a:xfrm>
                <a:off x="8430750" y="28258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2"/>
                    </a:cubicBezTo>
                    <a:cubicBezTo>
                      <a:pt x="0" y="5110"/>
                      <a:pt x="1277" y="7268"/>
                      <a:pt x="3405" y="7785"/>
                    </a:cubicBezTo>
                    <a:cubicBezTo>
                      <a:pt x="3724" y="7862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7"/>
                    </a:cubicBezTo>
                    <a:cubicBezTo>
                      <a:pt x="8724" y="2800"/>
                      <a:pt x="7417" y="642"/>
                      <a:pt x="5320" y="125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679;p31"/>
              <p:cNvSpPr/>
              <p:nvPr/>
            </p:nvSpPr>
            <p:spPr>
              <a:xfrm>
                <a:off x="8437575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2" y="8208"/>
                      <a:pt x="4141" y="8208"/>
                      <a:pt x="4159" y="8208"/>
                    </a:cubicBezTo>
                    <a:cubicBezTo>
                      <a:pt x="6383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31"/>
              <p:cNvSpPr/>
              <p:nvPr/>
            </p:nvSpPr>
            <p:spPr>
              <a:xfrm>
                <a:off x="8145025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" name="Google Shape;681;p31"/>
              <p:cNvSpPr/>
              <p:nvPr/>
            </p:nvSpPr>
            <p:spPr>
              <a:xfrm>
                <a:off x="8141225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Google Shape;682;p31"/>
              <p:cNvSpPr/>
              <p:nvPr/>
            </p:nvSpPr>
            <p:spPr>
              <a:xfrm>
                <a:off x="8342600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31"/>
              <p:cNvSpPr/>
              <p:nvPr/>
            </p:nvSpPr>
            <p:spPr>
              <a:xfrm>
                <a:off x="8338800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Google Shape;684;p31"/>
              <p:cNvSpPr/>
              <p:nvPr/>
            </p:nvSpPr>
            <p:spPr>
              <a:xfrm>
                <a:off x="8046250" y="26245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4"/>
                      <a:pt x="3951" y="7904"/>
                    </a:cubicBezTo>
                    <a:cubicBezTo>
                      <a:pt x="6140" y="7904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Google Shape;685;p31"/>
              <p:cNvSpPr/>
              <p:nvPr/>
            </p:nvSpPr>
            <p:spPr>
              <a:xfrm>
                <a:off x="8042450" y="26207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31"/>
              <p:cNvSpPr/>
              <p:nvPr/>
            </p:nvSpPr>
            <p:spPr>
              <a:xfrm>
                <a:off x="8243800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" name="Google Shape;687;p31"/>
              <p:cNvSpPr/>
              <p:nvPr/>
            </p:nvSpPr>
            <p:spPr>
              <a:xfrm>
                <a:off x="8240000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" name="Google Shape;688;p31"/>
              <p:cNvSpPr/>
              <p:nvPr/>
            </p:nvSpPr>
            <p:spPr>
              <a:xfrm>
                <a:off x="8441375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" name="Google Shape;689;p31"/>
              <p:cNvSpPr/>
              <p:nvPr/>
            </p:nvSpPr>
            <p:spPr>
              <a:xfrm>
                <a:off x="8437575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" name="Google Shape;690;p31"/>
              <p:cNvSpPr/>
              <p:nvPr/>
            </p:nvSpPr>
            <p:spPr>
              <a:xfrm>
                <a:off x="8135150" y="2521763"/>
                <a:ext cx="216600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897" extrusionOk="0">
                    <a:moveTo>
                      <a:pt x="4347" y="1"/>
                    </a:moveTo>
                    <a:cubicBezTo>
                      <a:pt x="3336" y="1"/>
                      <a:pt x="2326" y="388"/>
                      <a:pt x="1551" y="1164"/>
                    </a:cubicBezTo>
                    <a:cubicBezTo>
                      <a:pt x="0" y="2683"/>
                      <a:pt x="0" y="5206"/>
                      <a:pt x="1551" y="6756"/>
                    </a:cubicBezTo>
                    <a:cubicBezTo>
                      <a:pt x="2326" y="7516"/>
                      <a:pt x="3336" y="7896"/>
                      <a:pt x="4347" y="7896"/>
                    </a:cubicBezTo>
                    <a:cubicBezTo>
                      <a:pt x="5358" y="7896"/>
                      <a:pt x="6368" y="7516"/>
                      <a:pt x="7143" y="6756"/>
                    </a:cubicBezTo>
                    <a:cubicBezTo>
                      <a:pt x="8663" y="5206"/>
                      <a:pt x="8663" y="2683"/>
                      <a:pt x="7143" y="1164"/>
                    </a:cubicBezTo>
                    <a:cubicBezTo>
                      <a:pt x="6368" y="388"/>
                      <a:pt x="5358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" name="Google Shape;691;p31"/>
              <p:cNvSpPr/>
              <p:nvPr/>
            </p:nvSpPr>
            <p:spPr>
              <a:xfrm>
                <a:off x="8141225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" name="Google Shape;692;p31"/>
              <p:cNvSpPr/>
              <p:nvPr/>
            </p:nvSpPr>
            <p:spPr>
              <a:xfrm>
                <a:off x="8335000" y="2521538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413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" name="Google Shape;693;p31"/>
              <p:cNvSpPr/>
              <p:nvPr/>
            </p:nvSpPr>
            <p:spPr>
              <a:xfrm>
                <a:off x="8338800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" name="Google Shape;694;p31"/>
              <p:cNvSpPr/>
              <p:nvPr/>
            </p:nvSpPr>
            <p:spPr>
              <a:xfrm>
                <a:off x="8035600" y="2423113"/>
                <a:ext cx="21812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9" extrusionOk="0">
                    <a:moveTo>
                      <a:pt x="4321" y="0"/>
                    </a:moveTo>
                    <a:cubicBezTo>
                      <a:pt x="2566" y="0"/>
                      <a:pt x="954" y="1213"/>
                      <a:pt x="517" y="3012"/>
                    </a:cubicBezTo>
                    <a:cubicBezTo>
                      <a:pt x="1" y="5140"/>
                      <a:pt x="1308" y="7268"/>
                      <a:pt x="3405" y="7784"/>
                    </a:cubicBezTo>
                    <a:cubicBezTo>
                      <a:pt x="3724" y="7862"/>
                      <a:pt x="4044" y="7899"/>
                      <a:pt x="4359" y="7899"/>
                    </a:cubicBezTo>
                    <a:cubicBezTo>
                      <a:pt x="6143" y="7899"/>
                      <a:pt x="7768" y="6705"/>
                      <a:pt x="8207" y="4897"/>
                    </a:cubicBezTo>
                    <a:cubicBezTo>
                      <a:pt x="8724" y="2769"/>
                      <a:pt x="7417" y="641"/>
                      <a:pt x="5289" y="125"/>
                    </a:cubicBezTo>
                    <a:cubicBezTo>
                      <a:pt x="4966" y="40"/>
                      <a:pt x="4641" y="0"/>
                      <a:pt x="43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" name="Google Shape;695;p31"/>
              <p:cNvSpPr/>
              <p:nvPr/>
            </p:nvSpPr>
            <p:spPr>
              <a:xfrm>
                <a:off x="8042450" y="2419388"/>
                <a:ext cx="205175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7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" name="Google Shape;696;p31"/>
              <p:cNvSpPr/>
              <p:nvPr/>
            </p:nvSpPr>
            <p:spPr>
              <a:xfrm>
                <a:off x="8233925" y="2422913"/>
                <a:ext cx="216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2"/>
                    </a:cubicBezTo>
                    <a:cubicBezTo>
                      <a:pt x="3745" y="7867"/>
                      <a:pt x="4054" y="7903"/>
                      <a:pt x="4359" y="7903"/>
                    </a:cubicBezTo>
                    <a:cubicBezTo>
                      <a:pt x="6147" y="7903"/>
                      <a:pt x="7762" y="6662"/>
                      <a:pt x="8177" y="4844"/>
                    </a:cubicBezTo>
                    <a:cubicBezTo>
                      <a:pt x="866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Google Shape;697;p31"/>
              <p:cNvSpPr/>
              <p:nvPr/>
            </p:nvSpPr>
            <p:spPr>
              <a:xfrm>
                <a:off x="8240000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" name="Google Shape;698;p31"/>
              <p:cNvSpPr/>
              <p:nvPr/>
            </p:nvSpPr>
            <p:spPr>
              <a:xfrm>
                <a:off x="8430750" y="242308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3"/>
                    </a:cubicBezTo>
                    <a:cubicBezTo>
                      <a:pt x="0" y="5111"/>
                      <a:pt x="1277" y="7269"/>
                      <a:pt x="3405" y="7785"/>
                    </a:cubicBezTo>
                    <a:cubicBezTo>
                      <a:pt x="3724" y="7863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8"/>
                    </a:cubicBezTo>
                    <a:cubicBezTo>
                      <a:pt x="8724" y="2770"/>
                      <a:pt x="7447" y="642"/>
                      <a:pt x="5320" y="126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" name="Google Shape;699;p31"/>
              <p:cNvSpPr/>
              <p:nvPr/>
            </p:nvSpPr>
            <p:spPr>
              <a:xfrm>
                <a:off x="8437575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31"/>
              <p:cNvSpPr/>
              <p:nvPr/>
            </p:nvSpPr>
            <p:spPr>
              <a:xfrm>
                <a:off x="8135150" y="2320413"/>
                <a:ext cx="217350" cy="1974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896" extrusionOk="0">
                    <a:moveTo>
                      <a:pt x="4347" y="0"/>
                    </a:moveTo>
                    <a:cubicBezTo>
                      <a:pt x="3336" y="0"/>
                      <a:pt x="2326" y="388"/>
                      <a:pt x="1551" y="1163"/>
                    </a:cubicBezTo>
                    <a:cubicBezTo>
                      <a:pt x="0" y="2682"/>
                      <a:pt x="0" y="5205"/>
                      <a:pt x="1551" y="6755"/>
                    </a:cubicBezTo>
                    <a:cubicBezTo>
                      <a:pt x="2326" y="7515"/>
                      <a:pt x="3336" y="7895"/>
                      <a:pt x="4347" y="7895"/>
                    </a:cubicBezTo>
                    <a:cubicBezTo>
                      <a:pt x="5358" y="7895"/>
                      <a:pt x="6368" y="7515"/>
                      <a:pt x="7143" y="6755"/>
                    </a:cubicBezTo>
                    <a:cubicBezTo>
                      <a:pt x="8694" y="5205"/>
                      <a:pt x="8694" y="2682"/>
                      <a:pt x="7143" y="1163"/>
                    </a:cubicBezTo>
                    <a:cubicBezTo>
                      <a:pt x="6368" y="388"/>
                      <a:pt x="5358" y="0"/>
                      <a:pt x="43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" name="Google Shape;701;p31"/>
              <p:cNvSpPr/>
              <p:nvPr/>
            </p:nvSpPr>
            <p:spPr>
              <a:xfrm>
                <a:off x="8141225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31"/>
              <p:cNvSpPr/>
              <p:nvPr/>
            </p:nvSpPr>
            <p:spPr>
              <a:xfrm>
                <a:off x="8335000" y="2320163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382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Google Shape;703;p31"/>
              <p:cNvSpPr/>
              <p:nvPr/>
            </p:nvSpPr>
            <p:spPr>
              <a:xfrm>
                <a:off x="8338800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" name="Google Shape;704;p31"/>
              <p:cNvSpPr/>
              <p:nvPr/>
            </p:nvSpPr>
            <p:spPr>
              <a:xfrm>
                <a:off x="8035600" y="2221263"/>
                <a:ext cx="218125" cy="1979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917" extrusionOk="0">
                    <a:moveTo>
                      <a:pt x="4381" y="1"/>
                    </a:moveTo>
                    <a:cubicBezTo>
                      <a:pt x="2591" y="1"/>
                      <a:pt x="958" y="1218"/>
                      <a:pt x="517" y="3031"/>
                    </a:cubicBezTo>
                    <a:cubicBezTo>
                      <a:pt x="1" y="5159"/>
                      <a:pt x="1308" y="7287"/>
                      <a:pt x="3435" y="7804"/>
                    </a:cubicBezTo>
                    <a:cubicBezTo>
                      <a:pt x="3745" y="7880"/>
                      <a:pt x="4057" y="7916"/>
                      <a:pt x="4364" y="7916"/>
                    </a:cubicBezTo>
                    <a:cubicBezTo>
                      <a:pt x="6135" y="7916"/>
                      <a:pt x="7767" y="6703"/>
                      <a:pt x="8207" y="4916"/>
                    </a:cubicBezTo>
                    <a:cubicBezTo>
                      <a:pt x="8724" y="2788"/>
                      <a:pt x="7417" y="661"/>
                      <a:pt x="5320" y="113"/>
                    </a:cubicBezTo>
                    <a:cubicBezTo>
                      <a:pt x="5006" y="37"/>
                      <a:pt x="4691" y="1"/>
                      <a:pt x="4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" name="Google Shape;705;p31"/>
              <p:cNvSpPr/>
              <p:nvPr/>
            </p:nvSpPr>
            <p:spPr>
              <a:xfrm>
                <a:off x="8042450" y="22180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" name="Google Shape;706;p31"/>
              <p:cNvSpPr/>
              <p:nvPr/>
            </p:nvSpPr>
            <p:spPr>
              <a:xfrm>
                <a:off x="8233925" y="2221538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3"/>
                    </a:cubicBezTo>
                    <a:cubicBezTo>
                      <a:pt x="3745" y="7868"/>
                      <a:pt x="4054" y="7904"/>
                      <a:pt x="4359" y="7904"/>
                    </a:cubicBezTo>
                    <a:cubicBezTo>
                      <a:pt x="6147" y="7904"/>
                      <a:pt x="7762" y="6662"/>
                      <a:pt x="8177" y="4844"/>
                    </a:cubicBezTo>
                    <a:cubicBezTo>
                      <a:pt x="869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" name="Google Shape;707;p31"/>
              <p:cNvSpPr/>
              <p:nvPr/>
            </p:nvSpPr>
            <p:spPr>
              <a:xfrm>
                <a:off x="8240000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" name="Google Shape;708;p31"/>
              <p:cNvSpPr/>
              <p:nvPr/>
            </p:nvSpPr>
            <p:spPr>
              <a:xfrm>
                <a:off x="8430750" y="22217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0"/>
                    </a:moveTo>
                    <a:cubicBezTo>
                      <a:pt x="2573" y="0"/>
                      <a:pt x="980" y="1208"/>
                      <a:pt x="517" y="2982"/>
                    </a:cubicBezTo>
                    <a:cubicBezTo>
                      <a:pt x="0" y="5110"/>
                      <a:pt x="1307" y="7268"/>
                      <a:pt x="3405" y="7785"/>
                    </a:cubicBezTo>
                    <a:cubicBezTo>
                      <a:pt x="3724" y="7862"/>
                      <a:pt x="4043" y="7899"/>
                      <a:pt x="4357" y="7899"/>
                    </a:cubicBezTo>
                    <a:cubicBezTo>
                      <a:pt x="6135" y="7899"/>
                      <a:pt x="7742" y="6706"/>
                      <a:pt x="8207" y="4897"/>
                    </a:cubicBezTo>
                    <a:cubicBezTo>
                      <a:pt x="8724" y="2769"/>
                      <a:pt x="7447" y="642"/>
                      <a:pt x="5320" y="125"/>
                    </a:cubicBezTo>
                    <a:cubicBezTo>
                      <a:pt x="4991" y="40"/>
                      <a:pt x="4663" y="0"/>
                      <a:pt x="43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" name="Google Shape;709;p31"/>
              <p:cNvSpPr/>
              <p:nvPr/>
            </p:nvSpPr>
            <p:spPr>
              <a:xfrm>
                <a:off x="8437575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" name="Google Shape;710;p31"/>
              <p:cNvSpPr/>
              <p:nvPr/>
            </p:nvSpPr>
            <p:spPr>
              <a:xfrm>
                <a:off x="8135150" y="211871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05" y="1"/>
                    </a:moveTo>
                    <a:cubicBezTo>
                      <a:pt x="2517" y="1"/>
                      <a:pt x="902" y="1242"/>
                      <a:pt x="487" y="3060"/>
                    </a:cubicBezTo>
                    <a:cubicBezTo>
                      <a:pt x="0" y="5188"/>
                      <a:pt x="1307" y="7316"/>
                      <a:pt x="3435" y="7802"/>
                    </a:cubicBezTo>
                    <a:cubicBezTo>
                      <a:pt x="3735" y="7871"/>
                      <a:pt x="4035" y="7904"/>
                      <a:pt x="4330" y="7904"/>
                    </a:cubicBezTo>
                    <a:cubicBezTo>
                      <a:pt x="6130" y="7904"/>
                      <a:pt x="7759" y="6681"/>
                      <a:pt x="8177" y="4854"/>
                    </a:cubicBezTo>
                    <a:cubicBezTo>
                      <a:pt x="8694" y="2726"/>
                      <a:pt x="7356" y="598"/>
                      <a:pt x="5228" y="112"/>
                    </a:cubicBezTo>
                    <a:cubicBezTo>
                      <a:pt x="4919" y="37"/>
                      <a:pt x="4610" y="1"/>
                      <a:pt x="43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" name="Google Shape;711;p31"/>
              <p:cNvSpPr/>
              <p:nvPr/>
            </p:nvSpPr>
            <p:spPr>
              <a:xfrm>
                <a:off x="8141225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5"/>
                      <a:pt x="1" y="4104"/>
                    </a:cubicBezTo>
                    <a:cubicBezTo>
                      <a:pt x="1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" name="Google Shape;712;p31"/>
              <p:cNvSpPr/>
              <p:nvPr/>
            </p:nvSpPr>
            <p:spPr>
              <a:xfrm>
                <a:off x="8329675" y="2118888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7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4"/>
                      <a:pt x="2911" y="7913"/>
                      <a:pt x="4491" y="7913"/>
                    </a:cubicBezTo>
                    <a:cubicBezTo>
                      <a:pt x="4969" y="7913"/>
                      <a:pt x="5455" y="7827"/>
                      <a:pt x="5928" y="7643"/>
                    </a:cubicBezTo>
                    <a:cubicBezTo>
                      <a:pt x="7964" y="6822"/>
                      <a:pt x="8937" y="4512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" name="Google Shape;713;p31"/>
              <p:cNvSpPr/>
              <p:nvPr/>
            </p:nvSpPr>
            <p:spPr>
              <a:xfrm>
                <a:off x="8338800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" name="Google Shape;714;p31"/>
              <p:cNvSpPr/>
              <p:nvPr/>
            </p:nvSpPr>
            <p:spPr>
              <a:xfrm>
                <a:off x="8034850" y="2020138"/>
                <a:ext cx="2196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897" extrusionOk="0">
                    <a:moveTo>
                      <a:pt x="4419" y="1"/>
                    </a:moveTo>
                    <a:cubicBezTo>
                      <a:pt x="3348" y="1"/>
                      <a:pt x="2278" y="436"/>
                      <a:pt x="1490" y="1289"/>
                    </a:cubicBezTo>
                    <a:cubicBezTo>
                      <a:pt x="0" y="2870"/>
                      <a:pt x="122" y="5392"/>
                      <a:pt x="1733" y="6851"/>
                    </a:cubicBezTo>
                    <a:cubicBezTo>
                      <a:pt x="2491" y="7552"/>
                      <a:pt x="3444" y="7896"/>
                      <a:pt x="4393" y="7896"/>
                    </a:cubicBezTo>
                    <a:cubicBezTo>
                      <a:pt x="5461" y="7896"/>
                      <a:pt x="6523" y="7461"/>
                      <a:pt x="7295" y="6608"/>
                    </a:cubicBezTo>
                    <a:cubicBezTo>
                      <a:pt x="8784" y="5028"/>
                      <a:pt x="8693" y="2505"/>
                      <a:pt x="7082" y="1046"/>
                    </a:cubicBezTo>
                    <a:cubicBezTo>
                      <a:pt x="6324" y="345"/>
                      <a:pt x="5371" y="1"/>
                      <a:pt x="44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" name="Google Shape;715;p31"/>
              <p:cNvSpPr/>
              <p:nvPr/>
            </p:nvSpPr>
            <p:spPr>
              <a:xfrm>
                <a:off x="8042450" y="20166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" name="Google Shape;716;p31"/>
              <p:cNvSpPr/>
              <p:nvPr/>
            </p:nvSpPr>
            <p:spPr>
              <a:xfrm>
                <a:off x="8233925" y="2019963"/>
                <a:ext cx="217350" cy="1979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16" extrusionOk="0">
                    <a:moveTo>
                      <a:pt x="4345" y="0"/>
                    </a:moveTo>
                    <a:cubicBezTo>
                      <a:pt x="3345" y="0"/>
                      <a:pt x="2345" y="380"/>
                      <a:pt x="1581" y="1144"/>
                    </a:cubicBezTo>
                    <a:cubicBezTo>
                      <a:pt x="31" y="2664"/>
                      <a:pt x="1" y="5156"/>
                      <a:pt x="1521" y="6706"/>
                    </a:cubicBezTo>
                    <a:cubicBezTo>
                      <a:pt x="2295" y="7512"/>
                      <a:pt x="3323" y="7915"/>
                      <a:pt x="4354" y="7915"/>
                    </a:cubicBezTo>
                    <a:cubicBezTo>
                      <a:pt x="5345" y="7915"/>
                      <a:pt x="6339" y="7543"/>
                      <a:pt x="7113" y="6798"/>
                    </a:cubicBezTo>
                    <a:cubicBezTo>
                      <a:pt x="8664" y="5278"/>
                      <a:pt x="8694" y="2755"/>
                      <a:pt x="7174" y="1205"/>
                    </a:cubicBezTo>
                    <a:cubicBezTo>
                      <a:pt x="6403" y="403"/>
                      <a:pt x="5374" y="0"/>
                      <a:pt x="43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" name="Google Shape;717;p31"/>
              <p:cNvSpPr/>
              <p:nvPr/>
            </p:nvSpPr>
            <p:spPr>
              <a:xfrm>
                <a:off x="8240000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" name="Google Shape;718;p31"/>
              <p:cNvSpPr/>
              <p:nvPr/>
            </p:nvSpPr>
            <p:spPr>
              <a:xfrm>
                <a:off x="8429975" y="2020363"/>
                <a:ext cx="220400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816" h="7906" extrusionOk="0">
                    <a:moveTo>
                      <a:pt x="4408" y="1"/>
                    </a:moveTo>
                    <a:cubicBezTo>
                      <a:pt x="3325" y="1"/>
                      <a:pt x="2243" y="445"/>
                      <a:pt x="1460" y="1310"/>
                    </a:cubicBezTo>
                    <a:cubicBezTo>
                      <a:pt x="1" y="2952"/>
                      <a:pt x="153" y="5444"/>
                      <a:pt x="1764" y="6903"/>
                    </a:cubicBezTo>
                    <a:cubicBezTo>
                      <a:pt x="2520" y="7576"/>
                      <a:pt x="3457" y="7906"/>
                      <a:pt x="4391" y="7906"/>
                    </a:cubicBezTo>
                    <a:cubicBezTo>
                      <a:pt x="5483" y="7906"/>
                      <a:pt x="6570" y="7454"/>
                      <a:pt x="7357" y="6569"/>
                    </a:cubicBezTo>
                    <a:cubicBezTo>
                      <a:pt x="8816" y="4958"/>
                      <a:pt x="8664" y="2435"/>
                      <a:pt x="7022" y="1006"/>
                    </a:cubicBezTo>
                    <a:cubicBezTo>
                      <a:pt x="6277" y="331"/>
                      <a:pt x="5342" y="1"/>
                      <a:pt x="44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" name="Google Shape;719;p31"/>
              <p:cNvSpPr/>
              <p:nvPr/>
            </p:nvSpPr>
            <p:spPr>
              <a:xfrm>
                <a:off x="8437575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" name="Google Shape;720;p31"/>
              <p:cNvSpPr/>
              <p:nvPr/>
            </p:nvSpPr>
            <p:spPr>
              <a:xfrm>
                <a:off x="8135150" y="1917363"/>
                <a:ext cx="21735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3" extrusionOk="0">
                    <a:moveTo>
                      <a:pt x="4317" y="0"/>
                    </a:moveTo>
                    <a:cubicBezTo>
                      <a:pt x="2546" y="0"/>
                      <a:pt x="928" y="1241"/>
                      <a:pt x="487" y="3060"/>
                    </a:cubicBezTo>
                    <a:cubicBezTo>
                      <a:pt x="0" y="5187"/>
                      <a:pt x="1307" y="7315"/>
                      <a:pt x="3435" y="7801"/>
                    </a:cubicBezTo>
                    <a:cubicBezTo>
                      <a:pt x="3735" y="7870"/>
                      <a:pt x="4035" y="7903"/>
                      <a:pt x="4330" y="7903"/>
                    </a:cubicBezTo>
                    <a:cubicBezTo>
                      <a:pt x="6130" y="7903"/>
                      <a:pt x="7759" y="6681"/>
                      <a:pt x="8177" y="4853"/>
                    </a:cubicBezTo>
                    <a:cubicBezTo>
                      <a:pt x="8694" y="2725"/>
                      <a:pt x="7356" y="598"/>
                      <a:pt x="5228" y="111"/>
                    </a:cubicBezTo>
                    <a:cubicBezTo>
                      <a:pt x="4923" y="36"/>
                      <a:pt x="4618" y="0"/>
                      <a:pt x="43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" name="Google Shape;721;p31"/>
              <p:cNvSpPr/>
              <p:nvPr/>
            </p:nvSpPr>
            <p:spPr>
              <a:xfrm>
                <a:off x="8141225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3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" name="Google Shape;722;p31"/>
              <p:cNvSpPr/>
              <p:nvPr/>
            </p:nvSpPr>
            <p:spPr>
              <a:xfrm>
                <a:off x="8329675" y="1917513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8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5"/>
                      <a:pt x="2911" y="7914"/>
                      <a:pt x="4491" y="7914"/>
                    </a:cubicBezTo>
                    <a:cubicBezTo>
                      <a:pt x="4969" y="7914"/>
                      <a:pt x="5455" y="7827"/>
                      <a:pt x="5928" y="7643"/>
                    </a:cubicBezTo>
                    <a:cubicBezTo>
                      <a:pt x="7964" y="6823"/>
                      <a:pt x="8937" y="4513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" name="Google Shape;723;p31"/>
              <p:cNvSpPr/>
              <p:nvPr/>
            </p:nvSpPr>
            <p:spPr>
              <a:xfrm>
                <a:off x="8338800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" name="Google Shape;724;p31"/>
              <p:cNvSpPr/>
              <p:nvPr/>
            </p:nvSpPr>
            <p:spPr>
              <a:xfrm>
                <a:off x="8046250" y="1819063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3"/>
                      <a:pt x="3951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" name="Google Shape;725;p31"/>
              <p:cNvSpPr/>
              <p:nvPr/>
            </p:nvSpPr>
            <p:spPr>
              <a:xfrm>
                <a:off x="8042450" y="181526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171"/>
                      <a:pt x="6201" y="7903"/>
                      <a:pt x="4103" y="7903"/>
                    </a:cubicBezTo>
                    <a:cubicBezTo>
                      <a:pt x="2037" y="7903"/>
                      <a:pt x="304" y="617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" name="Google Shape;726;p31"/>
              <p:cNvSpPr/>
              <p:nvPr/>
            </p:nvSpPr>
            <p:spPr>
              <a:xfrm>
                <a:off x="8243800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" name="Google Shape;727;p31"/>
              <p:cNvSpPr/>
              <p:nvPr/>
            </p:nvSpPr>
            <p:spPr>
              <a:xfrm>
                <a:off x="8240000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" name="Google Shape;728;p31"/>
              <p:cNvSpPr/>
              <p:nvPr/>
            </p:nvSpPr>
            <p:spPr>
              <a:xfrm>
                <a:off x="8441375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" name="Google Shape;729;p31"/>
              <p:cNvSpPr/>
              <p:nvPr/>
            </p:nvSpPr>
            <p:spPr>
              <a:xfrm>
                <a:off x="8437575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" name="Google Shape;730;p31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31"/>
              <p:cNvSpPr/>
              <p:nvPr/>
            </p:nvSpPr>
            <p:spPr>
              <a:xfrm>
                <a:off x="8141225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" name="Google Shape;732;p31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" name="Google Shape;733;p31"/>
              <p:cNvSpPr/>
              <p:nvPr/>
            </p:nvSpPr>
            <p:spPr>
              <a:xfrm>
                <a:off x="8338800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34" name="Google Shape;734;p31"/>
          <p:cNvGrpSpPr/>
          <p:nvPr/>
        </p:nvGrpSpPr>
        <p:grpSpPr>
          <a:xfrm>
            <a:off x="7991669" y="5208134"/>
            <a:ext cx="718683" cy="882733"/>
            <a:chOff x="830900" y="3611450"/>
            <a:chExt cx="663400" cy="662050"/>
          </a:xfrm>
        </p:grpSpPr>
        <p:sp>
          <p:nvSpPr>
            <p:cNvPr id="735" name="Google Shape;735;p31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1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31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738" name="Google Shape;738;p31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31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" name="Google Shape;740;p31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31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31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31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31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31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31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31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31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31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" name="Google Shape;750;p31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31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31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" name="Google Shape;753;p31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" name="Google Shape;754;p31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31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" name="Google Shape;756;p31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57;p31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" name="Google Shape;758;p31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" name="Google Shape;759;p31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" name="Google Shape;760;p31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" name="Google Shape;761;p31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" name="Google Shape;762;p31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" name="Google Shape;763;p31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" name="Google Shape;764;p31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" name="Google Shape;765;p31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p33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33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33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33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33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33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33"/>
          <p:cNvSpPr txBox="1">
            <a:spLocks noGrp="1"/>
          </p:cNvSpPr>
          <p:nvPr>
            <p:ph type="title"/>
          </p:nvPr>
        </p:nvSpPr>
        <p:spPr>
          <a:xfrm>
            <a:off x="2591700" y="3805800"/>
            <a:ext cx="472355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9pPr>
          </a:lstStyle>
          <a:p>
            <a:endParaRPr/>
          </a:p>
        </p:txBody>
      </p:sp>
      <p:sp>
        <p:nvSpPr>
          <p:cNvPr id="775" name="Google Shape;775;p33"/>
          <p:cNvSpPr txBox="1">
            <a:spLocks noGrp="1"/>
          </p:cNvSpPr>
          <p:nvPr>
            <p:ph type="subTitle" idx="1"/>
          </p:nvPr>
        </p:nvSpPr>
        <p:spPr>
          <a:xfrm>
            <a:off x="1329075" y="1988500"/>
            <a:ext cx="7248800" cy="16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3000"/>
              <a:buNone/>
              <a:defRPr sz="3250"/>
            </a:lvl9pPr>
          </a:lstStyle>
          <a:p>
            <a:endParaRPr/>
          </a:p>
        </p:txBody>
      </p:sp>
      <p:grpSp>
        <p:nvGrpSpPr>
          <p:cNvPr id="776" name="Google Shape;776;p33"/>
          <p:cNvGrpSpPr/>
          <p:nvPr/>
        </p:nvGrpSpPr>
        <p:grpSpPr>
          <a:xfrm rot="10800000">
            <a:off x="3973831" y="602851"/>
            <a:ext cx="1959289" cy="820700"/>
            <a:chOff x="3712938" y="3988463"/>
            <a:chExt cx="1808575" cy="615525"/>
          </a:xfrm>
        </p:grpSpPr>
        <p:grpSp>
          <p:nvGrpSpPr>
            <p:cNvPr id="777" name="Google Shape;777;p33"/>
            <p:cNvGrpSpPr/>
            <p:nvPr/>
          </p:nvGrpSpPr>
          <p:grpSpPr>
            <a:xfrm rot="-5400000">
              <a:off x="5225125" y="4197425"/>
              <a:ext cx="395175" cy="197600"/>
              <a:chOff x="8145025" y="1716488"/>
              <a:chExt cx="395175" cy="197600"/>
            </a:xfrm>
          </p:grpSpPr>
          <p:sp>
            <p:nvSpPr>
              <p:cNvPr id="778" name="Google Shape;778;p33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" name="Google Shape;779;p33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80" name="Google Shape;780;p33"/>
            <p:cNvGrpSpPr/>
            <p:nvPr/>
          </p:nvGrpSpPr>
          <p:grpSpPr>
            <a:xfrm rot="-5400000">
              <a:off x="4264238" y="3437163"/>
              <a:ext cx="615525" cy="1718125"/>
              <a:chOff x="8034850" y="1712688"/>
              <a:chExt cx="615525" cy="1718125"/>
            </a:xfrm>
          </p:grpSpPr>
          <p:sp>
            <p:nvSpPr>
              <p:cNvPr id="781" name="Google Shape;781;p33"/>
              <p:cNvSpPr/>
              <p:nvPr/>
            </p:nvSpPr>
            <p:spPr>
              <a:xfrm>
                <a:off x="8035600" y="3229038"/>
                <a:ext cx="2188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7900" extrusionOk="0">
                    <a:moveTo>
                      <a:pt x="4379" y="1"/>
                    </a:moveTo>
                    <a:cubicBezTo>
                      <a:pt x="3315" y="1"/>
                      <a:pt x="2259" y="429"/>
                      <a:pt x="1490" y="1262"/>
                    </a:cubicBezTo>
                    <a:cubicBezTo>
                      <a:pt x="1" y="2873"/>
                      <a:pt x="92" y="5396"/>
                      <a:pt x="1703" y="6855"/>
                    </a:cubicBezTo>
                    <a:cubicBezTo>
                      <a:pt x="2461" y="7556"/>
                      <a:pt x="3414" y="7900"/>
                      <a:pt x="4366" y="7900"/>
                    </a:cubicBezTo>
                    <a:cubicBezTo>
                      <a:pt x="5437" y="7900"/>
                      <a:pt x="6507" y="7464"/>
                      <a:pt x="7295" y="6612"/>
                    </a:cubicBezTo>
                    <a:cubicBezTo>
                      <a:pt x="8754" y="5031"/>
                      <a:pt x="8663" y="2508"/>
                      <a:pt x="7052" y="1049"/>
                    </a:cubicBezTo>
                    <a:cubicBezTo>
                      <a:pt x="6291" y="345"/>
                      <a:pt x="5332" y="1"/>
                      <a:pt x="43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" name="Google Shape;782;p33"/>
              <p:cNvSpPr/>
              <p:nvPr/>
            </p:nvSpPr>
            <p:spPr>
              <a:xfrm>
                <a:off x="8042450" y="32256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3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" name="Google Shape;783;p33"/>
              <p:cNvSpPr/>
              <p:nvPr/>
            </p:nvSpPr>
            <p:spPr>
              <a:xfrm>
                <a:off x="8233925" y="3229513"/>
                <a:ext cx="2181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7" extrusionOk="0">
                    <a:moveTo>
                      <a:pt x="4360" y="0"/>
                    </a:moveTo>
                    <a:cubicBezTo>
                      <a:pt x="3368" y="0"/>
                      <a:pt x="2375" y="373"/>
                      <a:pt x="1612" y="1121"/>
                    </a:cubicBezTo>
                    <a:cubicBezTo>
                      <a:pt x="31" y="2641"/>
                      <a:pt x="1" y="5134"/>
                      <a:pt x="1521" y="6714"/>
                    </a:cubicBezTo>
                    <a:cubicBezTo>
                      <a:pt x="2307" y="7501"/>
                      <a:pt x="3336" y="7896"/>
                      <a:pt x="4362" y="7896"/>
                    </a:cubicBezTo>
                    <a:cubicBezTo>
                      <a:pt x="5358" y="7896"/>
                      <a:pt x="6350" y="7524"/>
                      <a:pt x="7113" y="6775"/>
                    </a:cubicBezTo>
                    <a:cubicBezTo>
                      <a:pt x="8694" y="5255"/>
                      <a:pt x="8724" y="2732"/>
                      <a:pt x="7174" y="1182"/>
                    </a:cubicBezTo>
                    <a:cubicBezTo>
                      <a:pt x="6403" y="396"/>
                      <a:pt x="5381" y="0"/>
                      <a:pt x="43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" name="Google Shape;784;p33"/>
              <p:cNvSpPr/>
              <p:nvPr/>
            </p:nvSpPr>
            <p:spPr>
              <a:xfrm>
                <a:off x="8240000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" name="Google Shape;785;p33"/>
              <p:cNvSpPr/>
              <p:nvPr/>
            </p:nvSpPr>
            <p:spPr>
              <a:xfrm>
                <a:off x="8430750" y="3229363"/>
                <a:ext cx="219625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906" extrusionOk="0">
                    <a:moveTo>
                      <a:pt x="4382" y="0"/>
                    </a:moveTo>
                    <a:cubicBezTo>
                      <a:pt x="3294" y="0"/>
                      <a:pt x="2212" y="445"/>
                      <a:pt x="1429" y="1310"/>
                    </a:cubicBezTo>
                    <a:cubicBezTo>
                      <a:pt x="0" y="2951"/>
                      <a:pt x="122" y="5444"/>
                      <a:pt x="1763" y="6903"/>
                    </a:cubicBezTo>
                    <a:cubicBezTo>
                      <a:pt x="2520" y="7575"/>
                      <a:pt x="3457" y="7905"/>
                      <a:pt x="4390" y="7905"/>
                    </a:cubicBezTo>
                    <a:cubicBezTo>
                      <a:pt x="5482" y="7905"/>
                      <a:pt x="6569" y="7453"/>
                      <a:pt x="7356" y="6568"/>
                    </a:cubicBezTo>
                    <a:cubicBezTo>
                      <a:pt x="8785" y="4957"/>
                      <a:pt x="8663" y="2465"/>
                      <a:pt x="7022" y="1006"/>
                    </a:cubicBezTo>
                    <a:cubicBezTo>
                      <a:pt x="6262" y="330"/>
                      <a:pt x="5320" y="0"/>
                      <a:pt x="4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" name="Google Shape;786;p33"/>
              <p:cNvSpPr/>
              <p:nvPr/>
            </p:nvSpPr>
            <p:spPr>
              <a:xfrm>
                <a:off x="8437575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33"/>
              <p:cNvSpPr/>
              <p:nvPr/>
            </p:nvSpPr>
            <p:spPr>
              <a:xfrm>
                <a:off x="8135150" y="3125813"/>
                <a:ext cx="217350" cy="19812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25" extrusionOk="0">
                    <a:moveTo>
                      <a:pt x="4363" y="1"/>
                    </a:moveTo>
                    <a:cubicBezTo>
                      <a:pt x="2564" y="1"/>
                      <a:pt x="935" y="1223"/>
                      <a:pt x="517" y="3051"/>
                    </a:cubicBezTo>
                    <a:cubicBezTo>
                      <a:pt x="0" y="5178"/>
                      <a:pt x="1338" y="7306"/>
                      <a:pt x="3465" y="7823"/>
                    </a:cubicBezTo>
                    <a:cubicBezTo>
                      <a:pt x="3765" y="7891"/>
                      <a:pt x="4065" y="7924"/>
                      <a:pt x="4361" y="7924"/>
                    </a:cubicBezTo>
                    <a:cubicBezTo>
                      <a:pt x="6160" y="7924"/>
                      <a:pt x="7789" y="6702"/>
                      <a:pt x="8207" y="4874"/>
                    </a:cubicBezTo>
                    <a:cubicBezTo>
                      <a:pt x="8694" y="2747"/>
                      <a:pt x="7387" y="619"/>
                      <a:pt x="5259" y="102"/>
                    </a:cubicBezTo>
                    <a:cubicBezTo>
                      <a:pt x="4959" y="34"/>
                      <a:pt x="4659" y="1"/>
                      <a:pt x="4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33"/>
              <p:cNvSpPr/>
              <p:nvPr/>
            </p:nvSpPr>
            <p:spPr>
              <a:xfrm>
                <a:off x="8141225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33"/>
              <p:cNvSpPr/>
              <p:nvPr/>
            </p:nvSpPr>
            <p:spPr>
              <a:xfrm>
                <a:off x="8329675" y="3126813"/>
                <a:ext cx="224200" cy="197625"/>
              </a:xfrm>
              <a:custGeom>
                <a:avLst/>
                <a:gdLst/>
                <a:ahLst/>
                <a:cxnLst/>
                <a:rect l="l" t="t" r="r" b="b"/>
                <a:pathLst>
                  <a:path w="8968" h="7905" extrusionOk="0">
                    <a:moveTo>
                      <a:pt x="4468" y="1"/>
                    </a:moveTo>
                    <a:cubicBezTo>
                      <a:pt x="3982" y="1"/>
                      <a:pt x="3489" y="89"/>
                      <a:pt x="3010" y="275"/>
                    </a:cubicBezTo>
                    <a:cubicBezTo>
                      <a:pt x="1004" y="1096"/>
                      <a:pt x="1" y="3375"/>
                      <a:pt x="791" y="5412"/>
                    </a:cubicBezTo>
                    <a:cubicBezTo>
                      <a:pt x="1419" y="6970"/>
                      <a:pt x="2918" y="7905"/>
                      <a:pt x="4486" y="7905"/>
                    </a:cubicBezTo>
                    <a:cubicBezTo>
                      <a:pt x="4968" y="7905"/>
                      <a:pt x="5456" y="7816"/>
                      <a:pt x="5928" y="7631"/>
                    </a:cubicBezTo>
                    <a:cubicBezTo>
                      <a:pt x="7964" y="6810"/>
                      <a:pt x="8967" y="4530"/>
                      <a:pt x="8147" y="2494"/>
                    </a:cubicBezTo>
                    <a:cubicBezTo>
                      <a:pt x="7542" y="936"/>
                      <a:pt x="6049" y="1"/>
                      <a:pt x="44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33"/>
              <p:cNvSpPr/>
              <p:nvPr/>
            </p:nvSpPr>
            <p:spPr>
              <a:xfrm>
                <a:off x="8338800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33"/>
              <p:cNvSpPr/>
              <p:nvPr/>
            </p:nvSpPr>
            <p:spPr>
              <a:xfrm>
                <a:off x="8046250" y="30280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63" y="1"/>
                      <a:pt x="0" y="1764"/>
                      <a:pt x="0" y="3952"/>
                    </a:cubicBezTo>
                    <a:cubicBezTo>
                      <a:pt x="0" y="6141"/>
                      <a:pt x="1763" y="7904"/>
                      <a:pt x="3951" y="7904"/>
                    </a:cubicBezTo>
                    <a:cubicBezTo>
                      <a:pt x="6140" y="7904"/>
                      <a:pt x="7903" y="6141"/>
                      <a:pt x="7903" y="3952"/>
                    </a:cubicBezTo>
                    <a:cubicBezTo>
                      <a:pt x="7903" y="176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33"/>
              <p:cNvSpPr/>
              <p:nvPr/>
            </p:nvSpPr>
            <p:spPr>
              <a:xfrm>
                <a:off x="8042450" y="30242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33"/>
              <p:cNvSpPr/>
              <p:nvPr/>
            </p:nvSpPr>
            <p:spPr>
              <a:xfrm>
                <a:off x="8243800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33"/>
              <p:cNvSpPr/>
              <p:nvPr/>
            </p:nvSpPr>
            <p:spPr>
              <a:xfrm>
                <a:off x="8240000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33"/>
              <p:cNvSpPr/>
              <p:nvPr/>
            </p:nvSpPr>
            <p:spPr>
              <a:xfrm>
                <a:off x="8441375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33"/>
              <p:cNvSpPr/>
              <p:nvPr/>
            </p:nvSpPr>
            <p:spPr>
              <a:xfrm>
                <a:off x="8437575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33"/>
              <p:cNvSpPr/>
              <p:nvPr/>
            </p:nvSpPr>
            <p:spPr>
              <a:xfrm>
                <a:off x="8145025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33"/>
              <p:cNvSpPr/>
              <p:nvPr/>
            </p:nvSpPr>
            <p:spPr>
              <a:xfrm>
                <a:off x="8141225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33"/>
              <p:cNvSpPr/>
              <p:nvPr/>
            </p:nvSpPr>
            <p:spPr>
              <a:xfrm>
                <a:off x="8342600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33"/>
              <p:cNvSpPr/>
              <p:nvPr/>
            </p:nvSpPr>
            <p:spPr>
              <a:xfrm>
                <a:off x="8338800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33"/>
              <p:cNvSpPr/>
              <p:nvPr/>
            </p:nvSpPr>
            <p:spPr>
              <a:xfrm>
                <a:off x="8035600" y="2826088"/>
                <a:ext cx="218125" cy="197250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0" extrusionOk="0">
                    <a:moveTo>
                      <a:pt x="4347" y="1"/>
                    </a:moveTo>
                    <a:cubicBezTo>
                      <a:pt x="2582" y="1"/>
                      <a:pt x="956" y="1194"/>
                      <a:pt x="517" y="3003"/>
                    </a:cubicBezTo>
                    <a:cubicBezTo>
                      <a:pt x="1" y="5131"/>
                      <a:pt x="1308" y="7258"/>
                      <a:pt x="3405" y="7775"/>
                    </a:cubicBezTo>
                    <a:cubicBezTo>
                      <a:pt x="3724" y="7852"/>
                      <a:pt x="4043" y="7890"/>
                      <a:pt x="4357" y="7890"/>
                    </a:cubicBezTo>
                    <a:cubicBezTo>
                      <a:pt x="6135" y="7890"/>
                      <a:pt x="7742" y="6696"/>
                      <a:pt x="8207" y="4887"/>
                    </a:cubicBezTo>
                    <a:cubicBezTo>
                      <a:pt x="8724" y="2760"/>
                      <a:pt x="7417" y="632"/>
                      <a:pt x="5289" y="115"/>
                    </a:cubicBezTo>
                    <a:cubicBezTo>
                      <a:pt x="4975" y="38"/>
                      <a:pt x="4659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33"/>
              <p:cNvSpPr/>
              <p:nvPr/>
            </p:nvSpPr>
            <p:spPr>
              <a:xfrm>
                <a:off x="8042450" y="28221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3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4122" y="8208"/>
                      <a:pt x="4140" y="8208"/>
                      <a:pt x="4158" y="8208"/>
                    </a:cubicBezTo>
                    <a:cubicBezTo>
                      <a:pt x="6383" y="8208"/>
                      <a:pt x="8207" y="6365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33"/>
              <p:cNvSpPr/>
              <p:nvPr/>
            </p:nvSpPr>
            <p:spPr>
              <a:xfrm>
                <a:off x="8233175" y="282566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64" y="0"/>
                    </a:moveTo>
                    <a:cubicBezTo>
                      <a:pt x="2564" y="0"/>
                      <a:pt x="935" y="1223"/>
                      <a:pt x="517" y="3050"/>
                    </a:cubicBezTo>
                    <a:cubicBezTo>
                      <a:pt x="0" y="5178"/>
                      <a:pt x="1338" y="7306"/>
                      <a:pt x="3466" y="7792"/>
                    </a:cubicBezTo>
                    <a:cubicBezTo>
                      <a:pt x="3775" y="7867"/>
                      <a:pt x="4084" y="7903"/>
                      <a:pt x="4389" y="7903"/>
                    </a:cubicBezTo>
                    <a:cubicBezTo>
                      <a:pt x="6177" y="7903"/>
                      <a:pt x="7792" y="6662"/>
                      <a:pt x="8207" y="4844"/>
                    </a:cubicBezTo>
                    <a:cubicBezTo>
                      <a:pt x="8694" y="2746"/>
                      <a:pt x="7387" y="619"/>
                      <a:pt x="5259" y="102"/>
                    </a:cubicBezTo>
                    <a:cubicBezTo>
                      <a:pt x="4959" y="33"/>
                      <a:pt x="4659" y="0"/>
                      <a:pt x="43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4" name="Google Shape;804;p33"/>
              <p:cNvSpPr/>
              <p:nvPr/>
            </p:nvSpPr>
            <p:spPr>
              <a:xfrm>
                <a:off x="8240000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3" y="8208"/>
                      <a:pt x="4141" y="8208"/>
                      <a:pt x="4159" y="8208"/>
                    </a:cubicBezTo>
                    <a:cubicBezTo>
                      <a:pt x="6384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33"/>
              <p:cNvSpPr/>
              <p:nvPr/>
            </p:nvSpPr>
            <p:spPr>
              <a:xfrm>
                <a:off x="8430750" y="28258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2"/>
                    </a:cubicBezTo>
                    <a:cubicBezTo>
                      <a:pt x="0" y="5110"/>
                      <a:pt x="1277" y="7268"/>
                      <a:pt x="3405" y="7785"/>
                    </a:cubicBezTo>
                    <a:cubicBezTo>
                      <a:pt x="3724" y="7862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7"/>
                    </a:cubicBezTo>
                    <a:cubicBezTo>
                      <a:pt x="8724" y="2800"/>
                      <a:pt x="7417" y="642"/>
                      <a:pt x="5320" y="125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33"/>
              <p:cNvSpPr/>
              <p:nvPr/>
            </p:nvSpPr>
            <p:spPr>
              <a:xfrm>
                <a:off x="8437575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2" y="8208"/>
                      <a:pt x="4141" y="8208"/>
                      <a:pt x="4159" y="8208"/>
                    </a:cubicBezTo>
                    <a:cubicBezTo>
                      <a:pt x="6383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" name="Google Shape;807;p33"/>
              <p:cNvSpPr/>
              <p:nvPr/>
            </p:nvSpPr>
            <p:spPr>
              <a:xfrm>
                <a:off x="8145025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8" name="Google Shape;808;p33"/>
              <p:cNvSpPr/>
              <p:nvPr/>
            </p:nvSpPr>
            <p:spPr>
              <a:xfrm>
                <a:off x="8141225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33"/>
              <p:cNvSpPr/>
              <p:nvPr/>
            </p:nvSpPr>
            <p:spPr>
              <a:xfrm>
                <a:off x="8342600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33"/>
              <p:cNvSpPr/>
              <p:nvPr/>
            </p:nvSpPr>
            <p:spPr>
              <a:xfrm>
                <a:off x="8338800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" name="Google Shape;811;p33"/>
              <p:cNvSpPr/>
              <p:nvPr/>
            </p:nvSpPr>
            <p:spPr>
              <a:xfrm>
                <a:off x="8046250" y="26245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4"/>
                      <a:pt x="3951" y="7904"/>
                    </a:cubicBezTo>
                    <a:cubicBezTo>
                      <a:pt x="6140" y="7904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33"/>
              <p:cNvSpPr/>
              <p:nvPr/>
            </p:nvSpPr>
            <p:spPr>
              <a:xfrm>
                <a:off x="8042450" y="26207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33"/>
              <p:cNvSpPr/>
              <p:nvPr/>
            </p:nvSpPr>
            <p:spPr>
              <a:xfrm>
                <a:off x="8243800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" name="Google Shape;814;p33"/>
              <p:cNvSpPr/>
              <p:nvPr/>
            </p:nvSpPr>
            <p:spPr>
              <a:xfrm>
                <a:off x="8240000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3"/>
              <p:cNvSpPr/>
              <p:nvPr/>
            </p:nvSpPr>
            <p:spPr>
              <a:xfrm>
                <a:off x="8441375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3"/>
              <p:cNvSpPr/>
              <p:nvPr/>
            </p:nvSpPr>
            <p:spPr>
              <a:xfrm>
                <a:off x="8437575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7" name="Google Shape;817;p33"/>
              <p:cNvSpPr/>
              <p:nvPr/>
            </p:nvSpPr>
            <p:spPr>
              <a:xfrm>
                <a:off x="8135150" y="2521763"/>
                <a:ext cx="216600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897" extrusionOk="0">
                    <a:moveTo>
                      <a:pt x="4347" y="1"/>
                    </a:moveTo>
                    <a:cubicBezTo>
                      <a:pt x="3336" y="1"/>
                      <a:pt x="2326" y="388"/>
                      <a:pt x="1551" y="1164"/>
                    </a:cubicBezTo>
                    <a:cubicBezTo>
                      <a:pt x="0" y="2683"/>
                      <a:pt x="0" y="5206"/>
                      <a:pt x="1551" y="6756"/>
                    </a:cubicBezTo>
                    <a:cubicBezTo>
                      <a:pt x="2326" y="7516"/>
                      <a:pt x="3336" y="7896"/>
                      <a:pt x="4347" y="7896"/>
                    </a:cubicBezTo>
                    <a:cubicBezTo>
                      <a:pt x="5358" y="7896"/>
                      <a:pt x="6368" y="7516"/>
                      <a:pt x="7143" y="6756"/>
                    </a:cubicBezTo>
                    <a:cubicBezTo>
                      <a:pt x="8663" y="5206"/>
                      <a:pt x="8663" y="2683"/>
                      <a:pt x="7143" y="1164"/>
                    </a:cubicBezTo>
                    <a:cubicBezTo>
                      <a:pt x="6368" y="388"/>
                      <a:pt x="5358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33"/>
              <p:cNvSpPr/>
              <p:nvPr/>
            </p:nvSpPr>
            <p:spPr>
              <a:xfrm>
                <a:off x="8141225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3"/>
              <p:cNvSpPr/>
              <p:nvPr/>
            </p:nvSpPr>
            <p:spPr>
              <a:xfrm>
                <a:off x="8335000" y="2521538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413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3"/>
              <p:cNvSpPr/>
              <p:nvPr/>
            </p:nvSpPr>
            <p:spPr>
              <a:xfrm>
                <a:off x="8338800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33"/>
              <p:cNvSpPr/>
              <p:nvPr/>
            </p:nvSpPr>
            <p:spPr>
              <a:xfrm>
                <a:off x="8035600" y="2423113"/>
                <a:ext cx="21812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9" extrusionOk="0">
                    <a:moveTo>
                      <a:pt x="4321" y="0"/>
                    </a:moveTo>
                    <a:cubicBezTo>
                      <a:pt x="2566" y="0"/>
                      <a:pt x="954" y="1213"/>
                      <a:pt x="517" y="3012"/>
                    </a:cubicBezTo>
                    <a:cubicBezTo>
                      <a:pt x="1" y="5140"/>
                      <a:pt x="1308" y="7268"/>
                      <a:pt x="3405" y="7784"/>
                    </a:cubicBezTo>
                    <a:cubicBezTo>
                      <a:pt x="3724" y="7862"/>
                      <a:pt x="4044" y="7899"/>
                      <a:pt x="4359" y="7899"/>
                    </a:cubicBezTo>
                    <a:cubicBezTo>
                      <a:pt x="6143" y="7899"/>
                      <a:pt x="7768" y="6705"/>
                      <a:pt x="8207" y="4897"/>
                    </a:cubicBezTo>
                    <a:cubicBezTo>
                      <a:pt x="8724" y="2769"/>
                      <a:pt x="7417" y="641"/>
                      <a:pt x="5289" y="125"/>
                    </a:cubicBezTo>
                    <a:cubicBezTo>
                      <a:pt x="4966" y="40"/>
                      <a:pt x="4641" y="0"/>
                      <a:pt x="43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33"/>
              <p:cNvSpPr/>
              <p:nvPr/>
            </p:nvSpPr>
            <p:spPr>
              <a:xfrm>
                <a:off x="8042450" y="2419388"/>
                <a:ext cx="205175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7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" name="Google Shape;823;p33"/>
              <p:cNvSpPr/>
              <p:nvPr/>
            </p:nvSpPr>
            <p:spPr>
              <a:xfrm>
                <a:off x="8233925" y="2422913"/>
                <a:ext cx="216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2"/>
                    </a:cubicBezTo>
                    <a:cubicBezTo>
                      <a:pt x="3745" y="7867"/>
                      <a:pt x="4054" y="7903"/>
                      <a:pt x="4359" y="7903"/>
                    </a:cubicBezTo>
                    <a:cubicBezTo>
                      <a:pt x="6147" y="7903"/>
                      <a:pt x="7762" y="6662"/>
                      <a:pt x="8177" y="4844"/>
                    </a:cubicBezTo>
                    <a:cubicBezTo>
                      <a:pt x="866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" name="Google Shape;824;p33"/>
              <p:cNvSpPr/>
              <p:nvPr/>
            </p:nvSpPr>
            <p:spPr>
              <a:xfrm>
                <a:off x="8240000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3"/>
              <p:cNvSpPr/>
              <p:nvPr/>
            </p:nvSpPr>
            <p:spPr>
              <a:xfrm>
                <a:off x="8430750" y="242308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3"/>
                    </a:cubicBezTo>
                    <a:cubicBezTo>
                      <a:pt x="0" y="5111"/>
                      <a:pt x="1277" y="7269"/>
                      <a:pt x="3405" y="7785"/>
                    </a:cubicBezTo>
                    <a:cubicBezTo>
                      <a:pt x="3724" y="7863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8"/>
                    </a:cubicBezTo>
                    <a:cubicBezTo>
                      <a:pt x="8724" y="2770"/>
                      <a:pt x="7447" y="642"/>
                      <a:pt x="5320" y="126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3"/>
              <p:cNvSpPr/>
              <p:nvPr/>
            </p:nvSpPr>
            <p:spPr>
              <a:xfrm>
                <a:off x="8437575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3"/>
              <p:cNvSpPr/>
              <p:nvPr/>
            </p:nvSpPr>
            <p:spPr>
              <a:xfrm>
                <a:off x="8135150" y="2320413"/>
                <a:ext cx="217350" cy="1974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896" extrusionOk="0">
                    <a:moveTo>
                      <a:pt x="4347" y="0"/>
                    </a:moveTo>
                    <a:cubicBezTo>
                      <a:pt x="3336" y="0"/>
                      <a:pt x="2326" y="388"/>
                      <a:pt x="1551" y="1163"/>
                    </a:cubicBezTo>
                    <a:cubicBezTo>
                      <a:pt x="0" y="2682"/>
                      <a:pt x="0" y="5205"/>
                      <a:pt x="1551" y="6755"/>
                    </a:cubicBezTo>
                    <a:cubicBezTo>
                      <a:pt x="2326" y="7515"/>
                      <a:pt x="3336" y="7895"/>
                      <a:pt x="4347" y="7895"/>
                    </a:cubicBezTo>
                    <a:cubicBezTo>
                      <a:pt x="5358" y="7895"/>
                      <a:pt x="6368" y="7515"/>
                      <a:pt x="7143" y="6755"/>
                    </a:cubicBezTo>
                    <a:cubicBezTo>
                      <a:pt x="8694" y="5205"/>
                      <a:pt x="8694" y="2682"/>
                      <a:pt x="7143" y="1163"/>
                    </a:cubicBezTo>
                    <a:cubicBezTo>
                      <a:pt x="6368" y="388"/>
                      <a:pt x="5358" y="0"/>
                      <a:pt x="43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3"/>
              <p:cNvSpPr/>
              <p:nvPr/>
            </p:nvSpPr>
            <p:spPr>
              <a:xfrm>
                <a:off x="8141225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3"/>
              <p:cNvSpPr/>
              <p:nvPr/>
            </p:nvSpPr>
            <p:spPr>
              <a:xfrm>
                <a:off x="8335000" y="2320163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382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3"/>
              <p:cNvSpPr/>
              <p:nvPr/>
            </p:nvSpPr>
            <p:spPr>
              <a:xfrm>
                <a:off x="8338800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3"/>
              <p:cNvSpPr/>
              <p:nvPr/>
            </p:nvSpPr>
            <p:spPr>
              <a:xfrm>
                <a:off x="8035600" y="2221263"/>
                <a:ext cx="218125" cy="1979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917" extrusionOk="0">
                    <a:moveTo>
                      <a:pt x="4381" y="1"/>
                    </a:moveTo>
                    <a:cubicBezTo>
                      <a:pt x="2591" y="1"/>
                      <a:pt x="958" y="1218"/>
                      <a:pt x="517" y="3031"/>
                    </a:cubicBezTo>
                    <a:cubicBezTo>
                      <a:pt x="1" y="5159"/>
                      <a:pt x="1308" y="7287"/>
                      <a:pt x="3435" y="7804"/>
                    </a:cubicBezTo>
                    <a:cubicBezTo>
                      <a:pt x="3745" y="7880"/>
                      <a:pt x="4057" y="7916"/>
                      <a:pt x="4364" y="7916"/>
                    </a:cubicBezTo>
                    <a:cubicBezTo>
                      <a:pt x="6135" y="7916"/>
                      <a:pt x="7767" y="6703"/>
                      <a:pt x="8207" y="4916"/>
                    </a:cubicBezTo>
                    <a:cubicBezTo>
                      <a:pt x="8724" y="2788"/>
                      <a:pt x="7417" y="661"/>
                      <a:pt x="5320" y="113"/>
                    </a:cubicBezTo>
                    <a:cubicBezTo>
                      <a:pt x="5006" y="37"/>
                      <a:pt x="4691" y="1"/>
                      <a:pt x="4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3"/>
              <p:cNvSpPr/>
              <p:nvPr/>
            </p:nvSpPr>
            <p:spPr>
              <a:xfrm>
                <a:off x="8042450" y="22180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3"/>
              <p:cNvSpPr/>
              <p:nvPr/>
            </p:nvSpPr>
            <p:spPr>
              <a:xfrm>
                <a:off x="8233925" y="2221538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3"/>
                    </a:cubicBezTo>
                    <a:cubicBezTo>
                      <a:pt x="3745" y="7868"/>
                      <a:pt x="4054" y="7904"/>
                      <a:pt x="4359" y="7904"/>
                    </a:cubicBezTo>
                    <a:cubicBezTo>
                      <a:pt x="6147" y="7904"/>
                      <a:pt x="7762" y="6662"/>
                      <a:pt x="8177" y="4844"/>
                    </a:cubicBezTo>
                    <a:cubicBezTo>
                      <a:pt x="869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3"/>
              <p:cNvSpPr/>
              <p:nvPr/>
            </p:nvSpPr>
            <p:spPr>
              <a:xfrm>
                <a:off x="8240000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3"/>
              <p:cNvSpPr/>
              <p:nvPr/>
            </p:nvSpPr>
            <p:spPr>
              <a:xfrm>
                <a:off x="8430750" y="22217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0"/>
                    </a:moveTo>
                    <a:cubicBezTo>
                      <a:pt x="2573" y="0"/>
                      <a:pt x="980" y="1208"/>
                      <a:pt x="517" y="2982"/>
                    </a:cubicBezTo>
                    <a:cubicBezTo>
                      <a:pt x="0" y="5110"/>
                      <a:pt x="1307" y="7268"/>
                      <a:pt x="3405" y="7785"/>
                    </a:cubicBezTo>
                    <a:cubicBezTo>
                      <a:pt x="3724" y="7862"/>
                      <a:pt x="4043" y="7899"/>
                      <a:pt x="4357" y="7899"/>
                    </a:cubicBezTo>
                    <a:cubicBezTo>
                      <a:pt x="6135" y="7899"/>
                      <a:pt x="7742" y="6706"/>
                      <a:pt x="8207" y="4897"/>
                    </a:cubicBezTo>
                    <a:cubicBezTo>
                      <a:pt x="8724" y="2769"/>
                      <a:pt x="7447" y="642"/>
                      <a:pt x="5320" y="125"/>
                    </a:cubicBezTo>
                    <a:cubicBezTo>
                      <a:pt x="4991" y="40"/>
                      <a:pt x="4663" y="0"/>
                      <a:pt x="43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3"/>
              <p:cNvSpPr/>
              <p:nvPr/>
            </p:nvSpPr>
            <p:spPr>
              <a:xfrm>
                <a:off x="8437575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3"/>
              <p:cNvSpPr/>
              <p:nvPr/>
            </p:nvSpPr>
            <p:spPr>
              <a:xfrm>
                <a:off x="8135150" y="211871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05" y="1"/>
                    </a:moveTo>
                    <a:cubicBezTo>
                      <a:pt x="2517" y="1"/>
                      <a:pt x="902" y="1242"/>
                      <a:pt x="487" y="3060"/>
                    </a:cubicBezTo>
                    <a:cubicBezTo>
                      <a:pt x="0" y="5188"/>
                      <a:pt x="1307" y="7316"/>
                      <a:pt x="3435" y="7802"/>
                    </a:cubicBezTo>
                    <a:cubicBezTo>
                      <a:pt x="3735" y="7871"/>
                      <a:pt x="4035" y="7904"/>
                      <a:pt x="4330" y="7904"/>
                    </a:cubicBezTo>
                    <a:cubicBezTo>
                      <a:pt x="6130" y="7904"/>
                      <a:pt x="7759" y="6681"/>
                      <a:pt x="8177" y="4854"/>
                    </a:cubicBezTo>
                    <a:cubicBezTo>
                      <a:pt x="8694" y="2726"/>
                      <a:pt x="7356" y="598"/>
                      <a:pt x="5228" y="112"/>
                    </a:cubicBezTo>
                    <a:cubicBezTo>
                      <a:pt x="4919" y="37"/>
                      <a:pt x="4610" y="1"/>
                      <a:pt x="43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3"/>
              <p:cNvSpPr/>
              <p:nvPr/>
            </p:nvSpPr>
            <p:spPr>
              <a:xfrm>
                <a:off x="8141225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5"/>
                      <a:pt x="1" y="4104"/>
                    </a:cubicBezTo>
                    <a:cubicBezTo>
                      <a:pt x="1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3"/>
              <p:cNvSpPr/>
              <p:nvPr/>
            </p:nvSpPr>
            <p:spPr>
              <a:xfrm>
                <a:off x="8329675" y="2118888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7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4"/>
                      <a:pt x="2911" y="7913"/>
                      <a:pt x="4491" y="7913"/>
                    </a:cubicBezTo>
                    <a:cubicBezTo>
                      <a:pt x="4969" y="7913"/>
                      <a:pt x="5455" y="7827"/>
                      <a:pt x="5928" y="7643"/>
                    </a:cubicBezTo>
                    <a:cubicBezTo>
                      <a:pt x="7964" y="6822"/>
                      <a:pt x="8937" y="4512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3"/>
              <p:cNvSpPr/>
              <p:nvPr/>
            </p:nvSpPr>
            <p:spPr>
              <a:xfrm>
                <a:off x="8338800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3"/>
              <p:cNvSpPr/>
              <p:nvPr/>
            </p:nvSpPr>
            <p:spPr>
              <a:xfrm>
                <a:off x="8034850" y="2020138"/>
                <a:ext cx="2196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897" extrusionOk="0">
                    <a:moveTo>
                      <a:pt x="4419" y="1"/>
                    </a:moveTo>
                    <a:cubicBezTo>
                      <a:pt x="3348" y="1"/>
                      <a:pt x="2278" y="436"/>
                      <a:pt x="1490" y="1289"/>
                    </a:cubicBezTo>
                    <a:cubicBezTo>
                      <a:pt x="0" y="2870"/>
                      <a:pt x="122" y="5392"/>
                      <a:pt x="1733" y="6851"/>
                    </a:cubicBezTo>
                    <a:cubicBezTo>
                      <a:pt x="2491" y="7552"/>
                      <a:pt x="3444" y="7896"/>
                      <a:pt x="4393" y="7896"/>
                    </a:cubicBezTo>
                    <a:cubicBezTo>
                      <a:pt x="5461" y="7896"/>
                      <a:pt x="6523" y="7461"/>
                      <a:pt x="7295" y="6608"/>
                    </a:cubicBezTo>
                    <a:cubicBezTo>
                      <a:pt x="8784" y="5028"/>
                      <a:pt x="8693" y="2505"/>
                      <a:pt x="7082" y="1046"/>
                    </a:cubicBezTo>
                    <a:cubicBezTo>
                      <a:pt x="6324" y="345"/>
                      <a:pt x="5371" y="1"/>
                      <a:pt x="44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3"/>
              <p:cNvSpPr/>
              <p:nvPr/>
            </p:nvSpPr>
            <p:spPr>
              <a:xfrm>
                <a:off x="8042450" y="20166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3"/>
              <p:cNvSpPr/>
              <p:nvPr/>
            </p:nvSpPr>
            <p:spPr>
              <a:xfrm>
                <a:off x="8233925" y="2019963"/>
                <a:ext cx="217350" cy="1979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16" extrusionOk="0">
                    <a:moveTo>
                      <a:pt x="4345" y="0"/>
                    </a:moveTo>
                    <a:cubicBezTo>
                      <a:pt x="3345" y="0"/>
                      <a:pt x="2345" y="380"/>
                      <a:pt x="1581" y="1144"/>
                    </a:cubicBezTo>
                    <a:cubicBezTo>
                      <a:pt x="31" y="2664"/>
                      <a:pt x="1" y="5156"/>
                      <a:pt x="1521" y="6706"/>
                    </a:cubicBezTo>
                    <a:cubicBezTo>
                      <a:pt x="2295" y="7512"/>
                      <a:pt x="3323" y="7915"/>
                      <a:pt x="4354" y="7915"/>
                    </a:cubicBezTo>
                    <a:cubicBezTo>
                      <a:pt x="5345" y="7915"/>
                      <a:pt x="6339" y="7543"/>
                      <a:pt x="7113" y="6798"/>
                    </a:cubicBezTo>
                    <a:cubicBezTo>
                      <a:pt x="8664" y="5278"/>
                      <a:pt x="8694" y="2755"/>
                      <a:pt x="7174" y="1205"/>
                    </a:cubicBezTo>
                    <a:cubicBezTo>
                      <a:pt x="6403" y="403"/>
                      <a:pt x="5374" y="0"/>
                      <a:pt x="43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3"/>
              <p:cNvSpPr/>
              <p:nvPr/>
            </p:nvSpPr>
            <p:spPr>
              <a:xfrm>
                <a:off x="8240000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3"/>
              <p:cNvSpPr/>
              <p:nvPr/>
            </p:nvSpPr>
            <p:spPr>
              <a:xfrm>
                <a:off x="8429975" y="2020363"/>
                <a:ext cx="220400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816" h="7906" extrusionOk="0">
                    <a:moveTo>
                      <a:pt x="4408" y="1"/>
                    </a:moveTo>
                    <a:cubicBezTo>
                      <a:pt x="3325" y="1"/>
                      <a:pt x="2243" y="445"/>
                      <a:pt x="1460" y="1310"/>
                    </a:cubicBezTo>
                    <a:cubicBezTo>
                      <a:pt x="1" y="2952"/>
                      <a:pt x="153" y="5444"/>
                      <a:pt x="1764" y="6903"/>
                    </a:cubicBezTo>
                    <a:cubicBezTo>
                      <a:pt x="2520" y="7576"/>
                      <a:pt x="3457" y="7906"/>
                      <a:pt x="4391" y="7906"/>
                    </a:cubicBezTo>
                    <a:cubicBezTo>
                      <a:pt x="5483" y="7906"/>
                      <a:pt x="6570" y="7454"/>
                      <a:pt x="7357" y="6569"/>
                    </a:cubicBezTo>
                    <a:cubicBezTo>
                      <a:pt x="8816" y="4958"/>
                      <a:pt x="8664" y="2435"/>
                      <a:pt x="7022" y="1006"/>
                    </a:cubicBezTo>
                    <a:cubicBezTo>
                      <a:pt x="6277" y="331"/>
                      <a:pt x="5342" y="1"/>
                      <a:pt x="44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3"/>
              <p:cNvSpPr/>
              <p:nvPr/>
            </p:nvSpPr>
            <p:spPr>
              <a:xfrm>
                <a:off x="8437575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3"/>
              <p:cNvSpPr/>
              <p:nvPr/>
            </p:nvSpPr>
            <p:spPr>
              <a:xfrm>
                <a:off x="8135150" y="1917363"/>
                <a:ext cx="21735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3" extrusionOk="0">
                    <a:moveTo>
                      <a:pt x="4317" y="0"/>
                    </a:moveTo>
                    <a:cubicBezTo>
                      <a:pt x="2546" y="0"/>
                      <a:pt x="928" y="1241"/>
                      <a:pt x="487" y="3060"/>
                    </a:cubicBezTo>
                    <a:cubicBezTo>
                      <a:pt x="0" y="5187"/>
                      <a:pt x="1307" y="7315"/>
                      <a:pt x="3435" y="7801"/>
                    </a:cubicBezTo>
                    <a:cubicBezTo>
                      <a:pt x="3735" y="7870"/>
                      <a:pt x="4035" y="7903"/>
                      <a:pt x="4330" y="7903"/>
                    </a:cubicBezTo>
                    <a:cubicBezTo>
                      <a:pt x="6130" y="7903"/>
                      <a:pt x="7759" y="6681"/>
                      <a:pt x="8177" y="4853"/>
                    </a:cubicBezTo>
                    <a:cubicBezTo>
                      <a:pt x="8694" y="2725"/>
                      <a:pt x="7356" y="598"/>
                      <a:pt x="5228" y="111"/>
                    </a:cubicBezTo>
                    <a:cubicBezTo>
                      <a:pt x="4923" y="36"/>
                      <a:pt x="4618" y="0"/>
                      <a:pt x="43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3"/>
              <p:cNvSpPr/>
              <p:nvPr/>
            </p:nvSpPr>
            <p:spPr>
              <a:xfrm>
                <a:off x="8141225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3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3"/>
              <p:cNvSpPr/>
              <p:nvPr/>
            </p:nvSpPr>
            <p:spPr>
              <a:xfrm>
                <a:off x="8329675" y="1917513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8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5"/>
                      <a:pt x="2911" y="7914"/>
                      <a:pt x="4491" y="7914"/>
                    </a:cubicBezTo>
                    <a:cubicBezTo>
                      <a:pt x="4969" y="7914"/>
                      <a:pt x="5455" y="7827"/>
                      <a:pt x="5928" y="7643"/>
                    </a:cubicBezTo>
                    <a:cubicBezTo>
                      <a:pt x="7964" y="6823"/>
                      <a:pt x="8937" y="4513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3"/>
              <p:cNvSpPr/>
              <p:nvPr/>
            </p:nvSpPr>
            <p:spPr>
              <a:xfrm>
                <a:off x="8338800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3"/>
              <p:cNvSpPr/>
              <p:nvPr/>
            </p:nvSpPr>
            <p:spPr>
              <a:xfrm>
                <a:off x="8046250" y="1819063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3"/>
                      <a:pt x="3951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3"/>
              <p:cNvSpPr/>
              <p:nvPr/>
            </p:nvSpPr>
            <p:spPr>
              <a:xfrm>
                <a:off x="8042450" y="181526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171"/>
                      <a:pt x="6201" y="7903"/>
                      <a:pt x="4103" y="7903"/>
                    </a:cubicBezTo>
                    <a:cubicBezTo>
                      <a:pt x="2037" y="7903"/>
                      <a:pt x="304" y="617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3"/>
              <p:cNvSpPr/>
              <p:nvPr/>
            </p:nvSpPr>
            <p:spPr>
              <a:xfrm>
                <a:off x="8243800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3"/>
              <p:cNvSpPr/>
              <p:nvPr/>
            </p:nvSpPr>
            <p:spPr>
              <a:xfrm>
                <a:off x="8240000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3"/>
              <p:cNvSpPr/>
              <p:nvPr/>
            </p:nvSpPr>
            <p:spPr>
              <a:xfrm>
                <a:off x="8441375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3"/>
              <p:cNvSpPr/>
              <p:nvPr/>
            </p:nvSpPr>
            <p:spPr>
              <a:xfrm>
                <a:off x="8437575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3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3"/>
              <p:cNvSpPr/>
              <p:nvPr/>
            </p:nvSpPr>
            <p:spPr>
              <a:xfrm>
                <a:off x="8141225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3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3"/>
              <p:cNvSpPr/>
              <p:nvPr/>
            </p:nvSpPr>
            <p:spPr>
              <a:xfrm>
                <a:off x="8338800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Google Shape;862;p34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34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34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34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34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34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34"/>
          <p:cNvSpPr txBox="1">
            <a:spLocks noGrp="1"/>
          </p:cNvSpPr>
          <p:nvPr>
            <p:ph type="subTitle" idx="1"/>
          </p:nvPr>
        </p:nvSpPr>
        <p:spPr>
          <a:xfrm>
            <a:off x="1256044" y="4131800"/>
            <a:ext cx="3767725" cy="107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" name="Google Shape;869;p34"/>
          <p:cNvSpPr>
            <a:spLocks noGrp="1"/>
          </p:cNvSpPr>
          <p:nvPr>
            <p:ph type="pic" idx="2"/>
          </p:nvPr>
        </p:nvSpPr>
        <p:spPr>
          <a:xfrm>
            <a:off x="5680296" y="1887933"/>
            <a:ext cx="2962050" cy="3645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870" name="Google Shape;870;p34"/>
          <p:cNvSpPr txBox="1">
            <a:spLocks noGrp="1"/>
          </p:cNvSpPr>
          <p:nvPr>
            <p:ph type="title"/>
          </p:nvPr>
        </p:nvSpPr>
        <p:spPr>
          <a:xfrm>
            <a:off x="1256044" y="1655800"/>
            <a:ext cx="4384250" cy="24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grpSp>
        <p:nvGrpSpPr>
          <p:cNvPr id="871" name="Google Shape;871;p34"/>
          <p:cNvGrpSpPr/>
          <p:nvPr/>
        </p:nvGrpSpPr>
        <p:grpSpPr>
          <a:xfrm>
            <a:off x="1445763" y="5339600"/>
            <a:ext cx="718683" cy="882733"/>
            <a:chOff x="830900" y="3611450"/>
            <a:chExt cx="663400" cy="662050"/>
          </a:xfrm>
        </p:grpSpPr>
        <p:sp>
          <p:nvSpPr>
            <p:cNvPr id="872" name="Google Shape;872;p34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34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74" name="Google Shape;874;p34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875" name="Google Shape;875;p34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4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4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4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4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4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4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4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4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4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4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4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4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" name="Google Shape;888;p34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9" name="Google Shape;889;p34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0" name="Google Shape;890;p34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891;p34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Google Shape;892;p34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3" name="Google Shape;893;p34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" name="Google Shape;894;p34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" name="Google Shape;895;p34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6" name="Google Shape;896;p34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4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4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4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4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4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4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3" name="Google Shape;903;p34"/>
          <p:cNvGrpSpPr/>
          <p:nvPr/>
        </p:nvGrpSpPr>
        <p:grpSpPr>
          <a:xfrm>
            <a:off x="772656" y="4927616"/>
            <a:ext cx="399711" cy="459259"/>
            <a:chOff x="830900" y="3611450"/>
            <a:chExt cx="530425" cy="495175"/>
          </a:xfrm>
        </p:grpSpPr>
        <p:sp>
          <p:nvSpPr>
            <p:cNvPr id="904" name="Google Shape;904;p34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34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34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34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34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34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34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34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34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34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34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34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34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34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34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34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34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34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34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34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34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34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34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34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34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34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34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34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35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35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35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35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35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35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35"/>
          <p:cNvSpPr txBox="1">
            <a:spLocks noGrp="1"/>
          </p:cNvSpPr>
          <p:nvPr>
            <p:ph type="title"/>
          </p:nvPr>
        </p:nvSpPr>
        <p:spPr>
          <a:xfrm>
            <a:off x="772660" y="2351200"/>
            <a:ext cx="38457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40" name="Google Shape;940;p35"/>
          <p:cNvSpPr txBox="1">
            <a:spLocks noGrp="1"/>
          </p:cNvSpPr>
          <p:nvPr>
            <p:ph type="subTitle" idx="1"/>
          </p:nvPr>
        </p:nvSpPr>
        <p:spPr>
          <a:xfrm>
            <a:off x="772660" y="3216400"/>
            <a:ext cx="3845725" cy="129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1" name="Google Shape;941;p35"/>
          <p:cNvGrpSpPr/>
          <p:nvPr/>
        </p:nvGrpSpPr>
        <p:grpSpPr>
          <a:xfrm flipH="1">
            <a:off x="4952996" y="6087093"/>
            <a:ext cx="303806" cy="349065"/>
            <a:chOff x="830900" y="3611450"/>
            <a:chExt cx="530425" cy="495175"/>
          </a:xfrm>
        </p:grpSpPr>
        <p:sp>
          <p:nvSpPr>
            <p:cNvPr id="942" name="Google Shape;942;p35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35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35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35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35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35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35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35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35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35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35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35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35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35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35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35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35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35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35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35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35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35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35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35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35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35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35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35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p36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" name="Google Shape;972;p36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" name="Google Shape;973;p36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" name="Google Shape;974;p36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" name="Google Shape;975;p36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" name="Google Shape;976;p36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" name="Google Shape;977;p36"/>
          <p:cNvSpPr txBox="1">
            <a:spLocks noGrp="1"/>
          </p:cNvSpPr>
          <p:nvPr>
            <p:ph type="title"/>
          </p:nvPr>
        </p:nvSpPr>
        <p:spPr>
          <a:xfrm>
            <a:off x="5022821" y="2346233"/>
            <a:ext cx="384345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78" name="Google Shape;978;p36"/>
          <p:cNvSpPr txBox="1">
            <a:spLocks noGrp="1"/>
          </p:cNvSpPr>
          <p:nvPr>
            <p:ph type="subTitle" idx="1"/>
          </p:nvPr>
        </p:nvSpPr>
        <p:spPr>
          <a:xfrm>
            <a:off x="5022821" y="3216400"/>
            <a:ext cx="3843450" cy="144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9" name="Google Shape;979;p36"/>
          <p:cNvGrpSpPr/>
          <p:nvPr/>
        </p:nvGrpSpPr>
        <p:grpSpPr>
          <a:xfrm flipH="1">
            <a:off x="6116444" y="5838217"/>
            <a:ext cx="987790" cy="666784"/>
            <a:chOff x="3460175" y="0"/>
            <a:chExt cx="1348825" cy="739775"/>
          </a:xfrm>
        </p:grpSpPr>
        <p:sp>
          <p:nvSpPr>
            <p:cNvPr id="980" name="Google Shape;980;p36"/>
            <p:cNvSpPr/>
            <p:nvPr/>
          </p:nvSpPr>
          <p:spPr>
            <a:xfrm>
              <a:off x="3460175" y="0"/>
              <a:ext cx="1348825" cy="739775"/>
            </a:xfrm>
            <a:custGeom>
              <a:avLst/>
              <a:gdLst/>
              <a:ahLst/>
              <a:cxnLst/>
              <a:rect l="l" t="t" r="r" b="b"/>
              <a:pathLst>
                <a:path w="53953" h="29591" extrusionOk="0">
                  <a:moveTo>
                    <a:pt x="18542" y="1"/>
                  </a:moveTo>
                  <a:cubicBezTo>
                    <a:pt x="16749" y="1"/>
                    <a:pt x="14986" y="1277"/>
                    <a:pt x="14287" y="3040"/>
                  </a:cubicBezTo>
                  <a:cubicBezTo>
                    <a:pt x="13417" y="2606"/>
                    <a:pt x="12445" y="2385"/>
                    <a:pt x="11471" y="2385"/>
                  </a:cubicBezTo>
                  <a:cubicBezTo>
                    <a:pt x="10401" y="2385"/>
                    <a:pt x="9329" y="2651"/>
                    <a:pt x="8390" y="3192"/>
                  </a:cubicBezTo>
                  <a:cubicBezTo>
                    <a:pt x="6627" y="4195"/>
                    <a:pt x="5441" y="6232"/>
                    <a:pt x="5350" y="8268"/>
                  </a:cubicBezTo>
                  <a:cubicBezTo>
                    <a:pt x="5236" y="8259"/>
                    <a:pt x="5121" y="8255"/>
                    <a:pt x="5006" y="8255"/>
                  </a:cubicBezTo>
                  <a:cubicBezTo>
                    <a:pt x="4325" y="8255"/>
                    <a:pt x="3634" y="8408"/>
                    <a:pt x="3010" y="8694"/>
                  </a:cubicBezTo>
                  <a:cubicBezTo>
                    <a:pt x="1490" y="9362"/>
                    <a:pt x="335" y="10943"/>
                    <a:pt x="183" y="12676"/>
                  </a:cubicBezTo>
                  <a:cubicBezTo>
                    <a:pt x="1" y="14226"/>
                    <a:pt x="760" y="16141"/>
                    <a:pt x="2007" y="17204"/>
                  </a:cubicBezTo>
                  <a:cubicBezTo>
                    <a:pt x="760" y="18815"/>
                    <a:pt x="305" y="21065"/>
                    <a:pt x="821" y="23071"/>
                  </a:cubicBezTo>
                  <a:cubicBezTo>
                    <a:pt x="1368" y="25138"/>
                    <a:pt x="2888" y="26931"/>
                    <a:pt x="4864" y="27782"/>
                  </a:cubicBezTo>
                  <a:cubicBezTo>
                    <a:pt x="5441" y="28056"/>
                    <a:pt x="6080" y="28238"/>
                    <a:pt x="6718" y="28360"/>
                  </a:cubicBezTo>
                  <a:cubicBezTo>
                    <a:pt x="7114" y="28426"/>
                    <a:pt x="7515" y="28458"/>
                    <a:pt x="7916" y="28458"/>
                  </a:cubicBezTo>
                  <a:cubicBezTo>
                    <a:pt x="8991" y="28458"/>
                    <a:pt x="10068" y="28225"/>
                    <a:pt x="11065" y="27782"/>
                  </a:cubicBezTo>
                  <a:cubicBezTo>
                    <a:pt x="11247" y="27721"/>
                    <a:pt x="11399" y="27630"/>
                    <a:pt x="11581" y="27539"/>
                  </a:cubicBezTo>
                  <a:cubicBezTo>
                    <a:pt x="12524" y="28603"/>
                    <a:pt x="13891" y="29302"/>
                    <a:pt x="15320" y="29545"/>
                  </a:cubicBezTo>
                  <a:cubicBezTo>
                    <a:pt x="15624" y="29575"/>
                    <a:pt x="15913" y="29591"/>
                    <a:pt x="16201" y="29591"/>
                  </a:cubicBezTo>
                  <a:cubicBezTo>
                    <a:pt x="16490" y="29591"/>
                    <a:pt x="16779" y="29575"/>
                    <a:pt x="17083" y="29545"/>
                  </a:cubicBezTo>
                  <a:cubicBezTo>
                    <a:pt x="18998" y="29271"/>
                    <a:pt x="20700" y="28056"/>
                    <a:pt x="21582" y="26354"/>
                  </a:cubicBezTo>
                  <a:cubicBezTo>
                    <a:pt x="22407" y="27427"/>
                    <a:pt x="23707" y="28077"/>
                    <a:pt x="25029" y="28077"/>
                  </a:cubicBezTo>
                  <a:cubicBezTo>
                    <a:pt x="25167" y="28077"/>
                    <a:pt x="25304" y="28070"/>
                    <a:pt x="25442" y="28056"/>
                  </a:cubicBezTo>
                  <a:cubicBezTo>
                    <a:pt x="26931" y="27904"/>
                    <a:pt x="28299" y="26931"/>
                    <a:pt x="28937" y="25594"/>
                  </a:cubicBezTo>
                  <a:cubicBezTo>
                    <a:pt x="30939" y="27261"/>
                    <a:pt x="33510" y="28157"/>
                    <a:pt x="36021" y="28157"/>
                  </a:cubicBezTo>
                  <a:cubicBezTo>
                    <a:pt x="37401" y="28157"/>
                    <a:pt x="38762" y="27886"/>
                    <a:pt x="40001" y="27326"/>
                  </a:cubicBezTo>
                  <a:cubicBezTo>
                    <a:pt x="41552" y="26657"/>
                    <a:pt x="43132" y="25502"/>
                    <a:pt x="44530" y="24499"/>
                  </a:cubicBezTo>
                  <a:lnTo>
                    <a:pt x="44591" y="24408"/>
                  </a:lnTo>
                  <a:cubicBezTo>
                    <a:pt x="45898" y="23466"/>
                    <a:pt x="47144" y="22615"/>
                    <a:pt x="48816" y="22220"/>
                  </a:cubicBezTo>
                  <a:cubicBezTo>
                    <a:pt x="49336" y="22086"/>
                    <a:pt x="50049" y="21953"/>
                    <a:pt x="50806" y="21953"/>
                  </a:cubicBezTo>
                  <a:cubicBezTo>
                    <a:pt x="51775" y="21953"/>
                    <a:pt x="52816" y="22172"/>
                    <a:pt x="53619" y="22888"/>
                  </a:cubicBezTo>
                  <a:lnTo>
                    <a:pt x="53923" y="22888"/>
                  </a:lnTo>
                  <a:lnTo>
                    <a:pt x="53923" y="22858"/>
                  </a:lnTo>
                  <a:cubicBezTo>
                    <a:pt x="53953" y="22858"/>
                    <a:pt x="53953" y="22828"/>
                    <a:pt x="53953" y="22828"/>
                  </a:cubicBezTo>
                  <a:lnTo>
                    <a:pt x="53953" y="22767"/>
                  </a:lnTo>
                  <a:lnTo>
                    <a:pt x="53953" y="22736"/>
                  </a:lnTo>
                  <a:lnTo>
                    <a:pt x="53953" y="22706"/>
                  </a:lnTo>
                  <a:lnTo>
                    <a:pt x="53953" y="22676"/>
                  </a:lnTo>
                  <a:lnTo>
                    <a:pt x="53953" y="22645"/>
                  </a:lnTo>
                  <a:lnTo>
                    <a:pt x="53953" y="22584"/>
                  </a:lnTo>
                  <a:cubicBezTo>
                    <a:pt x="52524" y="20913"/>
                    <a:pt x="51005" y="19910"/>
                    <a:pt x="49363" y="19454"/>
                  </a:cubicBezTo>
                  <a:cubicBezTo>
                    <a:pt x="48534" y="19223"/>
                    <a:pt x="47668" y="19107"/>
                    <a:pt x="46801" y="19107"/>
                  </a:cubicBezTo>
                  <a:cubicBezTo>
                    <a:pt x="45730" y="19107"/>
                    <a:pt x="44657" y="19283"/>
                    <a:pt x="43649" y="19636"/>
                  </a:cubicBezTo>
                  <a:lnTo>
                    <a:pt x="42281" y="20214"/>
                  </a:lnTo>
                  <a:cubicBezTo>
                    <a:pt x="41886" y="20396"/>
                    <a:pt x="41460" y="20578"/>
                    <a:pt x="41035" y="20730"/>
                  </a:cubicBezTo>
                  <a:cubicBezTo>
                    <a:pt x="40644" y="20890"/>
                    <a:pt x="40192" y="20967"/>
                    <a:pt x="39701" y="20967"/>
                  </a:cubicBezTo>
                  <a:cubicBezTo>
                    <a:pt x="39352" y="20967"/>
                    <a:pt x="38983" y="20928"/>
                    <a:pt x="38603" y="20852"/>
                  </a:cubicBezTo>
                  <a:cubicBezTo>
                    <a:pt x="39393" y="19758"/>
                    <a:pt x="39606" y="18116"/>
                    <a:pt x="38998" y="16870"/>
                  </a:cubicBezTo>
                  <a:cubicBezTo>
                    <a:pt x="38390" y="15654"/>
                    <a:pt x="37083" y="14742"/>
                    <a:pt x="35716" y="14621"/>
                  </a:cubicBezTo>
                  <a:cubicBezTo>
                    <a:pt x="36658" y="13587"/>
                    <a:pt x="37205" y="12159"/>
                    <a:pt x="37083" y="10730"/>
                  </a:cubicBezTo>
                  <a:cubicBezTo>
                    <a:pt x="36962" y="9180"/>
                    <a:pt x="36050" y="7691"/>
                    <a:pt x="34773" y="6840"/>
                  </a:cubicBezTo>
                  <a:cubicBezTo>
                    <a:pt x="33888" y="6263"/>
                    <a:pt x="32835" y="5979"/>
                    <a:pt x="31803" y="5979"/>
                  </a:cubicBezTo>
                  <a:cubicBezTo>
                    <a:pt x="31312" y="5979"/>
                    <a:pt x="30826" y="6043"/>
                    <a:pt x="30366" y="6171"/>
                  </a:cubicBezTo>
                  <a:cubicBezTo>
                    <a:pt x="29819" y="4408"/>
                    <a:pt x="28299" y="2919"/>
                    <a:pt x="26536" y="2493"/>
                  </a:cubicBezTo>
                  <a:cubicBezTo>
                    <a:pt x="26132" y="2399"/>
                    <a:pt x="25724" y="2351"/>
                    <a:pt x="25323" y="2351"/>
                  </a:cubicBezTo>
                  <a:cubicBezTo>
                    <a:pt x="24427" y="2351"/>
                    <a:pt x="23562" y="2588"/>
                    <a:pt x="22828" y="3071"/>
                  </a:cubicBezTo>
                  <a:cubicBezTo>
                    <a:pt x="22159" y="1308"/>
                    <a:pt x="20335" y="1"/>
                    <a:pt x="185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36"/>
            <p:cNvSpPr/>
            <p:nvPr/>
          </p:nvSpPr>
          <p:spPr>
            <a:xfrm>
              <a:off x="3468525" y="6075"/>
              <a:ext cx="1295650" cy="724075"/>
            </a:xfrm>
            <a:custGeom>
              <a:avLst/>
              <a:gdLst/>
              <a:ahLst/>
              <a:cxnLst/>
              <a:rect l="l" t="t" r="r" b="b"/>
              <a:pathLst>
                <a:path w="51826" h="28963" extrusionOk="0">
                  <a:moveTo>
                    <a:pt x="18238" y="1"/>
                  </a:moveTo>
                  <a:cubicBezTo>
                    <a:pt x="16536" y="1"/>
                    <a:pt x="14834" y="1308"/>
                    <a:pt x="14257" y="3010"/>
                  </a:cubicBezTo>
                  <a:lnTo>
                    <a:pt x="14135" y="3131"/>
                  </a:lnTo>
                  <a:cubicBezTo>
                    <a:pt x="14120" y="3147"/>
                    <a:pt x="14097" y="3154"/>
                    <a:pt x="14070" y="3154"/>
                  </a:cubicBezTo>
                  <a:cubicBezTo>
                    <a:pt x="14044" y="3154"/>
                    <a:pt x="14013" y="3147"/>
                    <a:pt x="13983" y="3131"/>
                  </a:cubicBezTo>
                  <a:cubicBezTo>
                    <a:pt x="13130" y="2638"/>
                    <a:pt x="12159" y="2394"/>
                    <a:pt x="11186" y="2394"/>
                  </a:cubicBezTo>
                  <a:cubicBezTo>
                    <a:pt x="10183" y="2394"/>
                    <a:pt x="9178" y="2653"/>
                    <a:pt x="8299" y="3162"/>
                  </a:cubicBezTo>
                  <a:cubicBezTo>
                    <a:pt x="6627" y="4165"/>
                    <a:pt x="5472" y="6049"/>
                    <a:pt x="5442" y="7995"/>
                  </a:cubicBezTo>
                  <a:cubicBezTo>
                    <a:pt x="6080" y="8056"/>
                    <a:pt x="6779" y="8299"/>
                    <a:pt x="7357" y="8633"/>
                  </a:cubicBezTo>
                  <a:cubicBezTo>
                    <a:pt x="7873" y="7204"/>
                    <a:pt x="9241" y="6201"/>
                    <a:pt x="10731" y="6201"/>
                  </a:cubicBezTo>
                  <a:cubicBezTo>
                    <a:pt x="12342" y="6232"/>
                    <a:pt x="13709" y="7417"/>
                    <a:pt x="14469" y="8603"/>
                  </a:cubicBezTo>
                  <a:cubicBezTo>
                    <a:pt x="15016" y="8329"/>
                    <a:pt x="15624" y="8147"/>
                    <a:pt x="16263" y="7995"/>
                  </a:cubicBezTo>
                  <a:cubicBezTo>
                    <a:pt x="16902" y="7867"/>
                    <a:pt x="17559" y="7801"/>
                    <a:pt x="18215" y="7801"/>
                  </a:cubicBezTo>
                  <a:cubicBezTo>
                    <a:pt x="19275" y="7801"/>
                    <a:pt x="20332" y="7972"/>
                    <a:pt x="21308" y="8329"/>
                  </a:cubicBezTo>
                  <a:cubicBezTo>
                    <a:pt x="20974" y="7904"/>
                    <a:pt x="20700" y="7356"/>
                    <a:pt x="20640" y="6779"/>
                  </a:cubicBezTo>
                  <a:cubicBezTo>
                    <a:pt x="20427" y="5411"/>
                    <a:pt x="21004" y="3952"/>
                    <a:pt x="22190" y="3040"/>
                  </a:cubicBezTo>
                  <a:cubicBezTo>
                    <a:pt x="21582" y="1369"/>
                    <a:pt x="19849" y="122"/>
                    <a:pt x="18238" y="1"/>
                  </a:cubicBezTo>
                  <a:close/>
                  <a:moveTo>
                    <a:pt x="24974" y="2493"/>
                  </a:moveTo>
                  <a:cubicBezTo>
                    <a:pt x="24020" y="2493"/>
                    <a:pt x="23075" y="2789"/>
                    <a:pt x="22342" y="3344"/>
                  </a:cubicBezTo>
                  <a:cubicBezTo>
                    <a:pt x="21308" y="4135"/>
                    <a:pt x="20761" y="5502"/>
                    <a:pt x="20944" y="6718"/>
                  </a:cubicBezTo>
                  <a:cubicBezTo>
                    <a:pt x="21065" y="7539"/>
                    <a:pt x="21521" y="8238"/>
                    <a:pt x="22129" y="8663"/>
                  </a:cubicBezTo>
                  <a:cubicBezTo>
                    <a:pt x="22519" y="8929"/>
                    <a:pt x="22970" y="9071"/>
                    <a:pt x="23411" y="9071"/>
                  </a:cubicBezTo>
                  <a:cubicBezTo>
                    <a:pt x="23727" y="9071"/>
                    <a:pt x="24038" y="8998"/>
                    <a:pt x="24318" y="8846"/>
                  </a:cubicBezTo>
                  <a:cubicBezTo>
                    <a:pt x="25047" y="8511"/>
                    <a:pt x="25473" y="7721"/>
                    <a:pt x="25351" y="6992"/>
                  </a:cubicBezTo>
                  <a:cubicBezTo>
                    <a:pt x="25321" y="6870"/>
                    <a:pt x="25381" y="6779"/>
                    <a:pt x="25503" y="6779"/>
                  </a:cubicBezTo>
                  <a:cubicBezTo>
                    <a:pt x="25530" y="6766"/>
                    <a:pt x="25556" y="6760"/>
                    <a:pt x="25582" y="6760"/>
                  </a:cubicBezTo>
                  <a:cubicBezTo>
                    <a:pt x="25672" y="6760"/>
                    <a:pt x="25746" y="6836"/>
                    <a:pt x="25746" y="6931"/>
                  </a:cubicBezTo>
                  <a:cubicBezTo>
                    <a:pt x="25898" y="7843"/>
                    <a:pt x="25351" y="8785"/>
                    <a:pt x="24530" y="9211"/>
                  </a:cubicBezTo>
                  <a:cubicBezTo>
                    <a:pt x="24135" y="9363"/>
                    <a:pt x="23770" y="9423"/>
                    <a:pt x="23345" y="9423"/>
                  </a:cubicBezTo>
                  <a:cubicBezTo>
                    <a:pt x="25138" y="10730"/>
                    <a:pt x="26354" y="12767"/>
                    <a:pt x="26536" y="14895"/>
                  </a:cubicBezTo>
                  <a:cubicBezTo>
                    <a:pt x="26698" y="14874"/>
                    <a:pt x="26862" y="14864"/>
                    <a:pt x="27026" y="14864"/>
                  </a:cubicBezTo>
                  <a:cubicBezTo>
                    <a:pt x="28319" y="14864"/>
                    <a:pt x="29669" y="15488"/>
                    <a:pt x="30397" y="16566"/>
                  </a:cubicBezTo>
                  <a:cubicBezTo>
                    <a:pt x="31278" y="17782"/>
                    <a:pt x="31339" y="19545"/>
                    <a:pt x="30640" y="20822"/>
                  </a:cubicBezTo>
                  <a:cubicBezTo>
                    <a:pt x="32519" y="22751"/>
                    <a:pt x="35141" y="23792"/>
                    <a:pt x="37792" y="23792"/>
                  </a:cubicBezTo>
                  <a:cubicBezTo>
                    <a:pt x="38357" y="23792"/>
                    <a:pt x="38924" y="23745"/>
                    <a:pt x="39485" y="23648"/>
                  </a:cubicBezTo>
                  <a:cubicBezTo>
                    <a:pt x="40883" y="23375"/>
                    <a:pt x="42251" y="22797"/>
                    <a:pt x="43588" y="22281"/>
                  </a:cubicBezTo>
                  <a:lnTo>
                    <a:pt x="44136" y="22038"/>
                  </a:lnTo>
                  <a:cubicBezTo>
                    <a:pt x="45594" y="21430"/>
                    <a:pt x="47205" y="20822"/>
                    <a:pt x="48908" y="20761"/>
                  </a:cubicBezTo>
                  <a:cubicBezTo>
                    <a:pt x="49107" y="20744"/>
                    <a:pt x="49304" y="20735"/>
                    <a:pt x="49499" y="20735"/>
                  </a:cubicBezTo>
                  <a:cubicBezTo>
                    <a:pt x="50342" y="20735"/>
                    <a:pt x="51134" y="20896"/>
                    <a:pt x="51826" y="21217"/>
                  </a:cubicBezTo>
                  <a:cubicBezTo>
                    <a:pt x="50883" y="20427"/>
                    <a:pt x="49911" y="19879"/>
                    <a:pt x="48725" y="19606"/>
                  </a:cubicBezTo>
                  <a:cubicBezTo>
                    <a:pt x="47928" y="19390"/>
                    <a:pt x="47101" y="19282"/>
                    <a:pt x="46276" y="19282"/>
                  </a:cubicBezTo>
                  <a:cubicBezTo>
                    <a:pt x="45245" y="19282"/>
                    <a:pt x="44217" y="19451"/>
                    <a:pt x="43254" y="19788"/>
                  </a:cubicBezTo>
                  <a:cubicBezTo>
                    <a:pt x="42798" y="19940"/>
                    <a:pt x="42342" y="20153"/>
                    <a:pt x="41917" y="20335"/>
                  </a:cubicBezTo>
                  <a:cubicBezTo>
                    <a:pt x="41491" y="20518"/>
                    <a:pt x="41096" y="20700"/>
                    <a:pt x="40640" y="20852"/>
                  </a:cubicBezTo>
                  <a:cubicBezTo>
                    <a:pt x="40159" y="21024"/>
                    <a:pt x="39649" y="21118"/>
                    <a:pt x="39099" y="21118"/>
                  </a:cubicBezTo>
                  <a:cubicBezTo>
                    <a:pt x="38675" y="21118"/>
                    <a:pt x="38228" y="21062"/>
                    <a:pt x="37752" y="20943"/>
                  </a:cubicBezTo>
                  <a:cubicBezTo>
                    <a:pt x="37752" y="20943"/>
                    <a:pt x="37692" y="20943"/>
                    <a:pt x="37661" y="20913"/>
                  </a:cubicBezTo>
                  <a:cubicBezTo>
                    <a:pt x="37540" y="20822"/>
                    <a:pt x="37540" y="20700"/>
                    <a:pt x="37631" y="20639"/>
                  </a:cubicBezTo>
                  <a:cubicBezTo>
                    <a:pt x="38543" y="19606"/>
                    <a:pt x="38725" y="18025"/>
                    <a:pt x="38148" y="16809"/>
                  </a:cubicBezTo>
                  <a:cubicBezTo>
                    <a:pt x="37580" y="15614"/>
                    <a:pt x="36218" y="14742"/>
                    <a:pt x="34873" y="14742"/>
                  </a:cubicBezTo>
                  <a:cubicBezTo>
                    <a:pt x="34850" y="14742"/>
                    <a:pt x="34827" y="14742"/>
                    <a:pt x="34804" y="14743"/>
                  </a:cubicBezTo>
                  <a:cubicBezTo>
                    <a:pt x="34743" y="14743"/>
                    <a:pt x="34652" y="14712"/>
                    <a:pt x="34622" y="14621"/>
                  </a:cubicBezTo>
                  <a:cubicBezTo>
                    <a:pt x="34591" y="14560"/>
                    <a:pt x="34591" y="14439"/>
                    <a:pt x="34652" y="14408"/>
                  </a:cubicBezTo>
                  <a:cubicBezTo>
                    <a:pt x="35746" y="13405"/>
                    <a:pt x="36354" y="11946"/>
                    <a:pt x="36263" y="10487"/>
                  </a:cubicBezTo>
                  <a:cubicBezTo>
                    <a:pt x="36141" y="9059"/>
                    <a:pt x="35351" y="7691"/>
                    <a:pt x="34135" y="6870"/>
                  </a:cubicBezTo>
                  <a:cubicBezTo>
                    <a:pt x="33356" y="6364"/>
                    <a:pt x="32389" y="6094"/>
                    <a:pt x="31436" y="6094"/>
                  </a:cubicBezTo>
                  <a:cubicBezTo>
                    <a:pt x="30901" y="6094"/>
                    <a:pt x="30371" y="6179"/>
                    <a:pt x="29880" y="6353"/>
                  </a:cubicBezTo>
                  <a:cubicBezTo>
                    <a:pt x="29850" y="6369"/>
                    <a:pt x="29819" y="6376"/>
                    <a:pt x="29793" y="6376"/>
                  </a:cubicBezTo>
                  <a:cubicBezTo>
                    <a:pt x="29766" y="6376"/>
                    <a:pt x="29743" y="6369"/>
                    <a:pt x="29728" y="6353"/>
                  </a:cubicBezTo>
                  <a:cubicBezTo>
                    <a:pt x="29698" y="6353"/>
                    <a:pt x="29637" y="6262"/>
                    <a:pt x="29637" y="6232"/>
                  </a:cubicBezTo>
                  <a:cubicBezTo>
                    <a:pt x="29211" y="4499"/>
                    <a:pt x="27783" y="3040"/>
                    <a:pt x="26020" y="2615"/>
                  </a:cubicBezTo>
                  <a:cubicBezTo>
                    <a:pt x="25676" y="2533"/>
                    <a:pt x="25324" y="2493"/>
                    <a:pt x="24974" y="2493"/>
                  </a:cubicBezTo>
                  <a:close/>
                  <a:moveTo>
                    <a:pt x="10610" y="6687"/>
                  </a:moveTo>
                  <a:cubicBezTo>
                    <a:pt x="9235" y="6687"/>
                    <a:pt x="7989" y="7711"/>
                    <a:pt x="7569" y="9089"/>
                  </a:cubicBezTo>
                  <a:cubicBezTo>
                    <a:pt x="7569" y="9119"/>
                    <a:pt x="7509" y="9180"/>
                    <a:pt x="7448" y="9211"/>
                  </a:cubicBezTo>
                  <a:cubicBezTo>
                    <a:pt x="7417" y="9211"/>
                    <a:pt x="7357" y="9211"/>
                    <a:pt x="7296" y="9180"/>
                  </a:cubicBezTo>
                  <a:cubicBezTo>
                    <a:pt x="6543" y="8660"/>
                    <a:pt x="5611" y="8394"/>
                    <a:pt x="4685" y="8394"/>
                  </a:cubicBezTo>
                  <a:cubicBezTo>
                    <a:pt x="4042" y="8394"/>
                    <a:pt x="3401" y="8523"/>
                    <a:pt x="2828" y="8785"/>
                  </a:cubicBezTo>
                  <a:cubicBezTo>
                    <a:pt x="1430" y="9423"/>
                    <a:pt x="396" y="10852"/>
                    <a:pt x="214" y="12402"/>
                  </a:cubicBezTo>
                  <a:cubicBezTo>
                    <a:pt x="1" y="13922"/>
                    <a:pt x="761" y="15746"/>
                    <a:pt x="2037" y="16809"/>
                  </a:cubicBezTo>
                  <a:cubicBezTo>
                    <a:pt x="2068" y="16809"/>
                    <a:pt x="2098" y="16870"/>
                    <a:pt x="2098" y="16931"/>
                  </a:cubicBezTo>
                  <a:cubicBezTo>
                    <a:pt x="2098" y="16992"/>
                    <a:pt x="2098" y="17022"/>
                    <a:pt x="2068" y="17083"/>
                  </a:cubicBezTo>
                  <a:cubicBezTo>
                    <a:pt x="761" y="18603"/>
                    <a:pt x="275" y="20791"/>
                    <a:pt x="822" y="22767"/>
                  </a:cubicBezTo>
                  <a:cubicBezTo>
                    <a:pt x="1308" y="24743"/>
                    <a:pt x="2737" y="26414"/>
                    <a:pt x="4621" y="27266"/>
                  </a:cubicBezTo>
                  <a:cubicBezTo>
                    <a:pt x="5533" y="27676"/>
                    <a:pt x="6536" y="27881"/>
                    <a:pt x="7543" y="27881"/>
                  </a:cubicBezTo>
                  <a:cubicBezTo>
                    <a:pt x="8550" y="27881"/>
                    <a:pt x="9560" y="27676"/>
                    <a:pt x="10487" y="27266"/>
                  </a:cubicBezTo>
                  <a:cubicBezTo>
                    <a:pt x="11946" y="26597"/>
                    <a:pt x="13132" y="25503"/>
                    <a:pt x="13679" y="24226"/>
                  </a:cubicBezTo>
                  <a:cubicBezTo>
                    <a:pt x="14348" y="22797"/>
                    <a:pt x="14257" y="21126"/>
                    <a:pt x="13527" y="19910"/>
                  </a:cubicBezTo>
                  <a:cubicBezTo>
                    <a:pt x="12980" y="18968"/>
                    <a:pt x="12007" y="18329"/>
                    <a:pt x="11035" y="18238"/>
                  </a:cubicBezTo>
                  <a:cubicBezTo>
                    <a:pt x="10988" y="18235"/>
                    <a:pt x="10941" y="18234"/>
                    <a:pt x="10894" y="18234"/>
                  </a:cubicBezTo>
                  <a:cubicBezTo>
                    <a:pt x="9881" y="18234"/>
                    <a:pt x="8925" y="18857"/>
                    <a:pt x="8664" y="19758"/>
                  </a:cubicBezTo>
                  <a:cubicBezTo>
                    <a:pt x="8512" y="20275"/>
                    <a:pt x="8633" y="20822"/>
                    <a:pt x="8937" y="21278"/>
                  </a:cubicBezTo>
                  <a:cubicBezTo>
                    <a:pt x="9211" y="21703"/>
                    <a:pt x="9636" y="21977"/>
                    <a:pt x="10032" y="22007"/>
                  </a:cubicBezTo>
                  <a:cubicBezTo>
                    <a:pt x="10123" y="22007"/>
                    <a:pt x="10183" y="22098"/>
                    <a:pt x="10183" y="22189"/>
                  </a:cubicBezTo>
                  <a:cubicBezTo>
                    <a:pt x="10183" y="22281"/>
                    <a:pt x="10123" y="22341"/>
                    <a:pt x="10001" y="22341"/>
                  </a:cubicBezTo>
                  <a:cubicBezTo>
                    <a:pt x="9484" y="22281"/>
                    <a:pt x="8968" y="21977"/>
                    <a:pt x="8633" y="21490"/>
                  </a:cubicBezTo>
                  <a:cubicBezTo>
                    <a:pt x="8299" y="20913"/>
                    <a:pt x="8177" y="20275"/>
                    <a:pt x="8329" y="19667"/>
                  </a:cubicBezTo>
                  <a:cubicBezTo>
                    <a:pt x="8647" y="18657"/>
                    <a:pt x="9758" y="17866"/>
                    <a:pt x="10910" y="17866"/>
                  </a:cubicBezTo>
                  <a:cubicBezTo>
                    <a:pt x="10971" y="17866"/>
                    <a:pt x="11033" y="17869"/>
                    <a:pt x="11095" y="17873"/>
                  </a:cubicBezTo>
                  <a:cubicBezTo>
                    <a:pt x="11521" y="17873"/>
                    <a:pt x="11946" y="18025"/>
                    <a:pt x="12311" y="18208"/>
                  </a:cubicBezTo>
                  <a:lnTo>
                    <a:pt x="12250" y="18147"/>
                  </a:lnTo>
                  <a:cubicBezTo>
                    <a:pt x="11612" y="17235"/>
                    <a:pt x="11247" y="16050"/>
                    <a:pt x="11187" y="14743"/>
                  </a:cubicBezTo>
                  <a:cubicBezTo>
                    <a:pt x="11095" y="12433"/>
                    <a:pt x="12098" y="10274"/>
                    <a:pt x="13801" y="9089"/>
                  </a:cubicBezTo>
                  <a:cubicBezTo>
                    <a:pt x="13922" y="9028"/>
                    <a:pt x="13983" y="8967"/>
                    <a:pt x="14105" y="8907"/>
                  </a:cubicBezTo>
                  <a:cubicBezTo>
                    <a:pt x="13405" y="7843"/>
                    <a:pt x="12159" y="6688"/>
                    <a:pt x="10670" y="6688"/>
                  </a:cubicBezTo>
                  <a:cubicBezTo>
                    <a:pt x="10650" y="6687"/>
                    <a:pt x="10630" y="6687"/>
                    <a:pt x="10610" y="6687"/>
                  </a:cubicBezTo>
                  <a:close/>
                  <a:moveTo>
                    <a:pt x="18141" y="8163"/>
                  </a:moveTo>
                  <a:cubicBezTo>
                    <a:pt x="17511" y="8163"/>
                    <a:pt x="16879" y="8228"/>
                    <a:pt x="16263" y="8359"/>
                  </a:cubicBezTo>
                  <a:cubicBezTo>
                    <a:pt x="15594" y="8511"/>
                    <a:pt x="14986" y="8694"/>
                    <a:pt x="14439" y="8998"/>
                  </a:cubicBezTo>
                  <a:cubicBezTo>
                    <a:pt x="14287" y="9089"/>
                    <a:pt x="14165" y="9211"/>
                    <a:pt x="14044" y="9271"/>
                  </a:cubicBezTo>
                  <a:cubicBezTo>
                    <a:pt x="12433" y="10335"/>
                    <a:pt x="11491" y="12402"/>
                    <a:pt x="11612" y="14591"/>
                  </a:cubicBezTo>
                  <a:cubicBezTo>
                    <a:pt x="11673" y="15806"/>
                    <a:pt x="12007" y="16931"/>
                    <a:pt x="12615" y="17782"/>
                  </a:cubicBezTo>
                  <a:cubicBezTo>
                    <a:pt x="13314" y="18785"/>
                    <a:pt x="14348" y="19454"/>
                    <a:pt x="15412" y="19697"/>
                  </a:cubicBezTo>
                  <a:cubicBezTo>
                    <a:pt x="15635" y="19739"/>
                    <a:pt x="15862" y="19760"/>
                    <a:pt x="16089" y="19760"/>
                  </a:cubicBezTo>
                  <a:cubicBezTo>
                    <a:pt x="17002" y="19760"/>
                    <a:pt x="17903" y="19424"/>
                    <a:pt x="18512" y="18816"/>
                  </a:cubicBezTo>
                  <a:cubicBezTo>
                    <a:pt x="19211" y="18147"/>
                    <a:pt x="19454" y="17083"/>
                    <a:pt x="19150" y="16232"/>
                  </a:cubicBezTo>
                  <a:cubicBezTo>
                    <a:pt x="18853" y="15370"/>
                    <a:pt x="17945" y="14711"/>
                    <a:pt x="17052" y="14711"/>
                  </a:cubicBezTo>
                  <a:cubicBezTo>
                    <a:pt x="17032" y="14711"/>
                    <a:pt x="17012" y="14712"/>
                    <a:pt x="16992" y="14712"/>
                  </a:cubicBezTo>
                  <a:cubicBezTo>
                    <a:pt x="16871" y="14712"/>
                    <a:pt x="16810" y="14651"/>
                    <a:pt x="16810" y="14530"/>
                  </a:cubicBezTo>
                  <a:cubicBezTo>
                    <a:pt x="16810" y="14408"/>
                    <a:pt x="16871" y="14347"/>
                    <a:pt x="16992" y="14347"/>
                  </a:cubicBezTo>
                  <a:cubicBezTo>
                    <a:pt x="18056" y="14347"/>
                    <a:pt x="19150" y="15107"/>
                    <a:pt x="19515" y="16110"/>
                  </a:cubicBezTo>
                  <a:cubicBezTo>
                    <a:pt x="19849" y="17144"/>
                    <a:pt x="19545" y="18299"/>
                    <a:pt x="18785" y="19089"/>
                  </a:cubicBezTo>
                  <a:cubicBezTo>
                    <a:pt x="18121" y="19778"/>
                    <a:pt x="17141" y="20151"/>
                    <a:pt x="16149" y="20151"/>
                  </a:cubicBezTo>
                  <a:cubicBezTo>
                    <a:pt x="15872" y="20151"/>
                    <a:pt x="15593" y="20122"/>
                    <a:pt x="15320" y="20062"/>
                  </a:cubicBezTo>
                  <a:cubicBezTo>
                    <a:pt x="14804" y="19971"/>
                    <a:pt x="14348" y="19758"/>
                    <a:pt x="13892" y="19515"/>
                  </a:cubicBezTo>
                  <a:lnTo>
                    <a:pt x="13892" y="19515"/>
                  </a:lnTo>
                  <a:cubicBezTo>
                    <a:pt x="13922" y="19545"/>
                    <a:pt x="13922" y="19575"/>
                    <a:pt x="13953" y="19606"/>
                  </a:cubicBezTo>
                  <a:cubicBezTo>
                    <a:pt x="14743" y="20943"/>
                    <a:pt x="14804" y="22737"/>
                    <a:pt x="14105" y="24256"/>
                  </a:cubicBezTo>
                  <a:cubicBezTo>
                    <a:pt x="13588" y="25351"/>
                    <a:pt x="12706" y="26354"/>
                    <a:pt x="11551" y="27022"/>
                  </a:cubicBezTo>
                  <a:cubicBezTo>
                    <a:pt x="12654" y="28231"/>
                    <a:pt x="14302" y="28962"/>
                    <a:pt x="15946" y="28962"/>
                  </a:cubicBezTo>
                  <a:cubicBezTo>
                    <a:pt x="16204" y="28962"/>
                    <a:pt x="16462" y="28944"/>
                    <a:pt x="16719" y="28907"/>
                  </a:cubicBezTo>
                  <a:cubicBezTo>
                    <a:pt x="18634" y="28664"/>
                    <a:pt x="20305" y="27387"/>
                    <a:pt x="21096" y="25655"/>
                  </a:cubicBezTo>
                  <a:cubicBezTo>
                    <a:pt x="21126" y="25563"/>
                    <a:pt x="21187" y="25533"/>
                    <a:pt x="21248" y="25533"/>
                  </a:cubicBezTo>
                  <a:cubicBezTo>
                    <a:pt x="21278" y="25533"/>
                    <a:pt x="21369" y="25533"/>
                    <a:pt x="21400" y="25624"/>
                  </a:cubicBezTo>
                  <a:cubicBezTo>
                    <a:pt x="22095" y="26736"/>
                    <a:pt x="23400" y="27467"/>
                    <a:pt x="24712" y="27467"/>
                  </a:cubicBezTo>
                  <a:cubicBezTo>
                    <a:pt x="24834" y="27467"/>
                    <a:pt x="24956" y="27461"/>
                    <a:pt x="25077" y="27448"/>
                  </a:cubicBezTo>
                  <a:cubicBezTo>
                    <a:pt x="26536" y="27296"/>
                    <a:pt x="27813" y="26293"/>
                    <a:pt x="28360" y="24955"/>
                  </a:cubicBezTo>
                  <a:cubicBezTo>
                    <a:pt x="28360" y="24895"/>
                    <a:pt x="28391" y="24864"/>
                    <a:pt x="28482" y="24864"/>
                  </a:cubicBezTo>
                  <a:cubicBezTo>
                    <a:pt x="28512" y="24864"/>
                    <a:pt x="28573" y="24864"/>
                    <a:pt x="28634" y="24895"/>
                  </a:cubicBezTo>
                  <a:cubicBezTo>
                    <a:pt x="30567" y="26608"/>
                    <a:pt x="33166" y="27525"/>
                    <a:pt x="35686" y="27525"/>
                  </a:cubicBezTo>
                  <a:cubicBezTo>
                    <a:pt x="37010" y="27525"/>
                    <a:pt x="38312" y="27272"/>
                    <a:pt x="39485" y="26749"/>
                  </a:cubicBezTo>
                  <a:cubicBezTo>
                    <a:pt x="41035" y="26080"/>
                    <a:pt x="42616" y="24925"/>
                    <a:pt x="43984" y="23952"/>
                  </a:cubicBezTo>
                  <a:lnTo>
                    <a:pt x="44044" y="23861"/>
                  </a:lnTo>
                  <a:cubicBezTo>
                    <a:pt x="45412" y="22919"/>
                    <a:pt x="46658" y="22038"/>
                    <a:pt x="48421" y="21612"/>
                  </a:cubicBezTo>
                  <a:cubicBezTo>
                    <a:pt x="48960" y="21477"/>
                    <a:pt x="49681" y="21343"/>
                    <a:pt x="50450" y="21343"/>
                  </a:cubicBezTo>
                  <a:cubicBezTo>
                    <a:pt x="50722" y="21343"/>
                    <a:pt x="51000" y="21359"/>
                    <a:pt x="51278" y="21399"/>
                  </a:cubicBezTo>
                  <a:cubicBezTo>
                    <a:pt x="50639" y="21186"/>
                    <a:pt x="49976" y="21090"/>
                    <a:pt x="49248" y="21090"/>
                  </a:cubicBezTo>
                  <a:cubicBezTo>
                    <a:pt x="49146" y="21090"/>
                    <a:pt x="49043" y="21092"/>
                    <a:pt x="48938" y="21095"/>
                  </a:cubicBezTo>
                  <a:cubicBezTo>
                    <a:pt x="47297" y="21217"/>
                    <a:pt x="45716" y="21794"/>
                    <a:pt x="44257" y="22402"/>
                  </a:cubicBezTo>
                  <a:lnTo>
                    <a:pt x="43740" y="22615"/>
                  </a:lnTo>
                  <a:cubicBezTo>
                    <a:pt x="42373" y="23193"/>
                    <a:pt x="41005" y="23740"/>
                    <a:pt x="39576" y="24013"/>
                  </a:cubicBezTo>
                  <a:cubicBezTo>
                    <a:pt x="38950" y="24115"/>
                    <a:pt x="38315" y="24179"/>
                    <a:pt x="37681" y="24179"/>
                  </a:cubicBezTo>
                  <a:cubicBezTo>
                    <a:pt x="37175" y="24179"/>
                    <a:pt x="36671" y="24138"/>
                    <a:pt x="36172" y="24044"/>
                  </a:cubicBezTo>
                  <a:cubicBezTo>
                    <a:pt x="33953" y="23709"/>
                    <a:pt x="31856" y="22645"/>
                    <a:pt x="30305" y="21004"/>
                  </a:cubicBezTo>
                  <a:cubicBezTo>
                    <a:pt x="30214" y="20943"/>
                    <a:pt x="30214" y="20882"/>
                    <a:pt x="30245" y="20791"/>
                  </a:cubicBezTo>
                  <a:cubicBezTo>
                    <a:pt x="31005" y="19575"/>
                    <a:pt x="30944" y="17934"/>
                    <a:pt x="30153" y="16809"/>
                  </a:cubicBezTo>
                  <a:cubicBezTo>
                    <a:pt x="29468" y="15819"/>
                    <a:pt x="28294" y="15253"/>
                    <a:pt x="27129" y="15253"/>
                  </a:cubicBezTo>
                  <a:cubicBezTo>
                    <a:pt x="26900" y="15253"/>
                    <a:pt x="26670" y="15275"/>
                    <a:pt x="26445" y="15320"/>
                  </a:cubicBezTo>
                  <a:cubicBezTo>
                    <a:pt x="26415" y="15320"/>
                    <a:pt x="26354" y="15320"/>
                    <a:pt x="26293" y="15290"/>
                  </a:cubicBezTo>
                  <a:cubicBezTo>
                    <a:pt x="26263" y="15229"/>
                    <a:pt x="26232" y="15168"/>
                    <a:pt x="26232" y="15138"/>
                  </a:cubicBezTo>
                  <a:cubicBezTo>
                    <a:pt x="26080" y="12949"/>
                    <a:pt x="24834" y="10822"/>
                    <a:pt x="22889" y="9545"/>
                  </a:cubicBezTo>
                  <a:cubicBezTo>
                    <a:pt x="21536" y="8636"/>
                    <a:pt x="19843" y="8163"/>
                    <a:pt x="18141" y="81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2" name="Google Shape;982;p36"/>
          <p:cNvGrpSpPr/>
          <p:nvPr/>
        </p:nvGrpSpPr>
        <p:grpSpPr>
          <a:xfrm rot="-4789027" flipH="1">
            <a:off x="5174170" y="654392"/>
            <a:ext cx="884580" cy="717259"/>
            <a:chOff x="830900" y="3611450"/>
            <a:chExt cx="663400" cy="662050"/>
          </a:xfrm>
        </p:grpSpPr>
        <p:sp>
          <p:nvSpPr>
            <p:cNvPr id="983" name="Google Shape;983;p36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36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85" name="Google Shape;985;p36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986" name="Google Shape;986;p36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36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36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36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36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36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36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36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36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36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36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36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36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36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36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36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36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36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36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36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36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36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36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36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36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36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36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36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" name="Google Shape;1015;p37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7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7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7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7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7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7"/>
          <p:cNvSpPr txBox="1">
            <a:spLocks noGrp="1"/>
          </p:cNvSpPr>
          <p:nvPr>
            <p:ph type="subTitle" idx="1"/>
          </p:nvPr>
        </p:nvSpPr>
        <p:spPr>
          <a:xfrm>
            <a:off x="5085732" y="3724447"/>
            <a:ext cx="2714400" cy="13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" name="Google Shape;1022;p37"/>
          <p:cNvSpPr txBox="1">
            <a:spLocks noGrp="1"/>
          </p:cNvSpPr>
          <p:nvPr>
            <p:ph type="subTitle" idx="2"/>
          </p:nvPr>
        </p:nvSpPr>
        <p:spPr>
          <a:xfrm>
            <a:off x="2105838" y="3724447"/>
            <a:ext cx="2714400" cy="13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" name="Google Shape;1023;p37"/>
          <p:cNvSpPr txBox="1">
            <a:spLocks noGrp="1"/>
          </p:cNvSpPr>
          <p:nvPr>
            <p:ph type="subTitle" idx="3"/>
          </p:nvPr>
        </p:nvSpPr>
        <p:spPr>
          <a:xfrm>
            <a:off x="2105838" y="3074284"/>
            <a:ext cx="2714400" cy="7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24" name="Google Shape;1024;p37"/>
          <p:cNvSpPr txBox="1">
            <a:spLocks noGrp="1"/>
          </p:cNvSpPr>
          <p:nvPr>
            <p:ph type="subTitle" idx="4"/>
          </p:nvPr>
        </p:nvSpPr>
        <p:spPr>
          <a:xfrm>
            <a:off x="5085735" y="3074284"/>
            <a:ext cx="2714400" cy="7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25" name="Google Shape;1025;p37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grpSp>
        <p:nvGrpSpPr>
          <p:cNvPr id="1026" name="Google Shape;1026;p37"/>
          <p:cNvGrpSpPr/>
          <p:nvPr/>
        </p:nvGrpSpPr>
        <p:grpSpPr>
          <a:xfrm>
            <a:off x="1092731" y="5072034"/>
            <a:ext cx="718683" cy="882733"/>
            <a:chOff x="830900" y="3611450"/>
            <a:chExt cx="663400" cy="662050"/>
          </a:xfrm>
        </p:grpSpPr>
        <p:sp>
          <p:nvSpPr>
            <p:cNvPr id="1027" name="Google Shape;1027;p37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37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29" name="Google Shape;1029;p37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1030" name="Google Shape;1030;p37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" name="Google Shape;1031;p37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" name="Google Shape;1032;p37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" name="Google Shape;1033;p37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7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" name="Google Shape;1035;p37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" name="Google Shape;1036;p37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" name="Google Shape;1037;p37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7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" name="Google Shape;1039;p37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1040;p37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7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1042;p37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1043;p37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7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1045;p37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1046;p37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7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1048;p37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1049;p37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7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1051;p37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1052;p37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1053;p37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1054;p37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37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1056;p37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7" name="Google Shape;1057;p37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8" name="Google Shape;1058;p37"/>
          <p:cNvGrpSpPr/>
          <p:nvPr/>
        </p:nvGrpSpPr>
        <p:grpSpPr>
          <a:xfrm>
            <a:off x="6062442" y="5742800"/>
            <a:ext cx="236275" cy="282933"/>
            <a:chOff x="6576500" y="973175"/>
            <a:chExt cx="218100" cy="212200"/>
          </a:xfrm>
        </p:grpSpPr>
        <p:sp>
          <p:nvSpPr>
            <p:cNvPr id="1059" name="Google Shape;1059;p37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7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7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7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7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7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7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7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37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37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7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37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37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37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37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7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37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37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37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37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37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37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37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37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37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37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37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37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7" name="Google Shape;1087;p37"/>
          <p:cNvGrpSpPr/>
          <p:nvPr/>
        </p:nvGrpSpPr>
        <p:grpSpPr>
          <a:xfrm>
            <a:off x="5198917" y="6104352"/>
            <a:ext cx="342496" cy="412833"/>
            <a:chOff x="1348475" y="834325"/>
            <a:chExt cx="316150" cy="309625"/>
          </a:xfrm>
        </p:grpSpPr>
        <p:sp>
          <p:nvSpPr>
            <p:cNvPr id="1088" name="Google Shape;1088;p37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37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37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37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37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37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37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37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37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37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37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37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37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7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37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37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37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7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37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37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37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37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37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37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37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37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37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37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37"/>
          <p:cNvGrpSpPr/>
          <p:nvPr/>
        </p:nvGrpSpPr>
        <p:grpSpPr>
          <a:xfrm flipH="1">
            <a:off x="2162607" y="5549333"/>
            <a:ext cx="644330" cy="740320"/>
            <a:chOff x="830900" y="3611450"/>
            <a:chExt cx="530425" cy="495175"/>
          </a:xfrm>
        </p:grpSpPr>
        <p:sp>
          <p:nvSpPr>
            <p:cNvPr id="1117" name="Google Shape;1117;p37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37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37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7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37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37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7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7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7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7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7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7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7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7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7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7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7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7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7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7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7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7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7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7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7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7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7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7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5" name="Google Shape;1145;p37"/>
          <p:cNvGrpSpPr/>
          <p:nvPr/>
        </p:nvGrpSpPr>
        <p:grpSpPr>
          <a:xfrm flipH="1">
            <a:off x="4008469" y="5637678"/>
            <a:ext cx="490559" cy="563641"/>
            <a:chOff x="830900" y="3611450"/>
            <a:chExt cx="530425" cy="495175"/>
          </a:xfrm>
        </p:grpSpPr>
        <p:sp>
          <p:nvSpPr>
            <p:cNvPr id="1146" name="Google Shape;1146;p37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7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7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7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7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7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7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7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7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7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7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7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7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7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7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7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7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7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7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7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7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7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7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7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7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7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7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7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" name="Google Shape;1175;p38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38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38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38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38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38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38"/>
          <p:cNvSpPr txBox="1">
            <a:spLocks noGrp="1"/>
          </p:cNvSpPr>
          <p:nvPr>
            <p:ph type="body" idx="1"/>
          </p:nvPr>
        </p:nvSpPr>
        <p:spPr>
          <a:xfrm>
            <a:off x="780000" y="1417800"/>
            <a:ext cx="541125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○"/>
              <a:defRPr/>
            </a:lvl2pPr>
            <a:lvl3pPr marL="1371600" lvl="2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■"/>
              <a:defRPr/>
            </a:lvl3pPr>
            <a:lvl4pPr marL="1828800" lvl="3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●"/>
              <a:defRPr/>
            </a:lvl4pPr>
            <a:lvl5pPr marL="2286000" lvl="4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5pPr>
            <a:lvl6pPr marL="2743200" lvl="5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6pPr>
            <a:lvl7pPr marL="3200400" lvl="6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●"/>
              <a:defRPr/>
            </a:lvl7pPr>
            <a:lvl8pPr marL="3657600" lvl="7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8pPr>
            <a:lvl9pPr marL="4114800" lvl="8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182" name="Google Shape;1182;p38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183" name="Google Shape;1183;p38"/>
          <p:cNvSpPr txBox="1">
            <a:spLocks noGrp="1"/>
          </p:cNvSpPr>
          <p:nvPr>
            <p:ph type="body" idx="2"/>
          </p:nvPr>
        </p:nvSpPr>
        <p:spPr>
          <a:xfrm>
            <a:off x="6303240" y="1975600"/>
            <a:ext cx="2877225" cy="39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○"/>
              <a:defRPr/>
            </a:lvl2pPr>
            <a:lvl3pPr marL="1371600" lvl="2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■"/>
              <a:defRPr/>
            </a:lvl3pPr>
            <a:lvl4pPr marL="1828800" lvl="3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●"/>
              <a:defRPr/>
            </a:lvl4pPr>
            <a:lvl5pPr marL="2286000" lvl="4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5pPr>
            <a:lvl6pPr marL="2743200" lvl="5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6pPr>
            <a:lvl7pPr marL="3200400" lvl="6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●"/>
              <a:defRPr/>
            </a:lvl7pPr>
            <a:lvl8pPr marL="3657600" lvl="7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8pPr>
            <a:lvl9pPr marL="4114800" lvl="8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39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" name="Google Shape;1186;p39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" name="Google Shape;1187;p39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" name="Google Shape;1188;p39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" name="Google Shape;1189;p39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" name="Google Shape;1190;p39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" name="Google Shape;1191;p39"/>
          <p:cNvSpPr txBox="1">
            <a:spLocks noGrp="1"/>
          </p:cNvSpPr>
          <p:nvPr>
            <p:ph type="subTitle" idx="1"/>
          </p:nvPr>
        </p:nvSpPr>
        <p:spPr>
          <a:xfrm>
            <a:off x="1015760" y="3726800"/>
            <a:ext cx="2356575" cy="9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2" name="Google Shape;1192;p39"/>
          <p:cNvSpPr txBox="1">
            <a:spLocks noGrp="1"/>
          </p:cNvSpPr>
          <p:nvPr>
            <p:ph type="subTitle" idx="2"/>
          </p:nvPr>
        </p:nvSpPr>
        <p:spPr>
          <a:xfrm>
            <a:off x="3774709" y="3726800"/>
            <a:ext cx="2356575" cy="9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3" name="Google Shape;1193;p39"/>
          <p:cNvSpPr txBox="1">
            <a:spLocks noGrp="1"/>
          </p:cNvSpPr>
          <p:nvPr>
            <p:ph type="subTitle" idx="3"/>
          </p:nvPr>
        </p:nvSpPr>
        <p:spPr>
          <a:xfrm>
            <a:off x="6533665" y="3726800"/>
            <a:ext cx="2356575" cy="9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4" name="Google Shape;1194;p39"/>
          <p:cNvSpPr txBox="1">
            <a:spLocks noGrp="1"/>
          </p:cNvSpPr>
          <p:nvPr>
            <p:ph type="subTitle" idx="4"/>
          </p:nvPr>
        </p:nvSpPr>
        <p:spPr>
          <a:xfrm>
            <a:off x="1015760" y="3130051"/>
            <a:ext cx="2356575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95" name="Google Shape;1195;p39"/>
          <p:cNvSpPr txBox="1">
            <a:spLocks noGrp="1"/>
          </p:cNvSpPr>
          <p:nvPr>
            <p:ph type="subTitle" idx="5"/>
          </p:nvPr>
        </p:nvSpPr>
        <p:spPr>
          <a:xfrm>
            <a:off x="3774713" y="3130051"/>
            <a:ext cx="2356575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96" name="Google Shape;1196;p39"/>
          <p:cNvSpPr txBox="1">
            <a:spLocks noGrp="1"/>
          </p:cNvSpPr>
          <p:nvPr>
            <p:ph type="subTitle" idx="6"/>
          </p:nvPr>
        </p:nvSpPr>
        <p:spPr>
          <a:xfrm>
            <a:off x="6533665" y="3130051"/>
            <a:ext cx="2356575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97" name="Google Shape;1197;p39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grpSp>
        <p:nvGrpSpPr>
          <p:cNvPr id="1198" name="Google Shape;1198;p39"/>
          <p:cNvGrpSpPr/>
          <p:nvPr/>
        </p:nvGrpSpPr>
        <p:grpSpPr>
          <a:xfrm flipH="1">
            <a:off x="8570034" y="1256134"/>
            <a:ext cx="718683" cy="882733"/>
            <a:chOff x="830900" y="3611450"/>
            <a:chExt cx="663400" cy="662050"/>
          </a:xfrm>
        </p:grpSpPr>
        <p:sp>
          <p:nvSpPr>
            <p:cNvPr id="1199" name="Google Shape;1199;p39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9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01" name="Google Shape;1201;p39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1202" name="Google Shape;1202;p39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39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39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39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39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" name="Google Shape;1207;p39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39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39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39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39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39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" name="Google Shape;1213;p39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39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39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39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39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39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39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39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39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39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9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9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9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9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9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9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9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30" name="Google Shape;1230;p39"/>
          <p:cNvGrpSpPr/>
          <p:nvPr/>
        </p:nvGrpSpPr>
        <p:grpSpPr>
          <a:xfrm flipH="1">
            <a:off x="3063694" y="5925800"/>
            <a:ext cx="236275" cy="282933"/>
            <a:chOff x="6576500" y="973175"/>
            <a:chExt cx="218100" cy="212200"/>
          </a:xfrm>
        </p:grpSpPr>
        <p:sp>
          <p:nvSpPr>
            <p:cNvPr id="1231" name="Google Shape;1231;p39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9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9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9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9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9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9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9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9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9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9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9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9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9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9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9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9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9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9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9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39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39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39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39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39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39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39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39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9" name="Google Shape;1259;p39"/>
          <p:cNvGrpSpPr/>
          <p:nvPr/>
        </p:nvGrpSpPr>
        <p:grpSpPr>
          <a:xfrm flipH="1">
            <a:off x="1939654" y="5376885"/>
            <a:ext cx="342496" cy="412833"/>
            <a:chOff x="1348475" y="834325"/>
            <a:chExt cx="316150" cy="309625"/>
          </a:xfrm>
        </p:grpSpPr>
        <p:sp>
          <p:nvSpPr>
            <p:cNvPr id="1260" name="Google Shape;1260;p39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39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39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39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39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39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39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39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39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39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39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39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39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39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39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39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39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9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9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9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9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9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9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9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9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9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9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9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8" name="Google Shape;1288;p39"/>
          <p:cNvGrpSpPr/>
          <p:nvPr/>
        </p:nvGrpSpPr>
        <p:grpSpPr>
          <a:xfrm>
            <a:off x="6313560" y="5785445"/>
            <a:ext cx="490559" cy="563641"/>
            <a:chOff x="830900" y="3611450"/>
            <a:chExt cx="530425" cy="495175"/>
          </a:xfrm>
        </p:grpSpPr>
        <p:sp>
          <p:nvSpPr>
            <p:cNvPr id="1289" name="Google Shape;1289;p39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9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9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9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9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9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9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9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9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9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9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9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9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9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9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9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9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9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9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9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9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9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9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9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9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9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9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9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標題及內容" type="obj">
  <p:cSld name="OBJEC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14"/>
          <p:cNvSpPr txBox="1"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14"/>
          <p:cNvSpPr txBox="1"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" name="Google Shape;30;p14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14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14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" name="Google Shape;1318;p40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40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40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40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40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40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40"/>
          <p:cNvSpPr txBox="1">
            <a:spLocks noGrp="1"/>
          </p:cNvSpPr>
          <p:nvPr>
            <p:ph type="subTitle" idx="1"/>
          </p:nvPr>
        </p:nvSpPr>
        <p:spPr>
          <a:xfrm>
            <a:off x="2078808" y="2967567"/>
            <a:ext cx="2496325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5" name="Google Shape;1325;p40"/>
          <p:cNvSpPr txBox="1">
            <a:spLocks noGrp="1"/>
          </p:cNvSpPr>
          <p:nvPr>
            <p:ph type="subTitle" idx="2"/>
          </p:nvPr>
        </p:nvSpPr>
        <p:spPr>
          <a:xfrm>
            <a:off x="5330896" y="2967567"/>
            <a:ext cx="2496325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" name="Google Shape;1326;p40"/>
          <p:cNvSpPr txBox="1">
            <a:spLocks noGrp="1"/>
          </p:cNvSpPr>
          <p:nvPr>
            <p:ph type="subTitle" idx="3"/>
          </p:nvPr>
        </p:nvSpPr>
        <p:spPr>
          <a:xfrm>
            <a:off x="2078877" y="5325000"/>
            <a:ext cx="2496325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7" name="Google Shape;1327;p40"/>
          <p:cNvSpPr txBox="1">
            <a:spLocks noGrp="1"/>
          </p:cNvSpPr>
          <p:nvPr>
            <p:ph type="subTitle" idx="4"/>
          </p:nvPr>
        </p:nvSpPr>
        <p:spPr>
          <a:xfrm>
            <a:off x="5330869" y="5325000"/>
            <a:ext cx="2496325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8" name="Google Shape;1328;p40"/>
          <p:cNvSpPr txBox="1">
            <a:spLocks noGrp="1"/>
          </p:cNvSpPr>
          <p:nvPr>
            <p:ph type="subTitle" idx="5"/>
          </p:nvPr>
        </p:nvSpPr>
        <p:spPr>
          <a:xfrm>
            <a:off x="2078808" y="26119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9" name="Google Shape;1329;p40"/>
          <p:cNvSpPr txBox="1">
            <a:spLocks noGrp="1"/>
          </p:cNvSpPr>
          <p:nvPr>
            <p:ph type="subTitle" idx="6"/>
          </p:nvPr>
        </p:nvSpPr>
        <p:spPr>
          <a:xfrm>
            <a:off x="2078795" y="49728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30" name="Google Shape;1330;p40"/>
          <p:cNvSpPr txBox="1">
            <a:spLocks noGrp="1"/>
          </p:cNvSpPr>
          <p:nvPr>
            <p:ph type="subTitle" idx="7"/>
          </p:nvPr>
        </p:nvSpPr>
        <p:spPr>
          <a:xfrm>
            <a:off x="5330869" y="26119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31" name="Google Shape;1331;p40"/>
          <p:cNvSpPr txBox="1">
            <a:spLocks noGrp="1"/>
          </p:cNvSpPr>
          <p:nvPr>
            <p:ph type="subTitle" idx="8"/>
          </p:nvPr>
        </p:nvSpPr>
        <p:spPr>
          <a:xfrm>
            <a:off x="5330855" y="49728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32" name="Google Shape;1332;p40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Google Shape;1334;p41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41"/>
          <p:cNvSpPr txBox="1">
            <a:spLocks noGrp="1"/>
          </p:cNvSpPr>
          <p:nvPr>
            <p:ph type="subTitle" idx="1"/>
          </p:nvPr>
        </p:nvSpPr>
        <p:spPr>
          <a:xfrm>
            <a:off x="1029172" y="2963259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6" name="Google Shape;1336;p41"/>
          <p:cNvSpPr txBox="1">
            <a:spLocks noGrp="1"/>
          </p:cNvSpPr>
          <p:nvPr>
            <p:ph type="subTitle" idx="2"/>
          </p:nvPr>
        </p:nvSpPr>
        <p:spPr>
          <a:xfrm>
            <a:off x="3704838" y="2963259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41"/>
          <p:cNvSpPr txBox="1">
            <a:spLocks noGrp="1"/>
          </p:cNvSpPr>
          <p:nvPr>
            <p:ph type="subTitle" idx="3"/>
          </p:nvPr>
        </p:nvSpPr>
        <p:spPr>
          <a:xfrm>
            <a:off x="1029172" y="5316767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41"/>
          <p:cNvSpPr txBox="1">
            <a:spLocks noGrp="1"/>
          </p:cNvSpPr>
          <p:nvPr>
            <p:ph type="subTitle" idx="4"/>
          </p:nvPr>
        </p:nvSpPr>
        <p:spPr>
          <a:xfrm>
            <a:off x="3704838" y="5316767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" name="Google Shape;1339;p41"/>
          <p:cNvSpPr txBox="1">
            <a:spLocks noGrp="1"/>
          </p:cNvSpPr>
          <p:nvPr>
            <p:ph type="subTitle" idx="5"/>
          </p:nvPr>
        </p:nvSpPr>
        <p:spPr>
          <a:xfrm>
            <a:off x="6380503" y="2963259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0" name="Google Shape;1340;p41"/>
          <p:cNvSpPr txBox="1">
            <a:spLocks noGrp="1"/>
          </p:cNvSpPr>
          <p:nvPr>
            <p:ph type="subTitle" idx="6"/>
          </p:nvPr>
        </p:nvSpPr>
        <p:spPr>
          <a:xfrm>
            <a:off x="6380503" y="5316767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1" name="Google Shape;1341;p41"/>
          <p:cNvSpPr txBox="1">
            <a:spLocks noGrp="1"/>
          </p:cNvSpPr>
          <p:nvPr>
            <p:ph type="subTitle" idx="7"/>
          </p:nvPr>
        </p:nvSpPr>
        <p:spPr>
          <a:xfrm>
            <a:off x="1029145" y="2611951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2" name="Google Shape;1342;p41"/>
          <p:cNvSpPr txBox="1">
            <a:spLocks noGrp="1"/>
          </p:cNvSpPr>
          <p:nvPr>
            <p:ph type="subTitle" idx="8"/>
          </p:nvPr>
        </p:nvSpPr>
        <p:spPr>
          <a:xfrm>
            <a:off x="3704810" y="2611951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3" name="Google Shape;1343;p41"/>
          <p:cNvSpPr txBox="1">
            <a:spLocks noGrp="1"/>
          </p:cNvSpPr>
          <p:nvPr>
            <p:ph type="subTitle" idx="9"/>
          </p:nvPr>
        </p:nvSpPr>
        <p:spPr>
          <a:xfrm>
            <a:off x="6380476" y="2611951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4" name="Google Shape;1344;p41"/>
          <p:cNvSpPr txBox="1">
            <a:spLocks noGrp="1"/>
          </p:cNvSpPr>
          <p:nvPr>
            <p:ph type="subTitle" idx="13"/>
          </p:nvPr>
        </p:nvSpPr>
        <p:spPr>
          <a:xfrm>
            <a:off x="1029172" y="49728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5" name="Google Shape;1345;p41"/>
          <p:cNvSpPr txBox="1">
            <a:spLocks noGrp="1"/>
          </p:cNvSpPr>
          <p:nvPr>
            <p:ph type="subTitle" idx="14"/>
          </p:nvPr>
        </p:nvSpPr>
        <p:spPr>
          <a:xfrm>
            <a:off x="3704838" y="49728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6" name="Google Shape;1346;p41"/>
          <p:cNvSpPr txBox="1">
            <a:spLocks noGrp="1"/>
          </p:cNvSpPr>
          <p:nvPr>
            <p:ph type="subTitle" idx="15"/>
          </p:nvPr>
        </p:nvSpPr>
        <p:spPr>
          <a:xfrm>
            <a:off x="6380503" y="49728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7" name="Google Shape;1347;p41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348" name="Google Shape;1348;p41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9" name="Google Shape;1349;p41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0" name="Google Shape;1350;p41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1" name="Google Shape;1351;p41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2" name="Google Shape;1352;p41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3" name="Google Shape;1353;p41"/>
          <p:cNvGrpSpPr/>
          <p:nvPr/>
        </p:nvGrpSpPr>
        <p:grpSpPr>
          <a:xfrm>
            <a:off x="621081" y="1190967"/>
            <a:ext cx="644330" cy="740320"/>
            <a:chOff x="830900" y="3611450"/>
            <a:chExt cx="530425" cy="495175"/>
          </a:xfrm>
        </p:grpSpPr>
        <p:sp>
          <p:nvSpPr>
            <p:cNvPr id="1354" name="Google Shape;1354;p41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41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41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41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41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41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41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41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41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41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41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41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1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1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1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1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1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1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1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41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41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41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41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41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1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1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1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1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" name="Google Shape;1383;p42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42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42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42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42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42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42"/>
          <p:cNvSpPr txBox="1">
            <a:spLocks noGrp="1"/>
          </p:cNvSpPr>
          <p:nvPr>
            <p:ph type="title"/>
          </p:nvPr>
        </p:nvSpPr>
        <p:spPr>
          <a:xfrm>
            <a:off x="4729921" y="893633"/>
            <a:ext cx="4177225" cy="10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875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0" name="Google Shape;1390;p42"/>
          <p:cNvSpPr txBox="1">
            <a:spLocks noGrp="1"/>
          </p:cNvSpPr>
          <p:nvPr>
            <p:ph type="subTitle" idx="1"/>
          </p:nvPr>
        </p:nvSpPr>
        <p:spPr>
          <a:xfrm>
            <a:off x="4729921" y="1731239"/>
            <a:ext cx="4177225" cy="79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842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391" name="Google Shape;1391;p42"/>
          <p:cNvSpPr txBox="1">
            <a:spLocks noGrp="1"/>
          </p:cNvSpPr>
          <p:nvPr>
            <p:ph type="title" idx="2"/>
          </p:nvPr>
        </p:nvSpPr>
        <p:spPr>
          <a:xfrm>
            <a:off x="4729921" y="2627687"/>
            <a:ext cx="4177225" cy="10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875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2" name="Google Shape;1392;p42"/>
          <p:cNvSpPr txBox="1">
            <a:spLocks noGrp="1"/>
          </p:cNvSpPr>
          <p:nvPr>
            <p:ph type="subTitle" idx="3"/>
          </p:nvPr>
        </p:nvSpPr>
        <p:spPr>
          <a:xfrm>
            <a:off x="4729921" y="3457736"/>
            <a:ext cx="4177225" cy="79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842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393" name="Google Shape;1393;p42"/>
          <p:cNvSpPr txBox="1">
            <a:spLocks noGrp="1"/>
          </p:cNvSpPr>
          <p:nvPr>
            <p:ph type="title" idx="4"/>
          </p:nvPr>
        </p:nvSpPr>
        <p:spPr>
          <a:xfrm>
            <a:off x="4729921" y="4354195"/>
            <a:ext cx="4177225" cy="10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875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4" name="Google Shape;1394;p42"/>
          <p:cNvSpPr txBox="1">
            <a:spLocks noGrp="1"/>
          </p:cNvSpPr>
          <p:nvPr>
            <p:ph type="subTitle" idx="5"/>
          </p:nvPr>
        </p:nvSpPr>
        <p:spPr>
          <a:xfrm>
            <a:off x="4729921" y="5195567"/>
            <a:ext cx="4177225" cy="79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842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1395" name="Google Shape;1395;p42"/>
          <p:cNvGrpSpPr/>
          <p:nvPr/>
        </p:nvGrpSpPr>
        <p:grpSpPr>
          <a:xfrm flipH="1">
            <a:off x="3459393" y="5820183"/>
            <a:ext cx="399711" cy="459259"/>
            <a:chOff x="830900" y="3611450"/>
            <a:chExt cx="530425" cy="495175"/>
          </a:xfrm>
        </p:grpSpPr>
        <p:sp>
          <p:nvSpPr>
            <p:cNvPr id="1396" name="Google Shape;1396;p42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2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2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2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2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2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2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2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2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2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2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2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2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2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2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2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2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2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2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2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2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2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2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2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2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2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2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2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5" name="Google Shape;1425;p43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6" name="Google Shape;1426;p43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7" name="Google Shape;1427;p43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8" name="Google Shape;1428;p43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9" name="Google Shape;1429;p43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0" name="Google Shape;1430;p43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1" name="Google Shape;1431;p43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432" name="Google Shape;1432;p43"/>
          <p:cNvSpPr txBox="1">
            <a:spLocks noGrp="1"/>
          </p:cNvSpPr>
          <p:nvPr>
            <p:ph type="subTitle" idx="1"/>
          </p:nvPr>
        </p:nvSpPr>
        <p:spPr>
          <a:xfrm>
            <a:off x="5473207" y="3464400"/>
            <a:ext cx="2598050" cy="5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2pPr>
            <a:lvl3pPr lvl="2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3pPr>
            <a:lvl4pPr lvl="3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4pPr>
            <a:lvl5pPr lvl="4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5pPr>
            <a:lvl6pPr lvl="5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6pPr>
            <a:lvl7pPr lvl="6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7pPr>
            <a:lvl8pPr lvl="7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8pPr>
            <a:lvl9pPr lvl="8" algn="l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9pPr>
          </a:lstStyle>
          <a:p>
            <a:endParaRPr/>
          </a:p>
        </p:txBody>
      </p:sp>
      <p:sp>
        <p:nvSpPr>
          <p:cNvPr id="1433" name="Google Shape;1433;p43"/>
          <p:cNvSpPr txBox="1">
            <a:spLocks noGrp="1"/>
          </p:cNvSpPr>
          <p:nvPr>
            <p:ph type="subTitle" idx="2"/>
          </p:nvPr>
        </p:nvSpPr>
        <p:spPr>
          <a:xfrm>
            <a:off x="1834738" y="3464400"/>
            <a:ext cx="2598050" cy="5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2pPr>
            <a:lvl3pPr lvl="2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3pPr>
            <a:lvl4pPr lvl="3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4pPr>
            <a:lvl5pPr lvl="4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5pPr>
            <a:lvl6pPr lvl="5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6pPr>
            <a:lvl7pPr lvl="6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7pPr>
            <a:lvl8pPr lvl="7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8pPr>
            <a:lvl9pPr lvl="8" algn="l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9pPr>
          </a:lstStyle>
          <a:p>
            <a:endParaRPr/>
          </a:p>
        </p:txBody>
      </p:sp>
      <p:sp>
        <p:nvSpPr>
          <p:cNvPr id="1434" name="Google Shape;1434;p43"/>
          <p:cNvSpPr txBox="1">
            <a:spLocks noGrp="1"/>
          </p:cNvSpPr>
          <p:nvPr>
            <p:ph type="subTitle" idx="3"/>
          </p:nvPr>
        </p:nvSpPr>
        <p:spPr>
          <a:xfrm>
            <a:off x="1834738" y="4111567"/>
            <a:ext cx="259805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5" name="Google Shape;1435;p43"/>
          <p:cNvSpPr txBox="1">
            <a:spLocks noGrp="1"/>
          </p:cNvSpPr>
          <p:nvPr>
            <p:ph type="subTitle" idx="4"/>
          </p:nvPr>
        </p:nvSpPr>
        <p:spPr>
          <a:xfrm>
            <a:off x="5473207" y="4111567"/>
            <a:ext cx="259805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6" name="Google Shape;1436;p43"/>
          <p:cNvSpPr txBox="1">
            <a:spLocks noGrp="1"/>
          </p:cNvSpPr>
          <p:nvPr>
            <p:ph type="title" idx="5"/>
          </p:nvPr>
        </p:nvSpPr>
        <p:spPr>
          <a:xfrm>
            <a:off x="2472221" y="2843667"/>
            <a:ext cx="1323075" cy="5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358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9pPr>
          </a:lstStyle>
          <a:p>
            <a:endParaRPr/>
          </a:p>
        </p:txBody>
      </p:sp>
      <p:sp>
        <p:nvSpPr>
          <p:cNvPr id="1437" name="Google Shape;1437;p43"/>
          <p:cNvSpPr txBox="1">
            <a:spLocks noGrp="1"/>
          </p:cNvSpPr>
          <p:nvPr>
            <p:ph type="title" idx="6"/>
          </p:nvPr>
        </p:nvSpPr>
        <p:spPr>
          <a:xfrm>
            <a:off x="6110701" y="2843667"/>
            <a:ext cx="1323075" cy="5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358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9pPr>
          </a:lstStyle>
          <a:p>
            <a:endParaRPr/>
          </a:p>
        </p:txBody>
      </p:sp>
      <p:grpSp>
        <p:nvGrpSpPr>
          <p:cNvPr id="1438" name="Google Shape;1438;p43"/>
          <p:cNvGrpSpPr/>
          <p:nvPr/>
        </p:nvGrpSpPr>
        <p:grpSpPr>
          <a:xfrm flipH="1">
            <a:off x="8812185" y="1256134"/>
            <a:ext cx="236275" cy="282933"/>
            <a:chOff x="6576500" y="973175"/>
            <a:chExt cx="218100" cy="212200"/>
          </a:xfrm>
        </p:grpSpPr>
        <p:sp>
          <p:nvSpPr>
            <p:cNvPr id="1439" name="Google Shape;1439;p43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3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3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3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3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43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43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3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3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3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3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3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3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3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3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3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3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3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3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3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3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3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3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3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3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3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3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3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67" name="Google Shape;1467;p43"/>
          <p:cNvGrpSpPr/>
          <p:nvPr/>
        </p:nvGrpSpPr>
        <p:grpSpPr>
          <a:xfrm>
            <a:off x="621081" y="1190967"/>
            <a:ext cx="644330" cy="740320"/>
            <a:chOff x="830900" y="3611450"/>
            <a:chExt cx="530425" cy="495175"/>
          </a:xfrm>
        </p:grpSpPr>
        <p:sp>
          <p:nvSpPr>
            <p:cNvPr id="1468" name="Google Shape;1468;p43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3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3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3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3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3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3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3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3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3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3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3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3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3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3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3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3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3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3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3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43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43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3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3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3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3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3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3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96" name="Google Shape;1496;p43"/>
          <p:cNvGrpSpPr/>
          <p:nvPr/>
        </p:nvGrpSpPr>
        <p:grpSpPr>
          <a:xfrm>
            <a:off x="8469258" y="1716796"/>
            <a:ext cx="490559" cy="563641"/>
            <a:chOff x="830900" y="3611450"/>
            <a:chExt cx="530425" cy="495175"/>
          </a:xfrm>
        </p:grpSpPr>
        <p:sp>
          <p:nvSpPr>
            <p:cNvPr id="1497" name="Google Shape;1497;p43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3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3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3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3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3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3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3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3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3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3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3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3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3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3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3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3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3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3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3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3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3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3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3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3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3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3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3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5" name="Google Shape;1525;p43"/>
          <p:cNvGrpSpPr/>
          <p:nvPr/>
        </p:nvGrpSpPr>
        <p:grpSpPr>
          <a:xfrm flipH="1">
            <a:off x="8676850" y="5318652"/>
            <a:ext cx="342496" cy="412833"/>
            <a:chOff x="1348475" y="834325"/>
            <a:chExt cx="316150" cy="309625"/>
          </a:xfrm>
        </p:grpSpPr>
        <p:sp>
          <p:nvSpPr>
            <p:cNvPr id="1526" name="Google Shape;1526;p43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3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3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3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3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3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3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43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43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43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43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43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43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43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43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43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3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3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3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3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3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43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43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3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3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3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3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3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5" name="Google Shape;1555;p44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6" name="Google Shape;1556;p44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7" name="Google Shape;1557;p44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8" name="Google Shape;1558;p44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9" name="Google Shape;1559;p44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0" name="Google Shape;1560;p44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1" name="Google Shape;1561;p44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grpSp>
        <p:nvGrpSpPr>
          <p:cNvPr id="1562" name="Google Shape;1562;p44"/>
          <p:cNvGrpSpPr/>
          <p:nvPr/>
        </p:nvGrpSpPr>
        <p:grpSpPr>
          <a:xfrm flipH="1">
            <a:off x="8975498" y="1761967"/>
            <a:ext cx="236275" cy="282933"/>
            <a:chOff x="6576500" y="973175"/>
            <a:chExt cx="218100" cy="212200"/>
          </a:xfrm>
        </p:grpSpPr>
        <p:sp>
          <p:nvSpPr>
            <p:cNvPr id="1563" name="Google Shape;1563;p44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44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44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44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44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44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44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44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44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44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44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44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44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44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44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44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44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44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44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44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44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44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44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44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44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44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44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44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2" name="Google Shape;1592;p45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3" name="Google Shape;1593;p45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45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45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45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45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45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0" name="Google Shape;1600;p46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46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46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46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46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46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46"/>
          <p:cNvSpPr txBox="1">
            <a:spLocks noGrp="1"/>
          </p:cNvSpPr>
          <p:nvPr>
            <p:ph type="title"/>
          </p:nvPr>
        </p:nvSpPr>
        <p:spPr>
          <a:xfrm>
            <a:off x="4652510" y="3142233"/>
            <a:ext cx="4341350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41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9pPr>
          </a:lstStyle>
          <a:p>
            <a:endParaRPr/>
          </a:p>
        </p:txBody>
      </p:sp>
      <p:sp>
        <p:nvSpPr>
          <p:cNvPr id="1607" name="Google Shape;1607;p46"/>
          <p:cNvSpPr txBox="1">
            <a:spLocks noGrp="1"/>
          </p:cNvSpPr>
          <p:nvPr>
            <p:ph type="title" idx="2"/>
          </p:nvPr>
        </p:nvSpPr>
        <p:spPr>
          <a:xfrm>
            <a:off x="7625448" y="1655167"/>
            <a:ext cx="1256450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08" name="Google Shape;1608;p46"/>
          <p:cNvSpPr txBox="1">
            <a:spLocks noGrp="1"/>
          </p:cNvSpPr>
          <p:nvPr>
            <p:ph type="subTitle" idx="1"/>
          </p:nvPr>
        </p:nvSpPr>
        <p:spPr>
          <a:xfrm>
            <a:off x="4652510" y="4338167"/>
            <a:ext cx="4341350" cy="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33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9" name="Google Shape;1609;p46"/>
          <p:cNvGrpSpPr/>
          <p:nvPr/>
        </p:nvGrpSpPr>
        <p:grpSpPr>
          <a:xfrm rot="-4789027" flipH="1">
            <a:off x="3099001" y="642341"/>
            <a:ext cx="884580" cy="717259"/>
            <a:chOff x="830900" y="3611450"/>
            <a:chExt cx="663400" cy="662050"/>
          </a:xfrm>
        </p:grpSpPr>
        <p:sp>
          <p:nvSpPr>
            <p:cNvPr id="1610" name="Google Shape;1610;p46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46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2" name="Google Shape;1612;p46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1613" name="Google Shape;1613;p46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46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46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46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7" name="Google Shape;1617;p46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46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46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46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46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2" name="Google Shape;1622;p46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46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46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46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46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46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8" name="Google Shape;1628;p46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46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46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46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46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46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4" name="Google Shape;1634;p46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5" name="Google Shape;1635;p46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46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46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46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46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0" name="Google Shape;1640;p46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41" name="Google Shape;1641;p46"/>
          <p:cNvSpPr/>
          <p:nvPr/>
        </p:nvSpPr>
        <p:spPr>
          <a:xfrm flipH="1">
            <a:off x="944453" y="858734"/>
            <a:ext cx="1159668" cy="1265369"/>
          </a:xfrm>
          <a:custGeom>
            <a:avLst/>
            <a:gdLst/>
            <a:ahLst/>
            <a:cxnLst/>
            <a:rect l="l" t="t" r="r" b="b"/>
            <a:pathLst>
              <a:path w="32069" h="28431" extrusionOk="0">
                <a:moveTo>
                  <a:pt x="16029" y="1"/>
                </a:moveTo>
                <a:cubicBezTo>
                  <a:pt x="10217" y="1"/>
                  <a:pt x="4770" y="3585"/>
                  <a:pt x="2675" y="9368"/>
                </a:cubicBezTo>
                <a:cubicBezTo>
                  <a:pt x="1" y="16754"/>
                  <a:pt x="3800" y="24900"/>
                  <a:pt x="11186" y="27575"/>
                </a:cubicBezTo>
                <a:cubicBezTo>
                  <a:pt x="12790" y="28155"/>
                  <a:pt x="14429" y="28431"/>
                  <a:pt x="16040" y="28431"/>
                </a:cubicBezTo>
                <a:cubicBezTo>
                  <a:pt x="21851" y="28431"/>
                  <a:pt x="27299" y="24847"/>
                  <a:pt x="29393" y="19064"/>
                </a:cubicBezTo>
                <a:cubicBezTo>
                  <a:pt x="32068" y="11678"/>
                  <a:pt x="28238" y="3532"/>
                  <a:pt x="20882" y="857"/>
                </a:cubicBezTo>
                <a:cubicBezTo>
                  <a:pt x="19279" y="276"/>
                  <a:pt x="17640" y="1"/>
                  <a:pt x="1602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p47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47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47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47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47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47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47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650" name="Google Shape;1650;p47"/>
          <p:cNvSpPr txBox="1">
            <a:spLocks noGrp="1"/>
          </p:cNvSpPr>
          <p:nvPr>
            <p:ph type="subTitle" idx="1"/>
          </p:nvPr>
        </p:nvSpPr>
        <p:spPr>
          <a:xfrm>
            <a:off x="2409388" y="1916400"/>
            <a:ext cx="5087225" cy="35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1pPr>
            <a:lvl2pPr lvl="1" algn="l">
              <a:lnSpc>
                <a:spcPct val="100000"/>
              </a:lnSpc>
              <a:spcBef>
                <a:spcPts val="108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2pPr>
            <a:lvl3pPr lvl="2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3pPr>
            <a:lvl4pPr lvl="3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4pPr>
            <a:lvl5pPr lvl="4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5pPr>
            <a:lvl6pPr lvl="5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6pPr>
            <a:lvl7pPr lvl="6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7pPr>
            <a:lvl8pPr lvl="7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8pPr>
            <a:lvl9pPr lvl="8" algn="l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Clr>
                <a:srgbClr val="000000"/>
              </a:buClr>
              <a:buSzPts val="1600"/>
              <a:buFont typeface="Krub Medium"/>
              <a:buNone/>
              <a:defRPr/>
            </a:lvl9pPr>
          </a:lstStyle>
          <a:p>
            <a:endParaRPr/>
          </a:p>
        </p:txBody>
      </p:sp>
      <p:grpSp>
        <p:nvGrpSpPr>
          <p:cNvPr id="1651" name="Google Shape;1651;p47"/>
          <p:cNvGrpSpPr/>
          <p:nvPr/>
        </p:nvGrpSpPr>
        <p:grpSpPr>
          <a:xfrm flipH="1">
            <a:off x="8767141" y="3622560"/>
            <a:ext cx="303806" cy="349065"/>
            <a:chOff x="830900" y="3611450"/>
            <a:chExt cx="530425" cy="495175"/>
          </a:xfrm>
        </p:grpSpPr>
        <p:sp>
          <p:nvSpPr>
            <p:cNvPr id="1652" name="Google Shape;1652;p47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47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47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47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47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47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47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47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47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47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47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47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47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47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47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47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47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47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47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47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47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47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47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47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47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47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47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47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" name="Google Shape;1681;p48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48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3" name="Google Shape;1683;p48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4" name="Google Shape;1684;p48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5" name="Google Shape;1685;p48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6" name="Google Shape;1686;p48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7" name="Google Shape;1687;p48"/>
          <p:cNvSpPr txBox="1">
            <a:spLocks noGrp="1"/>
          </p:cNvSpPr>
          <p:nvPr>
            <p:ph type="title"/>
          </p:nvPr>
        </p:nvSpPr>
        <p:spPr>
          <a:xfrm>
            <a:off x="2543613" y="720000"/>
            <a:ext cx="4818775" cy="1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5958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88" name="Google Shape;1688;p48"/>
          <p:cNvSpPr txBox="1">
            <a:spLocks noGrp="1"/>
          </p:cNvSpPr>
          <p:nvPr>
            <p:ph type="subTitle" idx="1"/>
          </p:nvPr>
        </p:nvSpPr>
        <p:spPr>
          <a:xfrm>
            <a:off x="3085713" y="2131600"/>
            <a:ext cx="3734575" cy="11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9" name="Google Shape;1689;p48"/>
          <p:cNvSpPr txBox="1"/>
          <p:nvPr/>
        </p:nvSpPr>
        <p:spPr>
          <a:xfrm>
            <a:off x="2274025" y="4532467"/>
            <a:ext cx="5357950" cy="7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9025" tIns="99025" rIns="99025" bIns="99025" anchor="t" anchorCtr="0">
            <a:noAutofit/>
          </a:bodyPr>
          <a:lstStyle/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Clr>
                <a:schemeClr val="dk1"/>
              </a:buClr>
              <a:buSzPts val="1300"/>
              <a:buFont typeface="Asap"/>
              <a:buNone/>
            </a:pPr>
            <a:r>
              <a:rPr lang="zh-TW" sz="13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CREDITS:</a:t>
            </a:r>
            <a:r>
              <a:rPr lang="zh-TW" sz="13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 This presentation template was created by </a:t>
            </a:r>
            <a:r>
              <a:rPr lang="zh-TW" sz="1300" b="1" u="sng">
                <a:solidFill>
                  <a:schemeClr val="hlink"/>
                </a:solidFill>
                <a:latin typeface="Asap"/>
                <a:ea typeface="Asap"/>
                <a:cs typeface="Asap"/>
                <a:sym typeface="Asap"/>
                <a:hlinkClick r:id="rId2"/>
              </a:rPr>
              <a:t>Slidesgo</a:t>
            </a:r>
            <a:r>
              <a:rPr lang="zh-TW" sz="13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lang="zh-TW" sz="1300" b="1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zh-TW" sz="13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, and infographics &amp; images by </a:t>
            </a:r>
            <a:r>
              <a:rPr lang="zh-TW" sz="1300" b="1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zh-TW" sz="1300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 </a:t>
            </a:r>
            <a:endParaRPr sz="1300" b="1" u="sng">
              <a:solidFill>
                <a:schemeClr val="dk1"/>
              </a:solidFill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1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" name="Google Shape;1691;p49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2" name="Google Shape;1692;p49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3" name="Google Shape;1693;p49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4" name="Google Shape;1694;p49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5" name="Google Shape;1695;p49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6" name="Google Shape;1696;p49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兩個內容" type="twoObj">
  <p:cSld name="TWO_OBJECTS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15"/>
          <p:cNvSpPr txBox="1"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15"/>
          <p:cNvSpPr txBox="1">
            <a:spLocks noGrp="1"/>
          </p:cNvSpPr>
          <p:nvPr>
            <p:ph type="body" idx="1"/>
          </p:nvPr>
        </p:nvSpPr>
        <p:spPr>
          <a:xfrm>
            <a:off x="681038" y="1825625"/>
            <a:ext cx="421005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" name="Google Shape;36;p15"/>
          <p:cNvSpPr txBox="1">
            <a:spLocks noGrp="1"/>
          </p:cNvSpPr>
          <p:nvPr>
            <p:ph type="body" idx="2"/>
          </p:nvPr>
        </p:nvSpPr>
        <p:spPr>
          <a:xfrm>
            <a:off x="5014913" y="1825625"/>
            <a:ext cx="421005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" name="Google Shape;37;p15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15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15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lt2"/>
        </a:solidFill>
        <a:effectLst/>
      </p:bgPr>
    </p:bg>
    <p:spTree>
      <p:nvGrpSpPr>
        <p:cNvPr id="1" name="Shape 1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" name="Google Shape;1698;p50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rgbClr val="FFFFFF">
              <a:alpha val="50980"/>
            </a:srgbClr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9" name="Google Shape;1699;p50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0" name="Google Shape;1700;p50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50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50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50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比較" type="twoTxTwoObj">
  <p:cSld name="TWO_OBJECTS_WITH_TEX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6"/>
          <p:cNvSpPr txBox="1"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6"/>
          <p:cNvSpPr txBox="1"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" name="Google Shape;43;p16"/>
          <p:cNvSpPr txBox="1">
            <a:spLocks noGrp="1"/>
          </p:cNvSpPr>
          <p:nvPr>
            <p:ph type="body" idx="2"/>
          </p:nvPr>
        </p:nvSpPr>
        <p:spPr>
          <a:xfrm>
            <a:off x="682329" y="2505075"/>
            <a:ext cx="4190702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" name="Google Shape;44;p16"/>
          <p:cNvSpPr txBox="1">
            <a:spLocks noGrp="1"/>
          </p:cNvSpPr>
          <p:nvPr>
            <p:ph type="body" idx="3"/>
          </p:nvPr>
        </p:nvSpPr>
        <p:spPr>
          <a:xfrm>
            <a:off x="5014913" y="1681163"/>
            <a:ext cx="4211340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" name="Google Shape;45;p16"/>
          <p:cNvSpPr txBox="1">
            <a:spLocks noGrp="1"/>
          </p:cNvSpPr>
          <p:nvPr>
            <p:ph type="body" idx="4"/>
          </p:nvPr>
        </p:nvSpPr>
        <p:spPr>
          <a:xfrm>
            <a:off x="5014913" y="2505075"/>
            <a:ext cx="4211340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" name="Google Shape;46;p16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6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6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只有標題" type="titleOnly">
  <p:cSld name="TITLE_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7"/>
          <p:cNvSpPr txBox="1"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7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17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17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空白" type="blank">
  <p:cSld name="BLANK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8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18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18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含輔助字幕的內容" type="objTx">
  <p:cSld name="OBJECT_WITH_CAPTION_TEXT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9"/>
          <p:cNvSpPr txBox="1"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9"/>
          <p:cNvSpPr txBox="1">
            <a:spLocks noGrp="1"/>
          </p:cNvSpPr>
          <p:nvPr>
            <p:ph type="body" idx="1"/>
          </p:nvPr>
        </p:nvSpPr>
        <p:spPr>
          <a:xfrm>
            <a:off x="4211340" y="987427"/>
            <a:ext cx="5014913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1" name="Google Shape;61;p19"/>
          <p:cNvSpPr txBox="1">
            <a:spLocks noGrp="1"/>
          </p:cNvSpPr>
          <p:nvPr>
            <p:ph type="body" idx="2"/>
          </p:nvPr>
        </p:nvSpPr>
        <p:spPr>
          <a:xfrm>
            <a:off x="682328" y="2057400"/>
            <a:ext cx="3194943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2" name="Google Shape;62;p19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9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19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含輔助字幕的圖片" type="picTx">
  <p:cSld name="PICTURE_WITH_CAPTION_TEXT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20"/>
          <p:cNvSpPr txBox="1"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20"/>
          <p:cNvSpPr>
            <a:spLocks noGrp="1"/>
          </p:cNvSpPr>
          <p:nvPr>
            <p:ph type="pic" idx="2"/>
          </p:nvPr>
        </p:nvSpPr>
        <p:spPr>
          <a:xfrm>
            <a:off x="4211340" y="987427"/>
            <a:ext cx="5014913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20"/>
          <p:cNvSpPr txBox="1">
            <a:spLocks noGrp="1"/>
          </p:cNvSpPr>
          <p:nvPr>
            <p:ph type="body" idx="1"/>
          </p:nvPr>
        </p:nvSpPr>
        <p:spPr>
          <a:xfrm>
            <a:off x="682328" y="2057400"/>
            <a:ext cx="3194943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9" name="Google Shape;69;p20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20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20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9"/>
          <p:cNvSpPr txBox="1"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9"/>
          <p:cNvSpPr txBox="1"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9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9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9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1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9pPr>
          </a:lstStyle>
          <a:p>
            <a:endParaRPr/>
          </a:p>
        </p:txBody>
      </p:sp>
      <p:sp>
        <p:nvSpPr>
          <p:cNvPr id="86" name="Google Shape;86;p11"/>
          <p:cNvSpPr txBox="1">
            <a:spLocks noGrp="1"/>
          </p:cNvSpPr>
          <p:nvPr>
            <p:ph type="body" idx="1"/>
          </p:nvPr>
        </p:nvSpPr>
        <p:spPr>
          <a:xfrm>
            <a:off x="772660" y="1536633"/>
            <a:ext cx="8360625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■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■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sap"/>
              <a:buChar char="■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5" Type="http://schemas.openxmlformats.org/officeDocument/2006/relationships/image" Target="../media/image4.png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5" Type="http://schemas.openxmlformats.org/officeDocument/2006/relationships/image" Target="../media/image4.pn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8" name="Google Shape;1708;p2"/>
          <p:cNvGrpSpPr/>
          <p:nvPr/>
        </p:nvGrpSpPr>
        <p:grpSpPr>
          <a:xfrm>
            <a:off x="3673189" y="2552356"/>
            <a:ext cx="345360" cy="2031493"/>
            <a:chOff x="3750463" y="2552356"/>
            <a:chExt cx="345360" cy="2031493"/>
          </a:xfrm>
        </p:grpSpPr>
        <p:sp>
          <p:nvSpPr>
            <p:cNvPr id="1709" name="Google Shape;1709;p2"/>
            <p:cNvSpPr/>
            <p:nvPr/>
          </p:nvSpPr>
          <p:spPr>
            <a:xfrm>
              <a:off x="3750463" y="2552356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3750463" y="3121435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3750463" y="3690514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3750463" y="4238489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  <p:graphicFrame>
        <p:nvGraphicFramePr>
          <p:cNvPr id="1713" name="Google Shape;1713;p2"/>
          <p:cNvGraphicFramePr/>
          <p:nvPr/>
        </p:nvGraphicFramePr>
        <p:xfrm>
          <a:off x="923623" y="1754641"/>
          <a:ext cx="8058750" cy="4049730"/>
        </p:xfrm>
        <a:graphic>
          <a:graphicData uri="http://schemas.openxmlformats.org/drawingml/2006/table">
            <a:tbl>
              <a:tblPr>
                <a:noFill/>
                <a:tableStyleId>{878E4799-C750-4C63-AF12-41FEE0864E5F}</a:tableStyleId>
              </a:tblPr>
              <a:tblGrid>
                <a:gridCol w="1611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11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11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11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117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456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2400" b="1" u="none" strike="noStrike" cap="none">
                          <a:solidFill>
                            <a:srgbClr val="F1C87B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任務一</a:t>
                      </a:r>
                      <a:endParaRPr sz="2400" b="1" u="none" strike="noStrike" cap="none">
                        <a:solidFill>
                          <a:srgbClr val="F1C87B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800" b="1" i="0" u="none" strike="noStrike" cap="none">
                          <a:solidFill>
                            <a:srgbClr val="FAECD2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1/20-1/24</a:t>
                      </a:r>
                      <a:endParaRPr sz="2400" b="1" u="none" strike="noStrike" cap="none">
                        <a:solidFill>
                          <a:srgbClr val="FAECD2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zh-TW" sz="2400" b="1" i="0" u="none" strike="noStrike" cap="none">
                          <a:solidFill>
                            <a:srgbClr val="F1C87B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任務二</a:t>
                      </a:r>
                      <a:endParaRPr sz="2400" b="1" i="0" u="none" strike="noStrike" cap="none">
                        <a:solidFill>
                          <a:srgbClr val="F1C87B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AECD2"/>
                        </a:buClr>
                        <a:buSzPts val="1800"/>
                        <a:buFont typeface="Arial"/>
                        <a:buNone/>
                      </a:pPr>
                      <a:r>
                        <a:rPr lang="zh-TW" sz="1800" b="1" i="0" u="none" strike="noStrike" cap="none">
                          <a:solidFill>
                            <a:srgbClr val="FAECD2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1/25-1/29</a:t>
                      </a:r>
                      <a:endParaRPr sz="2400" b="1" i="0" u="none" strike="noStrike" cap="none">
                        <a:solidFill>
                          <a:srgbClr val="FAECD2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zh-TW" sz="2400" b="1" i="0" u="none" strike="noStrike" cap="none">
                          <a:solidFill>
                            <a:srgbClr val="F1C87B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任務三</a:t>
                      </a:r>
                      <a:endParaRPr sz="2400" b="1" i="0" u="none" strike="noStrike" cap="none">
                        <a:solidFill>
                          <a:srgbClr val="F1C87B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AECD2"/>
                        </a:buClr>
                        <a:buSzPts val="1800"/>
                        <a:buFont typeface="Arial"/>
                        <a:buNone/>
                      </a:pPr>
                      <a:r>
                        <a:rPr lang="zh-TW" sz="1800" b="1" i="0" u="none" strike="noStrike" cap="none">
                          <a:solidFill>
                            <a:srgbClr val="FAECD2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1/30-2/3</a:t>
                      </a:r>
                      <a:endParaRPr sz="2400" b="1" i="0" u="none" strike="noStrike" cap="none">
                        <a:solidFill>
                          <a:srgbClr val="FAECD2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zh-TW" sz="2400" b="1" i="0" u="none" strike="noStrike" cap="none">
                          <a:solidFill>
                            <a:srgbClr val="F1C87B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任務四</a:t>
                      </a:r>
                      <a:endParaRPr sz="2400" b="1" i="0" u="none" strike="noStrike" cap="none">
                        <a:solidFill>
                          <a:srgbClr val="F1C87B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AECD2"/>
                        </a:buClr>
                        <a:buSzPts val="1800"/>
                        <a:buFont typeface="Arial"/>
                        <a:buNone/>
                      </a:pPr>
                      <a:r>
                        <a:rPr lang="zh-TW" sz="1800" b="1" i="0" u="none" strike="noStrike" cap="none">
                          <a:solidFill>
                            <a:srgbClr val="FAECD2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2/4-2/8</a:t>
                      </a:r>
                      <a:endParaRPr sz="2400" b="1" i="0" u="none" strike="noStrike" cap="none">
                        <a:solidFill>
                          <a:srgbClr val="FAECD2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zh-TW" sz="2400" b="1" i="0" u="none" strike="noStrike" cap="none">
                          <a:solidFill>
                            <a:srgbClr val="F1C87B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任務五</a:t>
                      </a:r>
                      <a:endParaRPr sz="2400" b="1" i="0" u="none" strike="noStrike" cap="none">
                        <a:solidFill>
                          <a:srgbClr val="F1C87B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AECD2"/>
                        </a:buClr>
                        <a:buSzPts val="1800"/>
                        <a:buFont typeface="Arial"/>
                        <a:buNone/>
                      </a:pPr>
                      <a:r>
                        <a:rPr lang="zh-TW" sz="1800" b="1" i="0" u="none" strike="noStrike" cap="none">
                          <a:solidFill>
                            <a:srgbClr val="FAECD2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2/8-2/12</a:t>
                      </a:r>
                      <a:endParaRPr sz="2400" b="1" i="0" u="none" strike="noStrike" cap="none">
                        <a:solidFill>
                          <a:srgbClr val="FAECD2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理財課程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【理財價值觀】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成語-愛屋及烏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影片、書籍、朗讀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英語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書籍：家族成員稱呼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水足跡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書籍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我寒假的一天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作業：錄音</a:t>
                      </a:r>
                      <a:endParaRPr sz="9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理財課程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【支付與投資工具】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成語-愛屋及烏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95642A"/>
                        </a:buClr>
                        <a:buSzPts val="1000"/>
                        <a:buFont typeface="Arial"/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小試身手1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英語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小試身手</a:t>
                      </a:r>
                      <a:endParaRPr sz="9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水足跡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小試身手</a:t>
                      </a:r>
                      <a:endParaRPr sz="9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95642A"/>
                        </a:buClr>
                        <a:buSzPts val="1400"/>
                        <a:buFont typeface="Arial"/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理財課程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【基金與換匯】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成語-愛屋及烏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95642A"/>
                        </a:buClr>
                        <a:buSzPts val="1000"/>
                        <a:buFont typeface="Arial"/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小試身手2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95642A"/>
                        </a:buClr>
                        <a:buSzPts val="1400"/>
                        <a:buFont typeface="Arial"/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理財課程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【金錢規劃】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成語扮演大賽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000"/>
                        <a:buFont typeface="Arial"/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作業：拍照上傳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95642A"/>
                        </a:buClr>
                        <a:buSzPts val="1400"/>
                        <a:buFont typeface="Arial"/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理財課程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作業：打字或錄音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0" i="0" u="none" strike="noStrike" cap="none">
                        <a:solidFill>
                          <a:schemeClr val="dk1"/>
                        </a:solidFill>
                        <a:latin typeface="Asap"/>
                        <a:ea typeface="Asap"/>
                        <a:cs typeface="Asap"/>
                        <a:sym typeface="Asap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Asap"/>
                        <a:ea typeface="Asap"/>
                        <a:cs typeface="Asap"/>
                        <a:sym typeface="Asap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Asap"/>
                        <a:ea typeface="Asap"/>
                        <a:cs typeface="Asap"/>
                        <a:sym typeface="Asap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Asap"/>
                        <a:ea typeface="Asap"/>
                        <a:cs typeface="Asap"/>
                        <a:sym typeface="Asap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剪春布置趣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作業：拍照上傳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Asap"/>
                        <a:ea typeface="Asap"/>
                        <a:cs typeface="Asap"/>
                        <a:sym typeface="Asap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Asap"/>
                        <a:ea typeface="Asap"/>
                        <a:cs typeface="Asap"/>
                        <a:sym typeface="Asap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Asap"/>
                        <a:ea typeface="Asap"/>
                        <a:cs typeface="Asap"/>
                        <a:sym typeface="Asap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  <a:latin typeface="Asap"/>
                        <a:ea typeface="Asap"/>
                        <a:cs typeface="Asap"/>
                        <a:sym typeface="Asap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1714" name="Google Shape;1714;p2"/>
          <p:cNvGrpSpPr/>
          <p:nvPr/>
        </p:nvGrpSpPr>
        <p:grpSpPr>
          <a:xfrm>
            <a:off x="1849756" y="199075"/>
            <a:ext cx="6340392" cy="680374"/>
            <a:chOff x="1849756" y="199075"/>
            <a:chExt cx="6340392" cy="680374"/>
          </a:xfrm>
        </p:grpSpPr>
        <p:sp>
          <p:nvSpPr>
            <p:cNvPr id="1715" name="Google Shape;1715;p2"/>
            <p:cNvSpPr/>
            <p:nvPr/>
          </p:nvSpPr>
          <p:spPr>
            <a:xfrm>
              <a:off x="1849756" y="315902"/>
              <a:ext cx="6206489" cy="563547"/>
            </a:xfrm>
            <a:prstGeom prst="roundRect">
              <a:avLst>
                <a:gd name="adj" fmla="val 50000"/>
              </a:avLst>
            </a:prstGeom>
            <a:solidFill>
              <a:srgbClr val="FFC000"/>
            </a:solidFill>
            <a:ln w="254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126388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046" b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zh-TW" sz="3046" b="1">
                  <a:solidFill>
                    <a:srgbClr val="FF2B2E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1~3年級</a:t>
              </a:r>
              <a:r>
                <a:rPr lang="zh-TW" sz="3046" b="1">
                  <a:solidFill>
                    <a:schemeClr val="dk1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寒假任務自我檢核表</a:t>
              </a:r>
              <a:endParaRPr/>
            </a:p>
          </p:txBody>
        </p:sp>
        <p:pic>
          <p:nvPicPr>
            <p:cNvPr id="1716" name="Google Shape;1716;p2"/>
            <p:cNvPicPr preferRelativeResize="0"/>
            <p:nvPr/>
          </p:nvPicPr>
          <p:blipFill rotWithShape="1">
            <a:blip r:embed="rId3">
              <a:alphaModFix/>
            </a:blip>
            <a:srcRect b="47508"/>
            <a:stretch/>
          </p:blipFill>
          <p:spPr>
            <a:xfrm>
              <a:off x="6732611" y="199075"/>
              <a:ext cx="1457537" cy="680374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17" name="Google Shape;1717;p2"/>
          <p:cNvGrpSpPr/>
          <p:nvPr/>
        </p:nvGrpSpPr>
        <p:grpSpPr>
          <a:xfrm>
            <a:off x="745310" y="994025"/>
            <a:ext cx="7093952" cy="688689"/>
            <a:chOff x="284170" y="699176"/>
            <a:chExt cx="7093952" cy="688689"/>
          </a:xfrm>
        </p:grpSpPr>
        <p:sp>
          <p:nvSpPr>
            <p:cNvPr id="1718" name="Google Shape;1718;p2"/>
            <p:cNvSpPr txBox="1"/>
            <p:nvPr/>
          </p:nvSpPr>
          <p:spPr>
            <a:xfrm>
              <a:off x="284170" y="735675"/>
              <a:ext cx="7093952" cy="6440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186834" marR="0" lvl="0" indent="-186834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Noto Sans Symbols"/>
                <a:buChar char="●"/>
              </a:pPr>
              <a:r>
                <a:rPr lang="zh-TW" sz="1400" b="1">
                  <a:solidFill>
                    <a:schemeClr val="dk1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可列印出來手寫記錄             （右上角可下載                      ）</a:t>
              </a:r>
              <a:endParaRPr sz="1400" b="1">
                <a:solidFill>
                  <a:schemeClr val="dk1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>
                <a:solidFill>
                  <a:schemeClr val="dk1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  <a:p>
              <a:pPr marL="186834" marR="0" lvl="0" indent="-186834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1400" b="1">
                  <a:solidFill>
                    <a:schemeClr val="dk1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●  或開啟          畫筆功能，直接線上記錄！</a:t>
              </a:r>
              <a:endParaRPr/>
            </a:p>
          </p:txBody>
        </p:sp>
        <p:pic>
          <p:nvPicPr>
            <p:cNvPr id="1719" name="Google Shape;1719;p2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2270544" y="699176"/>
              <a:ext cx="373506" cy="3735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20" name="Google Shape;1720;p2"/>
            <p:cNvPicPr preferRelativeResize="0"/>
            <p:nvPr/>
          </p:nvPicPr>
          <p:blipFill rotWithShape="1">
            <a:blip r:embed="rId5">
              <a:alphaModFix/>
            </a:blip>
            <a:srcRect t="19468" b="15690"/>
            <a:stretch/>
          </p:blipFill>
          <p:spPr>
            <a:xfrm>
              <a:off x="4068122" y="699176"/>
              <a:ext cx="723888" cy="32856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21" name="Google Shape;1721;p2"/>
            <p:cNvPicPr preferRelativeResize="0"/>
            <p:nvPr/>
          </p:nvPicPr>
          <p:blipFill rotWithShape="1">
            <a:blip r:embed="rId6">
              <a:alphaModFix/>
            </a:blip>
            <a:srcRect l="3101" t="5542" r="3854" b="6684"/>
            <a:stretch/>
          </p:blipFill>
          <p:spPr>
            <a:xfrm>
              <a:off x="1191422" y="1044491"/>
              <a:ext cx="344053" cy="343374"/>
            </a:xfrm>
            <a:prstGeom prst="ellipse">
              <a:avLst/>
            </a:prstGeom>
            <a:noFill/>
            <a:ln>
              <a:noFill/>
            </a:ln>
          </p:spPr>
        </p:pic>
      </p:grpSp>
      <p:pic>
        <p:nvPicPr>
          <p:cNvPr id="1722" name="Google Shape;1722;p2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7553125" y="5367942"/>
            <a:ext cx="1274047" cy="3341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3" name="Google Shape;1723;p2"/>
          <p:cNvGrpSpPr/>
          <p:nvPr/>
        </p:nvGrpSpPr>
        <p:grpSpPr>
          <a:xfrm>
            <a:off x="2072257" y="5702045"/>
            <a:ext cx="5597352" cy="892502"/>
            <a:chOff x="1986296" y="5667297"/>
            <a:chExt cx="5597352" cy="892502"/>
          </a:xfrm>
        </p:grpSpPr>
        <p:sp>
          <p:nvSpPr>
            <p:cNvPr id="1724" name="Google Shape;1724;p2"/>
            <p:cNvSpPr txBox="1"/>
            <p:nvPr/>
          </p:nvSpPr>
          <p:spPr>
            <a:xfrm>
              <a:off x="1986296" y="5836981"/>
              <a:ext cx="5597352" cy="7105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1800" b="1">
                  <a:solidFill>
                    <a:srgbClr val="0070C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請點開         ，每次完成任務後請用畫筆在        中打勾，</a:t>
              </a:r>
              <a:endParaRPr sz="1800" b="1">
                <a:solidFill>
                  <a:srgbClr val="0070C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  <a:p>
              <a:pPr marL="0" marR="0" lvl="0" indent="0" algn="l" rtl="0">
                <a:lnSpc>
                  <a:spcPct val="110000"/>
                </a:lnSpc>
                <a:spcBef>
                  <a:spcPts val="208"/>
                </a:spcBef>
                <a:spcAft>
                  <a:spcPts val="0"/>
                </a:spcAft>
                <a:buNone/>
              </a:pPr>
              <a:r>
                <a:rPr lang="zh-TW" sz="1800" b="1">
                  <a:solidFill>
                    <a:srgbClr val="0070C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並記得點選右下角            完成儲存！　　</a:t>
              </a:r>
              <a:endParaRPr sz="1800" b="1">
                <a:solidFill>
                  <a:srgbClr val="0070C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6286142" y="5839442"/>
              <a:ext cx="349758" cy="349758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46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26" name="Google Shape;1726;p2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6294531" y="5667297"/>
              <a:ext cx="407871" cy="48737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27" name="Google Shape;1727;p2"/>
            <p:cNvPicPr preferRelativeResize="0"/>
            <p:nvPr/>
          </p:nvPicPr>
          <p:blipFill rotWithShape="1">
            <a:blip r:embed="rId6">
              <a:alphaModFix/>
            </a:blip>
            <a:srcRect l="3101" t="5542" r="3854" b="6684"/>
            <a:stretch/>
          </p:blipFill>
          <p:spPr>
            <a:xfrm>
              <a:off x="2802174" y="5805354"/>
              <a:ext cx="433439" cy="432584"/>
            </a:xfrm>
            <a:prstGeom prst="ellipse">
              <a:avLst/>
            </a:prstGeom>
            <a:noFill/>
            <a:ln>
              <a:noFill/>
            </a:ln>
          </p:spPr>
        </p:pic>
        <p:pic>
          <p:nvPicPr>
            <p:cNvPr id="1728" name="Google Shape;1728;p2"/>
            <p:cNvPicPr preferRelativeResize="0"/>
            <p:nvPr/>
          </p:nvPicPr>
          <p:blipFill rotWithShape="1">
            <a:blip r:embed="rId9">
              <a:alphaModFix/>
            </a:blip>
            <a:srcRect l="9346" t="9716" r="4189" b="6651"/>
            <a:stretch/>
          </p:blipFill>
          <p:spPr>
            <a:xfrm>
              <a:off x="4009862" y="6152207"/>
              <a:ext cx="433439" cy="407592"/>
            </a:xfrm>
            <a:prstGeom prst="ellipse">
              <a:avLst/>
            </a:prstGeom>
            <a:noFill/>
            <a:ln w="9525" cap="flat" cmpd="sng">
              <a:solidFill>
                <a:srgbClr val="B77D1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0800" dist="12700" dir="2700000" algn="tl" rotWithShape="0">
                <a:srgbClr val="000000">
                  <a:alpha val="40000"/>
                </a:srgbClr>
              </a:outerShdw>
            </a:effectLst>
          </p:spPr>
        </p:pic>
      </p:grpSp>
      <p:pic>
        <p:nvPicPr>
          <p:cNvPr id="1729" name="Google Shape;1729;p2"/>
          <p:cNvPicPr preferRelativeResize="0"/>
          <p:nvPr/>
        </p:nvPicPr>
        <p:blipFill rotWithShape="1">
          <a:blip r:embed="rId10">
            <a:alphaModFix/>
          </a:blip>
          <a:srcRect b="46289"/>
          <a:stretch/>
        </p:blipFill>
        <p:spPr>
          <a:xfrm>
            <a:off x="7777817" y="746300"/>
            <a:ext cx="1178603" cy="63304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30" name="Google Shape;1730;p2"/>
          <p:cNvGrpSpPr/>
          <p:nvPr/>
        </p:nvGrpSpPr>
        <p:grpSpPr>
          <a:xfrm>
            <a:off x="3727685" y="2544700"/>
            <a:ext cx="345360" cy="2039149"/>
            <a:chOff x="5279380" y="2544747"/>
            <a:chExt cx="345360" cy="2039149"/>
          </a:xfrm>
        </p:grpSpPr>
        <p:sp>
          <p:nvSpPr>
            <p:cNvPr id="1731" name="Google Shape;1731;p2"/>
            <p:cNvSpPr/>
            <p:nvPr/>
          </p:nvSpPr>
          <p:spPr>
            <a:xfrm>
              <a:off x="5279380" y="2544747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5279380" y="3113826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5279380" y="3669457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5279380" y="4238536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  <p:pic>
        <p:nvPicPr>
          <p:cNvPr id="1735" name="Google Shape;1735;p2"/>
          <p:cNvPicPr preferRelativeResize="0"/>
          <p:nvPr/>
        </p:nvPicPr>
        <p:blipFill rotWithShape="1">
          <a:blip r:embed="rId10">
            <a:alphaModFix/>
          </a:blip>
          <a:srcRect t="56280"/>
          <a:stretch/>
        </p:blipFill>
        <p:spPr>
          <a:xfrm>
            <a:off x="8536771" y="1309104"/>
            <a:ext cx="854543" cy="37361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36" name="Google Shape;1736;p2"/>
          <p:cNvGrpSpPr/>
          <p:nvPr/>
        </p:nvGrpSpPr>
        <p:grpSpPr>
          <a:xfrm>
            <a:off x="2048866" y="2544747"/>
            <a:ext cx="345360" cy="3190755"/>
            <a:chOff x="1726897" y="2544747"/>
            <a:chExt cx="345360" cy="3190755"/>
          </a:xfrm>
        </p:grpSpPr>
        <p:sp>
          <p:nvSpPr>
            <p:cNvPr id="1737" name="Google Shape;1737;p2"/>
            <p:cNvSpPr/>
            <p:nvPr/>
          </p:nvSpPr>
          <p:spPr>
            <a:xfrm>
              <a:off x="1726897" y="2544747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1726897" y="3113826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1726897" y="3682905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1726897" y="4251984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1726897" y="4821063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1726897" y="5390142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  <p:grpSp>
        <p:nvGrpSpPr>
          <p:cNvPr id="1743" name="Google Shape;1743;p2"/>
          <p:cNvGrpSpPr/>
          <p:nvPr/>
        </p:nvGrpSpPr>
        <p:grpSpPr>
          <a:xfrm>
            <a:off x="5279380" y="2544747"/>
            <a:ext cx="345360" cy="914439"/>
            <a:chOff x="3750463" y="4828672"/>
            <a:chExt cx="345360" cy="914439"/>
          </a:xfrm>
        </p:grpSpPr>
        <p:sp>
          <p:nvSpPr>
            <p:cNvPr id="1744" name="Google Shape;1744;p2"/>
            <p:cNvSpPr/>
            <p:nvPr/>
          </p:nvSpPr>
          <p:spPr>
            <a:xfrm>
              <a:off x="3750463" y="4828672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3750463" y="5397751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  <p:grpSp>
        <p:nvGrpSpPr>
          <p:cNvPr id="1746" name="Google Shape;1746;p2"/>
          <p:cNvGrpSpPr/>
          <p:nvPr/>
        </p:nvGrpSpPr>
        <p:grpSpPr>
          <a:xfrm>
            <a:off x="6918322" y="2552356"/>
            <a:ext cx="345360" cy="914439"/>
            <a:chOff x="3750463" y="4828672"/>
            <a:chExt cx="345360" cy="914439"/>
          </a:xfrm>
        </p:grpSpPr>
        <p:sp>
          <p:nvSpPr>
            <p:cNvPr id="1747" name="Google Shape;1747;p2"/>
            <p:cNvSpPr/>
            <p:nvPr/>
          </p:nvSpPr>
          <p:spPr>
            <a:xfrm>
              <a:off x="3750463" y="4828672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3750463" y="5397751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  <p:sp>
        <p:nvSpPr>
          <p:cNvPr id="1749" name="Google Shape;1749;p2"/>
          <p:cNvSpPr/>
          <p:nvPr/>
        </p:nvSpPr>
        <p:spPr>
          <a:xfrm>
            <a:off x="8557265" y="2544747"/>
            <a:ext cx="345360" cy="345360"/>
          </a:xfrm>
          <a:prstGeom prst="ellipse">
            <a:avLst/>
          </a:prstGeom>
          <a:noFill/>
          <a:ln w="38100" cap="flat" cmpd="sng">
            <a:solidFill>
              <a:srgbClr val="FFC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85" b="1">
              <a:solidFill>
                <a:srgbClr val="7A530D"/>
              </a:solidFill>
              <a:latin typeface="Microsoft JhengHei"/>
              <a:ea typeface="Microsoft JhengHei"/>
              <a:cs typeface="Microsoft JhengHei"/>
              <a:sym typeface="Microsoft JhengHei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7" name="Google Shape;1797;p4"/>
          <p:cNvSpPr/>
          <p:nvPr/>
        </p:nvSpPr>
        <p:spPr>
          <a:xfrm>
            <a:off x="1188654" y="514842"/>
            <a:ext cx="7528693" cy="929422"/>
          </a:xfrm>
          <a:prstGeom prst="roundRect">
            <a:avLst>
              <a:gd name="adj" fmla="val 16667"/>
            </a:avLst>
          </a:prstGeom>
          <a:solidFill>
            <a:srgbClr val="FF5050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zh-TW" sz="4800" b="1">
                <a:solidFill>
                  <a:srgbClr val="FAECD2"/>
                </a:solidFill>
                <a:latin typeface="Arial"/>
                <a:ea typeface="Arial"/>
                <a:cs typeface="Arial"/>
                <a:sym typeface="Arial"/>
              </a:rPr>
              <a:t>［副本任務A］家事練習曲 </a:t>
            </a:r>
            <a:endParaRPr/>
          </a:p>
        </p:txBody>
      </p:sp>
      <p:sp>
        <p:nvSpPr>
          <p:cNvPr id="1798" name="Google Shape;1798;p4"/>
          <p:cNvSpPr/>
          <p:nvPr/>
        </p:nvSpPr>
        <p:spPr>
          <a:xfrm>
            <a:off x="329484" y="1995047"/>
            <a:ext cx="9247032" cy="1273611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zh-TW" sz="4400">
                <a:solidFill>
                  <a:srgbClr val="FF5050"/>
                </a:solidFill>
                <a:latin typeface="Arial"/>
                <a:ea typeface="Arial"/>
                <a:cs typeface="Arial"/>
                <a:sym typeface="Arial"/>
              </a:rPr>
              <a:t>請在寒假期間，挑選</a:t>
            </a:r>
            <a:r>
              <a:rPr lang="zh-TW" sz="4400">
                <a:solidFill>
                  <a:srgbClr val="FF5050"/>
                </a:solidFill>
                <a:highlight>
                  <a:srgbClr val="FFFF00"/>
                </a:highlight>
                <a:latin typeface="Arial"/>
                <a:ea typeface="Arial"/>
                <a:cs typeface="Arial"/>
                <a:sym typeface="Arial"/>
              </a:rPr>
              <a:t>七天</a:t>
            </a:r>
            <a:endParaRPr sz="4400">
              <a:solidFill>
                <a:srgbClr val="FF505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None/>
            </a:pPr>
            <a:r>
              <a:rPr lang="zh-TW" sz="3600">
                <a:solidFill>
                  <a:srgbClr val="FF5050"/>
                </a:solidFill>
                <a:latin typeface="Arial"/>
                <a:ea typeface="Arial"/>
                <a:cs typeface="Arial"/>
                <a:sym typeface="Arial"/>
              </a:rPr>
              <a:t>每天至少完成任一項家事，盡量不要重複唷！</a:t>
            </a:r>
            <a:endParaRPr sz="3600">
              <a:solidFill>
                <a:srgbClr val="FF505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99" name="Google Shape;1799;p4" descr="一張含有 文字 的圖片&#10;&#10;自動產生的描述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43333" y="1199501"/>
            <a:ext cx="1680717" cy="149594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00" name="Google Shape;1800;p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513156" y="4901398"/>
            <a:ext cx="1342757" cy="134275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01" name="Google Shape;1801;p4"/>
          <p:cNvGrpSpPr/>
          <p:nvPr/>
        </p:nvGrpSpPr>
        <p:grpSpPr>
          <a:xfrm>
            <a:off x="1914519" y="5099549"/>
            <a:ext cx="6076963" cy="915726"/>
            <a:chOff x="1083691" y="5002175"/>
            <a:chExt cx="6076963" cy="915726"/>
          </a:xfrm>
        </p:grpSpPr>
        <p:sp>
          <p:nvSpPr>
            <p:cNvPr id="1802" name="Google Shape;1802;p4"/>
            <p:cNvSpPr txBox="1"/>
            <p:nvPr/>
          </p:nvSpPr>
          <p:spPr>
            <a:xfrm>
              <a:off x="1083691" y="5174320"/>
              <a:ext cx="6076963" cy="6719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1800">
                  <a:solidFill>
                    <a:srgbClr val="0070C0"/>
                  </a:solidFill>
                  <a:latin typeface="Arial"/>
                  <a:ea typeface="Arial"/>
                  <a:cs typeface="Arial"/>
                  <a:sym typeface="Arial"/>
                </a:rPr>
                <a:t>請點開         ，每次完成任務後請用畫筆在        中打勾，</a:t>
              </a:r>
              <a:endParaRPr sz="1800">
                <a:solidFill>
                  <a:srgbClr val="0070C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spcBef>
                  <a:spcPts val="208"/>
                </a:spcBef>
                <a:spcAft>
                  <a:spcPts val="0"/>
                </a:spcAft>
                <a:buNone/>
              </a:pPr>
              <a:r>
                <a:rPr lang="zh-TW" sz="1800">
                  <a:solidFill>
                    <a:srgbClr val="0070C0"/>
                  </a:solidFill>
                  <a:latin typeface="Arial"/>
                  <a:ea typeface="Arial"/>
                  <a:cs typeface="Arial"/>
                  <a:sym typeface="Arial"/>
                </a:rPr>
                <a:t>並記得點選右下角            完成儲存！　　</a:t>
              </a:r>
              <a:endParaRPr sz="1800">
                <a:solidFill>
                  <a:srgbClr val="0070C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5309537" y="5174320"/>
              <a:ext cx="349758" cy="349758"/>
            </a:xfrm>
            <a:prstGeom prst="ellipse">
              <a:avLst/>
            </a:prstGeom>
            <a:noFill/>
            <a:ln w="3810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46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04" name="Google Shape;1804;p4"/>
            <p:cNvPicPr preferRelativeResize="0"/>
            <p:nvPr/>
          </p:nvPicPr>
          <p:blipFill rotWithShape="1">
            <a:blip r:embed="rId5">
              <a:alphaModFix/>
            </a:blip>
            <a:srcRect l="3101" t="5542" r="3854" b="6684"/>
            <a:stretch/>
          </p:blipFill>
          <p:spPr>
            <a:xfrm>
              <a:off x="1899569" y="5142693"/>
              <a:ext cx="433439" cy="432584"/>
            </a:xfrm>
            <a:prstGeom prst="ellipse">
              <a:avLst/>
            </a:prstGeom>
            <a:noFill/>
            <a:ln>
              <a:noFill/>
            </a:ln>
          </p:spPr>
        </p:pic>
        <p:pic>
          <p:nvPicPr>
            <p:cNvPr id="1805" name="Google Shape;1805;p4"/>
            <p:cNvPicPr preferRelativeResize="0"/>
            <p:nvPr/>
          </p:nvPicPr>
          <p:blipFill rotWithShape="1">
            <a:blip r:embed="rId6">
              <a:alphaModFix/>
            </a:blip>
            <a:srcRect l="9346" t="9716" r="4189" b="6651"/>
            <a:stretch/>
          </p:blipFill>
          <p:spPr>
            <a:xfrm>
              <a:off x="3075335" y="5510309"/>
              <a:ext cx="433439" cy="407592"/>
            </a:xfrm>
            <a:prstGeom prst="ellipse">
              <a:avLst/>
            </a:prstGeom>
            <a:noFill/>
            <a:ln w="9525" cap="flat" cmpd="sng">
              <a:solidFill>
                <a:srgbClr val="B77D1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0800" dist="12700" dir="2700000" algn="tl" rotWithShape="0">
                <a:srgbClr val="000000">
                  <a:alpha val="40000"/>
                </a:srgbClr>
              </a:outerShdw>
            </a:effectLst>
          </p:spPr>
        </p:pic>
        <p:pic>
          <p:nvPicPr>
            <p:cNvPr id="1806" name="Google Shape;1806;p4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309537" y="5002175"/>
              <a:ext cx="407871" cy="487371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807" name="Google Shape;1807;p4"/>
          <p:cNvGrpSpPr/>
          <p:nvPr/>
        </p:nvGrpSpPr>
        <p:grpSpPr>
          <a:xfrm>
            <a:off x="508058" y="3491785"/>
            <a:ext cx="8889885" cy="1336742"/>
            <a:chOff x="164546" y="3479474"/>
            <a:chExt cx="9576901" cy="1440046"/>
          </a:xfrm>
        </p:grpSpPr>
        <p:sp>
          <p:nvSpPr>
            <p:cNvPr id="1808" name="Google Shape;1808;p4"/>
            <p:cNvSpPr/>
            <p:nvPr/>
          </p:nvSpPr>
          <p:spPr>
            <a:xfrm>
              <a:off x="164546" y="3479474"/>
              <a:ext cx="9576901" cy="1440046"/>
            </a:xfrm>
            <a:prstGeom prst="roundRect">
              <a:avLst>
                <a:gd name="adj" fmla="val 36951"/>
              </a:avLst>
            </a:prstGeom>
            <a:solidFill>
              <a:srgbClr val="FAECD2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8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14850" y="3671965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40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1</a:t>
              </a:r>
              <a:endParaRPr sz="40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1738597" y="3671965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40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2</a:t>
              </a:r>
              <a:endParaRPr sz="40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3062343" y="3671965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3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386090" y="3671965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4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5709838" y="3659500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5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7033586" y="3659501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6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8357333" y="3659502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7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0" name="Google Shape;1820;p5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</a:pPr>
            <a:endParaRPr/>
          </a:p>
        </p:txBody>
      </p:sp>
      <p:sp>
        <p:nvSpPr>
          <p:cNvPr id="1821" name="Google Shape;1821;p5"/>
          <p:cNvSpPr/>
          <p:nvPr/>
        </p:nvSpPr>
        <p:spPr>
          <a:xfrm>
            <a:off x="259304" y="2376460"/>
            <a:ext cx="9387336" cy="1273611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zh-TW" sz="4400">
                <a:solidFill>
                  <a:srgbClr val="002060"/>
                </a:solidFill>
                <a:latin typeface="Arial"/>
                <a:ea typeface="Arial"/>
                <a:cs typeface="Arial"/>
                <a:sym typeface="Arial"/>
              </a:rPr>
              <a:t>請在寒假期間，挑選</a:t>
            </a:r>
            <a:r>
              <a:rPr lang="zh-TW" sz="4400">
                <a:solidFill>
                  <a:srgbClr val="002060"/>
                </a:solidFill>
                <a:highlight>
                  <a:srgbClr val="FFFF00"/>
                </a:highlight>
                <a:latin typeface="Arial"/>
                <a:ea typeface="Arial"/>
                <a:cs typeface="Arial"/>
                <a:sym typeface="Arial"/>
              </a:rPr>
              <a:t>七天</a:t>
            </a:r>
            <a:endParaRPr sz="4400">
              <a:solidFill>
                <a:srgbClr val="00206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None/>
            </a:pPr>
            <a:r>
              <a:rPr lang="zh-TW" sz="3600">
                <a:solidFill>
                  <a:srgbClr val="002060"/>
                </a:solidFill>
                <a:latin typeface="Arial"/>
                <a:ea typeface="Arial"/>
                <a:cs typeface="Arial"/>
                <a:sym typeface="Arial"/>
              </a:rPr>
              <a:t>每天至少完成一次運動</a:t>
            </a:r>
            <a:endParaRPr sz="3600">
              <a:solidFill>
                <a:srgbClr val="00206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None/>
            </a:pPr>
            <a:r>
              <a:rPr lang="zh-TW" sz="2400">
                <a:solidFill>
                  <a:srgbClr val="A5792C"/>
                </a:solidFill>
                <a:latin typeface="Arial"/>
                <a:ea typeface="Arial"/>
                <a:cs typeface="Arial"/>
                <a:sym typeface="Arial"/>
              </a:rPr>
              <a:t>例如：健身操、有氧運動、跳繩、肌力訓練、跳舞、室內</a:t>
            </a:r>
            <a:endParaRPr sz="2400">
              <a:solidFill>
                <a:srgbClr val="A5792C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None/>
            </a:pPr>
            <a:r>
              <a:rPr lang="zh-TW" sz="2400">
                <a:solidFill>
                  <a:srgbClr val="A5792C"/>
                </a:solidFill>
                <a:latin typeface="Arial"/>
                <a:ea typeface="Arial"/>
                <a:cs typeface="Arial"/>
                <a:sym typeface="Arial"/>
              </a:rPr>
              <a:t>健身器材、呼拉圈、體感遊戲……自由發揮！</a:t>
            </a:r>
            <a:endParaRPr/>
          </a:p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None/>
            </a:pPr>
            <a:endParaRPr sz="3600">
              <a:solidFill>
                <a:srgbClr val="BFBFB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22" name="Google Shape;1822;p5"/>
          <p:cNvGrpSpPr/>
          <p:nvPr/>
        </p:nvGrpSpPr>
        <p:grpSpPr>
          <a:xfrm>
            <a:off x="560912" y="3901881"/>
            <a:ext cx="8876422" cy="1334718"/>
            <a:chOff x="164547" y="4465977"/>
            <a:chExt cx="9576903" cy="1440047"/>
          </a:xfrm>
        </p:grpSpPr>
        <p:sp>
          <p:nvSpPr>
            <p:cNvPr id="1823" name="Google Shape;1823;p5"/>
            <p:cNvSpPr/>
            <p:nvPr/>
          </p:nvSpPr>
          <p:spPr>
            <a:xfrm>
              <a:off x="164547" y="4465977"/>
              <a:ext cx="9576903" cy="1440047"/>
            </a:xfrm>
            <a:prstGeom prst="roundRect">
              <a:avLst>
                <a:gd name="adj" fmla="val 36951"/>
              </a:avLst>
            </a:prstGeom>
            <a:solidFill>
              <a:srgbClr val="FAECD2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8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5"/>
            <p:cNvSpPr/>
            <p:nvPr/>
          </p:nvSpPr>
          <p:spPr>
            <a:xfrm>
              <a:off x="414851" y="4658468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40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1</a:t>
              </a:r>
              <a:endParaRPr sz="40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25" name="Google Shape;1825;p5"/>
            <p:cNvSpPr/>
            <p:nvPr/>
          </p:nvSpPr>
          <p:spPr>
            <a:xfrm>
              <a:off x="1738598" y="4658468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4000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2</a:t>
              </a:r>
              <a:endParaRPr sz="4000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26" name="Google Shape;1826;p5"/>
            <p:cNvSpPr/>
            <p:nvPr/>
          </p:nvSpPr>
          <p:spPr>
            <a:xfrm>
              <a:off x="3062345" y="4658468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3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27" name="Google Shape;1827;p5"/>
            <p:cNvSpPr/>
            <p:nvPr/>
          </p:nvSpPr>
          <p:spPr>
            <a:xfrm>
              <a:off x="4386092" y="4658468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4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28" name="Google Shape;1828;p5"/>
            <p:cNvSpPr/>
            <p:nvPr/>
          </p:nvSpPr>
          <p:spPr>
            <a:xfrm>
              <a:off x="5709839" y="4646001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5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29" name="Google Shape;1829;p5"/>
            <p:cNvSpPr/>
            <p:nvPr/>
          </p:nvSpPr>
          <p:spPr>
            <a:xfrm>
              <a:off x="7033586" y="4646001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6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30" name="Google Shape;1830;p5"/>
            <p:cNvSpPr/>
            <p:nvPr/>
          </p:nvSpPr>
          <p:spPr>
            <a:xfrm>
              <a:off x="8357334" y="4646001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7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  <p:pic>
        <p:nvPicPr>
          <p:cNvPr id="1831" name="Google Shape;1831;p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784053" y="1557271"/>
            <a:ext cx="1653281" cy="147152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32" name="Google Shape;1832;p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rot="1874066">
            <a:off x="948236" y="2276851"/>
            <a:ext cx="593857" cy="593857"/>
          </a:xfrm>
          <a:prstGeom prst="rect">
            <a:avLst/>
          </a:prstGeom>
          <a:noFill/>
          <a:ln>
            <a:noFill/>
          </a:ln>
        </p:spPr>
      </p:pic>
      <p:sp>
        <p:nvSpPr>
          <p:cNvPr id="1833" name="Google Shape;1833;p5"/>
          <p:cNvSpPr/>
          <p:nvPr/>
        </p:nvSpPr>
        <p:spPr>
          <a:xfrm>
            <a:off x="591856" y="505599"/>
            <a:ext cx="8722289" cy="929422"/>
          </a:xfrm>
          <a:prstGeom prst="roundRect">
            <a:avLst>
              <a:gd name="adj" fmla="val 16667"/>
            </a:avLst>
          </a:prstGeom>
          <a:solidFill>
            <a:srgbClr val="1E4E79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CD2"/>
              </a:buClr>
              <a:buSzPts val="4800"/>
              <a:buFont typeface="Arial"/>
              <a:buNone/>
            </a:pPr>
            <a:r>
              <a:rPr lang="zh-TW" sz="4800" b="1" i="0" u="none" strike="noStrike" cap="none">
                <a:solidFill>
                  <a:srgbClr val="FAECD2"/>
                </a:solidFill>
                <a:latin typeface="Arial"/>
                <a:ea typeface="Arial"/>
                <a:cs typeface="Arial"/>
                <a:sym typeface="Arial"/>
              </a:rPr>
              <a:t>［副本任務B］在家也要動次動</a:t>
            </a:r>
            <a:endParaRPr/>
          </a:p>
        </p:txBody>
      </p:sp>
      <p:grpSp>
        <p:nvGrpSpPr>
          <p:cNvPr id="1834" name="Google Shape;1834;p5"/>
          <p:cNvGrpSpPr/>
          <p:nvPr/>
        </p:nvGrpSpPr>
        <p:grpSpPr>
          <a:xfrm>
            <a:off x="2091539" y="5403456"/>
            <a:ext cx="6076963" cy="915726"/>
            <a:chOff x="1083691" y="5002175"/>
            <a:chExt cx="6076963" cy="915726"/>
          </a:xfrm>
        </p:grpSpPr>
        <p:sp>
          <p:nvSpPr>
            <p:cNvPr id="1835" name="Google Shape;1835;p5"/>
            <p:cNvSpPr txBox="1"/>
            <p:nvPr/>
          </p:nvSpPr>
          <p:spPr>
            <a:xfrm>
              <a:off x="1083691" y="5174320"/>
              <a:ext cx="6076963" cy="6719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1800">
                  <a:solidFill>
                    <a:srgbClr val="0070C0"/>
                  </a:solidFill>
                  <a:latin typeface="Arial"/>
                  <a:ea typeface="Arial"/>
                  <a:cs typeface="Arial"/>
                  <a:sym typeface="Arial"/>
                </a:rPr>
                <a:t>請點開         ，每次完成任務後請用畫筆在        中打勾，</a:t>
              </a:r>
              <a:endParaRPr sz="1800">
                <a:solidFill>
                  <a:srgbClr val="0070C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spcBef>
                  <a:spcPts val="208"/>
                </a:spcBef>
                <a:spcAft>
                  <a:spcPts val="0"/>
                </a:spcAft>
                <a:buNone/>
              </a:pPr>
              <a:r>
                <a:rPr lang="zh-TW" sz="1800">
                  <a:solidFill>
                    <a:srgbClr val="0070C0"/>
                  </a:solidFill>
                  <a:latin typeface="Arial"/>
                  <a:ea typeface="Arial"/>
                  <a:cs typeface="Arial"/>
                  <a:sym typeface="Arial"/>
                </a:rPr>
                <a:t>並記得點選右下角            完成儲存！　　</a:t>
              </a:r>
              <a:endParaRPr sz="1800">
                <a:solidFill>
                  <a:srgbClr val="0070C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5"/>
            <p:cNvSpPr/>
            <p:nvPr/>
          </p:nvSpPr>
          <p:spPr>
            <a:xfrm>
              <a:off x="5309537" y="5174320"/>
              <a:ext cx="349758" cy="349758"/>
            </a:xfrm>
            <a:prstGeom prst="ellipse">
              <a:avLst/>
            </a:prstGeom>
            <a:noFill/>
            <a:ln w="3810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46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37" name="Google Shape;1837;p5"/>
            <p:cNvPicPr preferRelativeResize="0"/>
            <p:nvPr/>
          </p:nvPicPr>
          <p:blipFill rotWithShape="1">
            <a:blip r:embed="rId5">
              <a:alphaModFix/>
            </a:blip>
            <a:srcRect l="3101" t="5542" r="3854" b="6684"/>
            <a:stretch/>
          </p:blipFill>
          <p:spPr>
            <a:xfrm>
              <a:off x="1899569" y="5142693"/>
              <a:ext cx="433439" cy="432584"/>
            </a:xfrm>
            <a:prstGeom prst="ellipse">
              <a:avLst/>
            </a:prstGeom>
            <a:noFill/>
            <a:ln>
              <a:noFill/>
            </a:ln>
          </p:spPr>
        </p:pic>
        <p:pic>
          <p:nvPicPr>
            <p:cNvPr id="1838" name="Google Shape;1838;p5"/>
            <p:cNvPicPr preferRelativeResize="0"/>
            <p:nvPr/>
          </p:nvPicPr>
          <p:blipFill rotWithShape="1">
            <a:blip r:embed="rId6">
              <a:alphaModFix/>
            </a:blip>
            <a:srcRect l="9346" t="9716" r="4189" b="6651"/>
            <a:stretch/>
          </p:blipFill>
          <p:spPr>
            <a:xfrm>
              <a:off x="3075335" y="5510309"/>
              <a:ext cx="433439" cy="407592"/>
            </a:xfrm>
            <a:prstGeom prst="ellipse">
              <a:avLst/>
            </a:prstGeom>
            <a:noFill/>
            <a:ln w="9525" cap="flat" cmpd="sng">
              <a:solidFill>
                <a:srgbClr val="B77D1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0800" dist="12700" dir="2700000" algn="tl" rotWithShape="0">
                <a:srgbClr val="000000">
                  <a:alpha val="40000"/>
                </a:srgbClr>
              </a:outerShdw>
            </a:effectLst>
          </p:spPr>
        </p:pic>
        <p:pic>
          <p:nvPicPr>
            <p:cNvPr id="1839" name="Google Shape;1839;p5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309537" y="5002175"/>
              <a:ext cx="407871" cy="487371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佈景主題">
  <a:themeElements>
    <a:clrScheme name="Office 佈景主題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Let's Celebrate Chinese National Day by Slidesgo">
  <a:themeElements>
    <a:clrScheme name="Simple Light">
      <a:dk1>
        <a:srgbClr val="9F0102"/>
      </a:dk1>
      <a:lt1>
        <a:srgbClr val="E8A327"/>
      </a:lt1>
      <a:dk2>
        <a:srgbClr val="E3C39D"/>
      </a:dk2>
      <a:lt2>
        <a:srgbClr val="79A1A0"/>
      </a:lt2>
      <a:accent1>
        <a:srgbClr val="F05B61"/>
      </a:accent1>
      <a:accent2>
        <a:srgbClr val="FE9486"/>
      </a:accent2>
      <a:accent3>
        <a:srgbClr val="273136"/>
      </a:accent3>
      <a:accent4>
        <a:srgbClr val="CF8E7F"/>
      </a:accent4>
      <a:accent5>
        <a:srgbClr val="ECD9B8"/>
      </a:accent5>
      <a:accent6>
        <a:srgbClr val="FFFFFF"/>
      </a:accent6>
      <a:hlink>
        <a:srgbClr val="9F010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佈景主題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346</Words>
  <Application>Microsoft Office PowerPoint</Application>
  <PresentationFormat>A4 紙張 (210x297 公釐)</PresentationFormat>
  <Paragraphs>72</Paragraphs>
  <Slides>3</Slides>
  <Notes>3</Notes>
  <HiddenSlides>0</HiddenSlides>
  <MMClips>0</MMClips>
  <ScaleCrop>false</ScaleCrop>
  <HeadingPairs>
    <vt:vector size="6" baseType="variant">
      <vt:variant>
        <vt:lpstr>使用字型</vt:lpstr>
      </vt:variant>
      <vt:variant>
        <vt:i4>11</vt:i4>
      </vt:variant>
      <vt:variant>
        <vt:lpstr>佈景主題</vt:lpstr>
      </vt:variant>
      <vt:variant>
        <vt:i4>2</vt:i4>
      </vt:variant>
      <vt:variant>
        <vt:lpstr>投影片標題</vt:lpstr>
      </vt:variant>
      <vt:variant>
        <vt:i4>3</vt:i4>
      </vt:variant>
    </vt:vector>
  </HeadingPairs>
  <TitlesOfParts>
    <vt:vector size="16" baseType="lpstr">
      <vt:lpstr>Calibri</vt:lpstr>
      <vt:lpstr>Asap</vt:lpstr>
      <vt:lpstr>Playfair Display ExtraBold</vt:lpstr>
      <vt:lpstr>Krub Medium</vt:lpstr>
      <vt:lpstr>Noto Sans Symbols</vt:lpstr>
      <vt:lpstr>Nunito Light</vt:lpstr>
      <vt:lpstr>Arial</vt:lpstr>
      <vt:lpstr>PT Sans</vt:lpstr>
      <vt:lpstr>Playfair Display</vt:lpstr>
      <vt:lpstr>Microsoft JhengHei</vt:lpstr>
      <vt:lpstr>Bebas Neue</vt:lpstr>
      <vt:lpstr>Office 佈景主題</vt:lpstr>
      <vt:lpstr>Let's Celebrate Chinese National Day by Slidesgo</vt:lpstr>
      <vt:lpstr>PowerPoint 簡報</vt:lpstr>
      <vt:lpstr>PowerPoint 簡報</vt:lpstr>
      <vt:lpstr>PowerPoint 簡報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簡報</dc:title>
  <dc:creator>Winnie Chiu</dc:creator>
  <cp:lastModifiedBy>黃曉婷</cp:lastModifiedBy>
  <cp:revision>1</cp:revision>
  <dcterms:created xsi:type="dcterms:W3CDTF">2022-01-02T18:10:55Z</dcterms:created>
  <dcterms:modified xsi:type="dcterms:W3CDTF">2023-01-10T09:46:08Z</dcterms:modified>
</cp:coreProperties>
</file>