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送上我的</a:t>
            </a:r>
            <a:r>
              <a:rPr lang="zh-TW" altLang="en-US" dirty="0">
                <a:solidFill>
                  <a:srgbClr val="FF0000"/>
                </a:solidFill>
                <a:sym typeface="Webdings" panose="05030102010509060703" pitchFamily="18" charset="2"/>
              </a:rPr>
              <a:t>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zh-TW" b="1" dirty="0"/>
              <a:t>正新國小</a:t>
            </a:r>
            <a:r>
              <a:rPr lang="en-US" altLang="zh-TW" b="1" dirty="0"/>
              <a:t>110</a:t>
            </a:r>
            <a:r>
              <a:rPr lang="zh-TW" altLang="zh-TW" b="1" dirty="0"/>
              <a:t>學年</a:t>
            </a:r>
            <a:r>
              <a:rPr lang="zh-TW" altLang="en-US" b="1" dirty="0"/>
              <a:t>輔導處</a:t>
            </a:r>
            <a:r>
              <a:rPr lang="zh-TW" altLang="zh-TW" b="1" dirty="0"/>
              <a:t>母親節活動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922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自己製作一份母親節小禮物</a:t>
            </a:r>
            <a:br>
              <a:rPr lang="en-US" altLang="zh-TW" dirty="0"/>
            </a:br>
            <a:r>
              <a:rPr lang="zh-TW" altLang="en-US" dirty="0"/>
              <a:t>送給照顧你的那個人</a:t>
            </a:r>
            <a:r>
              <a:rPr lang="en-US" altLang="zh-TW" dirty="0"/>
              <a:t>!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8" y="2103438"/>
            <a:ext cx="3748087" cy="3748087"/>
          </a:xfr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11439"/>
          <a:stretch/>
        </p:blipFill>
        <p:spPr>
          <a:xfrm>
            <a:off x="5776613" y="2103437"/>
            <a:ext cx="3900124" cy="3752503"/>
          </a:xfrm>
        </p:spPr>
      </p:pic>
    </p:spTree>
    <p:extLst>
      <p:ext uri="{BB962C8B-B14F-4D97-AF65-F5344CB8AC3E}">
        <p14:creationId xmlns:p14="http://schemas.microsoft.com/office/powerpoint/2010/main" val="252727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9129" y="611954"/>
            <a:ext cx="10058400" cy="1371600"/>
          </a:xfrm>
        </p:spPr>
        <p:txBody>
          <a:bodyPr/>
          <a:lstStyle/>
          <a:p>
            <a:r>
              <a:rPr lang="zh-TW" altLang="en-US" dirty="0">
                <a:solidFill>
                  <a:srgbClr val="002060"/>
                </a:solidFill>
              </a:rPr>
              <a:t>開始吧</a:t>
            </a:r>
            <a:r>
              <a:rPr lang="en-US" altLang="zh-TW" dirty="0">
                <a:solidFill>
                  <a:srgbClr val="002060"/>
                </a:solidFill>
              </a:rPr>
              <a:t>!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43340" y="1994426"/>
            <a:ext cx="10058400" cy="3931920"/>
          </a:xfrm>
        </p:spPr>
        <p:txBody>
          <a:bodyPr vert="horz">
            <a:noAutofit/>
          </a:bodyPr>
          <a:lstStyle/>
          <a:p>
            <a:r>
              <a:rPr lang="en-US" altLang="zh-TW" sz="3200" dirty="0"/>
              <a:t>1.</a:t>
            </a:r>
            <a:r>
              <a:rPr lang="zh-TW" altLang="en-US" sz="3200" dirty="0"/>
              <a:t>領取兩顆愛心                          </a:t>
            </a:r>
            <a:endParaRPr lang="en-US" altLang="zh-TW" sz="3200" dirty="0"/>
          </a:p>
          <a:p>
            <a:r>
              <a:rPr lang="en-US" altLang="zh-TW" sz="3200" dirty="0"/>
              <a:t>2.</a:t>
            </a:r>
            <a:r>
              <a:rPr lang="zh-TW" altLang="en-US" sz="3200" dirty="0"/>
              <a:t>畫上可愛小圖案、塗色或寫下自己的祝福</a:t>
            </a:r>
            <a:endParaRPr lang="en-US" altLang="zh-TW" sz="3200" dirty="0"/>
          </a:p>
          <a:p>
            <a:r>
              <a:rPr lang="en-US" altLang="zh-TW" sz="3200" dirty="0"/>
              <a:t>3.</a:t>
            </a:r>
            <a:r>
              <a:rPr lang="zh-TW" altLang="en-US" sz="3200" dirty="0"/>
              <a:t>用剪刀沿著黑線剪下愛心兩顆</a:t>
            </a:r>
            <a:endParaRPr lang="en-US" altLang="zh-TW" sz="3200" dirty="0"/>
          </a:p>
          <a:p>
            <a:r>
              <a:rPr lang="en-US" altLang="zh-TW" sz="3200" dirty="0"/>
              <a:t>4.</a:t>
            </a:r>
            <a:r>
              <a:rPr lang="zh-TW" altLang="en-US" sz="3200" dirty="0"/>
              <a:t>將一顆愛心的底部塗上膠水黏貼</a:t>
            </a:r>
            <a:r>
              <a:rPr lang="en-US" altLang="zh-TW" sz="3200" dirty="0"/>
              <a:t>(</a:t>
            </a:r>
            <a:r>
              <a:rPr lang="zh-TW" altLang="en-US" sz="3200" dirty="0"/>
              <a:t>等乾燥</a:t>
            </a:r>
            <a:r>
              <a:rPr lang="en-US" altLang="zh-TW" sz="3200" dirty="0"/>
              <a:t>)</a:t>
            </a:r>
          </a:p>
          <a:p>
            <a:r>
              <a:rPr lang="en-US" altLang="zh-TW" sz="3200" dirty="0"/>
              <a:t>5.</a:t>
            </a:r>
            <a:r>
              <a:rPr lang="zh-TW" altLang="en-US" sz="3200" dirty="0"/>
              <a:t>放入</a:t>
            </a:r>
            <a:r>
              <a:rPr lang="en-US" altLang="zh-TW" sz="3200" dirty="0"/>
              <a:t>3</a:t>
            </a:r>
            <a:r>
              <a:rPr lang="zh-TW" altLang="en-US" sz="3200" dirty="0"/>
              <a:t>顆糖果</a:t>
            </a:r>
            <a:endParaRPr lang="en-US" altLang="zh-TW" sz="3200" dirty="0"/>
          </a:p>
          <a:p>
            <a:r>
              <a:rPr lang="en-US" altLang="zh-TW" sz="3200" dirty="0"/>
              <a:t>6.</a:t>
            </a:r>
            <a:r>
              <a:rPr lang="zh-TW" altLang="en-US" sz="3200" dirty="0"/>
              <a:t>用釘書機沿著黑線釘起來</a:t>
            </a:r>
            <a:r>
              <a:rPr lang="en-US" altLang="zh-TW" sz="3200" dirty="0"/>
              <a:t>(</a:t>
            </a:r>
            <a:r>
              <a:rPr lang="zh-TW" altLang="en-US" sz="3200" dirty="0"/>
              <a:t>小心安全</a:t>
            </a:r>
            <a:r>
              <a:rPr lang="en-US" altLang="zh-TW" sz="3200" dirty="0"/>
              <a:t>)</a:t>
            </a:r>
          </a:p>
          <a:p>
            <a:r>
              <a:rPr lang="en-US" altLang="zh-TW" sz="3200" dirty="0"/>
              <a:t>7.</a:t>
            </a:r>
            <a:r>
              <a:rPr lang="zh-TW" altLang="en-US" sz="3200" dirty="0"/>
              <a:t>完成囉</a:t>
            </a:r>
            <a:r>
              <a:rPr lang="en-US" altLang="zh-TW" sz="3200" dirty="0"/>
              <a:t>!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10" y="252680"/>
            <a:ext cx="2155889" cy="16169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17" y="457154"/>
            <a:ext cx="2030963" cy="161691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98" y="784116"/>
            <a:ext cx="2155890" cy="161691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8" b="19061"/>
          <a:stretch/>
        </p:blipFill>
        <p:spPr>
          <a:xfrm>
            <a:off x="9954965" y="296863"/>
            <a:ext cx="1965129" cy="163992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r="6807"/>
          <a:stretch/>
        </p:blipFill>
        <p:spPr>
          <a:xfrm rot="5400000">
            <a:off x="10208487" y="1924713"/>
            <a:ext cx="1567547" cy="17461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6939"/>
          <a:stretch/>
        </p:blipFill>
        <p:spPr>
          <a:xfrm rot="5400000">
            <a:off x="8828031" y="3762573"/>
            <a:ext cx="2883161" cy="2675659"/>
          </a:xfrm>
          <a:prstGeom prst="rect">
            <a:avLst/>
          </a:prstGeom>
        </p:spPr>
      </p:pic>
      <p:sp>
        <p:nvSpPr>
          <p:cNvPr id="10" name="八角星形 9"/>
          <p:cNvSpPr/>
          <p:nvPr/>
        </p:nvSpPr>
        <p:spPr>
          <a:xfrm>
            <a:off x="4931468" y="283265"/>
            <a:ext cx="523031" cy="4258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11" name="八角星形 10"/>
          <p:cNvSpPr/>
          <p:nvPr/>
        </p:nvSpPr>
        <p:spPr>
          <a:xfrm>
            <a:off x="6997888" y="1618271"/>
            <a:ext cx="523031" cy="4258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12" name="八角星形 11"/>
          <p:cNvSpPr/>
          <p:nvPr/>
        </p:nvSpPr>
        <p:spPr>
          <a:xfrm>
            <a:off x="9375669" y="1947661"/>
            <a:ext cx="523031" cy="4258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3" name="八角星形 12"/>
          <p:cNvSpPr/>
          <p:nvPr/>
        </p:nvSpPr>
        <p:spPr>
          <a:xfrm>
            <a:off x="9954965" y="1414262"/>
            <a:ext cx="523031" cy="4258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14" name="八角星形 13"/>
          <p:cNvSpPr/>
          <p:nvPr/>
        </p:nvSpPr>
        <p:spPr>
          <a:xfrm>
            <a:off x="10119167" y="3155555"/>
            <a:ext cx="523031" cy="4258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15" name="八角星形 14"/>
          <p:cNvSpPr/>
          <p:nvPr/>
        </p:nvSpPr>
        <p:spPr>
          <a:xfrm>
            <a:off x="8931782" y="3723608"/>
            <a:ext cx="523031" cy="425862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16" name="手繪多邊形 15"/>
          <p:cNvSpPr/>
          <p:nvPr/>
        </p:nvSpPr>
        <p:spPr>
          <a:xfrm>
            <a:off x="10119167" y="839755"/>
            <a:ext cx="1329493" cy="814948"/>
          </a:xfrm>
          <a:custGeom>
            <a:avLst/>
            <a:gdLst>
              <a:gd name="connsiteX0" fmla="*/ 0 w 1306285"/>
              <a:gd name="connsiteY0" fmla="*/ 139959 h 831508"/>
              <a:gd name="connsiteX1" fmla="*/ 802432 w 1306285"/>
              <a:gd name="connsiteY1" fmla="*/ 830424 h 831508"/>
              <a:gd name="connsiteX2" fmla="*/ 1306285 w 1306285"/>
              <a:gd name="connsiteY2" fmla="*/ 0 h 831508"/>
              <a:gd name="connsiteX3" fmla="*/ 1306285 w 1306285"/>
              <a:gd name="connsiteY3" fmla="*/ 0 h 83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6285" h="831508">
                <a:moveTo>
                  <a:pt x="0" y="139959"/>
                </a:moveTo>
                <a:cubicBezTo>
                  <a:pt x="292359" y="496855"/>
                  <a:pt x="584718" y="853751"/>
                  <a:pt x="802432" y="830424"/>
                </a:cubicBezTo>
                <a:cubicBezTo>
                  <a:pt x="1020146" y="807098"/>
                  <a:pt x="1306285" y="0"/>
                  <a:pt x="1306285" y="0"/>
                </a:cubicBezTo>
                <a:lnTo>
                  <a:pt x="1306285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5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4000" b="1" dirty="0"/>
              <a:t>將</a:t>
            </a:r>
            <a:r>
              <a:rPr lang="zh-TW" altLang="en-US" sz="4000" b="1" dirty="0">
                <a:solidFill>
                  <a:srgbClr val="FF0000"/>
                </a:solidFill>
              </a:rPr>
              <a:t>愛心</a:t>
            </a:r>
            <a:r>
              <a:rPr lang="zh-TW" altLang="zh-TW" sz="4000" b="1" dirty="0"/>
              <a:t>送給照顧你的人</a:t>
            </a:r>
            <a:br>
              <a:rPr lang="zh-TW" altLang="zh-TW" sz="4000" dirty="0"/>
            </a:br>
            <a:r>
              <a:rPr lang="zh-TW" altLang="zh-TW" sz="4000" b="1" dirty="0"/>
              <a:t>記得抱一抱他、親一親她</a:t>
            </a:r>
            <a:br>
              <a:rPr lang="zh-TW" altLang="zh-TW" sz="4000" dirty="0"/>
            </a:br>
            <a:r>
              <a:rPr lang="zh-TW" altLang="zh-TW" sz="4000" b="1" dirty="0"/>
              <a:t>說聲，『</a:t>
            </a:r>
            <a:r>
              <a:rPr lang="zh-TW" altLang="zh-TW" sz="4000" b="1" dirty="0">
                <a:solidFill>
                  <a:srgbClr val="FF0000"/>
                </a:solidFill>
              </a:rPr>
              <a:t>我愛你</a:t>
            </a:r>
            <a:r>
              <a:rPr lang="zh-TW" altLang="zh-TW" sz="4000" b="1" dirty="0"/>
              <a:t>！』</a:t>
            </a:r>
            <a:br>
              <a:rPr lang="zh-TW" altLang="zh-TW" sz="4000" dirty="0"/>
            </a:br>
            <a:r>
              <a:rPr lang="zh-TW" altLang="zh-TW" sz="4000" b="1" dirty="0">
                <a:solidFill>
                  <a:srgbClr val="7030A0"/>
                </a:solidFill>
              </a:rPr>
              <a:t>祝您母親節快樂！</a:t>
            </a:r>
            <a:endParaRPr lang="zh-TW" altLang="en-US" sz="4000" dirty="0">
              <a:solidFill>
                <a:srgbClr val="7030A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9632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58</TotalTime>
  <Words>144</Words>
  <Application>Microsoft Office PowerPoint</Application>
  <PresentationFormat>寬螢幕</PresentationFormat>
  <Paragraphs>18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7" baseType="lpstr">
      <vt:lpstr>Century Gothic</vt:lpstr>
      <vt:lpstr>Garamond</vt:lpstr>
      <vt:lpstr>肥皂</vt:lpstr>
      <vt:lpstr>送上我的</vt:lpstr>
      <vt:lpstr>自己製作一份母親節小禮物 送給照顧你的那個人!</vt:lpstr>
      <vt:lpstr>開始吧!</vt:lpstr>
      <vt:lpstr>將愛心送給照顧你的人 記得抱一抱他、親一親她 說聲，『我愛你！』 祝您母親節快樂！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送上我的</dc:title>
  <dc:creator>tch602</dc:creator>
  <cp:lastModifiedBy>黃曉婷</cp:lastModifiedBy>
  <cp:revision>6</cp:revision>
  <dcterms:created xsi:type="dcterms:W3CDTF">2020-05-04T11:22:29Z</dcterms:created>
  <dcterms:modified xsi:type="dcterms:W3CDTF">2022-04-26T22:09:44Z</dcterms:modified>
</cp:coreProperties>
</file>