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9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25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2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64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7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46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53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7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82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15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80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B816-B925-4D81-B37C-4364CB958DEA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E983-9AEB-4BB9-A8A5-DA9F9A923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32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779"/>
            <a:ext cx="9023229" cy="57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5" y="496393"/>
            <a:ext cx="8953793" cy="54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" y="554862"/>
            <a:ext cx="8992736" cy="56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" y="569059"/>
            <a:ext cx="8911601" cy="55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" y="625402"/>
            <a:ext cx="8953218" cy="55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038" y="-123825"/>
            <a:ext cx="13554075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9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Office PowerPoint</Application>
  <PresentationFormat>如螢幕大小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2025-03-18T01:22:58Z</dcterms:created>
  <dcterms:modified xsi:type="dcterms:W3CDTF">2025-03-18T02:20:57Z</dcterms:modified>
</cp:coreProperties>
</file>