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91" d="100"/>
          <a:sy n="91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7048D1-ACCE-094A-843A-A52806B25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8599FA6-72DC-D343-B6B9-87B92B07B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B944FA-31CA-1943-9A8D-DC32210F5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107792-C255-C84F-B4C7-F9194F3D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720ADE-7124-2E42-9462-E67D15988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4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6227A7-02C5-6C4E-89BE-3EFC024A6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58F1396-C10D-3C49-88FC-49E0CFA52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7E5AE7-EC03-8F4B-9E91-396114EEA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E4353D-78E2-FF47-89C9-C72A2B93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49AFA0-0E9A-2746-9127-9E2C5FC31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9067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DBF4A31-4EB0-984A-86EC-BFBE683DF1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9C93C78-16E4-8142-932C-2265EAFAF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D5B529-D7CB-264F-B324-ECF02C95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8ED0E5-03EE-BA4E-9A48-E2AAAB59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29FD95-C27E-5043-9811-09CC9A28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2276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1DC03D-572D-344E-9981-4151B9632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F66C68-2ED4-D848-8227-367D0C7EB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9083D1-34E7-BB42-8ECD-AAE68E2B3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0ED741-0A55-5D48-B6DB-325161F7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2ECE7A-8894-904A-8A9E-FB8CDEFF1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0817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7157D7-F634-8C4E-9503-1BB104B7B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ACE098-3CA5-E847-BB44-7A8EAB082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F157AE-83B9-5C4E-8DFA-11DA8ABD6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450F81-ECEA-6143-A287-95F2EBE2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FF12CA-C501-0C4A-9AD9-F86631CF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30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A711F4-E1F8-9D45-B7FF-83BC433E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4D42B0-154A-FE43-BFE3-7EA61933A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7DC23A3-BB71-9B48-B924-D859CF432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09DD576-0D2E-3D4D-B104-8481938D6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CD3CC92-FF99-684C-A993-882C24D8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A1D0A02-8273-7D4A-B7C6-D6EC2DA21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9087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952481-98A1-E44A-9AAA-49120A18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D056CD2-67FA-854F-BFD3-61D893A72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EDDC53B-7633-E940-98FF-2B783234E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A597A5A-AB3E-1F44-BB79-BC424ED5A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22E050F-1ADB-B548-9193-41CB8ACF7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FF8A231-6CCD-BA41-9500-1EBA55F0E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3AC32DA-C48F-C448-A099-69679E0E2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F9E0AEA-4631-A448-A1E4-4CB79350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3144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540BC9-11CB-454A-A097-08487656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F4C37C1-D9E5-254F-8A1B-AF6AB044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7E429B4-755D-9847-92B7-B2C273A9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B267028-3C2F-684B-A3D9-CAF177D8D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7680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88C71F6-B28A-5A4A-A24F-F48D9960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DC89015-D33E-D549-B7F3-32F6A239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D699B90-61C1-F945-9156-3EEDDCC5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7462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7C2823-C844-8E4E-90A0-A089F37D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9E99C9-FD37-E946-A6B6-F57161A88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01D07F5-D6B9-A149-AB7A-8A64696BE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61115FB-C9C9-164F-BD61-EB9A03D3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E69A4A5-1F14-9042-9785-70362FF9E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A787A56-A565-264F-832A-D213D64B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6362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C90F92-5B34-6A44-BC61-502AC736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22E9B33-809A-0E47-9283-1142F3AA9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53E4C16-EFE7-FE45-B433-F101BF2D5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418CBF-74E5-BE44-92E2-2ABA399CB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BF2A0CA-CDD9-4446-B950-9A9C3A46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E36341B-534D-324C-9A76-34AEF3E7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4938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5A24816-4175-F142-B8C1-10126D14C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A16AB97-C5AD-334F-A465-4C81CBD99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D5C3C2-8C94-6645-991B-8D9F16CEED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29AFC-3C7D-A34A-9B1A-442C39C931E5}" type="datetimeFigureOut">
              <a:rPr kumimoji="1" lang="zh-TW" altLang="en-US" smtClean="0"/>
              <a:t>2021/8/4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F795C8-BE64-FB47-B69E-87AFFD259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23E96E5-8372-E044-9863-AD61572E9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B61BD-1F34-C343-ADCD-3151F7D135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9352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news.tvbs.com.tw/sports/1558869?from=sports_content_pack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next.com.tw/article/64242/olympic-2021-tokyo-badmint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setn.com/News.aspx?NewsID=975903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le.com/tw/fashion/celeb-style/g37141055/kuo-hsing-chu-chanel-earing/" TargetMode="External"/><Relationship Id="rId2" Type="http://schemas.openxmlformats.org/officeDocument/2006/relationships/hyperlink" Target="https://www.elle.com/tw/entertainment/voice/g37141537/kuo-hsing-chun-olympians-quotes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1ADCA7-0F4E-644A-A089-54348DDE2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812" y="2627606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zh-TW" altLang="en-US" b="1" dirty="0">
                <a:latin typeface="Yuanti SC" panose="02010600040101010101" pitchFamily="2" charset="-122"/>
                <a:ea typeface="Yuanti SC" panose="02010600040101010101" pitchFamily="2" charset="-122"/>
              </a:rPr>
              <a:t>「</a:t>
            </a:r>
            <a:r>
              <a:rPr kumimoji="1" lang="en-US" altLang="zh-TW" b="1" dirty="0">
                <a:latin typeface="Yuanti SC" panose="02010600040101010101" pitchFamily="2" charset="-122"/>
                <a:ea typeface="Yuanti SC" panose="02010600040101010101" pitchFamily="2" charset="-122"/>
              </a:rPr>
              <a:t>2021</a:t>
            </a:r>
            <a:r>
              <a:rPr kumimoji="1" lang="zh-TW" altLang="en-US" b="1" dirty="0">
                <a:solidFill>
                  <a:srgbClr val="FF0000"/>
                </a:solidFill>
                <a:latin typeface="Yuanti SC" panose="02010600040101010101" pitchFamily="2" charset="-122"/>
                <a:ea typeface="Yuanti SC" panose="02010600040101010101" pitchFamily="2" charset="-122"/>
              </a:rPr>
              <a:t>奧運選手的生命故事</a:t>
            </a:r>
            <a:r>
              <a:rPr kumimoji="1" lang="zh-TW" altLang="en-US" b="1" dirty="0">
                <a:latin typeface="Yuanti SC" panose="02010600040101010101" pitchFamily="2" charset="-122"/>
                <a:ea typeface="Yuanti SC" panose="02010600040101010101" pitchFamily="2" charset="-122"/>
              </a:rPr>
              <a:t>」</a:t>
            </a:r>
            <a:br>
              <a:rPr kumimoji="1" lang="en-US" altLang="zh-TW" b="1" dirty="0">
                <a:latin typeface="Yuanti SC" panose="02010600040101010101" pitchFamily="2" charset="-122"/>
                <a:ea typeface="Yuanti SC" panose="02010600040101010101" pitchFamily="2" charset="-122"/>
              </a:rPr>
            </a:br>
            <a:br>
              <a:rPr kumimoji="1" lang="en-US" altLang="zh-TW" b="1" dirty="0">
                <a:latin typeface="Yuanti SC" panose="02010600040101010101" pitchFamily="2" charset="-122"/>
                <a:ea typeface="Yuanti SC" panose="02010600040101010101" pitchFamily="2" charset="-122"/>
              </a:rPr>
            </a:br>
            <a:r>
              <a:rPr kumimoji="1" lang="zh-CN" altLang="en-US" b="1" dirty="0">
                <a:latin typeface="Yuanti SC" panose="02010600040101010101" pitchFamily="2" charset="-122"/>
                <a:ea typeface="Yuanti SC" panose="02010600040101010101" pitchFamily="2" charset="-122"/>
              </a:rPr>
              <a:t>臺南市安平區</a:t>
            </a:r>
            <a:r>
              <a:rPr kumimoji="1" lang="zh-TW" altLang="en-US" b="1" dirty="0">
                <a:latin typeface="Yuanti SC" panose="02010600040101010101" pitchFamily="2" charset="-122"/>
                <a:ea typeface="Yuanti SC" panose="02010600040101010101" pitchFamily="2" charset="-122"/>
              </a:rPr>
              <a:t>新南國小</a:t>
            </a:r>
            <a:br>
              <a:rPr kumimoji="1" lang="en-US" altLang="zh-TW" b="1" dirty="0">
                <a:latin typeface="Yuanti SC" panose="02010600040101010101" pitchFamily="2" charset="-122"/>
                <a:ea typeface="Yuanti SC" panose="02010600040101010101" pitchFamily="2" charset="-122"/>
              </a:rPr>
            </a:br>
            <a:r>
              <a:rPr kumimoji="1" lang="en-US" altLang="zh-TW" b="1" dirty="0">
                <a:latin typeface="Yuanti SC" panose="02010600040101010101" pitchFamily="2" charset="-122"/>
                <a:ea typeface="Yuanti SC" panose="02010600040101010101" pitchFamily="2" charset="-122"/>
              </a:rPr>
              <a:t>110</a:t>
            </a:r>
            <a:r>
              <a:rPr kumimoji="1" lang="zh-CN" altLang="en-US" b="1" dirty="0">
                <a:latin typeface="Yuanti SC" panose="02010600040101010101" pitchFamily="2" charset="-122"/>
                <a:ea typeface="Yuanti SC" panose="02010600040101010101" pitchFamily="2" charset="-122"/>
              </a:rPr>
              <a:t>年暑期生命教育宣導</a:t>
            </a:r>
            <a:endParaRPr kumimoji="1" lang="zh-TW" altLang="en-US" b="1" dirty="0"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F3C5651-0EE2-B549-A939-C67E2EEE5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2812" y="4868130"/>
            <a:ext cx="9144000" cy="1655762"/>
          </a:xfrm>
        </p:spPr>
        <p:txBody>
          <a:bodyPr/>
          <a:lstStyle/>
          <a:p>
            <a:endParaRPr kumimoji="1" lang="en-US" altLang="zh-TW" dirty="0"/>
          </a:p>
          <a:p>
            <a:r>
              <a:rPr kumimoji="1" lang="zh-TW" altLang="en-US" sz="3200" b="1" dirty="0">
                <a:latin typeface="Yuanti SC" panose="02010600040101010101" pitchFamily="2" charset="-122"/>
                <a:ea typeface="Yuanti SC" panose="02010600040101010101" pitchFamily="2" charset="-122"/>
              </a:rPr>
              <a:t>輔導室</a:t>
            </a:r>
            <a:endParaRPr kumimoji="1" lang="en-US" altLang="zh-TW" sz="3200" b="1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r>
              <a:rPr kumimoji="1" lang="en-US" altLang="zh-TW" sz="3200" b="1" dirty="0">
                <a:latin typeface="Yuanti SC" panose="02010600040101010101" pitchFamily="2" charset="-122"/>
                <a:ea typeface="Yuanti SC" panose="02010600040101010101" pitchFamily="2" charset="-122"/>
              </a:rPr>
              <a:t>110/08/09</a:t>
            </a:r>
            <a:endParaRPr kumimoji="1" lang="zh-TW" altLang="en-US" sz="3200" b="1" dirty="0"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002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ADB00D-E469-C641-818B-DA912F2D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Yuanti SC" panose="02010600040101010101" pitchFamily="2" charset="-122"/>
                <a:ea typeface="Yuanti SC" panose="02010600040101010101" pitchFamily="2" charset="-122"/>
              </a:rPr>
              <a:t>2021</a:t>
            </a:r>
            <a:r>
              <a:rPr kumimoji="1"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奧運拳擊銅牌選手：</a:t>
            </a:r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黃筱雯</a:t>
            </a:r>
            <a:endParaRPr kumimoji="1" lang="zh-TW" altLang="en-US" dirty="0"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7BAE74-ABBC-0045-943E-BDA1E644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黃筱雯走上拳擊擂台或許是意外，但堅持在拳擊路上打下去，很大一部分原因，是為了翻轉人生。 </a:t>
            </a:r>
            <a:endParaRPr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「我改變不了原生家庭的環境，但我能改變我自己的命運」，要說出這句話並不容易，黃筱雯不避諱談論那個曾讓她怨懟的家庭、曾無法諒解的父親。 </a:t>
            </a:r>
            <a:endParaRPr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pPr marL="0" indent="0">
              <a:buNone/>
            </a:pPr>
            <a:br>
              <a:rPr lang="zh-TW" altLang="en-US" dirty="0"/>
            </a:br>
            <a:br>
              <a:rPr lang="zh-TW" altLang="en-US" dirty="0"/>
            </a:br>
            <a:r>
              <a:rPr lang="zh-TW" altLang="en-US" dirty="0"/>
              <a:t>詳細報導請見： </a:t>
            </a:r>
            <a:r>
              <a:rPr lang="en-US" altLang="zh-TW" dirty="0" err="1"/>
              <a:t>news.tvbs.com.tw</a:t>
            </a:r>
            <a:r>
              <a:rPr lang="en-US" altLang="zh-TW" dirty="0"/>
              <a:t>/sports/1558869?from=</a:t>
            </a:r>
            <a:r>
              <a:rPr lang="en-US" altLang="zh-TW" dirty="0" err="1"/>
              <a:t>Copy_content</a:t>
            </a:r>
            <a:endParaRPr kumimoji="1" lang="en-US" altLang="zh-TW" dirty="0"/>
          </a:p>
          <a:p>
            <a:endParaRPr kumimoji="1" lang="en-US" altLang="zh-TW" dirty="0"/>
          </a:p>
          <a:p>
            <a:endParaRPr kumimoji="1" lang="en-US" altLang="zh-TW" dirty="0"/>
          </a:p>
          <a:p>
            <a:endParaRPr kumimoji="1" lang="en-US" altLang="zh-TW" dirty="0"/>
          </a:p>
          <a:p>
            <a:endParaRPr kumimoji="1" lang="en-US" altLang="zh-TW" dirty="0"/>
          </a:p>
          <a:p>
            <a:pPr marL="0" indent="0">
              <a:buNone/>
            </a:pP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0030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3AF518D-514C-3348-8522-956327D1B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8978"/>
            <a:ext cx="10515600" cy="5557985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黃筱雯的父母在她</a:t>
            </a:r>
            <a:r>
              <a:rPr lang="en-US" altLang="zh-TW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1</a:t>
            </a:r>
            <a:r>
              <a:rPr lang="zh-TW" altLang="en-US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歲時就離異，爸爸因為吸毒至今</a:t>
            </a:r>
            <a:r>
              <a:rPr lang="en-US" altLang="zh-TW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3</a:t>
            </a:r>
            <a:r>
              <a:rPr lang="zh-TW" altLang="en-US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度入獄，黃筱雯為隔代教養，家中經濟狀況不佳，阿公晚上也要開計程車維生。 </a:t>
            </a:r>
            <a:endParaRPr lang="en-US" altLang="zh-TW" sz="36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lang="en-US" altLang="zh-TW" sz="36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r>
              <a:rPr lang="zh-TW" altLang="en-US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小時候因為不愛念書，別人冷言冷語的說「爸爸不成材，你怎麼也這樣」，不僅一次的刺痛黃筱雯；還好有拳擊，原生家庭的不完整沒有成為她放棄人生的藉口，在拳擊擂台上找到成就，也找到生命的重心。</a:t>
            </a:r>
            <a:br>
              <a:rPr lang="zh-TW" altLang="en-US" sz="3600" dirty="0"/>
            </a:br>
            <a:endParaRPr lang="en-US" altLang="zh-TW" sz="3600" dirty="0"/>
          </a:p>
          <a:p>
            <a:endParaRPr lang="en-US" altLang="zh-TW" dirty="0"/>
          </a:p>
          <a:p>
            <a:endParaRPr lang="en-US" altLang="zh-TW" dirty="0"/>
          </a:p>
          <a:p>
            <a:br>
              <a:rPr lang="zh-TW" altLang="en-US" dirty="0"/>
            </a:br>
            <a:r>
              <a:rPr lang="zh-TW" altLang="en-US" dirty="0"/>
              <a:t>資料來源： </a:t>
            </a:r>
            <a:r>
              <a:rPr lang="en-US" altLang="zh-TW" dirty="0" err="1"/>
              <a:t>news.tvbs.com.tw</a:t>
            </a:r>
            <a:r>
              <a:rPr lang="en-US" altLang="zh-TW" dirty="0"/>
              <a:t>/sports/1558869?from=</a:t>
            </a:r>
            <a:r>
              <a:rPr lang="en-US" altLang="zh-TW" dirty="0" err="1"/>
              <a:t>Copy_content</a:t>
            </a:r>
            <a:endParaRPr lang="en-US" altLang="zh-TW" dirty="0"/>
          </a:p>
          <a:p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093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7E64D94C-9E1E-1842-BE7D-4F9408D5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奧運銅牌選手：</a:t>
            </a:r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黃筱雯</a:t>
            </a:r>
            <a:endParaRPr kumimoji="1" lang="zh-TW" altLang="en-US" dirty="0"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9A6C62-F82E-384D-82F9-AD88DA73C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小時候因為不愛念書，別人冷言冷語的說「爸爸不成材，你怎麼也這樣」，不僅一次的刺痛黃筱雯；還好有拳擊，原生家庭的不完整沒有成為她放棄人生的藉口，在拳擊擂台上找到成就，也找到生命的重心。</a:t>
            </a:r>
            <a:b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</a:br>
            <a:br>
              <a:rPr lang="zh-TW" altLang="en-US" dirty="0"/>
            </a:br>
            <a:r>
              <a:rPr lang="zh-TW" altLang="en-US" sz="2000" dirty="0"/>
              <a:t>資料來源：</a:t>
            </a:r>
            <a:endParaRPr lang="en-US" altLang="zh-TW" sz="2000" dirty="0"/>
          </a:p>
          <a:p>
            <a:r>
              <a:rPr kumimoji="1" lang="en-US" altLang="zh-TW" sz="2000" dirty="0">
                <a:hlinkClick r:id="rId2"/>
              </a:rPr>
              <a:t>https://news.tvbs.com.tw/sports/1558869?from=sports_content_pack</a:t>
            </a:r>
            <a:endParaRPr kumimoji="1" lang="en-US" altLang="zh-TW" sz="2000" dirty="0"/>
          </a:p>
          <a:p>
            <a:endParaRPr kumimoji="1" lang="zh-TW" altLang="en-US" dirty="0"/>
          </a:p>
        </p:txBody>
      </p:sp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3398D6AF-AF1E-8B46-9B82-86205430E5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544580"/>
            <a:ext cx="5181600" cy="2913427"/>
          </a:xfrm>
        </p:spPr>
      </p:pic>
    </p:spTree>
    <p:extLst>
      <p:ext uri="{BB962C8B-B14F-4D97-AF65-F5344CB8AC3E}">
        <p14:creationId xmlns:p14="http://schemas.microsoft.com/office/powerpoint/2010/main" val="111490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8FA651E6-57F5-C44E-AE98-2E354989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奧運金牌男子羽球雙打選手：李洋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405F3A0-D237-6043-947A-958A6C7F9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295"/>
            <a:ext cx="11147474" cy="5359791"/>
          </a:xfrm>
        </p:spPr>
        <p:txBody>
          <a:bodyPr>
            <a:normAutofit fontScale="55000" lnSpcReduction="20000"/>
          </a:bodyPr>
          <a:lstStyle/>
          <a:p>
            <a:endParaRPr kumimoji="1" lang="en-US" altLang="zh-TW" dirty="0"/>
          </a:p>
          <a:p>
            <a:r>
              <a:rPr lang="zh-TW" altLang="en-US" sz="7000" dirty="0">
                <a:latin typeface="Yuanti SC" panose="02010600040101010101" pitchFamily="2" charset="-122"/>
                <a:ea typeface="Yuanti SC" panose="02010600040101010101" pitchFamily="2" charset="-122"/>
              </a:rPr>
              <a:t>王齊麟與李洋雙雙來自北市羽球名門的中山國中，不過起步較晚的李洋，</a:t>
            </a:r>
            <a:r>
              <a:rPr lang="en-US" altLang="zh-TW" sz="7000" dirty="0">
                <a:latin typeface="Yuanti SC" panose="02010600040101010101" pitchFamily="2" charset="-122"/>
                <a:ea typeface="Yuanti SC" panose="02010600040101010101" pitchFamily="2" charset="-122"/>
              </a:rPr>
              <a:t>11</a:t>
            </a:r>
            <a:r>
              <a:rPr lang="zh-TW" altLang="en-US" sz="7000" dirty="0">
                <a:latin typeface="Yuanti SC" panose="02010600040101010101" pitchFamily="2" charset="-122"/>
                <a:ea typeface="Yuanti SC" panose="02010600040101010101" pitchFamily="2" charset="-122"/>
              </a:rPr>
              <a:t>歲才開始學球，而當時王齊麟早已是聞名全台的指標性球員，兩人其實站在不同的起跑線。</a:t>
            </a:r>
            <a:endParaRPr lang="en-US" altLang="zh-TW" sz="70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lang="en-US" altLang="zh-TW" sz="70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r>
              <a:rPr lang="zh-TW" altLang="en-US" sz="7000" dirty="0">
                <a:latin typeface="Yuanti SC" panose="02010600040101010101" pitchFamily="2" charset="-122"/>
                <a:ea typeface="Yuanti SC" panose="02010600040101010101" pitchFamily="2" charset="-122"/>
              </a:rPr>
              <a:t>台灣「黃金男雙」麟洋組，在東京奧運大放異彩，不但完勝中國雙塔組，生涯首次進軍奧運就摘金，讓台灣人守在電視前觀戰的民眾欣喜若狂。</a:t>
            </a:r>
            <a:endParaRPr lang="en-US" altLang="zh-TW" sz="70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pPr marL="0" indent="0">
              <a:buNone/>
            </a:pPr>
            <a:endParaRPr kumimoji="1" lang="en-US" altLang="zh-TW" sz="70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r>
              <a:rPr kumimoji="1" lang="zh-TW" altLang="en-US" sz="4200" dirty="0">
                <a:latin typeface="Yuanti SC" panose="02010600040101010101" pitchFamily="2" charset="-122"/>
                <a:ea typeface="Yuanti SC" panose="02010600040101010101" pitchFamily="2" charset="-122"/>
              </a:rPr>
              <a:t>資料來源：</a:t>
            </a:r>
            <a:r>
              <a:rPr kumimoji="1" lang="en-US" altLang="zh-TW" sz="4200" dirty="0">
                <a:latin typeface="Yuanti SC" panose="02010600040101010101" pitchFamily="2" charset="-122"/>
                <a:ea typeface="Yuanti SC" panose="02010600040101010101" pitchFamily="2" charset="-122"/>
                <a:hlinkClick r:id="rId2"/>
              </a:rPr>
              <a:t>https://www.bnext.com.tw/article/64242/olympic-2021-tokyo-badminton</a:t>
            </a:r>
            <a:endParaRPr kumimoji="1" lang="en-US" altLang="zh-TW" sz="42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357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743EAB79-1D04-444B-8193-57257F5C2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14400"/>
            <a:ext cx="5181600" cy="5262563"/>
          </a:xfrm>
        </p:spPr>
        <p:txBody>
          <a:bodyPr>
            <a:normAutofit fontScale="92500"/>
          </a:bodyPr>
          <a:lstStyle/>
          <a:p>
            <a:r>
              <a:rPr lang="zh-TW" altLang="en-US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李洋的摘金路宛如是一部「人生勵志電影」，不但用</a:t>
            </a:r>
            <a:r>
              <a:rPr lang="en-US" altLang="zh-TW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10</a:t>
            </a:r>
            <a:r>
              <a:rPr lang="zh-TW" altLang="en-US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年的努力，終於在</a:t>
            </a:r>
            <a:r>
              <a:rPr lang="en-US" altLang="zh-TW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2</a:t>
            </a:r>
            <a:r>
              <a:rPr lang="zh-TW" altLang="en-US" sz="3600" dirty="0">
                <a:latin typeface="Yuanti SC" panose="02010600040101010101" pitchFamily="2" charset="-122"/>
                <a:ea typeface="Yuanti SC" panose="02010600040101010101" pitchFamily="2" charset="-122"/>
              </a:rPr>
              <a:t>年前追上曾經搖不可及王齊麟，還搭檔一起摘金，黃銘彰在文中描述，李洋還曾經被父親形容「你不是打羽球的料」，所幸李洋沒有放棄，如今用輝煌的成績證實，一場「平凡生命最壯麗的追逐」。</a:t>
            </a:r>
            <a:endParaRPr lang="en-US" altLang="zh-TW" sz="36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kumimoji="1"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4D27F71-CEC3-674E-804F-964CE26B6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14400"/>
            <a:ext cx="5181600" cy="5262563"/>
          </a:xfrm>
        </p:spPr>
        <p:txBody>
          <a:bodyPr>
            <a:normAutofit fontScale="92500"/>
          </a:bodyPr>
          <a:lstStyle/>
          <a:p>
            <a:r>
              <a:rPr kumimoji="1"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資料來源：</a:t>
            </a:r>
            <a:r>
              <a:rPr kumimoji="1" lang="en-US" altLang="zh-TW" dirty="0">
                <a:latin typeface="Yuanti SC" panose="02010600040101010101" pitchFamily="2" charset="-122"/>
                <a:ea typeface="Yuanti SC" panose="02010600040101010101" pitchFamily="2" charset="-122"/>
                <a:hlinkClick r:id="rId2"/>
              </a:rPr>
              <a:t>https://www.setn.com/News.aspx?NewsID=975903</a:t>
            </a:r>
            <a:endParaRPr kumimoji="1"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kumimoji="1" lang="en-US" altLang="zh-TW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9A6C4E4-13A4-B64A-B103-1D5CE8875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172" y="2688384"/>
            <a:ext cx="4663439" cy="312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982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962BB901-EB9C-F641-A429-BF6942EA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Yuanti SC" panose="02010600040101010101" pitchFamily="2" charset="-122"/>
                <a:ea typeface="Yuanti SC" panose="02010600040101010101" pitchFamily="2" charset="-122"/>
              </a:rPr>
              <a:t>2021</a:t>
            </a:r>
            <a:r>
              <a:rPr kumimoji="1"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奧運舉重</a:t>
            </a:r>
            <a:r>
              <a:rPr kumimoji="1" lang="zh-CN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金牌</a:t>
            </a:r>
            <a:r>
              <a:rPr kumimoji="1"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選手：</a:t>
            </a:r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郭婞淳</a:t>
            </a:r>
            <a:endParaRPr kumimoji="1" lang="zh-TW" altLang="en-US" dirty="0"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81ADA1D-1BC3-BF45-8244-80B6945B2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今年（</a:t>
            </a:r>
            <a:r>
              <a:rPr lang="en-US" altLang="zh-TW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2021)</a:t>
            </a:r>
            <a:r>
              <a:rPr lang="zh-TW" altLang="en-US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東奧，郭婞淳如願完成金滿貫拼圖，她接受</a:t>
            </a:r>
            <a:r>
              <a:rPr lang="en-US" altLang="zh-TW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《</a:t>
            </a:r>
            <a:r>
              <a:rPr lang="zh-TW" altLang="en-US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天下</a:t>
            </a:r>
            <a:r>
              <a:rPr lang="en-US" altLang="zh-TW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》</a:t>
            </a:r>
            <a:r>
              <a:rPr lang="zh-TW" altLang="en-US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視訊專訪時，回想從受傷跌倒再站起，忍不住眼淚直流，「我想跟</a:t>
            </a:r>
            <a:r>
              <a:rPr lang="en-US" altLang="zh-TW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2014</a:t>
            </a:r>
            <a:r>
              <a:rPr lang="zh-TW" altLang="en-US" sz="3200" dirty="0">
                <a:latin typeface="Yuanti SC" panose="02010600040101010101" pitchFamily="2" charset="-122"/>
                <a:ea typeface="Yuanti SC" panose="02010600040101010101" pitchFamily="2" charset="-122"/>
              </a:rPr>
              <a:t>年那個受傷的郭婞淳說謝謝，謝謝妳沒有放棄，這一路有很多傷、很多的痛，妳都用很開心的外表面對大家，要謝謝妳，讓我摧殘這個身體。」</a:t>
            </a:r>
            <a:endParaRPr lang="en-US" altLang="zh-TW" sz="3200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pPr marL="0" indent="0">
              <a:buNone/>
            </a:pPr>
            <a:endParaRPr kumimoji="1" lang="en-US" altLang="zh-TW" dirty="0"/>
          </a:p>
          <a:p>
            <a:pPr marL="0" indent="0">
              <a:buNone/>
            </a:pPr>
            <a:endParaRPr kumimoji="1" lang="en-US" altLang="zh-TW" dirty="0"/>
          </a:p>
          <a:p>
            <a:pPr marL="0" indent="0">
              <a:buNone/>
            </a:pP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dirty="0"/>
              <a:t>資料來源：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www.cw.com.tw</a:t>
            </a:r>
            <a:r>
              <a:rPr kumimoji="1" lang="en-US" altLang="zh-TW" dirty="0"/>
              <a:t>/article/5117589</a:t>
            </a:r>
          </a:p>
          <a:p>
            <a:endParaRPr kumimoji="1" lang="en-US" altLang="zh-TW" dirty="0"/>
          </a:p>
          <a:p>
            <a:endParaRPr kumimoji="1" lang="en-US" altLang="zh-TW" dirty="0"/>
          </a:p>
          <a:p>
            <a:endParaRPr kumimoji="1" lang="en-US" altLang="zh-TW" dirty="0"/>
          </a:p>
          <a:p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5258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ADDCC5A-3412-CA4E-ACE9-BA25C01DB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436"/>
            <a:ext cx="10515600" cy="6351563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家境貧困，郭婞淳出生時父母離異，母親經常在外地工作賺錢，這個出生時因體重過輕、臍帶繞頸「倖存」而活的阿美族女孩，從小在台東由外婆帶大。</a:t>
            </a:r>
            <a:endParaRPr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kumimoji="1"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家中曾因積欠房貸，房子被法拍，她住過工寮、過著在親戚家寄住的生活，那時候她唯一的重心，就是運動。</a:t>
            </a:r>
            <a:endParaRPr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kumimoji="1"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命運早有安排。國三全中運，郭婞淳在</a:t>
            </a:r>
            <a:r>
              <a:rPr lang="en-US" altLang="zh-TW" dirty="0">
                <a:latin typeface="Yuanti SC" panose="02010600040101010101" pitchFamily="2" charset="-122"/>
                <a:ea typeface="Yuanti SC" panose="02010600040101010101" pitchFamily="2" charset="-122"/>
              </a:rPr>
              <a:t>400</a:t>
            </a:r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公尺接力不慎掉棒，隊伍失去晉級資格，責任感重的她，一肩扛起過錯，躲在廁所痛哭。</a:t>
            </a:r>
            <a:endParaRPr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lang="en-US" altLang="zh-TW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r>
              <a:rPr lang="zh-TW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但當天郭婞淳還有另一場比賽：舉重，在老師、同學鼓勵下，她紅腫著眼出賽，雖然只練了幾個月，照樣奪牌，「我的好勝心真的很強，雖然不喜歡，還是覺得要拿牌。」甜美笑容下的郭婞淳，有著不服輸的硬骨性格。</a:t>
            </a:r>
          </a:p>
          <a:p>
            <a:endParaRPr lang="zh-TW" altLang="en-US" dirty="0"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7235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199FC6D4-4DAF-FB44-8F21-CE72AFA26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D040EAE-7BD1-7E4E-80B2-AD1D682391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4400" b="1" dirty="0">
                <a:hlinkClick r:id="rId2"/>
              </a:rPr>
              <a:t>郭婞淳：老天爺要你多成功，就給你多少挫折！</a:t>
            </a:r>
            <a:endParaRPr lang="en-US" altLang="zh-TW" sz="4400" b="1" dirty="0"/>
          </a:p>
          <a:p>
            <a:endParaRPr kumimoji="1" lang="en-US" altLang="zh-TW" dirty="0"/>
          </a:p>
          <a:p>
            <a:endParaRPr kumimoji="1" lang="en-US" altLang="zh-TW" dirty="0"/>
          </a:p>
          <a:p>
            <a:endParaRPr kumimoji="1" lang="en-US" altLang="zh-TW" dirty="0"/>
          </a:p>
          <a:p>
            <a:r>
              <a:rPr kumimoji="1" lang="zh-TW" altLang="en-US" dirty="0"/>
              <a:t>資料來源：</a:t>
            </a:r>
            <a:r>
              <a:rPr kumimoji="1" lang="en-US" altLang="zh-TW" dirty="0">
                <a:hlinkClick r:id="rId3"/>
              </a:rPr>
              <a:t>https://www.elle.com/tw/fashion/celeb-style/g37141055/kuo-hsing-chu-chanel-earing/</a:t>
            </a:r>
            <a:endParaRPr kumimoji="1" lang="en-US" altLang="zh-TW" dirty="0"/>
          </a:p>
          <a:p>
            <a:endParaRPr kumimoji="1"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E30AFD6-B4BA-CB49-9321-043D3F3077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kumimoji="1" lang="en-US" altLang="zh-TW" b="1" dirty="0"/>
          </a:p>
          <a:p>
            <a:pPr marL="0" indent="0">
              <a:buNone/>
            </a:pPr>
            <a:endParaRPr kumimoji="1" lang="en-US" altLang="zh-TW" b="1" dirty="0"/>
          </a:p>
          <a:p>
            <a:pPr marL="0" indent="0">
              <a:buNone/>
            </a:pPr>
            <a:endParaRPr kumimoji="1"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AB7733D8-D376-5F48-8808-D10873D2E6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6179" y="2070503"/>
            <a:ext cx="3049507" cy="426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87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933</Words>
  <Application>Microsoft Macintosh PowerPoint</Application>
  <PresentationFormat>寬螢幕</PresentationFormat>
  <Paragraphs>51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Yuanti SC</vt:lpstr>
      <vt:lpstr>Arial</vt:lpstr>
      <vt:lpstr>Calibri</vt:lpstr>
      <vt:lpstr>Calibri Light</vt:lpstr>
      <vt:lpstr>Office 佈景主題</vt:lpstr>
      <vt:lpstr>「2021奧運選手的生命故事」  臺南市安平區新南國小 110年暑期生命教育宣導</vt:lpstr>
      <vt:lpstr>2021奧運拳擊銅牌選手：黃筱雯</vt:lpstr>
      <vt:lpstr>PowerPoint 簡報</vt:lpstr>
      <vt:lpstr>奧運銅牌選手：黃筱雯</vt:lpstr>
      <vt:lpstr>奧運金牌男子羽球雙打選手：李洋</vt:lpstr>
      <vt:lpstr>PowerPoint 簡報</vt:lpstr>
      <vt:lpstr>2021奧運舉重金牌選手：郭婞淳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「奧運選手的生命故事」 新南國小110年暑期生命教育</dc:title>
  <dc:creator>Microsoft Office 使用者</dc:creator>
  <cp:lastModifiedBy>Microsoft Office 使用者</cp:lastModifiedBy>
  <cp:revision>9</cp:revision>
  <dcterms:created xsi:type="dcterms:W3CDTF">2021-08-04T11:51:52Z</dcterms:created>
  <dcterms:modified xsi:type="dcterms:W3CDTF">2021-08-04T13:02:01Z</dcterms:modified>
</cp:coreProperties>
</file>