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6" r:id="rId2"/>
    <p:sldId id="263" r:id="rId3"/>
  </p:sldIdLst>
  <p:sldSz cx="30279975" cy="21388388"/>
  <p:notesSz cx="6735763" cy="986948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7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07" autoAdjust="0"/>
  </p:normalViewPr>
  <p:slideViewPr>
    <p:cSldViewPr snapToGrid="0" snapToObjects="1">
      <p:cViewPr varScale="1">
        <p:scale>
          <a:sx n="21" d="100"/>
          <a:sy n="21" d="100"/>
        </p:scale>
        <p:origin x="1326" y="36"/>
      </p:cViewPr>
      <p:guideLst>
        <p:guide orient="horz" pos="6737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2020/9/13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47713" y="739775"/>
            <a:ext cx="52403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52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9/13/2020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9/13/2020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jpe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1.png"/><Relationship Id="rId18" Type="http://schemas.openxmlformats.org/officeDocument/2006/relationships/image" Target="../media/image14.png"/><Relationship Id="rId3" Type="http://schemas.openxmlformats.org/officeDocument/2006/relationships/image" Target="../media/image6.jpe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17" Type="http://schemas.openxmlformats.org/officeDocument/2006/relationships/image" Target="../media/image23.png"/><Relationship Id="rId2" Type="http://schemas.openxmlformats.org/officeDocument/2006/relationships/image" Target="../media/image7.jpeg"/><Relationship Id="rId16" Type="http://schemas.openxmlformats.org/officeDocument/2006/relationships/image" Target="../media/image11.emf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9.jpeg"/><Relationship Id="rId5" Type="http://schemas.openxmlformats.org/officeDocument/2006/relationships/image" Target="../media/image8.png"/><Relationship Id="rId15" Type="http://schemas.openxmlformats.org/officeDocument/2006/relationships/image" Target="../media/image22.png"/><Relationship Id="rId10" Type="http://schemas.openxmlformats.org/officeDocument/2006/relationships/image" Target="../media/image18.png"/><Relationship Id="rId19" Type="http://schemas.openxmlformats.org/officeDocument/2006/relationships/image" Target="../media/image15.png"/><Relationship Id="rId4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9" Type="http://schemas.openxmlformats.org/officeDocument/2006/relationships/image" Target="../media/image17.png"/><Relationship Id="rId1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5" name="表格 7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11574"/>
              </p:ext>
            </p:extLst>
          </p:nvPr>
        </p:nvGraphicFramePr>
        <p:xfrm>
          <a:off x="24878292" y="1797322"/>
          <a:ext cx="5016507" cy="203597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16507"/>
              </a:tblGrid>
              <a:tr h="937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  <a:endParaRPr lang="zh-TW" altLang="en-US" sz="4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</a:tr>
              <a:tr h="4431830">
                <a:tc>
                  <a:txBody>
                    <a:bodyPr/>
                    <a:lstStyle/>
                    <a:p>
                      <a:pPr algn="ctr"/>
                      <a:endParaRPr lang="en-US" altLang="zh-TW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安平區災害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應變中心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06-2951915#1113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臺南市政府教育局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06-2991111#8322</a:t>
                      </a: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307899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台南市政府警察局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第四分局華平派出所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06-2951720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台南市政府消防局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第六大隊永華分隊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06-2972975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郭綜合醫院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06-2221111</a:t>
                      </a: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學校災害潛勢資訊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307899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地震潛勢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高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淹水潛勢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高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坡地潛勢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低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依全國各級學校災害潛勢資訊管理系統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</a:p>
                    <a:p>
                      <a:pPr marL="0" algn="ctr" defTabSz="1476070" rtl="0" eaLnBrk="1" latinLnBrk="0" hangingPunct="1"/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937004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標示</a:t>
                      </a:r>
                    </a:p>
                  </a:txBody>
                  <a:tcPr marL="428152" marR="428152" marT="201867" marB="201867"/>
                </a:tc>
              </a:tr>
              <a:tr h="28652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2400"/>
                        </a:spcAft>
                      </a:pPr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</a:p>
                  </a:txBody>
                  <a:tcPr marL="428152" marR="428152" marT="201867" marB="201867"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2906" y="498987"/>
            <a:ext cx="29524643" cy="10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2906" y="17869711"/>
            <a:ext cx="24483850" cy="324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74295" y="18248820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968474" y="19233705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72006"/>
              </p:ext>
            </p:extLst>
          </p:nvPr>
        </p:nvGraphicFramePr>
        <p:xfrm>
          <a:off x="362906" y="17746356"/>
          <a:ext cx="24483852" cy="346772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080642"/>
                <a:gridCol w="4080642"/>
                <a:gridCol w="4080642"/>
                <a:gridCol w="4080642"/>
                <a:gridCol w="4080642"/>
                <a:gridCol w="4080642"/>
              </a:tblGrid>
              <a:tr h="833866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 smtClean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室內避難</a:t>
                      </a:r>
                      <a:endParaRPr lang="en-US" altLang="zh-TW" sz="3200" u="none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室外避難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63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救援器材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通訊設備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警衛室  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28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83" name="圖片 28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9540" y="19049223"/>
            <a:ext cx="837695" cy="832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圖片 28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333" y="19046897"/>
            <a:ext cx="801220" cy="834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圖片 29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1198" y="18981583"/>
            <a:ext cx="797061" cy="89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圖片 299" descr="「指56」救護站標誌"/>
          <p:cNvPicPr/>
          <p:nvPr/>
        </p:nvPicPr>
        <p:blipFill>
          <a:blip r:embed="rId6" cstate="print"/>
          <a:srcRect l="14538" t="18182" r="28263" b="17046"/>
          <a:stretch>
            <a:fillRect/>
          </a:stretch>
        </p:blipFill>
        <p:spPr bwMode="auto">
          <a:xfrm>
            <a:off x="14642863" y="17823200"/>
            <a:ext cx="782991" cy="8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3" name="圖片 302" descr="http://johnwell.com.tw/files/products/20078817732_SD-19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720920" y="17977917"/>
            <a:ext cx="1728946" cy="562547"/>
          </a:xfrm>
          <a:prstGeom prst="rect">
            <a:avLst/>
          </a:prstGeom>
          <a:noFill/>
        </p:spPr>
      </p:pic>
      <p:pic>
        <p:nvPicPr>
          <p:cNvPr id="306" name="圖片 305" descr="1021室外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713" y="17851980"/>
            <a:ext cx="814547" cy="814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圖片 306" descr="12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289" y="17869712"/>
            <a:ext cx="794232" cy="794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9097446" y="17835472"/>
            <a:ext cx="516765" cy="8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600576"/>
              </p:ext>
            </p:extLst>
          </p:nvPr>
        </p:nvGraphicFramePr>
        <p:xfrm>
          <a:off x="375603" y="181678"/>
          <a:ext cx="29519197" cy="1560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5876"/>
                <a:gridCol w="4852163"/>
                <a:gridCol w="3461158"/>
              </a:tblGrid>
              <a:tr h="1560036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臺南市安平區新南國小─校園防災地圖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120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57.3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22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59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35.1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109.07</a:t>
                      </a:r>
                    </a:p>
                    <a:p>
                      <a:pPr algn="ctr"/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學務處製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24" name="Picture 7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0" r="17219" b="5859"/>
          <a:stretch/>
        </p:blipFill>
        <p:spPr bwMode="auto">
          <a:xfrm>
            <a:off x="22817290" y="1849935"/>
            <a:ext cx="1481792" cy="156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4" name="矩形 343"/>
          <p:cNvSpPr/>
          <p:nvPr/>
        </p:nvSpPr>
        <p:spPr>
          <a:xfrm flipH="1">
            <a:off x="17543793" y="1694518"/>
            <a:ext cx="96610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46" name="直線箭頭接點 53"/>
          <p:cNvCxnSpPr/>
          <p:nvPr/>
        </p:nvCxnSpPr>
        <p:spPr>
          <a:xfrm>
            <a:off x="26480864" y="19126588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7" name="直線單箭頭接點 346"/>
          <p:cNvCxnSpPr/>
          <p:nvPr/>
        </p:nvCxnSpPr>
        <p:spPr>
          <a:xfrm>
            <a:off x="26480864" y="20662727"/>
            <a:ext cx="177276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圓角矩形 5"/>
          <p:cNvSpPr/>
          <p:nvPr/>
        </p:nvSpPr>
        <p:spPr>
          <a:xfrm>
            <a:off x="1194061" y="2151717"/>
            <a:ext cx="20551810" cy="15139363"/>
          </a:xfrm>
          <a:custGeom>
            <a:avLst/>
            <a:gdLst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1495"/>
              <a:gd name="connsiteY0" fmla="*/ 1020134 h 6120680"/>
              <a:gd name="connsiteX1" fmla="*/ 1020134 w 8281495"/>
              <a:gd name="connsiteY1" fmla="*/ 0 h 6120680"/>
              <a:gd name="connsiteX2" fmla="*/ 7260786 w 8281495"/>
              <a:gd name="connsiteY2" fmla="*/ 0 h 6120680"/>
              <a:gd name="connsiteX3" fmla="*/ 8280920 w 8281495"/>
              <a:gd name="connsiteY3" fmla="*/ 1020134 h 6120680"/>
              <a:gd name="connsiteX4" fmla="*/ 8280920 w 8281495"/>
              <a:gd name="connsiteY4" fmla="*/ 5100546 h 6120680"/>
              <a:gd name="connsiteX5" fmla="*/ 7260786 w 8281495"/>
              <a:gd name="connsiteY5" fmla="*/ 6120680 h 6120680"/>
              <a:gd name="connsiteX6" fmla="*/ 1020134 w 8281495"/>
              <a:gd name="connsiteY6" fmla="*/ 6120680 h 6120680"/>
              <a:gd name="connsiteX7" fmla="*/ 0 w 8281495"/>
              <a:gd name="connsiteY7" fmla="*/ 5100546 h 6120680"/>
              <a:gd name="connsiteX8" fmla="*/ 0 w 8281495"/>
              <a:gd name="connsiteY8" fmla="*/ 1020134 h 6120680"/>
              <a:gd name="connsiteX0" fmla="*/ 0 w 8281199"/>
              <a:gd name="connsiteY0" fmla="*/ 1020134 h 6120680"/>
              <a:gd name="connsiteX1" fmla="*/ 1020134 w 8281199"/>
              <a:gd name="connsiteY1" fmla="*/ 0 h 6120680"/>
              <a:gd name="connsiteX2" fmla="*/ 7260786 w 8281199"/>
              <a:gd name="connsiteY2" fmla="*/ 0 h 6120680"/>
              <a:gd name="connsiteX3" fmla="*/ 8280920 w 8281199"/>
              <a:gd name="connsiteY3" fmla="*/ 1020134 h 6120680"/>
              <a:gd name="connsiteX4" fmla="*/ 8280920 w 8281199"/>
              <a:gd name="connsiteY4" fmla="*/ 5100546 h 6120680"/>
              <a:gd name="connsiteX5" fmla="*/ 7260786 w 8281199"/>
              <a:gd name="connsiteY5" fmla="*/ 6120680 h 6120680"/>
              <a:gd name="connsiteX6" fmla="*/ 1020134 w 8281199"/>
              <a:gd name="connsiteY6" fmla="*/ 6120680 h 6120680"/>
              <a:gd name="connsiteX7" fmla="*/ 0 w 8281199"/>
              <a:gd name="connsiteY7" fmla="*/ 5100546 h 6120680"/>
              <a:gd name="connsiteX8" fmla="*/ 0 w 8281199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7483252 w 8280920"/>
              <a:gd name="connsiteY3" fmla="*/ 1117411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408364"/>
              <a:gd name="connsiteY0" fmla="*/ 1020134 h 6127350"/>
              <a:gd name="connsiteX1" fmla="*/ 1020134 w 8408364"/>
              <a:gd name="connsiteY1" fmla="*/ 0 h 6127350"/>
              <a:gd name="connsiteX2" fmla="*/ 7260786 w 8408364"/>
              <a:gd name="connsiteY2" fmla="*/ 0 h 6127350"/>
              <a:gd name="connsiteX3" fmla="*/ 7483252 w 8408364"/>
              <a:gd name="connsiteY3" fmla="*/ 1117411 h 6127350"/>
              <a:gd name="connsiteX4" fmla="*/ 8408364 w 8408364"/>
              <a:gd name="connsiteY4" fmla="*/ 5656131 h 6127350"/>
              <a:gd name="connsiteX5" fmla="*/ 7260786 w 8408364"/>
              <a:gd name="connsiteY5" fmla="*/ 6120680 h 6127350"/>
              <a:gd name="connsiteX6" fmla="*/ 1020134 w 8408364"/>
              <a:gd name="connsiteY6" fmla="*/ 6120680 h 6127350"/>
              <a:gd name="connsiteX7" fmla="*/ 0 w 8408364"/>
              <a:gd name="connsiteY7" fmla="*/ 5100546 h 6127350"/>
              <a:gd name="connsiteX8" fmla="*/ 0 w 8408364"/>
              <a:gd name="connsiteY8" fmla="*/ 1020134 h 6127350"/>
              <a:gd name="connsiteX0" fmla="*/ 0 w 8408364"/>
              <a:gd name="connsiteY0" fmla="*/ 1020134 h 6120684"/>
              <a:gd name="connsiteX1" fmla="*/ 1020134 w 8408364"/>
              <a:gd name="connsiteY1" fmla="*/ 0 h 6120684"/>
              <a:gd name="connsiteX2" fmla="*/ 7260786 w 8408364"/>
              <a:gd name="connsiteY2" fmla="*/ 0 h 6120684"/>
              <a:gd name="connsiteX3" fmla="*/ 7483252 w 8408364"/>
              <a:gd name="connsiteY3" fmla="*/ 1117411 h 6120684"/>
              <a:gd name="connsiteX4" fmla="*/ 8408364 w 8408364"/>
              <a:gd name="connsiteY4" fmla="*/ 5656131 h 6120684"/>
              <a:gd name="connsiteX5" fmla="*/ 7260786 w 8408364"/>
              <a:gd name="connsiteY5" fmla="*/ 6120680 h 6120684"/>
              <a:gd name="connsiteX6" fmla="*/ 1020134 w 8408364"/>
              <a:gd name="connsiteY6" fmla="*/ 6120680 h 6120684"/>
              <a:gd name="connsiteX7" fmla="*/ 0 w 8408364"/>
              <a:gd name="connsiteY7" fmla="*/ 5100546 h 6120684"/>
              <a:gd name="connsiteX8" fmla="*/ 0 w 8408364"/>
              <a:gd name="connsiteY8" fmla="*/ 1020134 h 6120684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83252 w 8408364"/>
              <a:gd name="connsiteY3" fmla="*/ 1117411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97414 w 8408364"/>
              <a:gd name="connsiteY3" fmla="*/ 1105836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36686"/>
              <a:gd name="connsiteY0" fmla="*/ 1020134 h 6121242"/>
              <a:gd name="connsiteX1" fmla="*/ 1020134 w 8436686"/>
              <a:gd name="connsiteY1" fmla="*/ 0 h 6121242"/>
              <a:gd name="connsiteX2" fmla="*/ 7260786 w 8436686"/>
              <a:gd name="connsiteY2" fmla="*/ 0 h 6121242"/>
              <a:gd name="connsiteX3" fmla="*/ 7497414 w 8436686"/>
              <a:gd name="connsiteY3" fmla="*/ 1105836 h 6121242"/>
              <a:gd name="connsiteX4" fmla="*/ 8436686 w 8436686"/>
              <a:gd name="connsiteY4" fmla="*/ 5783453 h 6121242"/>
              <a:gd name="connsiteX5" fmla="*/ 7260786 w 8436686"/>
              <a:gd name="connsiteY5" fmla="*/ 6120680 h 6121242"/>
              <a:gd name="connsiteX6" fmla="*/ 1020134 w 8436686"/>
              <a:gd name="connsiteY6" fmla="*/ 6120680 h 6121242"/>
              <a:gd name="connsiteX7" fmla="*/ 0 w 8436686"/>
              <a:gd name="connsiteY7" fmla="*/ 5100546 h 6121242"/>
              <a:gd name="connsiteX8" fmla="*/ 0 w 8436686"/>
              <a:gd name="connsiteY8" fmla="*/ 1020134 h 6121242"/>
              <a:gd name="connsiteX0" fmla="*/ 0 w 8436686"/>
              <a:gd name="connsiteY0" fmla="*/ 1020134 h 6121980"/>
              <a:gd name="connsiteX1" fmla="*/ 1020134 w 8436686"/>
              <a:gd name="connsiteY1" fmla="*/ 0 h 6121980"/>
              <a:gd name="connsiteX2" fmla="*/ 7260786 w 8436686"/>
              <a:gd name="connsiteY2" fmla="*/ 0 h 6121980"/>
              <a:gd name="connsiteX3" fmla="*/ 7497414 w 8436686"/>
              <a:gd name="connsiteY3" fmla="*/ 1105836 h 6121980"/>
              <a:gd name="connsiteX4" fmla="*/ 8436686 w 8436686"/>
              <a:gd name="connsiteY4" fmla="*/ 5783453 h 6121980"/>
              <a:gd name="connsiteX5" fmla="*/ 7260786 w 8436686"/>
              <a:gd name="connsiteY5" fmla="*/ 6120680 h 6121980"/>
              <a:gd name="connsiteX6" fmla="*/ 1020134 w 8436686"/>
              <a:gd name="connsiteY6" fmla="*/ 6120680 h 6121980"/>
              <a:gd name="connsiteX7" fmla="*/ 0 w 8436686"/>
              <a:gd name="connsiteY7" fmla="*/ 5100546 h 6121980"/>
              <a:gd name="connsiteX8" fmla="*/ 0 w 8436686"/>
              <a:gd name="connsiteY8" fmla="*/ 1020134 h 6121980"/>
              <a:gd name="connsiteX0" fmla="*/ 0 w 8465007"/>
              <a:gd name="connsiteY0" fmla="*/ 1020134 h 6163429"/>
              <a:gd name="connsiteX1" fmla="*/ 1020134 w 8465007"/>
              <a:gd name="connsiteY1" fmla="*/ 0 h 6163429"/>
              <a:gd name="connsiteX2" fmla="*/ 7260786 w 8465007"/>
              <a:gd name="connsiteY2" fmla="*/ 0 h 6163429"/>
              <a:gd name="connsiteX3" fmla="*/ 7497414 w 8465007"/>
              <a:gd name="connsiteY3" fmla="*/ 1105836 h 6163429"/>
              <a:gd name="connsiteX4" fmla="*/ 8465007 w 8465007"/>
              <a:gd name="connsiteY4" fmla="*/ 5922350 h 6163429"/>
              <a:gd name="connsiteX5" fmla="*/ 7260786 w 8465007"/>
              <a:gd name="connsiteY5" fmla="*/ 6120680 h 6163429"/>
              <a:gd name="connsiteX6" fmla="*/ 1020134 w 8465007"/>
              <a:gd name="connsiteY6" fmla="*/ 6120680 h 6163429"/>
              <a:gd name="connsiteX7" fmla="*/ 0 w 8465007"/>
              <a:gd name="connsiteY7" fmla="*/ 5100546 h 6163429"/>
              <a:gd name="connsiteX8" fmla="*/ 0 w 8465007"/>
              <a:gd name="connsiteY8" fmla="*/ 1020134 h 6163429"/>
              <a:gd name="connsiteX0" fmla="*/ 0 w 8465007"/>
              <a:gd name="connsiteY0" fmla="*/ 1020134 h 6121037"/>
              <a:gd name="connsiteX1" fmla="*/ 1020134 w 8465007"/>
              <a:gd name="connsiteY1" fmla="*/ 0 h 6121037"/>
              <a:gd name="connsiteX2" fmla="*/ 7260786 w 8465007"/>
              <a:gd name="connsiteY2" fmla="*/ 0 h 6121037"/>
              <a:gd name="connsiteX3" fmla="*/ 7497414 w 8465007"/>
              <a:gd name="connsiteY3" fmla="*/ 1105836 h 6121037"/>
              <a:gd name="connsiteX4" fmla="*/ 8465007 w 8465007"/>
              <a:gd name="connsiteY4" fmla="*/ 5922350 h 6121037"/>
              <a:gd name="connsiteX5" fmla="*/ 7260786 w 8465007"/>
              <a:gd name="connsiteY5" fmla="*/ 6120680 h 6121037"/>
              <a:gd name="connsiteX6" fmla="*/ 1020134 w 8465007"/>
              <a:gd name="connsiteY6" fmla="*/ 6120680 h 6121037"/>
              <a:gd name="connsiteX7" fmla="*/ 0 w 8465007"/>
              <a:gd name="connsiteY7" fmla="*/ 5100546 h 6121037"/>
              <a:gd name="connsiteX8" fmla="*/ 0 w 8465007"/>
              <a:gd name="connsiteY8" fmla="*/ 1020134 h 6121037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65007"/>
              <a:gd name="connsiteY0" fmla="*/ 1020134 h 6126734"/>
              <a:gd name="connsiteX1" fmla="*/ 1020134 w 8465007"/>
              <a:gd name="connsiteY1" fmla="*/ 0 h 6126734"/>
              <a:gd name="connsiteX2" fmla="*/ 7260786 w 8465007"/>
              <a:gd name="connsiteY2" fmla="*/ 0 h 6126734"/>
              <a:gd name="connsiteX3" fmla="*/ 7497414 w 8465007"/>
              <a:gd name="connsiteY3" fmla="*/ 1105836 h 6126734"/>
              <a:gd name="connsiteX4" fmla="*/ 8465007 w 8465007"/>
              <a:gd name="connsiteY4" fmla="*/ 5968649 h 6126734"/>
              <a:gd name="connsiteX5" fmla="*/ 7260786 w 8465007"/>
              <a:gd name="connsiteY5" fmla="*/ 6120680 h 6126734"/>
              <a:gd name="connsiteX6" fmla="*/ 1020134 w 8465007"/>
              <a:gd name="connsiteY6" fmla="*/ 6120680 h 6126734"/>
              <a:gd name="connsiteX7" fmla="*/ 0 w 8465007"/>
              <a:gd name="connsiteY7" fmla="*/ 5100546 h 6126734"/>
              <a:gd name="connsiteX8" fmla="*/ 0 w 8465007"/>
              <a:gd name="connsiteY8" fmla="*/ 1020134 h 6126734"/>
              <a:gd name="connsiteX0" fmla="*/ 0 w 8465007"/>
              <a:gd name="connsiteY0" fmla="*/ 1020134 h 6120680"/>
              <a:gd name="connsiteX1" fmla="*/ 1020134 w 8465007"/>
              <a:gd name="connsiteY1" fmla="*/ 0 h 6120680"/>
              <a:gd name="connsiteX2" fmla="*/ 7260786 w 8465007"/>
              <a:gd name="connsiteY2" fmla="*/ 0 h 6120680"/>
              <a:gd name="connsiteX3" fmla="*/ 7497414 w 8465007"/>
              <a:gd name="connsiteY3" fmla="*/ 1105836 h 6120680"/>
              <a:gd name="connsiteX4" fmla="*/ 8465007 w 8465007"/>
              <a:gd name="connsiteY4" fmla="*/ 5968649 h 6120680"/>
              <a:gd name="connsiteX5" fmla="*/ 7260786 w 8465007"/>
              <a:gd name="connsiteY5" fmla="*/ 6120680 h 6120680"/>
              <a:gd name="connsiteX6" fmla="*/ 1020134 w 8465007"/>
              <a:gd name="connsiteY6" fmla="*/ 6120680 h 6120680"/>
              <a:gd name="connsiteX7" fmla="*/ 0 w 8465007"/>
              <a:gd name="connsiteY7" fmla="*/ 5100546 h 6120680"/>
              <a:gd name="connsiteX8" fmla="*/ 0 w 8465007"/>
              <a:gd name="connsiteY8" fmla="*/ 1020134 h 6120680"/>
              <a:gd name="connsiteX0" fmla="*/ 0 w 8564130"/>
              <a:gd name="connsiteY0" fmla="*/ 1020134 h 6122888"/>
              <a:gd name="connsiteX1" fmla="*/ 1020134 w 8564130"/>
              <a:gd name="connsiteY1" fmla="*/ 0 h 6122888"/>
              <a:gd name="connsiteX2" fmla="*/ 7260786 w 8564130"/>
              <a:gd name="connsiteY2" fmla="*/ 0 h 6122888"/>
              <a:gd name="connsiteX3" fmla="*/ 7497414 w 8564130"/>
              <a:gd name="connsiteY3" fmla="*/ 1105836 h 6122888"/>
              <a:gd name="connsiteX4" fmla="*/ 8564130 w 8564130"/>
              <a:gd name="connsiteY4" fmla="*/ 6072821 h 6122888"/>
              <a:gd name="connsiteX5" fmla="*/ 7260786 w 8564130"/>
              <a:gd name="connsiteY5" fmla="*/ 6120680 h 6122888"/>
              <a:gd name="connsiteX6" fmla="*/ 1020134 w 8564130"/>
              <a:gd name="connsiteY6" fmla="*/ 6120680 h 6122888"/>
              <a:gd name="connsiteX7" fmla="*/ 0 w 8564130"/>
              <a:gd name="connsiteY7" fmla="*/ 5100546 h 6122888"/>
              <a:gd name="connsiteX8" fmla="*/ 0 w 8564130"/>
              <a:gd name="connsiteY8" fmla="*/ 1020134 h 6122888"/>
              <a:gd name="connsiteX0" fmla="*/ 0 w 8564130"/>
              <a:gd name="connsiteY0" fmla="*/ 1020134 h 6120680"/>
              <a:gd name="connsiteX1" fmla="*/ 1020134 w 8564130"/>
              <a:gd name="connsiteY1" fmla="*/ 0 h 6120680"/>
              <a:gd name="connsiteX2" fmla="*/ 7260786 w 8564130"/>
              <a:gd name="connsiteY2" fmla="*/ 0 h 6120680"/>
              <a:gd name="connsiteX3" fmla="*/ 7497414 w 8564130"/>
              <a:gd name="connsiteY3" fmla="*/ 1105836 h 6120680"/>
              <a:gd name="connsiteX4" fmla="*/ 8564130 w 8564130"/>
              <a:gd name="connsiteY4" fmla="*/ 6072821 h 6120680"/>
              <a:gd name="connsiteX5" fmla="*/ 7260786 w 8564130"/>
              <a:gd name="connsiteY5" fmla="*/ 6120680 h 6120680"/>
              <a:gd name="connsiteX6" fmla="*/ 1020134 w 8564130"/>
              <a:gd name="connsiteY6" fmla="*/ 6120680 h 6120680"/>
              <a:gd name="connsiteX7" fmla="*/ 0 w 8564130"/>
              <a:gd name="connsiteY7" fmla="*/ 5100546 h 6120680"/>
              <a:gd name="connsiteX8" fmla="*/ 0 w 8564130"/>
              <a:gd name="connsiteY8" fmla="*/ 1020134 h 6120680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7260786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8167265 w 8578291"/>
              <a:gd name="connsiteY3" fmla="*/ 1162931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299187"/>
              <a:gd name="connsiteY0" fmla="*/ 1020134 h 6123051"/>
              <a:gd name="connsiteX1" fmla="*/ 1020134 w 8299187"/>
              <a:gd name="connsiteY1" fmla="*/ 0 h 6123051"/>
              <a:gd name="connsiteX2" fmla="*/ 8098098 w 8299187"/>
              <a:gd name="connsiteY2" fmla="*/ 0 h 6123051"/>
              <a:gd name="connsiteX3" fmla="*/ 8167265 w 8299187"/>
              <a:gd name="connsiteY3" fmla="*/ 1162931 h 6123051"/>
              <a:gd name="connsiteX4" fmla="*/ 8299187 w 8299187"/>
              <a:gd name="connsiteY4" fmla="*/ 6119120 h 6123051"/>
              <a:gd name="connsiteX5" fmla="*/ 7260786 w 8299187"/>
              <a:gd name="connsiteY5" fmla="*/ 6120680 h 6123051"/>
              <a:gd name="connsiteX6" fmla="*/ 1020134 w 8299187"/>
              <a:gd name="connsiteY6" fmla="*/ 6120680 h 6123051"/>
              <a:gd name="connsiteX7" fmla="*/ 0 w 8299187"/>
              <a:gd name="connsiteY7" fmla="*/ 5100546 h 6123051"/>
              <a:gd name="connsiteX8" fmla="*/ 0 w 8299187"/>
              <a:gd name="connsiteY8" fmla="*/ 1020134 h 6123051"/>
              <a:gd name="connsiteX0" fmla="*/ 0 w 8171576"/>
              <a:gd name="connsiteY0" fmla="*/ 1020134 h 6123051"/>
              <a:gd name="connsiteX1" fmla="*/ 1020134 w 8171576"/>
              <a:gd name="connsiteY1" fmla="*/ 0 h 6123051"/>
              <a:gd name="connsiteX2" fmla="*/ 8098098 w 8171576"/>
              <a:gd name="connsiteY2" fmla="*/ 0 h 6123051"/>
              <a:gd name="connsiteX3" fmla="*/ 8167265 w 8171576"/>
              <a:gd name="connsiteY3" fmla="*/ 1162931 h 6123051"/>
              <a:gd name="connsiteX4" fmla="*/ 8150331 w 8171576"/>
              <a:gd name="connsiteY4" fmla="*/ 6119120 h 6123051"/>
              <a:gd name="connsiteX5" fmla="*/ 7260786 w 8171576"/>
              <a:gd name="connsiteY5" fmla="*/ 6120680 h 6123051"/>
              <a:gd name="connsiteX6" fmla="*/ 1020134 w 8171576"/>
              <a:gd name="connsiteY6" fmla="*/ 6120680 h 6123051"/>
              <a:gd name="connsiteX7" fmla="*/ 0 w 8171576"/>
              <a:gd name="connsiteY7" fmla="*/ 5100546 h 6123051"/>
              <a:gd name="connsiteX8" fmla="*/ 0 w 8171576"/>
              <a:gd name="connsiteY8" fmla="*/ 1020134 h 6123051"/>
              <a:gd name="connsiteX0" fmla="*/ 0 w 8150774"/>
              <a:gd name="connsiteY0" fmla="*/ 1020134 h 6123051"/>
              <a:gd name="connsiteX1" fmla="*/ 1020134 w 8150774"/>
              <a:gd name="connsiteY1" fmla="*/ 0 h 6123051"/>
              <a:gd name="connsiteX2" fmla="*/ 8098098 w 8150774"/>
              <a:gd name="connsiteY2" fmla="*/ 0 h 6123051"/>
              <a:gd name="connsiteX3" fmla="*/ 8111445 w 8150774"/>
              <a:gd name="connsiteY3" fmla="*/ 1220026 h 6123051"/>
              <a:gd name="connsiteX4" fmla="*/ 8150331 w 8150774"/>
              <a:gd name="connsiteY4" fmla="*/ 6119120 h 6123051"/>
              <a:gd name="connsiteX5" fmla="*/ 7260786 w 8150774"/>
              <a:gd name="connsiteY5" fmla="*/ 6120680 h 6123051"/>
              <a:gd name="connsiteX6" fmla="*/ 1020134 w 8150774"/>
              <a:gd name="connsiteY6" fmla="*/ 6120680 h 6123051"/>
              <a:gd name="connsiteX7" fmla="*/ 0 w 8150774"/>
              <a:gd name="connsiteY7" fmla="*/ 5100546 h 6123051"/>
              <a:gd name="connsiteX8" fmla="*/ 0 w 8150774"/>
              <a:gd name="connsiteY8" fmla="*/ 1020134 h 6123051"/>
              <a:gd name="connsiteX0" fmla="*/ 0 w 8126465"/>
              <a:gd name="connsiteY0" fmla="*/ 1020134 h 6123051"/>
              <a:gd name="connsiteX1" fmla="*/ 1020134 w 8126465"/>
              <a:gd name="connsiteY1" fmla="*/ 0 h 6123051"/>
              <a:gd name="connsiteX2" fmla="*/ 8098098 w 8126465"/>
              <a:gd name="connsiteY2" fmla="*/ 0 h 6123051"/>
              <a:gd name="connsiteX3" fmla="*/ 8111445 w 8126465"/>
              <a:gd name="connsiteY3" fmla="*/ 1220026 h 6123051"/>
              <a:gd name="connsiteX4" fmla="*/ 8057296 w 8126465"/>
              <a:gd name="connsiteY4" fmla="*/ 6119120 h 6123051"/>
              <a:gd name="connsiteX5" fmla="*/ 7260786 w 8126465"/>
              <a:gd name="connsiteY5" fmla="*/ 6120680 h 6123051"/>
              <a:gd name="connsiteX6" fmla="*/ 1020134 w 8126465"/>
              <a:gd name="connsiteY6" fmla="*/ 6120680 h 6123051"/>
              <a:gd name="connsiteX7" fmla="*/ 0 w 8126465"/>
              <a:gd name="connsiteY7" fmla="*/ 5100546 h 6123051"/>
              <a:gd name="connsiteX8" fmla="*/ 0 w 8126465"/>
              <a:gd name="connsiteY8" fmla="*/ 1020134 h 612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6465" h="6123051">
                <a:moveTo>
                  <a:pt x="0" y="1020134"/>
                </a:moveTo>
                <a:cubicBezTo>
                  <a:pt x="0" y="456730"/>
                  <a:pt x="456730" y="0"/>
                  <a:pt x="1020134" y="0"/>
                </a:cubicBezTo>
                <a:lnTo>
                  <a:pt x="8098098" y="0"/>
                </a:lnTo>
                <a:cubicBezTo>
                  <a:pt x="8136208" y="0"/>
                  <a:pt x="8130901" y="1250009"/>
                  <a:pt x="8111445" y="1220026"/>
                </a:cubicBezTo>
                <a:cubicBezTo>
                  <a:pt x="8105800" y="2872089"/>
                  <a:pt x="8062941" y="4467057"/>
                  <a:pt x="8057296" y="6119120"/>
                </a:cubicBezTo>
                <a:cubicBezTo>
                  <a:pt x="7505035" y="6126939"/>
                  <a:pt x="7824190" y="6120680"/>
                  <a:pt x="7260786" y="6120680"/>
                </a:cubicBezTo>
                <a:lnTo>
                  <a:pt x="1020134" y="6120680"/>
                </a:lnTo>
                <a:cubicBezTo>
                  <a:pt x="456730" y="6120680"/>
                  <a:pt x="0" y="5663950"/>
                  <a:pt x="0" y="5100546"/>
                </a:cubicBezTo>
                <a:lnTo>
                  <a:pt x="0" y="1020134"/>
                </a:lnTo>
                <a:close/>
              </a:path>
            </a:pathLst>
          </a:custGeom>
          <a:noFill/>
          <a:ln w="1143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49" name="群組 348"/>
          <p:cNvGrpSpPr/>
          <p:nvPr/>
        </p:nvGrpSpPr>
        <p:grpSpPr>
          <a:xfrm>
            <a:off x="17659233" y="1694518"/>
            <a:ext cx="565145" cy="882380"/>
            <a:chOff x="3111038" y="62069"/>
            <a:chExt cx="228541" cy="356875"/>
          </a:xfrm>
        </p:grpSpPr>
        <p:sp>
          <p:nvSpPr>
            <p:cNvPr id="845" name="矩形 844"/>
            <p:cNvSpPr/>
            <p:nvPr/>
          </p:nvSpPr>
          <p:spPr>
            <a:xfrm flipH="1">
              <a:off x="3307712" y="69773"/>
              <a:ext cx="31867" cy="349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46" name="矩形 845"/>
            <p:cNvSpPr/>
            <p:nvPr/>
          </p:nvSpPr>
          <p:spPr>
            <a:xfrm flipH="1">
              <a:off x="3111038" y="62069"/>
              <a:ext cx="198534" cy="3491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54" name="文字方塊 353"/>
          <p:cNvSpPr txBox="1"/>
          <p:nvPr/>
        </p:nvSpPr>
        <p:spPr>
          <a:xfrm>
            <a:off x="12294762" y="16562536"/>
            <a:ext cx="1413636" cy="78130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/>
          <a:p>
            <a:pPr algn="ctr"/>
            <a:r>
              <a:rPr lang="zh-TW" altLang="en-US" sz="39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</a:t>
            </a:r>
            <a:r>
              <a:rPr lang="zh-TW" altLang="en-US" sz="3900" dirty="0" smtClean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</a:t>
            </a:r>
            <a:endParaRPr lang="zh-TW" altLang="en-US" sz="39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5" name="文字方塊 354"/>
          <p:cNvSpPr txBox="1"/>
          <p:nvPr/>
        </p:nvSpPr>
        <p:spPr>
          <a:xfrm>
            <a:off x="17659233" y="1475356"/>
            <a:ext cx="565146" cy="1181413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grpSp>
        <p:nvGrpSpPr>
          <p:cNvPr id="508" name="群組 507"/>
          <p:cNvGrpSpPr/>
          <p:nvPr/>
        </p:nvGrpSpPr>
        <p:grpSpPr>
          <a:xfrm>
            <a:off x="16116568" y="5614285"/>
            <a:ext cx="5092739" cy="8507741"/>
            <a:chOff x="4489429" y="1979233"/>
            <a:chExt cx="1657233" cy="2952328"/>
          </a:xfrm>
          <a:noFill/>
        </p:grpSpPr>
        <p:sp>
          <p:nvSpPr>
            <p:cNvPr id="757" name="橢圓 14"/>
            <p:cNvSpPr/>
            <p:nvPr/>
          </p:nvSpPr>
          <p:spPr>
            <a:xfrm>
              <a:off x="4489429" y="1979233"/>
              <a:ext cx="1657233" cy="2952328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58" name="橢圓 14"/>
            <p:cNvSpPr/>
            <p:nvPr/>
          </p:nvSpPr>
          <p:spPr>
            <a:xfrm>
              <a:off x="4660659" y="2211915"/>
              <a:ext cx="1293620" cy="2520281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509" name="圖片 508" descr="1021室外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6570" y="9324313"/>
            <a:ext cx="1242106" cy="1233078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矩形 509"/>
          <p:cNvSpPr/>
          <p:nvPr/>
        </p:nvSpPr>
        <p:spPr>
          <a:xfrm>
            <a:off x="18348285" y="2586657"/>
            <a:ext cx="2133508" cy="19844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1" name="矩形 510"/>
          <p:cNvSpPr/>
          <p:nvPr/>
        </p:nvSpPr>
        <p:spPr>
          <a:xfrm>
            <a:off x="16134793" y="2584038"/>
            <a:ext cx="2089586" cy="19609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" name="文字方塊 511"/>
          <p:cNvSpPr txBox="1"/>
          <p:nvPr/>
        </p:nvSpPr>
        <p:spPr>
          <a:xfrm>
            <a:off x="18959539" y="3252717"/>
            <a:ext cx="1763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綜合球場</a:t>
            </a:r>
          </a:p>
        </p:txBody>
      </p:sp>
      <p:pic>
        <p:nvPicPr>
          <p:cNvPr id="514" name="圖片 513" descr="「指56」救護站標誌"/>
          <p:cNvPicPr/>
          <p:nvPr/>
        </p:nvPicPr>
        <p:blipFill>
          <a:blip r:embed="rId6" cstate="print"/>
          <a:srcRect l="14538" t="18182" r="28263" b="17046"/>
          <a:stretch>
            <a:fillRect/>
          </a:stretch>
        </p:blipFill>
        <p:spPr bwMode="auto">
          <a:xfrm>
            <a:off x="19740847" y="10582963"/>
            <a:ext cx="812224" cy="88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7" name="直線單箭頭接點 516"/>
          <p:cNvCxnSpPr/>
          <p:nvPr/>
        </p:nvCxnSpPr>
        <p:spPr>
          <a:xfrm>
            <a:off x="3757751" y="8171307"/>
            <a:ext cx="7575961" cy="1178056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直線單箭頭接點 517"/>
          <p:cNvCxnSpPr/>
          <p:nvPr/>
        </p:nvCxnSpPr>
        <p:spPr>
          <a:xfrm>
            <a:off x="7829996" y="4619949"/>
            <a:ext cx="3804857" cy="543489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0" name="直線單箭頭接點 529"/>
          <p:cNvCxnSpPr/>
          <p:nvPr/>
        </p:nvCxnSpPr>
        <p:spPr>
          <a:xfrm>
            <a:off x="17054071" y="4637362"/>
            <a:ext cx="375417" cy="1128765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5" name="直線單箭頭接點 554"/>
          <p:cNvCxnSpPr/>
          <p:nvPr/>
        </p:nvCxnSpPr>
        <p:spPr>
          <a:xfrm>
            <a:off x="11497739" y="9443273"/>
            <a:ext cx="4231289" cy="1130713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6" name="直線單箭頭接點 555"/>
          <p:cNvCxnSpPr/>
          <p:nvPr/>
        </p:nvCxnSpPr>
        <p:spPr>
          <a:xfrm>
            <a:off x="3371277" y="5738760"/>
            <a:ext cx="8256372" cy="1250264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7" name="直線單箭頭接點 556"/>
          <p:cNvCxnSpPr/>
          <p:nvPr/>
        </p:nvCxnSpPr>
        <p:spPr>
          <a:xfrm flipV="1">
            <a:off x="11064079" y="9991435"/>
            <a:ext cx="246947" cy="2418004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9" name="直線單箭頭接點 708"/>
          <p:cNvCxnSpPr/>
          <p:nvPr/>
        </p:nvCxnSpPr>
        <p:spPr>
          <a:xfrm flipV="1">
            <a:off x="17737256" y="14397394"/>
            <a:ext cx="438464" cy="20116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5" name="直線單箭頭接點 714"/>
          <p:cNvCxnSpPr/>
          <p:nvPr/>
        </p:nvCxnSpPr>
        <p:spPr>
          <a:xfrm>
            <a:off x="3512874" y="3929725"/>
            <a:ext cx="3860154" cy="59977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6" name="直線單箭頭接點 715"/>
          <p:cNvCxnSpPr/>
          <p:nvPr/>
        </p:nvCxnSpPr>
        <p:spPr>
          <a:xfrm>
            <a:off x="11351573" y="10000902"/>
            <a:ext cx="2228754" cy="182809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8" name="直線單箭頭接點 717"/>
          <p:cNvCxnSpPr/>
          <p:nvPr/>
        </p:nvCxnSpPr>
        <p:spPr>
          <a:xfrm>
            <a:off x="11969777" y="6944708"/>
            <a:ext cx="4238632" cy="621605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5" name="直線單箭頭接點 724"/>
          <p:cNvCxnSpPr/>
          <p:nvPr/>
        </p:nvCxnSpPr>
        <p:spPr>
          <a:xfrm>
            <a:off x="11961806" y="5246803"/>
            <a:ext cx="4448699" cy="1791742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0" name="直線單箭頭接點 729"/>
          <p:cNvCxnSpPr/>
          <p:nvPr/>
        </p:nvCxnSpPr>
        <p:spPr>
          <a:xfrm>
            <a:off x="4170980" y="15793777"/>
            <a:ext cx="6849975" cy="1681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1" name="直線單箭頭接點 730"/>
          <p:cNvCxnSpPr/>
          <p:nvPr/>
        </p:nvCxnSpPr>
        <p:spPr>
          <a:xfrm>
            <a:off x="14005697" y="7812678"/>
            <a:ext cx="2129096" cy="25267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2" name="直線單箭頭接點 731"/>
          <p:cNvCxnSpPr/>
          <p:nvPr/>
        </p:nvCxnSpPr>
        <p:spPr>
          <a:xfrm>
            <a:off x="3690338" y="11745484"/>
            <a:ext cx="7343539" cy="63315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9" name="直線單箭頭接點 738"/>
          <p:cNvCxnSpPr/>
          <p:nvPr/>
        </p:nvCxnSpPr>
        <p:spPr>
          <a:xfrm flipV="1">
            <a:off x="11025927" y="12537640"/>
            <a:ext cx="52206" cy="285096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1" name="文字方塊 740"/>
          <p:cNvSpPr txBox="1"/>
          <p:nvPr/>
        </p:nvSpPr>
        <p:spPr>
          <a:xfrm>
            <a:off x="17186815" y="8271589"/>
            <a:ext cx="800219" cy="3170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wrap="none" rtlCol="0">
            <a:spAutoFit/>
          </a:bodyPr>
          <a:lstStyle/>
          <a:p>
            <a:r>
              <a:rPr lang="zh-TW" altLang="en-US" sz="40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最終集合地點</a:t>
            </a:r>
            <a:endParaRPr lang="zh-TW" altLang="en-US" sz="4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6" name="文字方塊 755"/>
          <p:cNvSpPr txBox="1"/>
          <p:nvPr/>
        </p:nvSpPr>
        <p:spPr>
          <a:xfrm>
            <a:off x="515800" y="8014448"/>
            <a:ext cx="716155" cy="1130291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0" tIns="72000" rIns="72000" bIns="72000" rtlCol="0">
            <a:spAutoFit/>
          </a:bodyPr>
          <a:lstStyle/>
          <a:p>
            <a:pPr algn="ctr"/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grpSp>
        <p:nvGrpSpPr>
          <p:cNvPr id="305" name="群組 304"/>
          <p:cNvGrpSpPr/>
          <p:nvPr/>
        </p:nvGrpSpPr>
        <p:grpSpPr>
          <a:xfrm>
            <a:off x="22337909" y="16722175"/>
            <a:ext cx="1739097" cy="620794"/>
            <a:chOff x="22222991" y="16812077"/>
            <a:chExt cx="1739097" cy="620794"/>
          </a:xfrm>
        </p:grpSpPr>
        <p:pic>
          <p:nvPicPr>
            <p:cNvPr id="339" name="Picture 2" descr="P:\11233\geo.jpg"/>
            <p:cNvPicPr>
              <a:picLocks noChangeAspect="1" noChangeArrowheads="1"/>
            </p:cNvPicPr>
            <p:nvPr/>
          </p:nvPicPr>
          <p:blipFill>
            <a:blip r:embed="rId13" cstate="print"/>
            <a:srcRect l="9091" t="81529" r="55491" b="13647"/>
            <a:stretch>
              <a:fillRect/>
            </a:stretch>
          </p:blipFill>
          <p:spPr bwMode="auto">
            <a:xfrm>
              <a:off x="22222991" y="17092130"/>
              <a:ext cx="1739097" cy="340741"/>
            </a:xfrm>
            <a:prstGeom prst="rect">
              <a:avLst/>
            </a:prstGeom>
            <a:noFill/>
          </p:spPr>
        </p:pic>
        <p:sp>
          <p:nvSpPr>
            <p:cNvPr id="340" name="文字方塊 339"/>
            <p:cNvSpPr txBox="1"/>
            <p:nvPr/>
          </p:nvSpPr>
          <p:spPr>
            <a:xfrm>
              <a:off x="22254528" y="16812077"/>
              <a:ext cx="1464503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1:1000</a:t>
              </a:r>
              <a:endPara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pic>
        <p:nvPicPr>
          <p:cNvPr id="308" name="圖片 307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979539" y="19073836"/>
            <a:ext cx="861959" cy="802017"/>
          </a:xfrm>
          <a:prstGeom prst="rect">
            <a:avLst/>
          </a:prstGeom>
        </p:spPr>
      </p:pic>
      <p:pic>
        <p:nvPicPr>
          <p:cNvPr id="309" name="圖片 308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9691112" y="9023381"/>
            <a:ext cx="1024374" cy="95313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 rot="475009">
            <a:off x="3838472" y="3245676"/>
            <a:ext cx="1202012" cy="607839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3" name="矩形 1392"/>
          <p:cNvSpPr/>
          <p:nvPr/>
        </p:nvSpPr>
        <p:spPr>
          <a:xfrm rot="475009">
            <a:off x="6313587" y="2923956"/>
            <a:ext cx="1202012" cy="657523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4" name="矩形 1393"/>
          <p:cNvSpPr/>
          <p:nvPr/>
        </p:nvSpPr>
        <p:spPr>
          <a:xfrm rot="475009">
            <a:off x="5112996" y="2759986"/>
            <a:ext cx="1202012" cy="657523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5" name="矩形 1394"/>
          <p:cNvSpPr/>
          <p:nvPr/>
        </p:nvSpPr>
        <p:spPr>
          <a:xfrm rot="475009">
            <a:off x="6221826" y="3572318"/>
            <a:ext cx="1202012" cy="624674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6" name="矩形 1395"/>
          <p:cNvSpPr/>
          <p:nvPr/>
        </p:nvSpPr>
        <p:spPr>
          <a:xfrm rot="475009">
            <a:off x="3935040" y="2581540"/>
            <a:ext cx="1202012" cy="657523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7" name="矩形 1396"/>
          <p:cNvSpPr/>
          <p:nvPr/>
        </p:nvSpPr>
        <p:spPr>
          <a:xfrm rot="475009">
            <a:off x="5033783" y="3427297"/>
            <a:ext cx="1195556" cy="602156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8" name="矩形 1397"/>
          <p:cNvSpPr/>
          <p:nvPr/>
        </p:nvSpPr>
        <p:spPr>
          <a:xfrm rot="475009">
            <a:off x="3613692" y="4343660"/>
            <a:ext cx="1202012" cy="657523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9" name="矩形 1398"/>
          <p:cNvSpPr/>
          <p:nvPr/>
        </p:nvSpPr>
        <p:spPr>
          <a:xfrm rot="475009">
            <a:off x="3511992" y="5001590"/>
            <a:ext cx="1202012" cy="657523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701960" y="5176440"/>
            <a:ext cx="855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辦公</a:t>
            </a:r>
            <a:r>
              <a:rPr lang="zh-TW" altLang="en-US" sz="1400" dirty="0"/>
              <a:t>室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3804412" y="4544994"/>
            <a:ext cx="75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活動室</a:t>
            </a:r>
            <a:endParaRPr lang="zh-TW" altLang="en-US" sz="14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895486" y="3415346"/>
            <a:ext cx="959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幼兒園餐廳</a:t>
            </a:r>
            <a:endParaRPr lang="zh-TW" altLang="en-US" sz="12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968088" y="2819962"/>
            <a:ext cx="1177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幼兒園圖書室</a:t>
            </a:r>
            <a:endParaRPr lang="zh-TW" altLang="en-US" sz="12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5403748" y="2956412"/>
            <a:ext cx="852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鯨魚班</a:t>
            </a:r>
            <a:endParaRPr lang="zh-TW" altLang="en-US" sz="14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268153" y="3577785"/>
            <a:ext cx="837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企鵝班</a:t>
            </a:r>
            <a:endParaRPr lang="zh-TW" altLang="en-US" sz="14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6517937" y="3088747"/>
            <a:ext cx="839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珊瑚班</a:t>
            </a:r>
            <a:endParaRPr lang="zh-TW" altLang="en-US" sz="14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6421488" y="3715519"/>
            <a:ext cx="86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海豚班</a:t>
            </a:r>
            <a:endParaRPr lang="zh-TW" altLang="en-US" sz="1400" dirty="0"/>
          </a:p>
        </p:txBody>
      </p:sp>
      <p:sp>
        <p:nvSpPr>
          <p:cNvPr id="24" name="矩形 23"/>
          <p:cNvSpPr/>
          <p:nvPr/>
        </p:nvSpPr>
        <p:spPr>
          <a:xfrm rot="545175">
            <a:off x="3603343" y="2476567"/>
            <a:ext cx="291444" cy="1267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6" name="直線接點 25"/>
          <p:cNvCxnSpPr/>
          <p:nvPr/>
        </p:nvCxnSpPr>
        <p:spPr>
          <a:xfrm>
            <a:off x="3690338" y="2643822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0" name="直線接點 1399"/>
          <p:cNvCxnSpPr/>
          <p:nvPr/>
        </p:nvCxnSpPr>
        <p:spPr>
          <a:xfrm>
            <a:off x="3650435" y="2821381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1" name="直線接點 1400"/>
          <p:cNvCxnSpPr/>
          <p:nvPr/>
        </p:nvCxnSpPr>
        <p:spPr>
          <a:xfrm>
            <a:off x="3626326" y="3007253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2" name="直線接點 1401"/>
          <p:cNvCxnSpPr/>
          <p:nvPr/>
        </p:nvCxnSpPr>
        <p:spPr>
          <a:xfrm>
            <a:off x="3593790" y="3194600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3" name="直線接點 1402"/>
          <p:cNvCxnSpPr/>
          <p:nvPr/>
        </p:nvCxnSpPr>
        <p:spPr>
          <a:xfrm>
            <a:off x="3561054" y="3390288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4" name="直線接點 1403"/>
          <p:cNvCxnSpPr/>
          <p:nvPr/>
        </p:nvCxnSpPr>
        <p:spPr>
          <a:xfrm>
            <a:off x="3538872" y="3554857"/>
            <a:ext cx="279061" cy="45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6" name="直線箭頭接點 53"/>
          <p:cNvCxnSpPr/>
          <p:nvPr/>
        </p:nvCxnSpPr>
        <p:spPr>
          <a:xfrm flipH="1">
            <a:off x="3371277" y="4368590"/>
            <a:ext cx="15533" cy="118579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07" name="直線箭頭接點 53"/>
          <p:cNvCxnSpPr/>
          <p:nvPr/>
        </p:nvCxnSpPr>
        <p:spPr>
          <a:xfrm flipH="1" flipV="1">
            <a:off x="6491011" y="3542715"/>
            <a:ext cx="866394" cy="11703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08" name="直線箭頭接點 53"/>
          <p:cNvCxnSpPr/>
          <p:nvPr/>
        </p:nvCxnSpPr>
        <p:spPr>
          <a:xfrm flipH="1" flipV="1">
            <a:off x="5302905" y="3357382"/>
            <a:ext cx="943034" cy="12492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09" name="直線箭頭接點 53"/>
          <p:cNvCxnSpPr/>
          <p:nvPr/>
        </p:nvCxnSpPr>
        <p:spPr>
          <a:xfrm flipH="1" flipV="1">
            <a:off x="4054004" y="3168665"/>
            <a:ext cx="943034" cy="14487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0" name="直線箭頭接點 53"/>
          <p:cNvCxnSpPr/>
          <p:nvPr/>
        </p:nvCxnSpPr>
        <p:spPr>
          <a:xfrm>
            <a:off x="8044209" y="8041638"/>
            <a:ext cx="3194589" cy="479532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1" name="直線箭頭接點 53"/>
          <p:cNvCxnSpPr/>
          <p:nvPr/>
        </p:nvCxnSpPr>
        <p:spPr>
          <a:xfrm flipH="1" flipV="1">
            <a:off x="4461749" y="10377612"/>
            <a:ext cx="2922453" cy="307767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2" name="直線箭頭接點 53"/>
          <p:cNvCxnSpPr/>
          <p:nvPr/>
        </p:nvCxnSpPr>
        <p:spPr>
          <a:xfrm flipH="1" flipV="1">
            <a:off x="4620286" y="6963089"/>
            <a:ext cx="3098322" cy="43564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13" name="直線箭頭接點 53"/>
          <p:cNvCxnSpPr/>
          <p:nvPr/>
        </p:nvCxnSpPr>
        <p:spPr>
          <a:xfrm flipH="1">
            <a:off x="3717794" y="2537344"/>
            <a:ext cx="14318" cy="115500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 rot="523204">
            <a:off x="3263946" y="4229091"/>
            <a:ext cx="307025" cy="1347318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接點 42"/>
          <p:cNvCxnSpPr/>
          <p:nvPr/>
        </p:nvCxnSpPr>
        <p:spPr>
          <a:xfrm>
            <a:off x="3332288" y="4420390"/>
            <a:ext cx="307495" cy="47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4" name="直線接點 1413"/>
          <p:cNvCxnSpPr/>
          <p:nvPr/>
        </p:nvCxnSpPr>
        <p:spPr>
          <a:xfrm>
            <a:off x="3286295" y="4647577"/>
            <a:ext cx="307495" cy="47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5" name="直線接點 1414"/>
          <p:cNvCxnSpPr/>
          <p:nvPr/>
        </p:nvCxnSpPr>
        <p:spPr>
          <a:xfrm>
            <a:off x="3253559" y="4840317"/>
            <a:ext cx="307495" cy="47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6" name="直線接點 1415"/>
          <p:cNvCxnSpPr/>
          <p:nvPr/>
        </p:nvCxnSpPr>
        <p:spPr>
          <a:xfrm>
            <a:off x="3225402" y="5066895"/>
            <a:ext cx="307495" cy="47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7" name="直線接點 1416"/>
          <p:cNvCxnSpPr/>
          <p:nvPr/>
        </p:nvCxnSpPr>
        <p:spPr>
          <a:xfrm>
            <a:off x="3197596" y="5315628"/>
            <a:ext cx="307495" cy="47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 rot="11283734">
            <a:off x="7684762" y="3993159"/>
            <a:ext cx="4434585" cy="652004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9" name="直線接點 48"/>
          <p:cNvCxnSpPr/>
          <p:nvPr/>
        </p:nvCxnSpPr>
        <p:spPr>
          <a:xfrm flipH="1">
            <a:off x="9003891" y="3884869"/>
            <a:ext cx="96344" cy="6322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8" name="直線接點 1417"/>
          <p:cNvCxnSpPr/>
          <p:nvPr/>
        </p:nvCxnSpPr>
        <p:spPr>
          <a:xfrm flipH="1">
            <a:off x="5830187" y="6532802"/>
            <a:ext cx="226832" cy="16641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9" name="直線接點 1418"/>
          <p:cNvCxnSpPr/>
          <p:nvPr/>
        </p:nvCxnSpPr>
        <p:spPr>
          <a:xfrm flipH="1">
            <a:off x="10503083" y="4099949"/>
            <a:ext cx="87427" cy="640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7842312" y="3938824"/>
            <a:ext cx="110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英語教室</a:t>
            </a:r>
            <a:r>
              <a:rPr lang="en-US" altLang="zh-TW" sz="1400" dirty="0" smtClean="0"/>
              <a:t>1</a:t>
            </a:r>
            <a:endParaRPr lang="zh-TW" altLang="en-US" sz="1400" dirty="0"/>
          </a:p>
        </p:txBody>
      </p:sp>
      <p:sp>
        <p:nvSpPr>
          <p:cNvPr id="1420" name="文字方塊 1419"/>
          <p:cNvSpPr txBox="1"/>
          <p:nvPr/>
        </p:nvSpPr>
        <p:spPr>
          <a:xfrm>
            <a:off x="9339527" y="4153132"/>
            <a:ext cx="110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英語教室</a:t>
            </a:r>
            <a:r>
              <a:rPr lang="en-US" altLang="zh-TW" sz="1400" dirty="0" smtClean="0"/>
              <a:t>2</a:t>
            </a:r>
            <a:endParaRPr lang="zh-TW" altLang="en-US" sz="1400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10746339" y="4319161"/>
            <a:ext cx="1155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體育器材室</a:t>
            </a:r>
            <a:endParaRPr lang="zh-TW" altLang="en-US" sz="1400" dirty="0"/>
          </a:p>
        </p:txBody>
      </p:sp>
      <p:sp>
        <p:nvSpPr>
          <p:cNvPr id="1422" name="矩形 1421"/>
          <p:cNvSpPr/>
          <p:nvPr/>
        </p:nvSpPr>
        <p:spPr>
          <a:xfrm rot="507939">
            <a:off x="4350115" y="6832177"/>
            <a:ext cx="7107568" cy="17153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5" name="矩形 1424"/>
          <p:cNvSpPr/>
          <p:nvPr/>
        </p:nvSpPr>
        <p:spPr>
          <a:xfrm>
            <a:off x="4178527" y="13431781"/>
            <a:ext cx="6850795" cy="19312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6" name="矩形 1425"/>
          <p:cNvSpPr/>
          <p:nvPr/>
        </p:nvSpPr>
        <p:spPr>
          <a:xfrm rot="303615">
            <a:off x="4072659" y="10046066"/>
            <a:ext cx="7106832" cy="1783339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428" name="直線接點 1427"/>
          <p:cNvCxnSpPr/>
          <p:nvPr/>
        </p:nvCxnSpPr>
        <p:spPr>
          <a:xfrm>
            <a:off x="4477395" y="6884459"/>
            <a:ext cx="6904419" cy="10643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2" name="直線接點 1431"/>
          <p:cNvCxnSpPr/>
          <p:nvPr/>
        </p:nvCxnSpPr>
        <p:spPr>
          <a:xfrm>
            <a:off x="4348951" y="7463088"/>
            <a:ext cx="7050758" cy="1075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7" name="直線接點 1436"/>
          <p:cNvCxnSpPr/>
          <p:nvPr/>
        </p:nvCxnSpPr>
        <p:spPr>
          <a:xfrm flipH="1">
            <a:off x="7619994" y="6814672"/>
            <a:ext cx="226832" cy="16641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8" name="直線接點 1437"/>
          <p:cNvCxnSpPr/>
          <p:nvPr/>
        </p:nvCxnSpPr>
        <p:spPr>
          <a:xfrm flipH="1">
            <a:off x="9513551" y="7038545"/>
            <a:ext cx="246994" cy="1759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9" name="文字方塊 258"/>
          <p:cNvSpPr txBox="1"/>
          <p:nvPr/>
        </p:nvSpPr>
        <p:spPr>
          <a:xfrm>
            <a:off x="10167336" y="725399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501</a:t>
            </a:r>
            <a:endParaRPr lang="zh-TW" altLang="en-US" sz="3600" dirty="0"/>
          </a:p>
        </p:txBody>
      </p:sp>
      <p:sp>
        <p:nvSpPr>
          <p:cNvPr id="1440" name="文字方塊 1439"/>
          <p:cNvSpPr txBox="1"/>
          <p:nvPr/>
        </p:nvSpPr>
        <p:spPr>
          <a:xfrm>
            <a:off x="8326461" y="695228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502</a:t>
            </a:r>
            <a:endParaRPr lang="zh-TW" altLang="en-US" sz="3600" dirty="0"/>
          </a:p>
        </p:txBody>
      </p:sp>
      <p:sp>
        <p:nvSpPr>
          <p:cNvPr id="1441" name="文字方塊 1440"/>
          <p:cNvSpPr txBox="1"/>
          <p:nvPr/>
        </p:nvSpPr>
        <p:spPr>
          <a:xfrm>
            <a:off x="8312880" y="7524976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/>
              <a:t>02</a:t>
            </a:r>
            <a:endParaRPr lang="zh-TW" altLang="en-US" sz="3600" dirty="0"/>
          </a:p>
        </p:txBody>
      </p:sp>
      <p:sp>
        <p:nvSpPr>
          <p:cNvPr id="1442" name="文字方塊 1441"/>
          <p:cNvSpPr txBox="1"/>
          <p:nvPr/>
        </p:nvSpPr>
        <p:spPr>
          <a:xfrm>
            <a:off x="6491011" y="7861677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103</a:t>
            </a:r>
            <a:endParaRPr lang="zh-TW" altLang="en-US" sz="3600" dirty="0"/>
          </a:p>
        </p:txBody>
      </p:sp>
      <p:sp>
        <p:nvSpPr>
          <p:cNvPr id="1443" name="文字方塊 1442"/>
          <p:cNvSpPr txBox="1"/>
          <p:nvPr/>
        </p:nvSpPr>
        <p:spPr>
          <a:xfrm>
            <a:off x="6497849" y="7281676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/>
              <a:t>03</a:t>
            </a:r>
            <a:endParaRPr lang="zh-TW" altLang="en-US" sz="3600" dirty="0"/>
          </a:p>
        </p:txBody>
      </p:sp>
      <p:sp>
        <p:nvSpPr>
          <p:cNvPr id="1444" name="文字方塊 1443"/>
          <p:cNvSpPr txBox="1"/>
          <p:nvPr/>
        </p:nvSpPr>
        <p:spPr>
          <a:xfrm>
            <a:off x="6517937" y="666585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503</a:t>
            </a:r>
            <a:endParaRPr lang="zh-TW" altLang="en-US" sz="3600" dirty="0"/>
          </a:p>
        </p:txBody>
      </p:sp>
      <p:sp>
        <p:nvSpPr>
          <p:cNvPr id="1445" name="文字方塊 1444"/>
          <p:cNvSpPr txBox="1"/>
          <p:nvPr/>
        </p:nvSpPr>
        <p:spPr>
          <a:xfrm>
            <a:off x="4715837" y="7586264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104</a:t>
            </a:r>
            <a:endParaRPr lang="zh-TW" altLang="en-US" sz="3600" dirty="0"/>
          </a:p>
        </p:txBody>
      </p:sp>
      <p:sp>
        <p:nvSpPr>
          <p:cNvPr id="1446" name="文字方塊 1445"/>
          <p:cNvSpPr txBox="1"/>
          <p:nvPr/>
        </p:nvSpPr>
        <p:spPr>
          <a:xfrm>
            <a:off x="4705793" y="6989025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304</a:t>
            </a:r>
            <a:endParaRPr lang="zh-TW" altLang="en-US" sz="3600" dirty="0"/>
          </a:p>
        </p:txBody>
      </p:sp>
      <p:sp>
        <p:nvSpPr>
          <p:cNvPr id="1447" name="文字方塊 1446"/>
          <p:cNvSpPr txBox="1"/>
          <p:nvPr/>
        </p:nvSpPr>
        <p:spPr>
          <a:xfrm>
            <a:off x="4750154" y="635493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504</a:t>
            </a:r>
            <a:endParaRPr lang="zh-TW" altLang="en-US" sz="3600" dirty="0"/>
          </a:p>
        </p:txBody>
      </p:sp>
      <p:sp>
        <p:nvSpPr>
          <p:cNvPr id="1448" name="文字方塊 1447"/>
          <p:cNvSpPr txBox="1"/>
          <p:nvPr/>
        </p:nvSpPr>
        <p:spPr>
          <a:xfrm>
            <a:off x="10167336" y="7823066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/>
              <a:t>01</a:t>
            </a:r>
            <a:endParaRPr lang="zh-TW" altLang="en-US" sz="3600" dirty="0"/>
          </a:p>
        </p:txBody>
      </p:sp>
      <p:sp>
        <p:nvSpPr>
          <p:cNvPr id="1449" name="文字方塊 1448"/>
          <p:cNvSpPr txBox="1"/>
          <p:nvPr/>
        </p:nvSpPr>
        <p:spPr>
          <a:xfrm>
            <a:off x="8312880" y="807338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102</a:t>
            </a:r>
            <a:endParaRPr lang="zh-TW" altLang="en-US" sz="3600" dirty="0"/>
          </a:p>
        </p:txBody>
      </p:sp>
      <p:sp>
        <p:nvSpPr>
          <p:cNvPr id="1450" name="文字方塊 1449"/>
          <p:cNvSpPr txBox="1"/>
          <p:nvPr/>
        </p:nvSpPr>
        <p:spPr>
          <a:xfrm>
            <a:off x="10165326" y="8354153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101</a:t>
            </a:r>
            <a:endParaRPr lang="zh-TW" altLang="en-US" sz="3600" dirty="0"/>
          </a:p>
        </p:txBody>
      </p:sp>
      <p:cxnSp>
        <p:nvCxnSpPr>
          <p:cNvPr id="1453" name="直線箭頭接點 53"/>
          <p:cNvCxnSpPr/>
          <p:nvPr/>
        </p:nvCxnSpPr>
        <p:spPr>
          <a:xfrm flipH="1" flipV="1">
            <a:off x="4435102" y="7497629"/>
            <a:ext cx="3145910" cy="47707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54" name="直線箭頭接點 53"/>
          <p:cNvCxnSpPr/>
          <p:nvPr/>
        </p:nvCxnSpPr>
        <p:spPr>
          <a:xfrm>
            <a:off x="8140796" y="7463088"/>
            <a:ext cx="3247856" cy="51039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55" name="剪去同側角落矩形 1454"/>
          <p:cNvSpPr/>
          <p:nvPr/>
        </p:nvSpPr>
        <p:spPr>
          <a:xfrm rot="5876895">
            <a:off x="10926474" y="7912394"/>
            <a:ext cx="1697306" cy="716243"/>
          </a:xfrm>
          <a:prstGeom prst="snip2Same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6" name="梯形 1455"/>
          <p:cNvSpPr/>
          <p:nvPr/>
        </p:nvSpPr>
        <p:spPr>
          <a:xfrm rot="16675971">
            <a:off x="11792442" y="7599561"/>
            <a:ext cx="2415241" cy="1761174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58" name="直線接點 1457"/>
          <p:cNvCxnSpPr/>
          <p:nvPr/>
        </p:nvCxnSpPr>
        <p:spPr>
          <a:xfrm flipV="1">
            <a:off x="12202613" y="7881497"/>
            <a:ext cx="1747561" cy="1463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2" name="直線接點 1461"/>
          <p:cNvCxnSpPr/>
          <p:nvPr/>
        </p:nvCxnSpPr>
        <p:spPr>
          <a:xfrm>
            <a:off x="4039004" y="6636712"/>
            <a:ext cx="388875" cy="608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3" name="直線接點 1462"/>
          <p:cNvCxnSpPr/>
          <p:nvPr/>
        </p:nvCxnSpPr>
        <p:spPr>
          <a:xfrm flipH="1">
            <a:off x="13046877" y="7518773"/>
            <a:ext cx="29517" cy="4547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4" name="直線接點 1463"/>
          <p:cNvCxnSpPr/>
          <p:nvPr/>
        </p:nvCxnSpPr>
        <p:spPr>
          <a:xfrm flipH="1">
            <a:off x="12759884" y="7569014"/>
            <a:ext cx="22099" cy="4044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5" name="直線接點 1464"/>
          <p:cNvCxnSpPr/>
          <p:nvPr/>
        </p:nvCxnSpPr>
        <p:spPr>
          <a:xfrm flipH="1">
            <a:off x="12432995" y="7586264"/>
            <a:ext cx="18250" cy="4000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2" name="直線接點 1471"/>
          <p:cNvCxnSpPr/>
          <p:nvPr/>
        </p:nvCxnSpPr>
        <p:spPr>
          <a:xfrm flipH="1">
            <a:off x="13359583" y="7468376"/>
            <a:ext cx="33192" cy="459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4" name="直線接點 1483"/>
          <p:cNvCxnSpPr/>
          <p:nvPr/>
        </p:nvCxnSpPr>
        <p:spPr>
          <a:xfrm flipH="1">
            <a:off x="13682640" y="7426104"/>
            <a:ext cx="33192" cy="4596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8" name="直線箭頭接點 53"/>
          <p:cNvCxnSpPr/>
          <p:nvPr/>
        </p:nvCxnSpPr>
        <p:spPr>
          <a:xfrm flipV="1">
            <a:off x="11525418" y="7687395"/>
            <a:ext cx="2440523" cy="21339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0" name="直線箭頭接點 53"/>
          <p:cNvCxnSpPr/>
          <p:nvPr/>
        </p:nvCxnSpPr>
        <p:spPr>
          <a:xfrm flipV="1">
            <a:off x="11370035" y="8012962"/>
            <a:ext cx="719244" cy="55234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4" name="直線接點 1493"/>
          <p:cNvCxnSpPr>
            <a:stCxn id="1456" idx="0"/>
          </p:cNvCxnSpPr>
          <p:nvPr/>
        </p:nvCxnSpPr>
        <p:spPr>
          <a:xfrm>
            <a:off x="12127902" y="8358616"/>
            <a:ext cx="1740614" cy="1107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5" name="直線接點 1494"/>
          <p:cNvCxnSpPr/>
          <p:nvPr/>
        </p:nvCxnSpPr>
        <p:spPr>
          <a:xfrm>
            <a:off x="12028260" y="8906220"/>
            <a:ext cx="1764046" cy="1475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98" name="文字方塊 1497"/>
          <p:cNvSpPr txBox="1"/>
          <p:nvPr/>
        </p:nvSpPr>
        <p:spPr>
          <a:xfrm>
            <a:off x="12415987" y="8074553"/>
            <a:ext cx="1384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視覺</a:t>
            </a:r>
            <a:r>
              <a:rPr lang="zh-TW" altLang="en-US" sz="1400" dirty="0" smtClean="0"/>
              <a:t>藝術</a:t>
            </a:r>
            <a:r>
              <a:rPr lang="zh-TW" altLang="en-US" sz="1400" dirty="0"/>
              <a:t>教室</a:t>
            </a:r>
          </a:p>
        </p:txBody>
      </p:sp>
      <p:sp>
        <p:nvSpPr>
          <p:cNvPr id="1499" name="文字方塊 1498"/>
          <p:cNvSpPr txBox="1"/>
          <p:nvPr/>
        </p:nvSpPr>
        <p:spPr>
          <a:xfrm>
            <a:off x="12473373" y="8558950"/>
            <a:ext cx="1384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聽</a:t>
            </a:r>
            <a:r>
              <a:rPr lang="zh-TW" altLang="en-US" sz="1400" dirty="0" smtClean="0"/>
              <a:t>覺藝術</a:t>
            </a:r>
            <a:r>
              <a:rPr lang="zh-TW" altLang="en-US" sz="1400" dirty="0"/>
              <a:t>教室</a:t>
            </a:r>
          </a:p>
        </p:txBody>
      </p:sp>
      <p:sp>
        <p:nvSpPr>
          <p:cNvPr id="1500" name="文字方塊 1499"/>
          <p:cNvSpPr txBox="1"/>
          <p:nvPr/>
        </p:nvSpPr>
        <p:spPr>
          <a:xfrm>
            <a:off x="12473911" y="9070105"/>
            <a:ext cx="1384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表</a:t>
            </a:r>
            <a:r>
              <a:rPr lang="zh-TW" altLang="en-US" sz="1400" dirty="0"/>
              <a:t>演</a:t>
            </a:r>
            <a:r>
              <a:rPr lang="zh-TW" altLang="en-US" sz="1400" dirty="0" smtClean="0"/>
              <a:t>藝術</a:t>
            </a:r>
            <a:r>
              <a:rPr lang="zh-TW" altLang="en-US" sz="1400" dirty="0"/>
              <a:t>教室</a:t>
            </a:r>
          </a:p>
        </p:txBody>
      </p:sp>
      <p:cxnSp>
        <p:nvCxnSpPr>
          <p:cNvPr id="1506" name="直線接點 1505"/>
          <p:cNvCxnSpPr/>
          <p:nvPr/>
        </p:nvCxnSpPr>
        <p:spPr>
          <a:xfrm>
            <a:off x="4095422" y="10339139"/>
            <a:ext cx="7118291" cy="6401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7" name="直線接點 1506"/>
          <p:cNvCxnSpPr/>
          <p:nvPr/>
        </p:nvCxnSpPr>
        <p:spPr>
          <a:xfrm>
            <a:off x="4039004" y="10910796"/>
            <a:ext cx="7118291" cy="6401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9" name="直線接點 1508"/>
          <p:cNvCxnSpPr/>
          <p:nvPr/>
        </p:nvCxnSpPr>
        <p:spPr>
          <a:xfrm flipH="1">
            <a:off x="5645417" y="9876995"/>
            <a:ext cx="140046" cy="17530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0" name="直線接點 1509"/>
          <p:cNvCxnSpPr/>
          <p:nvPr/>
        </p:nvCxnSpPr>
        <p:spPr>
          <a:xfrm flipH="1">
            <a:off x="7454876" y="10038484"/>
            <a:ext cx="140046" cy="17446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1" name="直線接點 1510"/>
          <p:cNvCxnSpPr/>
          <p:nvPr/>
        </p:nvCxnSpPr>
        <p:spPr>
          <a:xfrm flipH="1">
            <a:off x="9285519" y="10183711"/>
            <a:ext cx="140046" cy="17530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3" name="文字方塊 1512"/>
          <p:cNvSpPr txBox="1"/>
          <p:nvPr/>
        </p:nvSpPr>
        <p:spPr>
          <a:xfrm>
            <a:off x="7995620" y="11294590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202</a:t>
            </a:r>
            <a:endParaRPr lang="zh-TW" altLang="en-US" sz="3600" dirty="0"/>
          </a:p>
        </p:txBody>
      </p:sp>
      <p:sp>
        <p:nvSpPr>
          <p:cNvPr id="1514" name="文字方塊 1513"/>
          <p:cNvSpPr txBox="1"/>
          <p:nvPr/>
        </p:nvSpPr>
        <p:spPr>
          <a:xfrm>
            <a:off x="8014334" y="10759622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402</a:t>
            </a:r>
            <a:endParaRPr lang="zh-TW" altLang="en-US" sz="3600" dirty="0"/>
          </a:p>
        </p:txBody>
      </p:sp>
      <p:sp>
        <p:nvSpPr>
          <p:cNvPr id="1515" name="文字方塊 1514"/>
          <p:cNvSpPr txBox="1"/>
          <p:nvPr/>
        </p:nvSpPr>
        <p:spPr>
          <a:xfrm>
            <a:off x="8035007" y="10149590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602</a:t>
            </a:r>
            <a:endParaRPr lang="zh-TW" altLang="en-US" sz="3600" dirty="0"/>
          </a:p>
        </p:txBody>
      </p:sp>
      <p:sp>
        <p:nvSpPr>
          <p:cNvPr id="1516" name="文字方塊 1515"/>
          <p:cNvSpPr txBox="1"/>
          <p:nvPr/>
        </p:nvSpPr>
        <p:spPr>
          <a:xfrm>
            <a:off x="6300811" y="11160048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203</a:t>
            </a:r>
            <a:endParaRPr lang="zh-TW" altLang="en-US" sz="3600" dirty="0"/>
          </a:p>
        </p:txBody>
      </p:sp>
      <p:sp>
        <p:nvSpPr>
          <p:cNvPr id="1517" name="文字方塊 1516"/>
          <p:cNvSpPr txBox="1"/>
          <p:nvPr/>
        </p:nvSpPr>
        <p:spPr>
          <a:xfrm>
            <a:off x="6262686" y="10588391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403</a:t>
            </a:r>
            <a:endParaRPr lang="zh-TW" altLang="en-US" sz="3600" dirty="0"/>
          </a:p>
        </p:txBody>
      </p:sp>
      <p:sp>
        <p:nvSpPr>
          <p:cNvPr id="1518" name="文字方塊 1517"/>
          <p:cNvSpPr txBox="1"/>
          <p:nvPr/>
        </p:nvSpPr>
        <p:spPr>
          <a:xfrm>
            <a:off x="6283359" y="9940852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603</a:t>
            </a:r>
            <a:endParaRPr lang="zh-TW" altLang="en-US" sz="3600" dirty="0"/>
          </a:p>
        </p:txBody>
      </p:sp>
      <p:sp>
        <p:nvSpPr>
          <p:cNvPr id="1519" name="文字方塊 1518"/>
          <p:cNvSpPr txBox="1"/>
          <p:nvPr/>
        </p:nvSpPr>
        <p:spPr>
          <a:xfrm>
            <a:off x="4490655" y="10988666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204</a:t>
            </a:r>
            <a:endParaRPr lang="zh-TW" altLang="en-US" sz="3600" dirty="0"/>
          </a:p>
        </p:txBody>
      </p:sp>
      <p:sp>
        <p:nvSpPr>
          <p:cNvPr id="1520" name="文字方塊 1519"/>
          <p:cNvSpPr txBox="1"/>
          <p:nvPr/>
        </p:nvSpPr>
        <p:spPr>
          <a:xfrm>
            <a:off x="4490655" y="10435279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404</a:t>
            </a:r>
            <a:endParaRPr lang="zh-TW" altLang="en-US" sz="3600" dirty="0"/>
          </a:p>
        </p:txBody>
      </p:sp>
      <p:sp>
        <p:nvSpPr>
          <p:cNvPr id="1521" name="文字方塊 1520"/>
          <p:cNvSpPr txBox="1"/>
          <p:nvPr/>
        </p:nvSpPr>
        <p:spPr>
          <a:xfrm>
            <a:off x="4490655" y="9863604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604</a:t>
            </a:r>
            <a:endParaRPr lang="zh-TW" altLang="en-US" sz="3600" dirty="0"/>
          </a:p>
        </p:txBody>
      </p:sp>
      <p:sp>
        <p:nvSpPr>
          <p:cNvPr id="1522" name="文字方塊 1521"/>
          <p:cNvSpPr txBox="1"/>
          <p:nvPr/>
        </p:nvSpPr>
        <p:spPr>
          <a:xfrm>
            <a:off x="9748598" y="10264177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6</a:t>
            </a:r>
            <a:r>
              <a:rPr lang="en-US" altLang="zh-TW" sz="3600" dirty="0" smtClean="0"/>
              <a:t>01</a:t>
            </a:r>
            <a:endParaRPr lang="zh-TW" altLang="en-US" sz="3600" dirty="0"/>
          </a:p>
        </p:txBody>
      </p:sp>
      <p:sp>
        <p:nvSpPr>
          <p:cNvPr id="1523" name="文字方塊 1522"/>
          <p:cNvSpPr txBox="1"/>
          <p:nvPr/>
        </p:nvSpPr>
        <p:spPr>
          <a:xfrm>
            <a:off x="9748598" y="10816490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/>
              <a:t>01</a:t>
            </a:r>
            <a:endParaRPr lang="zh-TW" altLang="en-US" sz="3600" dirty="0"/>
          </a:p>
        </p:txBody>
      </p:sp>
      <p:sp>
        <p:nvSpPr>
          <p:cNvPr id="1524" name="文字方塊 1523"/>
          <p:cNvSpPr txBox="1"/>
          <p:nvPr/>
        </p:nvSpPr>
        <p:spPr>
          <a:xfrm>
            <a:off x="9748598" y="11407176"/>
            <a:ext cx="94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201</a:t>
            </a:r>
            <a:endParaRPr lang="zh-TW" altLang="en-US" sz="3600" dirty="0"/>
          </a:p>
        </p:txBody>
      </p:sp>
      <p:cxnSp>
        <p:nvCxnSpPr>
          <p:cNvPr id="1526" name="直線箭頭接點 53"/>
          <p:cNvCxnSpPr/>
          <p:nvPr/>
        </p:nvCxnSpPr>
        <p:spPr>
          <a:xfrm>
            <a:off x="7883846" y="11258607"/>
            <a:ext cx="3032949" cy="30511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8" name="直線箭頭接點 53"/>
          <p:cNvCxnSpPr/>
          <p:nvPr/>
        </p:nvCxnSpPr>
        <p:spPr>
          <a:xfrm flipH="1" flipV="1">
            <a:off x="4480863" y="10947708"/>
            <a:ext cx="2777441" cy="29636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33" name="直線箭頭接點 53"/>
          <p:cNvCxnSpPr/>
          <p:nvPr/>
        </p:nvCxnSpPr>
        <p:spPr>
          <a:xfrm>
            <a:off x="7963412" y="10685379"/>
            <a:ext cx="3057543" cy="27016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37" name="剪去同側角落矩形 1536"/>
          <p:cNvSpPr/>
          <p:nvPr/>
        </p:nvSpPr>
        <p:spPr>
          <a:xfrm rot="5707123">
            <a:off x="10670853" y="10950796"/>
            <a:ext cx="1755684" cy="716243"/>
          </a:xfrm>
          <a:prstGeom prst="snip2Same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38" name="梯形 1537"/>
          <p:cNvSpPr/>
          <p:nvPr/>
        </p:nvSpPr>
        <p:spPr>
          <a:xfrm rot="16544765">
            <a:off x="11509074" y="10653429"/>
            <a:ext cx="2442092" cy="162050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43" name="直線接點 1542"/>
          <p:cNvCxnSpPr/>
          <p:nvPr/>
        </p:nvCxnSpPr>
        <p:spPr>
          <a:xfrm>
            <a:off x="11902153" y="11730341"/>
            <a:ext cx="1490622" cy="437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6" name="直線接點 1545"/>
          <p:cNvCxnSpPr/>
          <p:nvPr/>
        </p:nvCxnSpPr>
        <p:spPr>
          <a:xfrm flipV="1">
            <a:off x="11958581" y="10988666"/>
            <a:ext cx="1670203" cy="195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1" name="直線接點 1550"/>
          <p:cNvCxnSpPr/>
          <p:nvPr/>
        </p:nvCxnSpPr>
        <p:spPr>
          <a:xfrm flipH="1">
            <a:off x="12161106" y="11857240"/>
            <a:ext cx="44546" cy="4206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3" name="直線接點 1552"/>
          <p:cNvCxnSpPr/>
          <p:nvPr/>
        </p:nvCxnSpPr>
        <p:spPr>
          <a:xfrm flipH="1">
            <a:off x="12464455" y="11892728"/>
            <a:ext cx="44610" cy="5026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5" name="直線接點 1554"/>
          <p:cNvCxnSpPr/>
          <p:nvPr/>
        </p:nvCxnSpPr>
        <p:spPr>
          <a:xfrm flipH="1">
            <a:off x="12789205" y="11988442"/>
            <a:ext cx="30048" cy="5594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7" name="直線接點 1556"/>
          <p:cNvCxnSpPr/>
          <p:nvPr/>
        </p:nvCxnSpPr>
        <p:spPr>
          <a:xfrm flipH="1">
            <a:off x="13093426" y="12115670"/>
            <a:ext cx="30048" cy="5594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60" name="文字方塊 1559"/>
          <p:cNvSpPr txBox="1"/>
          <p:nvPr/>
        </p:nvSpPr>
        <p:spPr>
          <a:xfrm>
            <a:off x="12351726" y="10573986"/>
            <a:ext cx="122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綜合</a:t>
            </a:r>
            <a:r>
              <a:rPr lang="zh-TW" altLang="en-US" sz="1400" dirty="0" smtClean="0"/>
              <a:t>教室</a:t>
            </a:r>
            <a:endParaRPr lang="zh-TW" altLang="en-US" sz="1400" dirty="0"/>
          </a:p>
        </p:txBody>
      </p:sp>
      <p:sp>
        <p:nvSpPr>
          <p:cNvPr id="1561" name="文字方塊 1560"/>
          <p:cNvSpPr txBox="1"/>
          <p:nvPr/>
        </p:nvSpPr>
        <p:spPr>
          <a:xfrm>
            <a:off x="12208938" y="11331710"/>
            <a:ext cx="122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/>
              <a:t>圖書館</a:t>
            </a:r>
            <a:endParaRPr lang="zh-TW" altLang="en-US" sz="1400" dirty="0"/>
          </a:p>
        </p:txBody>
      </p:sp>
      <p:cxnSp>
        <p:nvCxnSpPr>
          <p:cNvPr id="1562" name="直線箭頭接點 53"/>
          <p:cNvCxnSpPr/>
          <p:nvPr/>
        </p:nvCxnSpPr>
        <p:spPr>
          <a:xfrm flipH="1" flipV="1">
            <a:off x="11092761" y="12373034"/>
            <a:ext cx="1946500" cy="7305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3" name="直線箭頭接點 53"/>
          <p:cNvCxnSpPr/>
          <p:nvPr/>
        </p:nvCxnSpPr>
        <p:spPr>
          <a:xfrm>
            <a:off x="11282415" y="11022864"/>
            <a:ext cx="505550" cy="92645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7" name="直線箭頭接點 53"/>
          <p:cNvCxnSpPr/>
          <p:nvPr/>
        </p:nvCxnSpPr>
        <p:spPr>
          <a:xfrm>
            <a:off x="11195608" y="11541477"/>
            <a:ext cx="366665" cy="31576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9" name="直線箭頭接點 53"/>
          <p:cNvCxnSpPr/>
          <p:nvPr/>
        </p:nvCxnSpPr>
        <p:spPr>
          <a:xfrm>
            <a:off x="11947613" y="12020500"/>
            <a:ext cx="1500046" cy="49823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81" name="矩形 1580"/>
          <p:cNvSpPr/>
          <p:nvPr/>
        </p:nvSpPr>
        <p:spPr>
          <a:xfrm rot="271274">
            <a:off x="3664126" y="9718637"/>
            <a:ext cx="437568" cy="1775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82" name="矩形 1581"/>
          <p:cNvSpPr/>
          <p:nvPr/>
        </p:nvSpPr>
        <p:spPr>
          <a:xfrm rot="613745">
            <a:off x="3928659" y="6261992"/>
            <a:ext cx="470547" cy="1740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586" name="直線接點 1585"/>
          <p:cNvCxnSpPr/>
          <p:nvPr/>
        </p:nvCxnSpPr>
        <p:spPr>
          <a:xfrm>
            <a:off x="3926693" y="7297684"/>
            <a:ext cx="388875" cy="608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7" name="直線接點 1586"/>
          <p:cNvCxnSpPr/>
          <p:nvPr/>
        </p:nvCxnSpPr>
        <p:spPr>
          <a:xfrm>
            <a:off x="3866044" y="7633088"/>
            <a:ext cx="388875" cy="608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8" name="直線接點 1587"/>
          <p:cNvCxnSpPr/>
          <p:nvPr/>
        </p:nvCxnSpPr>
        <p:spPr>
          <a:xfrm>
            <a:off x="3983315" y="6986528"/>
            <a:ext cx="388875" cy="608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0" name="直線接點 1589"/>
          <p:cNvCxnSpPr/>
          <p:nvPr/>
        </p:nvCxnSpPr>
        <p:spPr>
          <a:xfrm>
            <a:off x="3720190" y="10022840"/>
            <a:ext cx="416190" cy="31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2" name="直線接點 1591"/>
          <p:cNvCxnSpPr/>
          <p:nvPr/>
        </p:nvCxnSpPr>
        <p:spPr>
          <a:xfrm>
            <a:off x="3717794" y="10314389"/>
            <a:ext cx="416190" cy="31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3" name="直線接點 1592"/>
          <p:cNvCxnSpPr/>
          <p:nvPr/>
        </p:nvCxnSpPr>
        <p:spPr>
          <a:xfrm>
            <a:off x="3642690" y="10608941"/>
            <a:ext cx="416190" cy="31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4" name="直線接點 1593"/>
          <p:cNvCxnSpPr/>
          <p:nvPr/>
        </p:nvCxnSpPr>
        <p:spPr>
          <a:xfrm>
            <a:off x="3642690" y="10888326"/>
            <a:ext cx="416190" cy="31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5" name="直線接點 1594"/>
          <p:cNvCxnSpPr/>
          <p:nvPr/>
        </p:nvCxnSpPr>
        <p:spPr>
          <a:xfrm>
            <a:off x="3597242" y="11195508"/>
            <a:ext cx="416190" cy="31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6" name="直線箭頭接點 53"/>
          <p:cNvCxnSpPr>
            <a:stCxn id="1582" idx="0"/>
          </p:cNvCxnSpPr>
          <p:nvPr/>
        </p:nvCxnSpPr>
        <p:spPr>
          <a:xfrm flipH="1">
            <a:off x="4039458" y="6275828"/>
            <a:ext cx="279058" cy="175205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98" name="直線箭頭接點 53"/>
          <p:cNvCxnSpPr>
            <a:stCxn id="1581" idx="0"/>
          </p:cNvCxnSpPr>
          <p:nvPr/>
        </p:nvCxnSpPr>
        <p:spPr>
          <a:xfrm flipH="1">
            <a:off x="3811985" y="9721399"/>
            <a:ext cx="140892" cy="1766822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619" name="群組 1618"/>
          <p:cNvGrpSpPr/>
          <p:nvPr/>
        </p:nvGrpSpPr>
        <p:grpSpPr>
          <a:xfrm>
            <a:off x="13447659" y="13954482"/>
            <a:ext cx="4225430" cy="2013105"/>
            <a:chOff x="15424629" y="14471707"/>
            <a:chExt cx="4225430" cy="2013105"/>
          </a:xfrm>
        </p:grpSpPr>
        <p:sp>
          <p:nvSpPr>
            <p:cNvPr id="1424" name="矩形 1423"/>
            <p:cNvSpPr/>
            <p:nvPr/>
          </p:nvSpPr>
          <p:spPr>
            <a:xfrm rot="815096">
              <a:off x="15424629" y="15466736"/>
              <a:ext cx="4099094" cy="7745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5" name="梯形 1604"/>
            <p:cNvSpPr/>
            <p:nvPr/>
          </p:nvSpPr>
          <p:spPr>
            <a:xfrm rot="16745489">
              <a:off x="17053446" y="13009929"/>
              <a:ext cx="1134835" cy="4058391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07" name="直線接點 1606"/>
            <p:cNvCxnSpPr>
              <a:stCxn id="1424" idx="1"/>
              <a:endCxn id="1424" idx="3"/>
            </p:cNvCxnSpPr>
            <p:nvPr/>
          </p:nvCxnSpPr>
          <p:spPr>
            <a:xfrm>
              <a:off x="15481970" y="15372597"/>
              <a:ext cx="3984412" cy="96282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9" name="直線接點 1608"/>
            <p:cNvCxnSpPr/>
            <p:nvPr/>
          </p:nvCxnSpPr>
          <p:spPr>
            <a:xfrm flipH="1">
              <a:off x="17021908" y="15424475"/>
              <a:ext cx="164907" cy="68433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11" name="文字方塊 1610"/>
            <p:cNvSpPr txBox="1"/>
            <p:nvPr/>
          </p:nvSpPr>
          <p:spPr>
            <a:xfrm>
              <a:off x="17822343" y="14880119"/>
              <a:ext cx="11371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 smtClean="0"/>
                <a:t>演藝</a:t>
              </a:r>
              <a:r>
                <a:rPr lang="zh-TW" altLang="en-US" sz="2000" dirty="0"/>
                <a:t>廳</a:t>
              </a:r>
            </a:p>
          </p:txBody>
        </p:sp>
        <p:sp>
          <p:nvSpPr>
            <p:cNvPr id="1612" name="文字方塊 1611"/>
            <p:cNvSpPr txBox="1"/>
            <p:nvPr/>
          </p:nvSpPr>
          <p:spPr>
            <a:xfrm rot="825550">
              <a:off x="17483106" y="16084702"/>
              <a:ext cx="15524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 smtClean="0"/>
                <a:t>多功能</a:t>
              </a:r>
              <a:r>
                <a:rPr lang="zh-TW" altLang="en-US" sz="2000" dirty="0"/>
                <a:t>教室</a:t>
              </a:r>
            </a:p>
          </p:txBody>
        </p:sp>
        <p:sp>
          <p:nvSpPr>
            <p:cNvPr id="1613" name="文字方塊 1612"/>
            <p:cNvSpPr txBox="1"/>
            <p:nvPr/>
          </p:nvSpPr>
          <p:spPr>
            <a:xfrm rot="689842">
              <a:off x="15767982" y="15562605"/>
              <a:ext cx="9737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 smtClean="0"/>
                <a:t>志工室</a:t>
              </a:r>
              <a:endParaRPr lang="zh-TW" altLang="en-US" sz="2000" dirty="0"/>
            </a:p>
          </p:txBody>
        </p:sp>
        <p:sp>
          <p:nvSpPr>
            <p:cNvPr id="1614" name="文字方塊 1613"/>
            <p:cNvSpPr txBox="1"/>
            <p:nvPr/>
          </p:nvSpPr>
          <p:spPr>
            <a:xfrm rot="740869">
              <a:off x="17730249" y="15695378"/>
              <a:ext cx="13395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 smtClean="0"/>
                <a:t>視聽中心</a:t>
              </a:r>
              <a:endParaRPr lang="zh-TW" altLang="en-US" sz="2000" dirty="0"/>
            </a:p>
          </p:txBody>
        </p:sp>
        <p:sp>
          <p:nvSpPr>
            <p:cNvPr id="1615" name="文字方塊 1614"/>
            <p:cNvSpPr txBox="1"/>
            <p:nvPr/>
          </p:nvSpPr>
          <p:spPr>
            <a:xfrm rot="827918">
              <a:off x="15756263" y="15224419"/>
              <a:ext cx="1419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 smtClean="0"/>
                <a:t>大會議室</a:t>
              </a:r>
              <a:endParaRPr lang="zh-TW" altLang="en-US" sz="2000" dirty="0"/>
            </a:p>
          </p:txBody>
        </p:sp>
      </p:grpSp>
      <p:sp>
        <p:nvSpPr>
          <p:cNvPr id="1622" name="矩形 1621"/>
          <p:cNvSpPr/>
          <p:nvPr/>
        </p:nvSpPr>
        <p:spPr>
          <a:xfrm>
            <a:off x="11033357" y="13441541"/>
            <a:ext cx="459958" cy="1936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3" name="矩形 1622"/>
          <p:cNvSpPr/>
          <p:nvPr/>
        </p:nvSpPr>
        <p:spPr>
          <a:xfrm>
            <a:off x="3717794" y="13414698"/>
            <a:ext cx="459958" cy="1936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26" name="直線接點 1625"/>
          <p:cNvCxnSpPr/>
          <p:nvPr/>
        </p:nvCxnSpPr>
        <p:spPr>
          <a:xfrm>
            <a:off x="11497739" y="13441541"/>
            <a:ext cx="2160811" cy="485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28" name="直線接點 1627"/>
          <p:cNvCxnSpPr/>
          <p:nvPr/>
        </p:nvCxnSpPr>
        <p:spPr>
          <a:xfrm flipV="1">
            <a:off x="11497739" y="15235198"/>
            <a:ext cx="1916295" cy="1097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0" name="直線接點 1629"/>
          <p:cNvCxnSpPr/>
          <p:nvPr/>
        </p:nvCxnSpPr>
        <p:spPr>
          <a:xfrm>
            <a:off x="11064079" y="13684278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3" name="直線接點 1632"/>
          <p:cNvCxnSpPr/>
          <p:nvPr/>
        </p:nvCxnSpPr>
        <p:spPr>
          <a:xfrm>
            <a:off x="3739667" y="13757331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4" name="直線接點 1633"/>
          <p:cNvCxnSpPr/>
          <p:nvPr/>
        </p:nvCxnSpPr>
        <p:spPr>
          <a:xfrm>
            <a:off x="3738821" y="14157381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5" name="直線接點 1634"/>
          <p:cNvCxnSpPr/>
          <p:nvPr/>
        </p:nvCxnSpPr>
        <p:spPr>
          <a:xfrm>
            <a:off x="11068503" y="14013702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6" name="直線接點 1635"/>
          <p:cNvCxnSpPr/>
          <p:nvPr/>
        </p:nvCxnSpPr>
        <p:spPr>
          <a:xfrm>
            <a:off x="11070830" y="14351094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7" name="直線接點 1636"/>
          <p:cNvCxnSpPr/>
          <p:nvPr/>
        </p:nvCxnSpPr>
        <p:spPr>
          <a:xfrm>
            <a:off x="11040730" y="14658229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8" name="直線接點 1637"/>
          <p:cNvCxnSpPr/>
          <p:nvPr/>
        </p:nvCxnSpPr>
        <p:spPr>
          <a:xfrm>
            <a:off x="11033877" y="15043103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9" name="直線接點 1638"/>
          <p:cNvCxnSpPr/>
          <p:nvPr/>
        </p:nvCxnSpPr>
        <p:spPr>
          <a:xfrm>
            <a:off x="3720190" y="14763004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0" name="直線接點 1639"/>
          <p:cNvCxnSpPr/>
          <p:nvPr/>
        </p:nvCxnSpPr>
        <p:spPr>
          <a:xfrm>
            <a:off x="3732112" y="15017351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1" name="直線接點 1640"/>
          <p:cNvCxnSpPr/>
          <p:nvPr/>
        </p:nvCxnSpPr>
        <p:spPr>
          <a:xfrm>
            <a:off x="3732112" y="14478934"/>
            <a:ext cx="429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3" name="直線接點 1642"/>
          <p:cNvCxnSpPr/>
          <p:nvPr/>
        </p:nvCxnSpPr>
        <p:spPr>
          <a:xfrm flipV="1">
            <a:off x="4198779" y="14150372"/>
            <a:ext cx="6810877" cy="51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5" name="直線接點 1644"/>
          <p:cNvCxnSpPr/>
          <p:nvPr/>
        </p:nvCxnSpPr>
        <p:spPr>
          <a:xfrm>
            <a:off x="4157604" y="14760094"/>
            <a:ext cx="6863351" cy="207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0" name="直線接點 1649"/>
          <p:cNvCxnSpPr/>
          <p:nvPr/>
        </p:nvCxnSpPr>
        <p:spPr>
          <a:xfrm>
            <a:off x="5606923" y="13451301"/>
            <a:ext cx="0" cy="6804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2" name="直線接點 1651"/>
          <p:cNvCxnSpPr/>
          <p:nvPr/>
        </p:nvCxnSpPr>
        <p:spPr>
          <a:xfrm>
            <a:off x="7258304" y="13441541"/>
            <a:ext cx="0" cy="6902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4" name="直線接點 1653"/>
          <p:cNvCxnSpPr/>
          <p:nvPr/>
        </p:nvCxnSpPr>
        <p:spPr>
          <a:xfrm>
            <a:off x="5922975" y="14780893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6" name="直線接點 1655"/>
          <p:cNvCxnSpPr/>
          <p:nvPr/>
        </p:nvCxnSpPr>
        <p:spPr>
          <a:xfrm>
            <a:off x="7699293" y="14142412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7" name="直線接點 1656"/>
          <p:cNvCxnSpPr/>
          <p:nvPr/>
        </p:nvCxnSpPr>
        <p:spPr>
          <a:xfrm>
            <a:off x="5922975" y="14183840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8" name="直線接點 1657"/>
          <p:cNvCxnSpPr/>
          <p:nvPr/>
        </p:nvCxnSpPr>
        <p:spPr>
          <a:xfrm>
            <a:off x="9285519" y="14184010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9" name="直線接點 1658"/>
          <p:cNvCxnSpPr/>
          <p:nvPr/>
        </p:nvCxnSpPr>
        <p:spPr>
          <a:xfrm>
            <a:off x="7699293" y="14754312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0" name="直線接點 1659"/>
          <p:cNvCxnSpPr/>
          <p:nvPr/>
        </p:nvCxnSpPr>
        <p:spPr>
          <a:xfrm>
            <a:off x="9275785" y="14754312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1" name="直線接點 1660"/>
          <p:cNvCxnSpPr/>
          <p:nvPr/>
        </p:nvCxnSpPr>
        <p:spPr>
          <a:xfrm>
            <a:off x="10179531" y="14780893"/>
            <a:ext cx="0" cy="570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62" name="文字方塊 1661"/>
          <p:cNvSpPr txBox="1"/>
          <p:nvPr/>
        </p:nvSpPr>
        <p:spPr>
          <a:xfrm>
            <a:off x="8488996" y="13575485"/>
            <a:ext cx="1436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電腦教室</a:t>
            </a:r>
            <a:endParaRPr lang="zh-TW" altLang="en-US" sz="2000" dirty="0"/>
          </a:p>
        </p:txBody>
      </p:sp>
      <p:sp>
        <p:nvSpPr>
          <p:cNvPr id="1663" name="文字方塊 1662"/>
          <p:cNvSpPr txBox="1"/>
          <p:nvPr/>
        </p:nvSpPr>
        <p:spPr>
          <a:xfrm>
            <a:off x="4223700" y="13601997"/>
            <a:ext cx="137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自然教室</a:t>
            </a:r>
            <a:r>
              <a:rPr lang="en-US" altLang="zh-TW" sz="1800" dirty="0" smtClean="0"/>
              <a:t>2</a:t>
            </a:r>
            <a:endParaRPr lang="zh-TW" altLang="en-US" sz="1800" dirty="0"/>
          </a:p>
        </p:txBody>
      </p:sp>
      <p:sp>
        <p:nvSpPr>
          <p:cNvPr id="1664" name="文字方塊 1663"/>
          <p:cNvSpPr txBox="1"/>
          <p:nvPr/>
        </p:nvSpPr>
        <p:spPr>
          <a:xfrm>
            <a:off x="5811208" y="13632060"/>
            <a:ext cx="137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自然教室</a:t>
            </a:r>
            <a:r>
              <a:rPr lang="en-US" altLang="zh-TW" sz="1800" dirty="0" smtClean="0"/>
              <a:t>1</a:t>
            </a:r>
            <a:endParaRPr lang="zh-TW" altLang="en-US" sz="1800" dirty="0"/>
          </a:p>
        </p:txBody>
      </p:sp>
      <p:sp>
        <p:nvSpPr>
          <p:cNvPr id="1669" name="文字方塊 1668"/>
          <p:cNvSpPr txBox="1"/>
          <p:nvPr/>
        </p:nvSpPr>
        <p:spPr>
          <a:xfrm>
            <a:off x="4427879" y="14351094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學習中</a:t>
            </a:r>
            <a:r>
              <a:rPr lang="zh-TW" altLang="en-US" sz="1800" dirty="0"/>
              <a:t>心</a:t>
            </a:r>
          </a:p>
        </p:txBody>
      </p:sp>
      <p:sp>
        <p:nvSpPr>
          <p:cNvPr id="1670" name="文字方塊 1669"/>
          <p:cNvSpPr txBox="1"/>
          <p:nvPr/>
        </p:nvSpPr>
        <p:spPr>
          <a:xfrm>
            <a:off x="9562052" y="14330476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校長室</a:t>
            </a:r>
            <a:endParaRPr lang="zh-TW" altLang="en-US" sz="1800" dirty="0"/>
          </a:p>
        </p:txBody>
      </p:sp>
      <p:sp>
        <p:nvSpPr>
          <p:cNvPr id="1671" name="文字方塊 1670"/>
          <p:cNvSpPr txBox="1"/>
          <p:nvPr/>
        </p:nvSpPr>
        <p:spPr>
          <a:xfrm>
            <a:off x="7900821" y="1428956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小會議室</a:t>
            </a:r>
            <a:endParaRPr lang="zh-TW" altLang="en-US" sz="1800" dirty="0"/>
          </a:p>
        </p:txBody>
      </p:sp>
      <p:sp>
        <p:nvSpPr>
          <p:cNvPr id="1672" name="文字方塊 1671"/>
          <p:cNvSpPr txBox="1"/>
          <p:nvPr/>
        </p:nvSpPr>
        <p:spPr>
          <a:xfrm>
            <a:off x="4437414" y="1487650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教務處</a:t>
            </a:r>
            <a:endParaRPr lang="zh-TW" altLang="en-US" sz="1800" dirty="0"/>
          </a:p>
        </p:txBody>
      </p:sp>
      <p:sp>
        <p:nvSpPr>
          <p:cNvPr id="1673" name="文字方塊 1672"/>
          <p:cNvSpPr txBox="1"/>
          <p:nvPr/>
        </p:nvSpPr>
        <p:spPr>
          <a:xfrm>
            <a:off x="6209313" y="1434164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輔導室</a:t>
            </a:r>
            <a:endParaRPr lang="zh-TW" altLang="en-US" sz="1800" dirty="0"/>
          </a:p>
        </p:txBody>
      </p:sp>
      <p:sp>
        <p:nvSpPr>
          <p:cNvPr id="1674" name="文字方塊 1673"/>
          <p:cNvSpPr txBox="1"/>
          <p:nvPr/>
        </p:nvSpPr>
        <p:spPr>
          <a:xfrm>
            <a:off x="6171396" y="14911902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學務處</a:t>
            </a:r>
            <a:endParaRPr lang="zh-TW" altLang="en-US" sz="1800" dirty="0"/>
          </a:p>
        </p:txBody>
      </p:sp>
      <p:sp>
        <p:nvSpPr>
          <p:cNvPr id="1675" name="文字方塊 1674"/>
          <p:cNvSpPr txBox="1"/>
          <p:nvPr/>
        </p:nvSpPr>
        <p:spPr>
          <a:xfrm>
            <a:off x="7891028" y="14922269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/>
              <a:t>總務處</a:t>
            </a:r>
            <a:endParaRPr lang="zh-TW" altLang="en-US" sz="1800" dirty="0"/>
          </a:p>
        </p:txBody>
      </p:sp>
      <p:sp>
        <p:nvSpPr>
          <p:cNvPr id="1676" name="文字方塊 1675"/>
          <p:cNvSpPr txBox="1"/>
          <p:nvPr/>
        </p:nvSpPr>
        <p:spPr>
          <a:xfrm>
            <a:off x="9475611" y="14797976"/>
            <a:ext cx="641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人事會計</a:t>
            </a:r>
            <a:endParaRPr lang="zh-TW" altLang="en-US" sz="1400" dirty="0"/>
          </a:p>
        </p:txBody>
      </p:sp>
      <p:sp>
        <p:nvSpPr>
          <p:cNvPr id="1677" name="文字方塊 1676"/>
          <p:cNvSpPr txBox="1"/>
          <p:nvPr/>
        </p:nvSpPr>
        <p:spPr>
          <a:xfrm>
            <a:off x="10264571" y="14806755"/>
            <a:ext cx="716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健康中心</a:t>
            </a:r>
            <a:endParaRPr lang="zh-TW" altLang="en-US" sz="1400" dirty="0"/>
          </a:p>
        </p:txBody>
      </p:sp>
      <p:cxnSp>
        <p:nvCxnSpPr>
          <p:cNvPr id="1678" name="直線箭頭接點 53"/>
          <p:cNvCxnSpPr/>
          <p:nvPr/>
        </p:nvCxnSpPr>
        <p:spPr>
          <a:xfrm flipH="1">
            <a:off x="3944923" y="13449652"/>
            <a:ext cx="4952" cy="1766822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0" name="直線箭頭接點 53"/>
          <p:cNvCxnSpPr/>
          <p:nvPr/>
        </p:nvCxnSpPr>
        <p:spPr>
          <a:xfrm flipH="1">
            <a:off x="4503255" y="14137684"/>
            <a:ext cx="2120181" cy="2383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3" name="直線箭頭接點 53"/>
          <p:cNvCxnSpPr/>
          <p:nvPr/>
        </p:nvCxnSpPr>
        <p:spPr>
          <a:xfrm flipH="1">
            <a:off x="4496256" y="14784633"/>
            <a:ext cx="2120181" cy="2383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4" name="直線箭頭接點 53"/>
          <p:cNvCxnSpPr/>
          <p:nvPr/>
        </p:nvCxnSpPr>
        <p:spPr>
          <a:xfrm>
            <a:off x="11267470" y="13541677"/>
            <a:ext cx="17978" cy="124295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5" name="直線箭頭接點 53"/>
          <p:cNvCxnSpPr/>
          <p:nvPr/>
        </p:nvCxnSpPr>
        <p:spPr>
          <a:xfrm>
            <a:off x="7645845" y="14106393"/>
            <a:ext cx="3270950" cy="3129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9" name="直線箭頭接點 53"/>
          <p:cNvCxnSpPr/>
          <p:nvPr/>
        </p:nvCxnSpPr>
        <p:spPr>
          <a:xfrm>
            <a:off x="7713550" y="14725620"/>
            <a:ext cx="3270950" cy="3129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3" name="直線箭頭接點 53"/>
          <p:cNvCxnSpPr/>
          <p:nvPr/>
        </p:nvCxnSpPr>
        <p:spPr>
          <a:xfrm flipH="1">
            <a:off x="11627650" y="14478546"/>
            <a:ext cx="1877350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9" name="直線箭頭接點 53"/>
          <p:cNvCxnSpPr/>
          <p:nvPr/>
        </p:nvCxnSpPr>
        <p:spPr>
          <a:xfrm flipH="1" flipV="1">
            <a:off x="13856191" y="14553970"/>
            <a:ext cx="3323395" cy="73608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1" name="直線箭頭接點 53"/>
          <p:cNvCxnSpPr/>
          <p:nvPr/>
        </p:nvCxnSpPr>
        <p:spPr>
          <a:xfrm flipH="1" flipV="1">
            <a:off x="13807982" y="14976876"/>
            <a:ext cx="3323395" cy="73608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3" name="直線單箭頭接點 1702"/>
          <p:cNvCxnSpPr/>
          <p:nvPr/>
        </p:nvCxnSpPr>
        <p:spPr>
          <a:xfrm>
            <a:off x="13452560" y="15498435"/>
            <a:ext cx="3876475" cy="91058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9" name="文字方塊 1708"/>
          <p:cNvSpPr txBox="1"/>
          <p:nvPr/>
        </p:nvSpPr>
        <p:spPr>
          <a:xfrm>
            <a:off x="16644913" y="3243704"/>
            <a:ext cx="1281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籃球場</a:t>
            </a:r>
            <a:endParaRPr lang="zh-TW" altLang="en-US" sz="2400" dirty="0"/>
          </a:p>
        </p:txBody>
      </p:sp>
      <p:cxnSp>
        <p:nvCxnSpPr>
          <p:cNvPr id="1711" name="直線單箭頭接點 1710"/>
          <p:cNvCxnSpPr/>
          <p:nvPr/>
        </p:nvCxnSpPr>
        <p:spPr>
          <a:xfrm flipH="1">
            <a:off x="19158800" y="4605385"/>
            <a:ext cx="321194" cy="1028814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3" name="矩形 1712"/>
          <p:cNvSpPr/>
          <p:nvPr/>
        </p:nvSpPr>
        <p:spPr>
          <a:xfrm>
            <a:off x="522793" y="8106865"/>
            <a:ext cx="716155" cy="916891"/>
          </a:xfrm>
          <a:prstGeom prst="rect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5" name="矩形 1714"/>
          <p:cNvSpPr/>
          <p:nvPr/>
        </p:nvSpPr>
        <p:spPr>
          <a:xfrm>
            <a:off x="12442120" y="16482265"/>
            <a:ext cx="1138207" cy="757247"/>
          </a:xfrm>
          <a:prstGeom prst="rect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6" name="剪去同側角落矩形 1715"/>
          <p:cNvSpPr/>
          <p:nvPr/>
        </p:nvSpPr>
        <p:spPr>
          <a:xfrm>
            <a:off x="1696009" y="8960648"/>
            <a:ext cx="1554567" cy="2381629"/>
          </a:xfrm>
          <a:prstGeom prst="snip2SameRect">
            <a:avLst/>
          </a:prstGeom>
          <a:noFill/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8" name="文字方塊 1717"/>
          <p:cNvSpPr txBox="1"/>
          <p:nvPr/>
        </p:nvSpPr>
        <p:spPr>
          <a:xfrm>
            <a:off x="2197674" y="9340017"/>
            <a:ext cx="7216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午餐廚房</a:t>
            </a:r>
            <a:endParaRPr lang="zh-TW" altLang="en-US" sz="2800" dirty="0"/>
          </a:p>
        </p:txBody>
      </p:sp>
      <p:cxnSp>
        <p:nvCxnSpPr>
          <p:cNvPr id="1719" name="直線單箭頭接點 1718"/>
          <p:cNvCxnSpPr/>
          <p:nvPr/>
        </p:nvCxnSpPr>
        <p:spPr>
          <a:xfrm>
            <a:off x="3170165" y="9058111"/>
            <a:ext cx="7907968" cy="84741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2" name="矩形 1721"/>
          <p:cNvSpPr/>
          <p:nvPr/>
        </p:nvSpPr>
        <p:spPr>
          <a:xfrm>
            <a:off x="514053" y="5469863"/>
            <a:ext cx="716155" cy="916891"/>
          </a:xfrm>
          <a:prstGeom prst="rect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23" name="文字方塊 1722"/>
          <p:cNvSpPr txBox="1"/>
          <p:nvPr/>
        </p:nvSpPr>
        <p:spPr>
          <a:xfrm>
            <a:off x="550347" y="5404709"/>
            <a:ext cx="716155" cy="1130291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0" tIns="72000" rIns="72000" bIns="72000" rtlCol="0">
            <a:spAutoFit/>
          </a:bodyPr>
          <a:lstStyle/>
          <a:p>
            <a:pPr algn="ctr"/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sp>
        <p:nvSpPr>
          <p:cNvPr id="1724" name="橢圓 1723"/>
          <p:cNvSpPr/>
          <p:nvPr/>
        </p:nvSpPr>
        <p:spPr>
          <a:xfrm>
            <a:off x="13827130" y="11894131"/>
            <a:ext cx="2179298" cy="1950952"/>
          </a:xfrm>
          <a:prstGeom prst="ellipse">
            <a:avLst/>
          </a:prstGeom>
          <a:noFill/>
          <a:ln>
            <a:solidFill>
              <a:srgbClr val="0066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25" name="文字方塊 1724"/>
          <p:cNvSpPr txBox="1"/>
          <p:nvPr/>
        </p:nvSpPr>
        <p:spPr>
          <a:xfrm>
            <a:off x="14320549" y="12662478"/>
            <a:ext cx="1698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生態池</a:t>
            </a:r>
            <a:endParaRPr lang="zh-TW" altLang="en-US" sz="2800" dirty="0"/>
          </a:p>
        </p:txBody>
      </p:sp>
      <p:pic>
        <p:nvPicPr>
          <p:cNvPr id="253" name="圖片 252"/>
          <p:cNvPicPr/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217" y="15348088"/>
            <a:ext cx="331466" cy="343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圖片 253"/>
          <p:cNvPicPr/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117" y="14943025"/>
            <a:ext cx="368054" cy="3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469530" y="13529291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146992" y="13551497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753394" y="14204978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603924" y="14813519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774330" y="14813425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5135201" y="14204338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577837" y="9958896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581136" y="14182372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4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214056" y="14138891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237998" y="13499874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236273" y="11483840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558058" y="8063337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861456" y="7215506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236273" y="10242187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780034" y="6888964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342386" y="10677150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556315" y="11134646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1979331" y="11180044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4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5024791" y="14879538"/>
            <a:ext cx="30518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460172" y="7669217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2109612" y="8217181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4427879" y="4797290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8952393" y="4037165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4884458" y="3057067"/>
            <a:ext cx="277278" cy="52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0" name="圖片 279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3603474" y="16443258"/>
            <a:ext cx="885478" cy="804324"/>
          </a:xfrm>
          <a:prstGeom prst="rect">
            <a:avLst/>
          </a:prstGeom>
        </p:spPr>
      </p:pic>
      <p:pic>
        <p:nvPicPr>
          <p:cNvPr id="282" name="圖片 281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2817290" y="18942982"/>
            <a:ext cx="1481792" cy="1041895"/>
          </a:xfrm>
          <a:prstGeom prst="rect">
            <a:avLst/>
          </a:prstGeom>
        </p:spPr>
      </p:pic>
      <p:pic>
        <p:nvPicPr>
          <p:cNvPr id="285" name="圖片 284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1040730" y="14922268"/>
            <a:ext cx="475773" cy="485289"/>
          </a:xfrm>
          <a:prstGeom prst="rect">
            <a:avLst/>
          </a:prstGeom>
        </p:spPr>
      </p:pic>
      <p:pic>
        <p:nvPicPr>
          <p:cNvPr id="286" name="圖片 285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015939" y="20308346"/>
            <a:ext cx="890381" cy="81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22115"/>
              </p:ext>
            </p:extLst>
          </p:nvPr>
        </p:nvGraphicFramePr>
        <p:xfrm>
          <a:off x="713250" y="518587"/>
          <a:ext cx="28853474" cy="182393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55188"/>
                <a:gridCol w="6476014"/>
                <a:gridCol w="6476014"/>
                <a:gridCol w="6476014"/>
                <a:gridCol w="6470244"/>
              </a:tblGrid>
              <a:tr h="673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83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疏散</a:t>
                      </a:r>
                      <a:endParaRPr lang="en-US" altLang="zh-TW" sz="4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建築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建築外路線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必要項目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消防栓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救援器材放置點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通訊設備放置點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99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建議項目</a:t>
                      </a:r>
                      <a:r>
                        <a:rPr lang="en-US" alt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學校可自行增列</a:t>
                      </a:r>
                      <a:r>
                        <a:rPr lang="en-US" alt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醫療院所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消防單位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警察單位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海嘯避難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收容處所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2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公務部門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樓梯路線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(100</a:t>
                      </a: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表樓梯疏散人數</a:t>
                      </a: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災時家長接送區</a:t>
                      </a: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3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28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危險區域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人車轉運集結點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4" name="直線單箭頭接點 33"/>
          <p:cNvCxnSpPr/>
          <p:nvPr/>
        </p:nvCxnSpPr>
        <p:spPr>
          <a:xfrm>
            <a:off x="12373785" y="2055698"/>
            <a:ext cx="200634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/>
          <p:cNvGrpSpPr/>
          <p:nvPr/>
        </p:nvGrpSpPr>
        <p:grpSpPr>
          <a:xfrm>
            <a:off x="12094008" y="13337868"/>
            <a:ext cx="2532048" cy="442815"/>
            <a:chOff x="17993636" y="23547979"/>
            <a:chExt cx="2531650" cy="442815"/>
          </a:xfrm>
        </p:grpSpPr>
        <p:cxnSp>
          <p:nvCxnSpPr>
            <p:cNvPr id="36" name="直線單箭頭接點 35"/>
            <p:cNvCxnSpPr/>
            <p:nvPr/>
          </p:nvCxnSpPr>
          <p:spPr>
            <a:xfrm>
              <a:off x="18752804" y="23769387"/>
              <a:ext cx="1772482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17993636" y="23547979"/>
              <a:ext cx="774934" cy="442815"/>
            </a:xfrm>
            <a:prstGeom prst="rect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endParaRPr lang="zh-TW" altLang="en-US" sz="2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38" name="直線箭頭接點 53"/>
          <p:cNvCxnSpPr/>
          <p:nvPr/>
        </p:nvCxnSpPr>
        <p:spPr>
          <a:xfrm>
            <a:off x="5879010" y="2024716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圖片 35" descr="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349" y="3947398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圖片 74" descr="1021室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915" y="3947398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irc_mi" descr="http://www.clker.com/cliparts/b/f/3/8/1194984863413596986extincteur_yves_guillou_01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5897610" y="3848556"/>
            <a:ext cx="976620" cy="155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3" descr="http://johnwell.com.tw/files/products/20078817732_SD-19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610" y="6293805"/>
            <a:ext cx="3133561" cy="10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圖片 5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5489" y="6063169"/>
            <a:ext cx="1467919" cy="149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圖片 5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895" y="6123073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圖片 5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349" y="827804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圖片 55" descr="250px-Star_of_life2_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349" y="1046580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圖片 54" descr="圖形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915" y="1046580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圖片 53" descr="警察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2407" y="1046580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圖片 1" descr="海嘯避難處所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9346" y="10465806"/>
            <a:ext cx="2013150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圖片 54" descr="「指56」救護站標誌"/>
          <p:cNvPicPr/>
          <p:nvPr/>
        </p:nvPicPr>
        <p:blipFill>
          <a:blip r:embed="rId14" cstate="print"/>
          <a:srcRect l="14538" t="18182" r="28263" b="17046"/>
          <a:stretch>
            <a:fillRect/>
          </a:stretch>
        </p:blipFill>
        <p:spPr bwMode="auto">
          <a:xfrm>
            <a:off x="19163867" y="3922481"/>
            <a:ext cx="1291164" cy="140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圖片 55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87932" y="15981952"/>
            <a:ext cx="1344200" cy="1229607"/>
          </a:xfrm>
          <a:prstGeom prst="rect">
            <a:avLst/>
          </a:prstGeom>
          <a:noFill/>
        </p:spPr>
      </p:pic>
      <p:sp>
        <p:nvSpPr>
          <p:cNvPr id="58" name="橢圓 57"/>
          <p:cNvSpPr/>
          <p:nvPr/>
        </p:nvSpPr>
        <p:spPr>
          <a:xfrm>
            <a:off x="6322202" y="13050011"/>
            <a:ext cx="886380" cy="834887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0" name="圖片 29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2830831" y="6111597"/>
            <a:ext cx="1309654" cy="121857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9063989" y="13208142"/>
            <a:ext cx="1479419" cy="135351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5696895" y="13224597"/>
            <a:ext cx="1835274" cy="133705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088349" y="16078543"/>
            <a:ext cx="1468959" cy="1498339"/>
          </a:xfrm>
          <a:prstGeom prst="rect">
            <a:avLst/>
          </a:prstGeom>
        </p:spPr>
      </p:pic>
      <p:pic>
        <p:nvPicPr>
          <p:cNvPr id="61" name="圖片 10" descr="1021集節點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034" y="16054801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1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345</Words>
  <Application>Microsoft Office PowerPoint</Application>
  <PresentationFormat>自訂</PresentationFormat>
  <Paragraphs>216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Adobe 繁黑體 Std B</vt:lpstr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abc</cp:lastModifiedBy>
  <cp:revision>129</cp:revision>
  <cp:lastPrinted>2015-12-23T07:03:33Z</cp:lastPrinted>
  <dcterms:created xsi:type="dcterms:W3CDTF">2015-04-19T03:13:03Z</dcterms:created>
  <dcterms:modified xsi:type="dcterms:W3CDTF">2020-09-13T12:46:53Z</dcterms:modified>
</cp:coreProperties>
</file>