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6" r:id="rId3"/>
    <p:sldId id="263" r:id="rId4"/>
    <p:sldId id="270" r:id="rId5"/>
    <p:sldId id="261" r:id="rId6"/>
    <p:sldId id="272" r:id="rId7"/>
    <p:sldId id="274" r:id="rId8"/>
    <p:sldId id="276" r:id="rId9"/>
    <p:sldId id="269" r:id="rId10"/>
    <p:sldId id="264" r:id="rId11"/>
    <p:sldId id="278" r:id="rId12"/>
    <p:sldId id="288" r:id="rId13"/>
    <p:sldId id="289" r:id="rId14"/>
    <p:sldId id="280" r:id="rId15"/>
    <p:sldId id="290" r:id="rId16"/>
    <p:sldId id="281" r:id="rId17"/>
    <p:sldId id="285" r:id="rId18"/>
    <p:sldId id="284" r:id="rId19"/>
    <p:sldId id="287" r:id="rId20"/>
    <p:sldId id="286" r:id="rId21"/>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996633"/>
    <a:srgbClr val="FF9933"/>
    <a:srgbClr val="FF9900"/>
    <a:srgbClr val="660066"/>
    <a:srgbClr val="FF6600"/>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48" autoAdjust="0"/>
    <p:restoredTop sz="94660"/>
  </p:normalViewPr>
  <p:slideViewPr>
    <p:cSldViewPr snapToGrid="0">
      <p:cViewPr varScale="1">
        <p:scale>
          <a:sx n="100" d="100"/>
          <a:sy n="100" d="100"/>
        </p:scale>
        <p:origin x="102" y="4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3A93CE0-D6D4-42A2-8502-251C6F7EA931}"/>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31B2EB78-DEDD-4C3B-A7A0-15F6D58D1B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A5C29EB7-662A-4406-99C4-9715D76B1DED}"/>
              </a:ext>
            </a:extLst>
          </p:cNvPr>
          <p:cNvSpPr>
            <a:spLocks noGrp="1"/>
          </p:cNvSpPr>
          <p:nvPr>
            <p:ph type="dt" sz="half" idx="10"/>
          </p:nvPr>
        </p:nvSpPr>
        <p:spPr/>
        <p:txBody>
          <a:bodyPr/>
          <a:lstStyle/>
          <a:p>
            <a:fld id="{4BB8E3E9-796F-4878-9433-13003CD6FE10}" type="datetimeFigureOut">
              <a:rPr lang="zh-TW" altLang="en-US" smtClean="0"/>
              <a:t>2021/9/23</a:t>
            </a:fld>
            <a:endParaRPr lang="zh-TW" altLang="en-US"/>
          </a:p>
        </p:txBody>
      </p:sp>
      <p:sp>
        <p:nvSpPr>
          <p:cNvPr id="5" name="頁尾版面配置區 4">
            <a:extLst>
              <a:ext uri="{FF2B5EF4-FFF2-40B4-BE49-F238E27FC236}">
                <a16:creationId xmlns:a16="http://schemas.microsoft.com/office/drawing/2014/main" id="{D1ABC70F-3F2F-4710-B176-CB0D434C30AB}"/>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1F99D23F-F27C-43AB-B4F7-EDC6A8A06273}"/>
              </a:ext>
            </a:extLst>
          </p:cNvPr>
          <p:cNvSpPr>
            <a:spLocks noGrp="1"/>
          </p:cNvSpPr>
          <p:nvPr>
            <p:ph type="sldNum" sz="quarter" idx="12"/>
          </p:nvPr>
        </p:nvSpPr>
        <p:spPr/>
        <p:txBody>
          <a:bodyPr/>
          <a:lstStyle/>
          <a:p>
            <a:fld id="{1B65D727-3A56-41EE-8899-637771EF04C1}" type="slidenum">
              <a:rPr lang="zh-TW" altLang="en-US" smtClean="0"/>
              <a:t>‹#›</a:t>
            </a:fld>
            <a:endParaRPr lang="zh-TW" altLang="en-US"/>
          </a:p>
        </p:txBody>
      </p:sp>
    </p:spTree>
    <p:extLst>
      <p:ext uri="{BB962C8B-B14F-4D97-AF65-F5344CB8AC3E}">
        <p14:creationId xmlns:p14="http://schemas.microsoft.com/office/powerpoint/2010/main" val="863831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A092BD0-ACAA-4011-B34C-1A6F8BEB0219}"/>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4916A452-F404-4B3D-8D13-8FD0C593ADFB}"/>
              </a:ext>
            </a:extLst>
          </p:cNvPr>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BE4E8532-33D9-4572-97CB-D36288B6461C}"/>
              </a:ext>
            </a:extLst>
          </p:cNvPr>
          <p:cNvSpPr>
            <a:spLocks noGrp="1"/>
          </p:cNvSpPr>
          <p:nvPr>
            <p:ph type="dt" sz="half" idx="10"/>
          </p:nvPr>
        </p:nvSpPr>
        <p:spPr/>
        <p:txBody>
          <a:bodyPr/>
          <a:lstStyle/>
          <a:p>
            <a:fld id="{4BB8E3E9-796F-4878-9433-13003CD6FE10}" type="datetimeFigureOut">
              <a:rPr lang="zh-TW" altLang="en-US" smtClean="0"/>
              <a:t>2021/9/23</a:t>
            </a:fld>
            <a:endParaRPr lang="zh-TW" altLang="en-US"/>
          </a:p>
        </p:txBody>
      </p:sp>
      <p:sp>
        <p:nvSpPr>
          <p:cNvPr id="5" name="頁尾版面配置區 4">
            <a:extLst>
              <a:ext uri="{FF2B5EF4-FFF2-40B4-BE49-F238E27FC236}">
                <a16:creationId xmlns:a16="http://schemas.microsoft.com/office/drawing/2014/main" id="{CCDEA803-A58D-4442-AD13-75A9911AC4AE}"/>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315925D6-BAB7-4718-9D4D-F4560C347902}"/>
              </a:ext>
            </a:extLst>
          </p:cNvPr>
          <p:cNvSpPr>
            <a:spLocks noGrp="1"/>
          </p:cNvSpPr>
          <p:nvPr>
            <p:ph type="sldNum" sz="quarter" idx="12"/>
          </p:nvPr>
        </p:nvSpPr>
        <p:spPr/>
        <p:txBody>
          <a:bodyPr/>
          <a:lstStyle/>
          <a:p>
            <a:fld id="{1B65D727-3A56-41EE-8899-637771EF04C1}" type="slidenum">
              <a:rPr lang="zh-TW" altLang="en-US" smtClean="0"/>
              <a:t>‹#›</a:t>
            </a:fld>
            <a:endParaRPr lang="zh-TW" altLang="en-US"/>
          </a:p>
        </p:txBody>
      </p:sp>
    </p:spTree>
    <p:extLst>
      <p:ext uri="{BB962C8B-B14F-4D97-AF65-F5344CB8AC3E}">
        <p14:creationId xmlns:p14="http://schemas.microsoft.com/office/powerpoint/2010/main" val="832922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7C60BD3E-51C4-494C-A518-A8BA00434C41}"/>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B22BD341-6208-4EB5-ADBE-C8C8697B69FD}"/>
              </a:ext>
            </a:extLst>
          </p:cNvPr>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04E9B81F-7439-4492-A837-6E60E182EF47}"/>
              </a:ext>
            </a:extLst>
          </p:cNvPr>
          <p:cNvSpPr>
            <a:spLocks noGrp="1"/>
          </p:cNvSpPr>
          <p:nvPr>
            <p:ph type="dt" sz="half" idx="10"/>
          </p:nvPr>
        </p:nvSpPr>
        <p:spPr/>
        <p:txBody>
          <a:bodyPr/>
          <a:lstStyle/>
          <a:p>
            <a:fld id="{4BB8E3E9-796F-4878-9433-13003CD6FE10}" type="datetimeFigureOut">
              <a:rPr lang="zh-TW" altLang="en-US" smtClean="0"/>
              <a:t>2021/9/23</a:t>
            </a:fld>
            <a:endParaRPr lang="zh-TW" altLang="en-US"/>
          </a:p>
        </p:txBody>
      </p:sp>
      <p:sp>
        <p:nvSpPr>
          <p:cNvPr id="5" name="頁尾版面配置區 4">
            <a:extLst>
              <a:ext uri="{FF2B5EF4-FFF2-40B4-BE49-F238E27FC236}">
                <a16:creationId xmlns:a16="http://schemas.microsoft.com/office/drawing/2014/main" id="{A49E9792-B39B-44C2-BBA9-2D72B55D4F70}"/>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5EC2FF8E-76D2-4CD7-A7EB-C9C54772E988}"/>
              </a:ext>
            </a:extLst>
          </p:cNvPr>
          <p:cNvSpPr>
            <a:spLocks noGrp="1"/>
          </p:cNvSpPr>
          <p:nvPr>
            <p:ph type="sldNum" sz="quarter" idx="12"/>
          </p:nvPr>
        </p:nvSpPr>
        <p:spPr/>
        <p:txBody>
          <a:bodyPr/>
          <a:lstStyle/>
          <a:p>
            <a:fld id="{1B65D727-3A56-41EE-8899-637771EF04C1}" type="slidenum">
              <a:rPr lang="zh-TW" altLang="en-US" smtClean="0"/>
              <a:t>‹#›</a:t>
            </a:fld>
            <a:endParaRPr lang="zh-TW" altLang="en-US"/>
          </a:p>
        </p:txBody>
      </p:sp>
    </p:spTree>
    <p:extLst>
      <p:ext uri="{BB962C8B-B14F-4D97-AF65-F5344CB8AC3E}">
        <p14:creationId xmlns:p14="http://schemas.microsoft.com/office/powerpoint/2010/main" val="502978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832EEA7-513E-44DD-9247-1C584FBD8195}"/>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9E3204C2-2EA8-43E2-95AB-D9997A849DD5}"/>
              </a:ext>
            </a:extLst>
          </p:cNvPr>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53316F5A-015A-4DC9-9DD5-734FB4E4FF54}"/>
              </a:ext>
            </a:extLst>
          </p:cNvPr>
          <p:cNvSpPr>
            <a:spLocks noGrp="1"/>
          </p:cNvSpPr>
          <p:nvPr>
            <p:ph type="dt" sz="half" idx="10"/>
          </p:nvPr>
        </p:nvSpPr>
        <p:spPr/>
        <p:txBody>
          <a:bodyPr/>
          <a:lstStyle/>
          <a:p>
            <a:fld id="{4BB8E3E9-796F-4878-9433-13003CD6FE10}" type="datetimeFigureOut">
              <a:rPr lang="zh-TW" altLang="en-US" smtClean="0"/>
              <a:t>2021/9/23</a:t>
            </a:fld>
            <a:endParaRPr lang="zh-TW" altLang="en-US"/>
          </a:p>
        </p:txBody>
      </p:sp>
      <p:sp>
        <p:nvSpPr>
          <p:cNvPr id="5" name="頁尾版面配置區 4">
            <a:extLst>
              <a:ext uri="{FF2B5EF4-FFF2-40B4-BE49-F238E27FC236}">
                <a16:creationId xmlns:a16="http://schemas.microsoft.com/office/drawing/2014/main" id="{4362FAAE-4B7D-4BC6-88C1-D48F78B94469}"/>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A10A58B5-9C79-4AAE-80EC-396957CA6439}"/>
              </a:ext>
            </a:extLst>
          </p:cNvPr>
          <p:cNvSpPr>
            <a:spLocks noGrp="1"/>
          </p:cNvSpPr>
          <p:nvPr>
            <p:ph type="sldNum" sz="quarter" idx="12"/>
          </p:nvPr>
        </p:nvSpPr>
        <p:spPr/>
        <p:txBody>
          <a:bodyPr/>
          <a:lstStyle/>
          <a:p>
            <a:fld id="{1B65D727-3A56-41EE-8899-637771EF04C1}" type="slidenum">
              <a:rPr lang="zh-TW" altLang="en-US" smtClean="0"/>
              <a:t>‹#›</a:t>
            </a:fld>
            <a:endParaRPr lang="zh-TW" altLang="en-US"/>
          </a:p>
        </p:txBody>
      </p:sp>
    </p:spTree>
    <p:extLst>
      <p:ext uri="{BB962C8B-B14F-4D97-AF65-F5344CB8AC3E}">
        <p14:creationId xmlns:p14="http://schemas.microsoft.com/office/powerpoint/2010/main" val="880338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A60F61B-144E-4779-A098-32E1AF1B6298}"/>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8BFCABE3-1000-453C-AD92-5CFCD109AF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a:extLst>
              <a:ext uri="{FF2B5EF4-FFF2-40B4-BE49-F238E27FC236}">
                <a16:creationId xmlns:a16="http://schemas.microsoft.com/office/drawing/2014/main" id="{6F44745A-A7B9-461D-A114-F10D74F53F85}"/>
              </a:ext>
            </a:extLst>
          </p:cNvPr>
          <p:cNvSpPr>
            <a:spLocks noGrp="1"/>
          </p:cNvSpPr>
          <p:nvPr>
            <p:ph type="dt" sz="half" idx="10"/>
          </p:nvPr>
        </p:nvSpPr>
        <p:spPr/>
        <p:txBody>
          <a:bodyPr/>
          <a:lstStyle/>
          <a:p>
            <a:fld id="{4BB8E3E9-796F-4878-9433-13003CD6FE10}" type="datetimeFigureOut">
              <a:rPr lang="zh-TW" altLang="en-US" smtClean="0"/>
              <a:t>2021/9/23</a:t>
            </a:fld>
            <a:endParaRPr lang="zh-TW" altLang="en-US"/>
          </a:p>
        </p:txBody>
      </p:sp>
      <p:sp>
        <p:nvSpPr>
          <p:cNvPr id="5" name="頁尾版面配置區 4">
            <a:extLst>
              <a:ext uri="{FF2B5EF4-FFF2-40B4-BE49-F238E27FC236}">
                <a16:creationId xmlns:a16="http://schemas.microsoft.com/office/drawing/2014/main" id="{C4A82994-FFAB-4CAA-A512-0C41497D3C89}"/>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3C0BA38F-E6DE-416C-85DB-23162969FBED}"/>
              </a:ext>
            </a:extLst>
          </p:cNvPr>
          <p:cNvSpPr>
            <a:spLocks noGrp="1"/>
          </p:cNvSpPr>
          <p:nvPr>
            <p:ph type="sldNum" sz="quarter" idx="12"/>
          </p:nvPr>
        </p:nvSpPr>
        <p:spPr/>
        <p:txBody>
          <a:bodyPr/>
          <a:lstStyle/>
          <a:p>
            <a:fld id="{1B65D727-3A56-41EE-8899-637771EF04C1}" type="slidenum">
              <a:rPr lang="zh-TW" altLang="en-US" smtClean="0"/>
              <a:t>‹#›</a:t>
            </a:fld>
            <a:endParaRPr lang="zh-TW" altLang="en-US"/>
          </a:p>
        </p:txBody>
      </p:sp>
    </p:spTree>
    <p:extLst>
      <p:ext uri="{BB962C8B-B14F-4D97-AF65-F5344CB8AC3E}">
        <p14:creationId xmlns:p14="http://schemas.microsoft.com/office/powerpoint/2010/main" val="1549789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1D73503-53A8-4FB5-9953-129BB5EEF036}"/>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147FC034-1DA8-4051-A2FF-3DEB5172DAFC}"/>
              </a:ext>
            </a:extLst>
          </p:cNvPr>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EF369D16-3C86-44B7-96B1-7E46C2D8CBFB}"/>
              </a:ext>
            </a:extLst>
          </p:cNvPr>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39166AC3-6BF5-48F4-BC45-429C34E8338A}"/>
              </a:ext>
            </a:extLst>
          </p:cNvPr>
          <p:cNvSpPr>
            <a:spLocks noGrp="1"/>
          </p:cNvSpPr>
          <p:nvPr>
            <p:ph type="dt" sz="half" idx="10"/>
          </p:nvPr>
        </p:nvSpPr>
        <p:spPr/>
        <p:txBody>
          <a:bodyPr/>
          <a:lstStyle/>
          <a:p>
            <a:fld id="{4BB8E3E9-796F-4878-9433-13003CD6FE10}" type="datetimeFigureOut">
              <a:rPr lang="zh-TW" altLang="en-US" smtClean="0"/>
              <a:t>2021/9/23</a:t>
            </a:fld>
            <a:endParaRPr lang="zh-TW" altLang="en-US"/>
          </a:p>
        </p:txBody>
      </p:sp>
      <p:sp>
        <p:nvSpPr>
          <p:cNvPr id="6" name="頁尾版面配置區 5">
            <a:extLst>
              <a:ext uri="{FF2B5EF4-FFF2-40B4-BE49-F238E27FC236}">
                <a16:creationId xmlns:a16="http://schemas.microsoft.com/office/drawing/2014/main" id="{3ABCE4E0-67D5-4717-B4A3-67AD8A80276D}"/>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50D475A5-365C-4F53-AAF5-5D8DFCD37C95}"/>
              </a:ext>
            </a:extLst>
          </p:cNvPr>
          <p:cNvSpPr>
            <a:spLocks noGrp="1"/>
          </p:cNvSpPr>
          <p:nvPr>
            <p:ph type="sldNum" sz="quarter" idx="12"/>
          </p:nvPr>
        </p:nvSpPr>
        <p:spPr/>
        <p:txBody>
          <a:bodyPr/>
          <a:lstStyle/>
          <a:p>
            <a:fld id="{1B65D727-3A56-41EE-8899-637771EF04C1}" type="slidenum">
              <a:rPr lang="zh-TW" altLang="en-US" smtClean="0"/>
              <a:t>‹#›</a:t>
            </a:fld>
            <a:endParaRPr lang="zh-TW" altLang="en-US"/>
          </a:p>
        </p:txBody>
      </p:sp>
    </p:spTree>
    <p:extLst>
      <p:ext uri="{BB962C8B-B14F-4D97-AF65-F5344CB8AC3E}">
        <p14:creationId xmlns:p14="http://schemas.microsoft.com/office/powerpoint/2010/main" val="3653896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3B4A2E0-4544-4FD6-BB29-27B385DA74DA}"/>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D1B21D13-E2C6-497F-A958-A15BABE662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a:extLst>
              <a:ext uri="{FF2B5EF4-FFF2-40B4-BE49-F238E27FC236}">
                <a16:creationId xmlns:a16="http://schemas.microsoft.com/office/drawing/2014/main" id="{CE943FA7-E239-4889-9CAD-66B446693655}"/>
              </a:ext>
            </a:extLst>
          </p:cNvPr>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16FE7E71-CA62-4AF7-9D52-CF40B62AE0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a:extLst>
              <a:ext uri="{FF2B5EF4-FFF2-40B4-BE49-F238E27FC236}">
                <a16:creationId xmlns:a16="http://schemas.microsoft.com/office/drawing/2014/main" id="{FA4B2E01-7D5A-4FEA-AD41-E5FB4793C1ED}"/>
              </a:ext>
            </a:extLst>
          </p:cNvPr>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836B19A0-12AB-410E-8E46-F5F37B9D8F8B}"/>
              </a:ext>
            </a:extLst>
          </p:cNvPr>
          <p:cNvSpPr>
            <a:spLocks noGrp="1"/>
          </p:cNvSpPr>
          <p:nvPr>
            <p:ph type="dt" sz="half" idx="10"/>
          </p:nvPr>
        </p:nvSpPr>
        <p:spPr/>
        <p:txBody>
          <a:bodyPr/>
          <a:lstStyle/>
          <a:p>
            <a:fld id="{4BB8E3E9-796F-4878-9433-13003CD6FE10}" type="datetimeFigureOut">
              <a:rPr lang="zh-TW" altLang="en-US" smtClean="0"/>
              <a:t>2021/9/23</a:t>
            </a:fld>
            <a:endParaRPr lang="zh-TW" altLang="en-US"/>
          </a:p>
        </p:txBody>
      </p:sp>
      <p:sp>
        <p:nvSpPr>
          <p:cNvPr id="8" name="頁尾版面配置區 7">
            <a:extLst>
              <a:ext uri="{FF2B5EF4-FFF2-40B4-BE49-F238E27FC236}">
                <a16:creationId xmlns:a16="http://schemas.microsoft.com/office/drawing/2014/main" id="{157A3DD1-697C-4A51-85D4-B0006C4DFE94}"/>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91B1158B-AFED-4568-8F99-1E189D073082}"/>
              </a:ext>
            </a:extLst>
          </p:cNvPr>
          <p:cNvSpPr>
            <a:spLocks noGrp="1"/>
          </p:cNvSpPr>
          <p:nvPr>
            <p:ph type="sldNum" sz="quarter" idx="12"/>
          </p:nvPr>
        </p:nvSpPr>
        <p:spPr/>
        <p:txBody>
          <a:bodyPr/>
          <a:lstStyle/>
          <a:p>
            <a:fld id="{1B65D727-3A56-41EE-8899-637771EF04C1}" type="slidenum">
              <a:rPr lang="zh-TW" altLang="en-US" smtClean="0"/>
              <a:t>‹#›</a:t>
            </a:fld>
            <a:endParaRPr lang="zh-TW" altLang="en-US"/>
          </a:p>
        </p:txBody>
      </p:sp>
    </p:spTree>
    <p:extLst>
      <p:ext uri="{BB962C8B-B14F-4D97-AF65-F5344CB8AC3E}">
        <p14:creationId xmlns:p14="http://schemas.microsoft.com/office/powerpoint/2010/main" val="2002693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3A06A8C-E6F0-4FF0-B04F-ACBF0153DB13}"/>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905B2536-2633-42A0-B769-725C49399E94}"/>
              </a:ext>
            </a:extLst>
          </p:cNvPr>
          <p:cNvSpPr>
            <a:spLocks noGrp="1"/>
          </p:cNvSpPr>
          <p:nvPr>
            <p:ph type="dt" sz="half" idx="10"/>
          </p:nvPr>
        </p:nvSpPr>
        <p:spPr/>
        <p:txBody>
          <a:bodyPr/>
          <a:lstStyle/>
          <a:p>
            <a:fld id="{4BB8E3E9-796F-4878-9433-13003CD6FE10}" type="datetimeFigureOut">
              <a:rPr lang="zh-TW" altLang="en-US" smtClean="0"/>
              <a:t>2021/9/23</a:t>
            </a:fld>
            <a:endParaRPr lang="zh-TW" altLang="en-US"/>
          </a:p>
        </p:txBody>
      </p:sp>
      <p:sp>
        <p:nvSpPr>
          <p:cNvPr id="4" name="頁尾版面配置區 3">
            <a:extLst>
              <a:ext uri="{FF2B5EF4-FFF2-40B4-BE49-F238E27FC236}">
                <a16:creationId xmlns:a16="http://schemas.microsoft.com/office/drawing/2014/main" id="{28E62796-48C4-4B72-9607-5C927A504F4F}"/>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6F3CB204-8B38-4C92-9BAE-72E63FDE3265}"/>
              </a:ext>
            </a:extLst>
          </p:cNvPr>
          <p:cNvSpPr>
            <a:spLocks noGrp="1"/>
          </p:cNvSpPr>
          <p:nvPr>
            <p:ph type="sldNum" sz="quarter" idx="12"/>
          </p:nvPr>
        </p:nvSpPr>
        <p:spPr/>
        <p:txBody>
          <a:bodyPr/>
          <a:lstStyle/>
          <a:p>
            <a:fld id="{1B65D727-3A56-41EE-8899-637771EF04C1}" type="slidenum">
              <a:rPr lang="zh-TW" altLang="en-US" smtClean="0"/>
              <a:t>‹#›</a:t>
            </a:fld>
            <a:endParaRPr lang="zh-TW" altLang="en-US"/>
          </a:p>
        </p:txBody>
      </p:sp>
    </p:spTree>
    <p:extLst>
      <p:ext uri="{BB962C8B-B14F-4D97-AF65-F5344CB8AC3E}">
        <p14:creationId xmlns:p14="http://schemas.microsoft.com/office/powerpoint/2010/main" val="551643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C10E909C-F836-4021-AD62-050B3F3BE916}"/>
              </a:ext>
            </a:extLst>
          </p:cNvPr>
          <p:cNvSpPr>
            <a:spLocks noGrp="1"/>
          </p:cNvSpPr>
          <p:nvPr>
            <p:ph type="dt" sz="half" idx="10"/>
          </p:nvPr>
        </p:nvSpPr>
        <p:spPr/>
        <p:txBody>
          <a:bodyPr/>
          <a:lstStyle/>
          <a:p>
            <a:fld id="{4BB8E3E9-796F-4878-9433-13003CD6FE10}" type="datetimeFigureOut">
              <a:rPr lang="zh-TW" altLang="en-US" smtClean="0"/>
              <a:t>2021/9/23</a:t>
            </a:fld>
            <a:endParaRPr lang="zh-TW" altLang="en-US"/>
          </a:p>
        </p:txBody>
      </p:sp>
      <p:sp>
        <p:nvSpPr>
          <p:cNvPr id="3" name="頁尾版面配置區 2">
            <a:extLst>
              <a:ext uri="{FF2B5EF4-FFF2-40B4-BE49-F238E27FC236}">
                <a16:creationId xmlns:a16="http://schemas.microsoft.com/office/drawing/2014/main" id="{416437F0-029F-45C0-9D3A-52E07C2FB69D}"/>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DB6547A1-6683-4654-A14B-B67DF765C5F4}"/>
              </a:ext>
            </a:extLst>
          </p:cNvPr>
          <p:cNvSpPr>
            <a:spLocks noGrp="1"/>
          </p:cNvSpPr>
          <p:nvPr>
            <p:ph type="sldNum" sz="quarter" idx="12"/>
          </p:nvPr>
        </p:nvSpPr>
        <p:spPr/>
        <p:txBody>
          <a:bodyPr/>
          <a:lstStyle/>
          <a:p>
            <a:fld id="{1B65D727-3A56-41EE-8899-637771EF04C1}" type="slidenum">
              <a:rPr lang="zh-TW" altLang="en-US" smtClean="0"/>
              <a:t>‹#›</a:t>
            </a:fld>
            <a:endParaRPr lang="zh-TW" altLang="en-US"/>
          </a:p>
        </p:txBody>
      </p:sp>
    </p:spTree>
    <p:extLst>
      <p:ext uri="{BB962C8B-B14F-4D97-AF65-F5344CB8AC3E}">
        <p14:creationId xmlns:p14="http://schemas.microsoft.com/office/powerpoint/2010/main" val="1707226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60124C5-8FB1-4A37-B14A-26F70F40EF4B}"/>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FEB8CBB4-FBB6-43F8-9B94-8638866AEB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17FEF540-B469-496F-BF6A-76097EED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714EC946-DE18-40CB-BC0E-B40727FBB8C0}"/>
              </a:ext>
            </a:extLst>
          </p:cNvPr>
          <p:cNvSpPr>
            <a:spLocks noGrp="1"/>
          </p:cNvSpPr>
          <p:nvPr>
            <p:ph type="dt" sz="half" idx="10"/>
          </p:nvPr>
        </p:nvSpPr>
        <p:spPr/>
        <p:txBody>
          <a:bodyPr/>
          <a:lstStyle/>
          <a:p>
            <a:fld id="{4BB8E3E9-796F-4878-9433-13003CD6FE10}" type="datetimeFigureOut">
              <a:rPr lang="zh-TW" altLang="en-US" smtClean="0"/>
              <a:t>2021/9/23</a:t>
            </a:fld>
            <a:endParaRPr lang="zh-TW" altLang="en-US"/>
          </a:p>
        </p:txBody>
      </p:sp>
      <p:sp>
        <p:nvSpPr>
          <p:cNvPr id="6" name="頁尾版面配置區 5">
            <a:extLst>
              <a:ext uri="{FF2B5EF4-FFF2-40B4-BE49-F238E27FC236}">
                <a16:creationId xmlns:a16="http://schemas.microsoft.com/office/drawing/2014/main" id="{F86E72B1-BF36-4144-A2E6-B2196DF218A3}"/>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AD047FEB-E300-426A-B159-0A4B2CDDD385}"/>
              </a:ext>
            </a:extLst>
          </p:cNvPr>
          <p:cNvSpPr>
            <a:spLocks noGrp="1"/>
          </p:cNvSpPr>
          <p:nvPr>
            <p:ph type="sldNum" sz="quarter" idx="12"/>
          </p:nvPr>
        </p:nvSpPr>
        <p:spPr/>
        <p:txBody>
          <a:bodyPr/>
          <a:lstStyle/>
          <a:p>
            <a:fld id="{1B65D727-3A56-41EE-8899-637771EF04C1}" type="slidenum">
              <a:rPr lang="zh-TW" altLang="en-US" smtClean="0"/>
              <a:t>‹#›</a:t>
            </a:fld>
            <a:endParaRPr lang="zh-TW" altLang="en-US"/>
          </a:p>
        </p:txBody>
      </p:sp>
    </p:spTree>
    <p:extLst>
      <p:ext uri="{BB962C8B-B14F-4D97-AF65-F5344CB8AC3E}">
        <p14:creationId xmlns:p14="http://schemas.microsoft.com/office/powerpoint/2010/main" val="3332266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6021D47-600F-40F8-8C6C-28EEBD54628E}"/>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3283E4EE-3572-4812-A883-D6A9B7C50A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816D2FD8-A936-4DD1-871D-9B16B9E2CA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273868C5-9DE1-4EC2-AEB3-6CE4B6AC7CC9}"/>
              </a:ext>
            </a:extLst>
          </p:cNvPr>
          <p:cNvSpPr>
            <a:spLocks noGrp="1"/>
          </p:cNvSpPr>
          <p:nvPr>
            <p:ph type="dt" sz="half" idx="10"/>
          </p:nvPr>
        </p:nvSpPr>
        <p:spPr/>
        <p:txBody>
          <a:bodyPr/>
          <a:lstStyle/>
          <a:p>
            <a:fld id="{4BB8E3E9-796F-4878-9433-13003CD6FE10}" type="datetimeFigureOut">
              <a:rPr lang="zh-TW" altLang="en-US" smtClean="0"/>
              <a:t>2021/9/23</a:t>
            </a:fld>
            <a:endParaRPr lang="zh-TW" altLang="en-US"/>
          </a:p>
        </p:txBody>
      </p:sp>
      <p:sp>
        <p:nvSpPr>
          <p:cNvPr id="6" name="頁尾版面配置區 5">
            <a:extLst>
              <a:ext uri="{FF2B5EF4-FFF2-40B4-BE49-F238E27FC236}">
                <a16:creationId xmlns:a16="http://schemas.microsoft.com/office/drawing/2014/main" id="{1607BC9F-2965-4DC7-AB94-8E1FC10EE5A5}"/>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7017948E-45D4-43C3-8DDC-38AE14A4E689}"/>
              </a:ext>
            </a:extLst>
          </p:cNvPr>
          <p:cNvSpPr>
            <a:spLocks noGrp="1"/>
          </p:cNvSpPr>
          <p:nvPr>
            <p:ph type="sldNum" sz="quarter" idx="12"/>
          </p:nvPr>
        </p:nvSpPr>
        <p:spPr/>
        <p:txBody>
          <a:bodyPr/>
          <a:lstStyle/>
          <a:p>
            <a:fld id="{1B65D727-3A56-41EE-8899-637771EF04C1}" type="slidenum">
              <a:rPr lang="zh-TW" altLang="en-US" smtClean="0"/>
              <a:t>‹#›</a:t>
            </a:fld>
            <a:endParaRPr lang="zh-TW" altLang="en-US"/>
          </a:p>
        </p:txBody>
      </p:sp>
    </p:spTree>
    <p:extLst>
      <p:ext uri="{BB962C8B-B14F-4D97-AF65-F5344CB8AC3E}">
        <p14:creationId xmlns:p14="http://schemas.microsoft.com/office/powerpoint/2010/main" val="2823644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933FB85A-A65A-4451-8027-BA1E31E22D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A554AA68-D496-42AF-AD03-71C2E51811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89AD8890-F0C7-4761-9EDF-FCA8D3C571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B8E3E9-796F-4878-9433-13003CD6FE10}" type="datetimeFigureOut">
              <a:rPr lang="zh-TW" altLang="en-US" smtClean="0"/>
              <a:t>2021/9/23</a:t>
            </a:fld>
            <a:endParaRPr lang="zh-TW" altLang="en-US"/>
          </a:p>
        </p:txBody>
      </p:sp>
      <p:sp>
        <p:nvSpPr>
          <p:cNvPr id="5" name="頁尾版面配置區 4">
            <a:extLst>
              <a:ext uri="{FF2B5EF4-FFF2-40B4-BE49-F238E27FC236}">
                <a16:creationId xmlns:a16="http://schemas.microsoft.com/office/drawing/2014/main" id="{836E6BB6-AFB4-499B-80AA-6CEC9668C4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AA1BDCC9-DF9D-4511-99E7-1852F054F5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65D727-3A56-41EE-8899-637771EF04C1}" type="slidenum">
              <a:rPr lang="zh-TW" altLang="en-US" smtClean="0"/>
              <a:t>‹#›</a:t>
            </a:fld>
            <a:endParaRPr lang="zh-TW" altLang="en-US"/>
          </a:p>
        </p:txBody>
      </p:sp>
    </p:spTree>
    <p:extLst>
      <p:ext uri="{BB962C8B-B14F-4D97-AF65-F5344CB8AC3E}">
        <p14:creationId xmlns:p14="http://schemas.microsoft.com/office/powerpoint/2010/main" val="15385663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9.png"/><Relationship Id="rId4" Type="http://schemas.openxmlformats.org/officeDocument/2006/relationships/image" Target="../media/image19.svg"/></Relationships>
</file>

<file path=ppt/slides/_rels/slide13.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14.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23.sv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9.png"/><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淚滴形 41">
            <a:extLst>
              <a:ext uri="{FF2B5EF4-FFF2-40B4-BE49-F238E27FC236}">
                <a16:creationId xmlns:a16="http://schemas.microsoft.com/office/drawing/2014/main" id="{31633889-1C76-464D-8637-B6FBF76DFCC8}"/>
              </a:ext>
            </a:extLst>
          </p:cNvPr>
          <p:cNvSpPr/>
          <p:nvPr/>
        </p:nvSpPr>
        <p:spPr>
          <a:xfrm rot="10800000">
            <a:off x="1643072" y="3310440"/>
            <a:ext cx="5421269" cy="431675"/>
          </a:xfrm>
          <a:custGeom>
            <a:avLst/>
            <a:gdLst>
              <a:gd name="connsiteX0" fmla="*/ 0 w 7653009"/>
              <a:gd name="connsiteY0" fmla="*/ 249098 h 498196"/>
              <a:gd name="connsiteX1" fmla="*/ 3826505 w 7653009"/>
              <a:gd name="connsiteY1" fmla="*/ 0 h 498196"/>
              <a:gd name="connsiteX2" fmla="*/ 7653009 w 7653009"/>
              <a:gd name="connsiteY2" fmla="*/ 0 h 498196"/>
              <a:gd name="connsiteX3" fmla="*/ 7653009 w 7653009"/>
              <a:gd name="connsiteY3" fmla="*/ 249098 h 498196"/>
              <a:gd name="connsiteX4" fmla="*/ 3826504 w 7653009"/>
              <a:gd name="connsiteY4" fmla="*/ 498196 h 498196"/>
              <a:gd name="connsiteX5" fmla="*/ -1 w 7653009"/>
              <a:gd name="connsiteY5" fmla="*/ 249098 h 498196"/>
              <a:gd name="connsiteX6" fmla="*/ 0 w 7653009"/>
              <a:gd name="connsiteY6" fmla="*/ 249098 h 498196"/>
              <a:gd name="connsiteX0" fmla="*/ 1 w 7653010"/>
              <a:gd name="connsiteY0" fmla="*/ 249098 h 297407"/>
              <a:gd name="connsiteX1" fmla="*/ 3826506 w 7653010"/>
              <a:gd name="connsiteY1" fmla="*/ 0 h 297407"/>
              <a:gd name="connsiteX2" fmla="*/ 7653010 w 7653010"/>
              <a:gd name="connsiteY2" fmla="*/ 0 h 297407"/>
              <a:gd name="connsiteX3" fmla="*/ 7653010 w 7653010"/>
              <a:gd name="connsiteY3" fmla="*/ 249098 h 297407"/>
              <a:gd name="connsiteX4" fmla="*/ 3977230 w 7653010"/>
              <a:gd name="connsiteY4" fmla="*/ 186697 h 297407"/>
              <a:gd name="connsiteX5" fmla="*/ 0 w 7653010"/>
              <a:gd name="connsiteY5" fmla="*/ 249098 h 297407"/>
              <a:gd name="connsiteX6" fmla="*/ 1 w 7653010"/>
              <a:gd name="connsiteY6" fmla="*/ 249098 h 297407"/>
              <a:gd name="connsiteX0" fmla="*/ 1 w 7653010"/>
              <a:gd name="connsiteY0" fmla="*/ 419920 h 468229"/>
              <a:gd name="connsiteX1" fmla="*/ 3826506 w 7653010"/>
              <a:gd name="connsiteY1" fmla="*/ 0 h 468229"/>
              <a:gd name="connsiteX2" fmla="*/ 7653010 w 7653010"/>
              <a:gd name="connsiteY2" fmla="*/ 170822 h 468229"/>
              <a:gd name="connsiteX3" fmla="*/ 7653010 w 7653010"/>
              <a:gd name="connsiteY3" fmla="*/ 419920 h 468229"/>
              <a:gd name="connsiteX4" fmla="*/ 3977230 w 7653010"/>
              <a:gd name="connsiteY4" fmla="*/ 357519 h 468229"/>
              <a:gd name="connsiteX5" fmla="*/ 0 w 7653010"/>
              <a:gd name="connsiteY5" fmla="*/ 419920 h 468229"/>
              <a:gd name="connsiteX6" fmla="*/ 1 w 7653010"/>
              <a:gd name="connsiteY6" fmla="*/ 419920 h 468229"/>
              <a:gd name="connsiteX0" fmla="*/ 1 w 7653010"/>
              <a:gd name="connsiteY0" fmla="*/ 419920 h 706800"/>
              <a:gd name="connsiteX1" fmla="*/ 3826506 w 7653010"/>
              <a:gd name="connsiteY1" fmla="*/ 0 h 706800"/>
              <a:gd name="connsiteX2" fmla="*/ 7653010 w 7653010"/>
              <a:gd name="connsiteY2" fmla="*/ 170822 h 706800"/>
              <a:gd name="connsiteX3" fmla="*/ 7622865 w 7653010"/>
              <a:gd name="connsiteY3" fmla="*/ 681177 h 706800"/>
              <a:gd name="connsiteX4" fmla="*/ 3977230 w 7653010"/>
              <a:gd name="connsiteY4" fmla="*/ 357519 h 706800"/>
              <a:gd name="connsiteX5" fmla="*/ 0 w 7653010"/>
              <a:gd name="connsiteY5" fmla="*/ 419920 h 706800"/>
              <a:gd name="connsiteX6" fmla="*/ 1 w 7653010"/>
              <a:gd name="connsiteY6" fmla="*/ 419920 h 706800"/>
              <a:gd name="connsiteX0" fmla="*/ 1 w 7622865"/>
              <a:gd name="connsiteY0" fmla="*/ 419920 h 706800"/>
              <a:gd name="connsiteX1" fmla="*/ 3826506 w 7622865"/>
              <a:gd name="connsiteY1" fmla="*/ 0 h 706800"/>
              <a:gd name="connsiteX2" fmla="*/ 7512333 w 7622865"/>
              <a:gd name="connsiteY2" fmla="*/ 462224 h 706800"/>
              <a:gd name="connsiteX3" fmla="*/ 7622865 w 7622865"/>
              <a:gd name="connsiteY3" fmla="*/ 681177 h 706800"/>
              <a:gd name="connsiteX4" fmla="*/ 3977230 w 7622865"/>
              <a:gd name="connsiteY4" fmla="*/ 357519 h 706800"/>
              <a:gd name="connsiteX5" fmla="*/ 0 w 7622865"/>
              <a:gd name="connsiteY5" fmla="*/ 419920 h 706800"/>
              <a:gd name="connsiteX6" fmla="*/ 1 w 7622865"/>
              <a:gd name="connsiteY6" fmla="*/ 419920 h 706800"/>
              <a:gd name="connsiteX0" fmla="*/ 1 w 7622865"/>
              <a:gd name="connsiteY0" fmla="*/ 255724 h 542604"/>
              <a:gd name="connsiteX1" fmla="*/ 3305455 w 7622865"/>
              <a:gd name="connsiteY1" fmla="*/ 0 h 542604"/>
              <a:gd name="connsiteX2" fmla="*/ 7512333 w 7622865"/>
              <a:gd name="connsiteY2" fmla="*/ 298028 h 542604"/>
              <a:gd name="connsiteX3" fmla="*/ 7622865 w 7622865"/>
              <a:gd name="connsiteY3" fmla="*/ 516981 h 542604"/>
              <a:gd name="connsiteX4" fmla="*/ 3977230 w 7622865"/>
              <a:gd name="connsiteY4" fmla="*/ 193323 h 542604"/>
              <a:gd name="connsiteX5" fmla="*/ 0 w 7622865"/>
              <a:gd name="connsiteY5" fmla="*/ 255724 h 542604"/>
              <a:gd name="connsiteX6" fmla="*/ 1 w 7622865"/>
              <a:gd name="connsiteY6" fmla="*/ 255724 h 5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2865" h="542604">
                <a:moveTo>
                  <a:pt x="1" y="255724"/>
                </a:moveTo>
                <a:cubicBezTo>
                  <a:pt x="1" y="118151"/>
                  <a:pt x="1192135" y="0"/>
                  <a:pt x="3305455" y="0"/>
                </a:cubicBezTo>
                <a:lnTo>
                  <a:pt x="7512333" y="298028"/>
                </a:lnTo>
                <a:lnTo>
                  <a:pt x="7622865" y="516981"/>
                </a:lnTo>
                <a:cubicBezTo>
                  <a:pt x="7622865" y="654554"/>
                  <a:pt x="6090550" y="193323"/>
                  <a:pt x="3977230" y="193323"/>
                </a:cubicBezTo>
                <a:cubicBezTo>
                  <a:pt x="1863910" y="193323"/>
                  <a:pt x="0" y="393297"/>
                  <a:pt x="0" y="255724"/>
                </a:cubicBezTo>
                <a:lnTo>
                  <a:pt x="1" y="255724"/>
                </a:ln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45" name="群組 44">
            <a:extLst>
              <a:ext uri="{FF2B5EF4-FFF2-40B4-BE49-F238E27FC236}">
                <a16:creationId xmlns:a16="http://schemas.microsoft.com/office/drawing/2014/main" id="{E99AC1F5-FD03-47D1-9EE9-CC3E47521230}"/>
              </a:ext>
            </a:extLst>
          </p:cNvPr>
          <p:cNvGrpSpPr/>
          <p:nvPr/>
        </p:nvGrpSpPr>
        <p:grpSpPr>
          <a:xfrm>
            <a:off x="812040" y="3642379"/>
            <a:ext cx="3368329" cy="2658193"/>
            <a:chOff x="830420" y="3487913"/>
            <a:chExt cx="3368329" cy="2658193"/>
          </a:xfrm>
        </p:grpSpPr>
        <p:pic>
          <p:nvPicPr>
            <p:cNvPr id="41" name="圖形 40" descr="이사회실 以實心填滿">
              <a:extLst>
                <a:ext uri="{FF2B5EF4-FFF2-40B4-BE49-F238E27FC236}">
                  <a16:creationId xmlns:a16="http://schemas.microsoft.com/office/drawing/2014/main" id="{BD7C506D-96A3-4A05-AEE6-71AEB65D96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272022" y="3487913"/>
              <a:ext cx="2658193" cy="2658193"/>
            </a:xfrm>
            <a:prstGeom prst="rect">
              <a:avLst/>
            </a:prstGeom>
          </p:spPr>
        </p:pic>
        <p:sp>
          <p:nvSpPr>
            <p:cNvPr id="43" name="橢圓 42">
              <a:extLst>
                <a:ext uri="{FF2B5EF4-FFF2-40B4-BE49-F238E27FC236}">
                  <a16:creationId xmlns:a16="http://schemas.microsoft.com/office/drawing/2014/main" id="{0F748566-8D94-4970-90CF-1807C91E13B2}"/>
                </a:ext>
              </a:extLst>
            </p:cNvPr>
            <p:cNvSpPr/>
            <p:nvPr/>
          </p:nvSpPr>
          <p:spPr>
            <a:xfrm>
              <a:off x="830420" y="5374576"/>
              <a:ext cx="3368329" cy="206994"/>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35" name="圖形 34" descr="水花">
            <a:extLst>
              <a:ext uri="{FF2B5EF4-FFF2-40B4-BE49-F238E27FC236}">
                <a16:creationId xmlns:a16="http://schemas.microsoft.com/office/drawing/2014/main" id="{A55AEB01-08F4-4933-8DF6-42A3BF6E94A7}"/>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rot="2353302">
            <a:off x="8944166" y="2547780"/>
            <a:ext cx="3086467" cy="3086467"/>
          </a:xfrm>
          <a:prstGeom prst="rect">
            <a:avLst/>
          </a:prstGeom>
        </p:spPr>
      </p:pic>
      <p:pic>
        <p:nvPicPr>
          <p:cNvPr id="34" name="圖形 33" descr="水花">
            <a:extLst>
              <a:ext uri="{FF2B5EF4-FFF2-40B4-BE49-F238E27FC236}">
                <a16:creationId xmlns:a16="http://schemas.microsoft.com/office/drawing/2014/main" id="{B36581DB-009C-4F53-8AFF-713E93AA3E38}"/>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rot="1087311">
            <a:off x="7059003" y="2848646"/>
            <a:ext cx="3086467" cy="3086467"/>
          </a:xfrm>
          <a:prstGeom prst="rect">
            <a:avLst/>
          </a:prstGeom>
        </p:spPr>
      </p:pic>
      <p:sp>
        <p:nvSpPr>
          <p:cNvPr id="2" name="矩形 1">
            <a:extLst>
              <a:ext uri="{FF2B5EF4-FFF2-40B4-BE49-F238E27FC236}">
                <a16:creationId xmlns:a16="http://schemas.microsoft.com/office/drawing/2014/main" id="{7A90FAF1-8893-45E3-BA5A-21102830ED82}"/>
              </a:ext>
            </a:extLst>
          </p:cNvPr>
          <p:cNvSpPr/>
          <p:nvPr/>
        </p:nvSpPr>
        <p:spPr>
          <a:xfrm>
            <a:off x="793660" y="1996606"/>
            <a:ext cx="10143668" cy="3435531"/>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endParaRPr lang="zh-TW" altLang="en-US" sz="2400" dirty="0"/>
          </a:p>
        </p:txBody>
      </p:sp>
      <p:sp>
        <p:nvSpPr>
          <p:cNvPr id="3" name="文字方塊 2">
            <a:extLst>
              <a:ext uri="{FF2B5EF4-FFF2-40B4-BE49-F238E27FC236}">
                <a16:creationId xmlns:a16="http://schemas.microsoft.com/office/drawing/2014/main" id="{A8486992-2C5A-4CEF-B116-F774F7033F99}"/>
              </a:ext>
            </a:extLst>
          </p:cNvPr>
          <p:cNvSpPr txBox="1"/>
          <p:nvPr/>
        </p:nvSpPr>
        <p:spPr>
          <a:xfrm>
            <a:off x="737407" y="907128"/>
            <a:ext cx="8895263" cy="590931"/>
          </a:xfrm>
          <a:prstGeom prst="rect">
            <a:avLst/>
          </a:prstGeom>
          <a:noFill/>
        </p:spPr>
        <p:txBody>
          <a:bodyPr wrap="square">
            <a:spAutoFit/>
          </a:bodyPr>
          <a:lstStyle/>
          <a:p>
            <a:pPr algn="dist">
              <a:lnSpc>
                <a:spcPct val="90000"/>
              </a:lnSpc>
              <a:spcAft>
                <a:spcPts val="600"/>
              </a:spcAft>
            </a:pPr>
            <a:r>
              <a:rPr lang="zh-TW" altLang="en-US" sz="3600" b="1" dirty="0">
                <a:solidFill>
                  <a:srgbClr val="996633"/>
                </a:solidFill>
                <a:latin typeface="微軟正黑體" panose="020B0604030504040204" pitchFamily="34" charset="-120"/>
                <a:ea typeface="微軟正黑體" panose="020B0604030504040204" pitchFamily="34" charset="-120"/>
              </a:rPr>
              <a:t>臺南市市立高級中等以下學校及幼兒園</a:t>
            </a:r>
            <a:endParaRPr lang="en-US" altLang="zh-TW" sz="3600" b="1" dirty="0">
              <a:solidFill>
                <a:srgbClr val="996633"/>
              </a:solidFill>
              <a:latin typeface="微軟正黑體" panose="020B0604030504040204" pitchFamily="34" charset="-120"/>
              <a:ea typeface="微軟正黑體" panose="020B0604030504040204" pitchFamily="34" charset="-120"/>
            </a:endParaRPr>
          </a:p>
        </p:txBody>
      </p:sp>
      <p:sp>
        <p:nvSpPr>
          <p:cNvPr id="4" name="文字方塊 3">
            <a:extLst>
              <a:ext uri="{FF2B5EF4-FFF2-40B4-BE49-F238E27FC236}">
                <a16:creationId xmlns:a16="http://schemas.microsoft.com/office/drawing/2014/main" id="{1CDD7212-455D-4DFA-ADB2-91B5156323E4}"/>
              </a:ext>
            </a:extLst>
          </p:cNvPr>
          <p:cNvSpPr txBox="1"/>
          <p:nvPr/>
        </p:nvSpPr>
        <p:spPr>
          <a:xfrm>
            <a:off x="2091664" y="2715031"/>
            <a:ext cx="6981998" cy="1006429"/>
          </a:xfrm>
          <a:prstGeom prst="rect">
            <a:avLst/>
          </a:prstGeom>
          <a:noFill/>
          <a:effectLst/>
        </p:spPr>
        <p:txBody>
          <a:bodyPr wrap="square">
            <a:spAutoFit/>
          </a:bodyPr>
          <a:lstStyle/>
          <a:p>
            <a:pPr algn="dist">
              <a:lnSpc>
                <a:spcPct val="90000"/>
              </a:lnSpc>
              <a:spcAft>
                <a:spcPts val="600"/>
              </a:spcAft>
            </a:pPr>
            <a:r>
              <a:rPr lang="zh-TW" altLang="en-US" sz="6600" b="1" dirty="0">
                <a:solidFill>
                  <a:srgbClr val="996633"/>
                </a:solidFill>
                <a:latin typeface="微軟正黑體" panose="020B0604030504040204" pitchFamily="34" charset="-120"/>
                <a:ea typeface="微軟正黑體" panose="020B0604030504040204" pitchFamily="34" charset="-120"/>
              </a:rPr>
              <a:t>教師諮商輔導</a:t>
            </a:r>
          </a:p>
        </p:txBody>
      </p:sp>
      <p:sp>
        <p:nvSpPr>
          <p:cNvPr id="6" name="文字方塊 5">
            <a:extLst>
              <a:ext uri="{FF2B5EF4-FFF2-40B4-BE49-F238E27FC236}">
                <a16:creationId xmlns:a16="http://schemas.microsoft.com/office/drawing/2014/main" id="{E211A7FA-01BB-4F4D-BDE3-06F4990FEA7E}"/>
              </a:ext>
            </a:extLst>
          </p:cNvPr>
          <p:cNvSpPr txBox="1"/>
          <p:nvPr/>
        </p:nvSpPr>
        <p:spPr>
          <a:xfrm>
            <a:off x="4545701" y="5782255"/>
            <a:ext cx="7254910" cy="480131"/>
          </a:xfrm>
          <a:prstGeom prst="rect">
            <a:avLst/>
          </a:prstGeom>
          <a:solidFill>
            <a:srgbClr val="FF9900"/>
          </a:solidFill>
        </p:spPr>
        <p:txBody>
          <a:bodyPr wrap="square">
            <a:spAutoFit/>
          </a:bodyPr>
          <a:lstStyle/>
          <a:p>
            <a:pPr algn="dist">
              <a:lnSpc>
                <a:spcPct val="90000"/>
              </a:lnSpc>
              <a:spcAft>
                <a:spcPts val="600"/>
              </a:spcAft>
            </a:pPr>
            <a:r>
              <a:rPr lang="zh-TW" altLang="en-US" sz="2800" b="1" dirty="0">
                <a:solidFill>
                  <a:schemeClr val="bg1"/>
                </a:solidFill>
                <a:latin typeface="微軟正黑體" panose="020B0604030504040204" pitchFamily="34" charset="-120"/>
                <a:ea typeface="微軟正黑體" panose="020B0604030504040204" pitchFamily="34" charset="-120"/>
              </a:rPr>
              <a:t>臺</a:t>
            </a:r>
            <a:r>
              <a:rPr lang="zh-TW" altLang="en-US" sz="2800" b="1" dirty="0" smtClean="0">
                <a:solidFill>
                  <a:schemeClr val="bg1"/>
                </a:solidFill>
                <a:latin typeface="微軟正黑體" panose="020B0604030504040204" pitchFamily="34" charset="-120"/>
                <a:ea typeface="微軟正黑體" panose="020B0604030504040204" pitchFamily="34" charset="-120"/>
              </a:rPr>
              <a:t>南市立海佃國民中學</a:t>
            </a:r>
            <a:r>
              <a:rPr lang="zh-TW" altLang="en-US" sz="2800" b="1" dirty="0">
                <a:solidFill>
                  <a:schemeClr val="bg1"/>
                </a:solidFill>
                <a:latin typeface="微軟正黑體" panose="020B0604030504040204" pitchFamily="34" charset="-120"/>
                <a:ea typeface="微軟正黑體" panose="020B0604030504040204" pitchFamily="34" charset="-120"/>
              </a:rPr>
              <a:t>人事室</a:t>
            </a:r>
            <a:endParaRPr lang="en-US" altLang="zh-TW" sz="2800" b="1" dirty="0">
              <a:solidFill>
                <a:schemeClr val="bg1"/>
              </a:solidFill>
              <a:latin typeface="微軟正黑體" panose="020B0604030504040204" pitchFamily="34" charset="-120"/>
              <a:ea typeface="微軟正黑體" panose="020B0604030504040204" pitchFamily="34" charset="-120"/>
            </a:endParaRPr>
          </a:p>
        </p:txBody>
      </p:sp>
      <p:grpSp>
        <p:nvGrpSpPr>
          <p:cNvPr id="13" name="群組 12">
            <a:extLst>
              <a:ext uri="{FF2B5EF4-FFF2-40B4-BE49-F238E27FC236}">
                <a16:creationId xmlns:a16="http://schemas.microsoft.com/office/drawing/2014/main" id="{E426141B-33CE-4C3E-AEB5-0975E4B8578F}"/>
              </a:ext>
            </a:extLst>
          </p:cNvPr>
          <p:cNvGrpSpPr/>
          <p:nvPr/>
        </p:nvGrpSpPr>
        <p:grpSpPr>
          <a:xfrm>
            <a:off x="4180370" y="5779997"/>
            <a:ext cx="312816" cy="474946"/>
            <a:chOff x="4687493" y="5878771"/>
            <a:chExt cx="312816" cy="474946"/>
          </a:xfrm>
        </p:grpSpPr>
        <p:sp>
          <p:nvSpPr>
            <p:cNvPr id="14" name="矩形 13">
              <a:extLst>
                <a:ext uri="{FF2B5EF4-FFF2-40B4-BE49-F238E27FC236}">
                  <a16:creationId xmlns:a16="http://schemas.microsoft.com/office/drawing/2014/main" id="{8C54E652-BD41-4D3F-935B-59B5CE230F1B}"/>
                </a:ext>
              </a:extLst>
            </p:cNvPr>
            <p:cNvSpPr/>
            <p:nvPr/>
          </p:nvSpPr>
          <p:spPr>
            <a:xfrm>
              <a:off x="4819531" y="5881564"/>
              <a:ext cx="180778" cy="472153"/>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a:extLst>
                <a:ext uri="{FF2B5EF4-FFF2-40B4-BE49-F238E27FC236}">
                  <a16:creationId xmlns:a16="http://schemas.microsoft.com/office/drawing/2014/main" id="{FDD7DC9A-CC23-4D5F-9B46-6102DF3EFE04}"/>
                </a:ext>
              </a:extLst>
            </p:cNvPr>
            <p:cNvSpPr/>
            <p:nvPr/>
          </p:nvSpPr>
          <p:spPr>
            <a:xfrm>
              <a:off x="4687493" y="5878771"/>
              <a:ext cx="81088" cy="472153"/>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5" name="群組 24">
            <a:extLst>
              <a:ext uri="{FF2B5EF4-FFF2-40B4-BE49-F238E27FC236}">
                <a16:creationId xmlns:a16="http://schemas.microsoft.com/office/drawing/2014/main" id="{8945A03F-B39D-4824-8F3F-9D56F4BA6A83}"/>
              </a:ext>
            </a:extLst>
          </p:cNvPr>
          <p:cNvGrpSpPr/>
          <p:nvPr/>
        </p:nvGrpSpPr>
        <p:grpSpPr>
          <a:xfrm>
            <a:off x="0" y="1395465"/>
            <a:ext cx="11685032" cy="758755"/>
            <a:chOff x="0" y="1998368"/>
            <a:chExt cx="11685032" cy="758755"/>
          </a:xfrm>
        </p:grpSpPr>
        <p:sp>
          <p:nvSpPr>
            <p:cNvPr id="21" name="矩形 20">
              <a:extLst>
                <a:ext uri="{FF2B5EF4-FFF2-40B4-BE49-F238E27FC236}">
                  <a16:creationId xmlns:a16="http://schemas.microsoft.com/office/drawing/2014/main" id="{03B19F26-E0A0-46CC-BA69-7E4F2830D66D}"/>
                </a:ext>
              </a:extLst>
            </p:cNvPr>
            <p:cNvSpPr/>
            <p:nvPr/>
          </p:nvSpPr>
          <p:spPr>
            <a:xfrm>
              <a:off x="0" y="1998368"/>
              <a:ext cx="11454593" cy="201918"/>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a:extLst>
                <a:ext uri="{FF2B5EF4-FFF2-40B4-BE49-F238E27FC236}">
                  <a16:creationId xmlns:a16="http://schemas.microsoft.com/office/drawing/2014/main" id="{91BB560D-0A6E-4A68-AB64-9AB2EE161D51}"/>
                </a:ext>
              </a:extLst>
            </p:cNvPr>
            <p:cNvSpPr/>
            <p:nvPr/>
          </p:nvSpPr>
          <p:spPr>
            <a:xfrm>
              <a:off x="11363112" y="2187108"/>
              <a:ext cx="92004" cy="570014"/>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矩形 22">
              <a:extLst>
                <a:ext uri="{FF2B5EF4-FFF2-40B4-BE49-F238E27FC236}">
                  <a16:creationId xmlns:a16="http://schemas.microsoft.com/office/drawing/2014/main" id="{A293C7B2-3E40-4CDC-BC86-A858F1AD29ED}"/>
                </a:ext>
              </a:extLst>
            </p:cNvPr>
            <p:cNvSpPr/>
            <p:nvPr/>
          </p:nvSpPr>
          <p:spPr>
            <a:xfrm>
              <a:off x="11532650" y="1999963"/>
              <a:ext cx="152382" cy="75716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4" name="矩形 23">
            <a:extLst>
              <a:ext uri="{FF2B5EF4-FFF2-40B4-BE49-F238E27FC236}">
                <a16:creationId xmlns:a16="http://schemas.microsoft.com/office/drawing/2014/main" id="{9599EA83-CA02-44C2-995E-44BF5032396A}"/>
              </a:ext>
            </a:extLst>
          </p:cNvPr>
          <p:cNvSpPr/>
          <p:nvPr/>
        </p:nvSpPr>
        <p:spPr>
          <a:xfrm>
            <a:off x="11853126" y="5790233"/>
            <a:ext cx="81088" cy="472153"/>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6" name="群組 25">
            <a:extLst>
              <a:ext uri="{FF2B5EF4-FFF2-40B4-BE49-F238E27FC236}">
                <a16:creationId xmlns:a16="http://schemas.microsoft.com/office/drawing/2014/main" id="{E1AE6277-BC2C-4C39-B545-8ECE72A2285C}"/>
              </a:ext>
            </a:extLst>
          </p:cNvPr>
          <p:cNvGrpSpPr/>
          <p:nvPr/>
        </p:nvGrpSpPr>
        <p:grpSpPr>
          <a:xfrm rot="10800000">
            <a:off x="12913" y="5777348"/>
            <a:ext cx="4104667" cy="477595"/>
            <a:chOff x="1422498" y="5878771"/>
            <a:chExt cx="4104667" cy="477595"/>
          </a:xfrm>
        </p:grpSpPr>
        <p:sp>
          <p:nvSpPr>
            <p:cNvPr id="27" name="矩形 26">
              <a:extLst>
                <a:ext uri="{FF2B5EF4-FFF2-40B4-BE49-F238E27FC236}">
                  <a16:creationId xmlns:a16="http://schemas.microsoft.com/office/drawing/2014/main" id="{A81916B9-0308-4BE0-B9E4-FDB7C4D1B73A}"/>
                </a:ext>
              </a:extLst>
            </p:cNvPr>
            <p:cNvSpPr/>
            <p:nvPr/>
          </p:nvSpPr>
          <p:spPr>
            <a:xfrm>
              <a:off x="4819531" y="5881564"/>
              <a:ext cx="180778" cy="472153"/>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27">
              <a:extLst>
                <a:ext uri="{FF2B5EF4-FFF2-40B4-BE49-F238E27FC236}">
                  <a16:creationId xmlns:a16="http://schemas.microsoft.com/office/drawing/2014/main" id="{2D1CD60D-19D4-4BF3-B0D1-5571BC357B81}"/>
                </a:ext>
              </a:extLst>
            </p:cNvPr>
            <p:cNvSpPr/>
            <p:nvPr/>
          </p:nvSpPr>
          <p:spPr>
            <a:xfrm>
              <a:off x="4687493" y="5878771"/>
              <a:ext cx="81088" cy="472153"/>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矩形 31">
              <a:extLst>
                <a:ext uri="{FF2B5EF4-FFF2-40B4-BE49-F238E27FC236}">
                  <a16:creationId xmlns:a16="http://schemas.microsoft.com/office/drawing/2014/main" id="{DA043731-D4E1-4A3F-803A-B039AA9DE10A}"/>
                </a:ext>
              </a:extLst>
            </p:cNvPr>
            <p:cNvSpPr/>
            <p:nvPr/>
          </p:nvSpPr>
          <p:spPr>
            <a:xfrm>
              <a:off x="5052825" y="5884211"/>
              <a:ext cx="474340" cy="472153"/>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矩形 28">
              <a:extLst>
                <a:ext uri="{FF2B5EF4-FFF2-40B4-BE49-F238E27FC236}">
                  <a16:creationId xmlns:a16="http://schemas.microsoft.com/office/drawing/2014/main" id="{2E79FF70-2FBB-46F0-A5A6-C92B18DAB273}"/>
                </a:ext>
              </a:extLst>
            </p:cNvPr>
            <p:cNvSpPr/>
            <p:nvPr/>
          </p:nvSpPr>
          <p:spPr>
            <a:xfrm>
              <a:off x="1422498" y="5884213"/>
              <a:ext cx="3204631" cy="472153"/>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1" name="文字方塊 30">
            <a:extLst>
              <a:ext uri="{FF2B5EF4-FFF2-40B4-BE49-F238E27FC236}">
                <a16:creationId xmlns:a16="http://schemas.microsoft.com/office/drawing/2014/main" id="{D15856BF-BD40-42F0-B2E3-CC8DA37BADF4}"/>
              </a:ext>
            </a:extLst>
          </p:cNvPr>
          <p:cNvSpPr txBox="1"/>
          <p:nvPr/>
        </p:nvSpPr>
        <p:spPr>
          <a:xfrm rot="21363301">
            <a:off x="9984896" y="3707174"/>
            <a:ext cx="1210236" cy="1200329"/>
          </a:xfrm>
          <a:prstGeom prst="rect">
            <a:avLst/>
          </a:prstGeom>
          <a:noFill/>
        </p:spPr>
        <p:txBody>
          <a:bodyPr wrap="square" rtlCol="0">
            <a:spAutoFit/>
          </a:bodyPr>
          <a:lstStyle/>
          <a:p>
            <a:pPr algn="dist"/>
            <a:r>
              <a:rPr lang="zh-TW" altLang="en-US" sz="7200" b="1" dirty="0">
                <a:solidFill>
                  <a:schemeClr val="bg1"/>
                </a:solidFill>
                <a:latin typeface="微軟正黑體" panose="020B0604030504040204" pitchFamily="34" charset="-120"/>
                <a:ea typeface="微軟正黑體" panose="020B0604030504040204" pitchFamily="34" charset="-120"/>
              </a:rPr>
              <a:t>導</a:t>
            </a:r>
          </a:p>
        </p:txBody>
      </p:sp>
      <p:sp>
        <p:nvSpPr>
          <p:cNvPr id="9" name="文字方塊 8">
            <a:extLst>
              <a:ext uri="{FF2B5EF4-FFF2-40B4-BE49-F238E27FC236}">
                <a16:creationId xmlns:a16="http://schemas.microsoft.com/office/drawing/2014/main" id="{1FB1CE86-CBA2-4487-964B-F78C63876F0D}"/>
              </a:ext>
            </a:extLst>
          </p:cNvPr>
          <p:cNvSpPr txBox="1"/>
          <p:nvPr/>
        </p:nvSpPr>
        <p:spPr>
          <a:xfrm rot="1426890">
            <a:off x="8229368" y="3907424"/>
            <a:ext cx="1210236" cy="1200329"/>
          </a:xfrm>
          <a:prstGeom prst="rect">
            <a:avLst/>
          </a:prstGeom>
          <a:noFill/>
        </p:spPr>
        <p:txBody>
          <a:bodyPr wrap="square" rtlCol="0">
            <a:spAutoFit/>
          </a:bodyPr>
          <a:lstStyle/>
          <a:p>
            <a:pPr algn="dist"/>
            <a:r>
              <a:rPr lang="zh-TW" altLang="en-US" sz="7200" b="1" dirty="0">
                <a:solidFill>
                  <a:schemeClr val="bg1"/>
                </a:solidFill>
                <a:latin typeface="微軟正黑體" panose="020B0604030504040204" pitchFamily="34" charset="-120"/>
                <a:ea typeface="微軟正黑體" panose="020B0604030504040204" pitchFamily="34" charset="-120"/>
              </a:rPr>
              <a:t>宣</a:t>
            </a:r>
          </a:p>
        </p:txBody>
      </p:sp>
    </p:spTree>
    <p:extLst>
      <p:ext uri="{BB962C8B-B14F-4D97-AF65-F5344CB8AC3E}">
        <p14:creationId xmlns:p14="http://schemas.microsoft.com/office/powerpoint/2010/main" val="1094496922"/>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手繪多邊形: 圖案 80">
            <a:extLst>
              <a:ext uri="{FF2B5EF4-FFF2-40B4-BE49-F238E27FC236}">
                <a16:creationId xmlns:a16="http://schemas.microsoft.com/office/drawing/2014/main" id="{0A6A6585-5C64-49A2-AF70-A67A192DC760}"/>
              </a:ext>
            </a:extLst>
          </p:cNvPr>
          <p:cNvSpPr/>
          <p:nvPr/>
        </p:nvSpPr>
        <p:spPr>
          <a:xfrm>
            <a:off x="0" y="0"/>
            <a:ext cx="12192000" cy="6858000"/>
          </a:xfrm>
          <a:custGeom>
            <a:avLst/>
            <a:gdLst>
              <a:gd name="connsiteX0" fmla="*/ 3091013 w 12192000"/>
              <a:gd name="connsiteY0" fmla="*/ 1054100 h 6858000"/>
              <a:gd name="connsiteX1" fmla="*/ 3091013 w 12192000"/>
              <a:gd name="connsiteY1" fmla="*/ 5855987 h 6858000"/>
              <a:gd name="connsiteX2" fmla="*/ 6481491 w 12192000"/>
              <a:gd name="connsiteY2" fmla="*/ 5855988 h 6858000"/>
              <a:gd name="connsiteX3" fmla="*/ 9871969 w 12192000"/>
              <a:gd name="connsiteY3" fmla="*/ 3455044 h 6858000"/>
              <a:gd name="connsiteX4" fmla="*/ 6481491 w 12192000"/>
              <a:gd name="connsiteY4" fmla="*/ 1054100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3091013" y="1054100"/>
                </a:moveTo>
                <a:lnTo>
                  <a:pt x="3091013" y="5855987"/>
                </a:lnTo>
                <a:lnTo>
                  <a:pt x="6481491" y="5855988"/>
                </a:lnTo>
                <a:cubicBezTo>
                  <a:pt x="8354000" y="5855988"/>
                  <a:pt x="9871969" y="4781049"/>
                  <a:pt x="9871969" y="3455044"/>
                </a:cubicBezTo>
                <a:cubicBezTo>
                  <a:pt x="9871969" y="2129039"/>
                  <a:pt x="8354000" y="1054100"/>
                  <a:pt x="6481491" y="1054100"/>
                </a:cubicBezTo>
                <a:close/>
                <a:moveTo>
                  <a:pt x="0" y="0"/>
                </a:moveTo>
                <a:lnTo>
                  <a:pt x="12192000" y="0"/>
                </a:lnTo>
                <a:lnTo>
                  <a:pt x="12192000" y="6858000"/>
                </a:lnTo>
                <a:lnTo>
                  <a:pt x="0" y="6858000"/>
                </a:ln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a:extLst>
              <a:ext uri="{FF2B5EF4-FFF2-40B4-BE49-F238E27FC236}">
                <a16:creationId xmlns:a16="http://schemas.microsoft.com/office/drawing/2014/main" id="{05D1F8CE-4CD8-44AE-9F75-3DA42CCC32B0}"/>
              </a:ext>
            </a:extLst>
          </p:cNvPr>
          <p:cNvSpPr/>
          <p:nvPr/>
        </p:nvSpPr>
        <p:spPr>
          <a:xfrm>
            <a:off x="3584859" y="1718222"/>
            <a:ext cx="5729948" cy="1323439"/>
          </a:xfrm>
          <a:prstGeom prst="rect">
            <a:avLst/>
          </a:prstGeom>
        </p:spPr>
        <p:txBody>
          <a:bodyPr wrap="square">
            <a:spAutoFit/>
          </a:bodyPr>
          <a:lstStyle/>
          <a:p>
            <a:r>
              <a:rPr lang="zh-TW" altLang="en-US" sz="4000" b="1" dirty="0">
                <a:solidFill>
                  <a:srgbClr val="663300"/>
                </a:solidFill>
                <a:latin typeface="微軟正黑體" panose="020B0604030504040204" pitchFamily="34" charset="-120"/>
                <a:ea typeface="微軟正黑體" panose="020B0604030504040204" pitchFamily="34" charset="-120"/>
              </a:rPr>
              <a:t>本府所屬高級中等以下各級學校與幼兒園</a:t>
            </a:r>
          </a:p>
        </p:txBody>
      </p:sp>
      <p:sp>
        <p:nvSpPr>
          <p:cNvPr id="10" name="矩形 9">
            <a:extLst>
              <a:ext uri="{FF2B5EF4-FFF2-40B4-BE49-F238E27FC236}">
                <a16:creationId xmlns:a16="http://schemas.microsoft.com/office/drawing/2014/main" id="{D6BDFAB9-B8B8-4513-8AEF-3BCD843B08F1}"/>
              </a:ext>
            </a:extLst>
          </p:cNvPr>
          <p:cNvSpPr/>
          <p:nvPr/>
        </p:nvSpPr>
        <p:spPr>
          <a:xfrm>
            <a:off x="4230032" y="3396932"/>
            <a:ext cx="2236510" cy="707886"/>
          </a:xfrm>
          <a:prstGeom prst="rect">
            <a:avLst/>
          </a:prstGeom>
        </p:spPr>
        <p:txBody>
          <a:bodyPr wrap="none">
            <a:spAutoFit/>
          </a:bodyPr>
          <a:lstStyle/>
          <a:p>
            <a:r>
              <a:rPr lang="zh-TW" altLang="en-US" sz="4000" b="1" dirty="0">
                <a:solidFill>
                  <a:srgbClr val="663300"/>
                </a:solidFill>
                <a:latin typeface="微軟正黑體" panose="020B0604030504040204" pitchFamily="34" charset="-120"/>
                <a:ea typeface="微軟正黑體" panose="020B0604030504040204" pitchFamily="34" charset="-120"/>
              </a:rPr>
              <a:t>專任教師</a:t>
            </a:r>
          </a:p>
        </p:txBody>
      </p:sp>
      <p:sp>
        <p:nvSpPr>
          <p:cNvPr id="11" name="矩形 10">
            <a:extLst>
              <a:ext uri="{FF2B5EF4-FFF2-40B4-BE49-F238E27FC236}">
                <a16:creationId xmlns:a16="http://schemas.microsoft.com/office/drawing/2014/main" id="{46429512-B8A0-4973-8035-BA3B9793A50F}"/>
              </a:ext>
            </a:extLst>
          </p:cNvPr>
          <p:cNvSpPr/>
          <p:nvPr/>
        </p:nvSpPr>
        <p:spPr>
          <a:xfrm>
            <a:off x="4230032" y="4577326"/>
            <a:ext cx="2236510" cy="707886"/>
          </a:xfrm>
          <a:prstGeom prst="rect">
            <a:avLst/>
          </a:prstGeom>
        </p:spPr>
        <p:txBody>
          <a:bodyPr wrap="none">
            <a:spAutoFit/>
          </a:bodyPr>
          <a:lstStyle/>
          <a:p>
            <a:r>
              <a:rPr lang="zh-TW" altLang="en-US" sz="4000" b="1" dirty="0">
                <a:solidFill>
                  <a:srgbClr val="663300"/>
                </a:solidFill>
                <a:latin typeface="微軟正黑體" panose="020B0604030504040204" pitchFamily="34" charset="-120"/>
                <a:ea typeface="微軟正黑體" panose="020B0604030504040204" pitchFamily="34" charset="-120"/>
              </a:rPr>
              <a:t>代理教師</a:t>
            </a:r>
          </a:p>
        </p:txBody>
      </p:sp>
      <p:sp>
        <p:nvSpPr>
          <p:cNvPr id="12" name="矩形 11">
            <a:extLst>
              <a:ext uri="{FF2B5EF4-FFF2-40B4-BE49-F238E27FC236}">
                <a16:creationId xmlns:a16="http://schemas.microsoft.com/office/drawing/2014/main" id="{F8B3085E-5946-49D9-9730-DE366F29A29F}"/>
              </a:ext>
            </a:extLst>
          </p:cNvPr>
          <p:cNvSpPr/>
          <p:nvPr/>
        </p:nvSpPr>
        <p:spPr>
          <a:xfrm>
            <a:off x="3890984" y="3561273"/>
            <a:ext cx="339048" cy="339048"/>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a:extLst>
              <a:ext uri="{FF2B5EF4-FFF2-40B4-BE49-F238E27FC236}">
                <a16:creationId xmlns:a16="http://schemas.microsoft.com/office/drawing/2014/main" id="{8617C727-8A48-41F7-A864-ED1CA6A28C08}"/>
              </a:ext>
            </a:extLst>
          </p:cNvPr>
          <p:cNvSpPr/>
          <p:nvPr/>
        </p:nvSpPr>
        <p:spPr>
          <a:xfrm>
            <a:off x="3890984" y="4761745"/>
            <a:ext cx="339048" cy="339048"/>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82" name="群組 81">
            <a:extLst>
              <a:ext uri="{FF2B5EF4-FFF2-40B4-BE49-F238E27FC236}">
                <a16:creationId xmlns:a16="http://schemas.microsoft.com/office/drawing/2014/main" id="{3EC0DD80-0E3A-44E9-8E6F-7A3CF8A499C4}"/>
              </a:ext>
            </a:extLst>
          </p:cNvPr>
          <p:cNvGrpSpPr/>
          <p:nvPr/>
        </p:nvGrpSpPr>
        <p:grpSpPr>
          <a:xfrm>
            <a:off x="9253134" y="459165"/>
            <a:ext cx="2228922" cy="6112925"/>
            <a:chOff x="9253134" y="459165"/>
            <a:chExt cx="2228922" cy="6112925"/>
          </a:xfrm>
        </p:grpSpPr>
        <p:grpSp>
          <p:nvGrpSpPr>
            <p:cNvPr id="59" name="群組 58">
              <a:extLst>
                <a:ext uri="{FF2B5EF4-FFF2-40B4-BE49-F238E27FC236}">
                  <a16:creationId xmlns:a16="http://schemas.microsoft.com/office/drawing/2014/main" id="{0EC2478D-71EB-4CEF-9CCC-CBDE22501F63}"/>
                </a:ext>
              </a:extLst>
            </p:cNvPr>
            <p:cNvGrpSpPr/>
            <p:nvPr/>
          </p:nvGrpSpPr>
          <p:grpSpPr>
            <a:xfrm>
              <a:off x="9254841" y="459165"/>
              <a:ext cx="1316334" cy="1316334"/>
              <a:chOff x="3267389" y="1003259"/>
              <a:chExt cx="1316334" cy="1316334"/>
            </a:xfrm>
          </p:grpSpPr>
          <p:sp>
            <p:nvSpPr>
              <p:cNvPr id="60" name="流程圖: 接點 59">
                <a:extLst>
                  <a:ext uri="{FF2B5EF4-FFF2-40B4-BE49-F238E27FC236}">
                    <a16:creationId xmlns:a16="http://schemas.microsoft.com/office/drawing/2014/main" id="{59378770-EC56-4C1E-A600-7CE410DEFA81}"/>
                  </a:ext>
                </a:extLst>
              </p:cNvPr>
              <p:cNvSpPr/>
              <p:nvPr/>
            </p:nvSpPr>
            <p:spPr>
              <a:xfrm>
                <a:off x="3267389" y="1003259"/>
                <a:ext cx="1316334" cy="1316334"/>
              </a:xfrm>
              <a:prstGeom prst="flowChartConnector">
                <a:avLst/>
              </a:prstGeom>
              <a:solidFill>
                <a:srgbClr val="FF9900"/>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 name="矩形 60">
                <a:extLst>
                  <a:ext uri="{FF2B5EF4-FFF2-40B4-BE49-F238E27FC236}">
                    <a16:creationId xmlns:a16="http://schemas.microsoft.com/office/drawing/2014/main" id="{65512AEA-6A6F-4DAB-8CEF-E0C917ABAF53}"/>
                  </a:ext>
                </a:extLst>
              </p:cNvPr>
              <p:cNvSpPr/>
              <p:nvPr/>
            </p:nvSpPr>
            <p:spPr>
              <a:xfrm>
                <a:off x="3456636" y="1152817"/>
                <a:ext cx="1036026" cy="1015663"/>
              </a:xfrm>
              <a:prstGeom prst="rect">
                <a:avLst/>
              </a:prstGeom>
            </p:spPr>
            <p:txBody>
              <a:bodyPr wrap="square">
                <a:spAutoFit/>
              </a:bodyPr>
              <a:lstStyle/>
              <a:p>
                <a:r>
                  <a:rPr lang="zh-TW" altLang="en-US" sz="6000" b="1" dirty="0">
                    <a:solidFill>
                      <a:schemeClr val="bg1"/>
                    </a:solidFill>
                    <a:latin typeface="微軟正黑體" panose="020B0604030504040204" pitchFamily="34" charset="-120"/>
                    <a:ea typeface="微軟正黑體" panose="020B0604030504040204" pitchFamily="34" charset="-120"/>
                  </a:rPr>
                  <a:t>服</a:t>
                </a:r>
              </a:p>
            </p:txBody>
          </p:sp>
        </p:grpSp>
        <p:grpSp>
          <p:nvGrpSpPr>
            <p:cNvPr id="62" name="群組 61">
              <a:extLst>
                <a:ext uri="{FF2B5EF4-FFF2-40B4-BE49-F238E27FC236}">
                  <a16:creationId xmlns:a16="http://schemas.microsoft.com/office/drawing/2014/main" id="{2181E10B-A650-40D4-8A07-AD61AA1A4593}"/>
                </a:ext>
              </a:extLst>
            </p:cNvPr>
            <p:cNvGrpSpPr/>
            <p:nvPr/>
          </p:nvGrpSpPr>
          <p:grpSpPr>
            <a:xfrm>
              <a:off x="10162326" y="2049166"/>
              <a:ext cx="1316334" cy="1316334"/>
              <a:chOff x="3267389" y="1003259"/>
              <a:chExt cx="1316334" cy="1316334"/>
            </a:xfrm>
          </p:grpSpPr>
          <p:sp>
            <p:nvSpPr>
              <p:cNvPr id="63" name="流程圖: 接點 62">
                <a:extLst>
                  <a:ext uri="{FF2B5EF4-FFF2-40B4-BE49-F238E27FC236}">
                    <a16:creationId xmlns:a16="http://schemas.microsoft.com/office/drawing/2014/main" id="{E601610E-38DD-4B84-9521-0978C1616B9A}"/>
                  </a:ext>
                </a:extLst>
              </p:cNvPr>
              <p:cNvSpPr/>
              <p:nvPr/>
            </p:nvSpPr>
            <p:spPr>
              <a:xfrm>
                <a:off x="3267389" y="1003259"/>
                <a:ext cx="1316334" cy="1316334"/>
              </a:xfrm>
              <a:prstGeom prst="flowChartConnector">
                <a:avLst/>
              </a:prstGeom>
              <a:solidFill>
                <a:srgbClr val="FF9900"/>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4" name="矩形 63">
                <a:extLst>
                  <a:ext uri="{FF2B5EF4-FFF2-40B4-BE49-F238E27FC236}">
                    <a16:creationId xmlns:a16="http://schemas.microsoft.com/office/drawing/2014/main" id="{BC557B91-D7AD-41B1-9804-87A41045A7CC}"/>
                  </a:ext>
                </a:extLst>
              </p:cNvPr>
              <p:cNvSpPr/>
              <p:nvPr/>
            </p:nvSpPr>
            <p:spPr>
              <a:xfrm>
                <a:off x="3456636" y="1152817"/>
                <a:ext cx="1036026" cy="1015663"/>
              </a:xfrm>
              <a:prstGeom prst="rect">
                <a:avLst/>
              </a:prstGeom>
            </p:spPr>
            <p:txBody>
              <a:bodyPr wrap="square">
                <a:spAutoFit/>
              </a:bodyPr>
              <a:lstStyle/>
              <a:p>
                <a:r>
                  <a:rPr lang="zh-TW" altLang="en-US" sz="6000" b="1" dirty="0">
                    <a:solidFill>
                      <a:schemeClr val="bg1"/>
                    </a:solidFill>
                    <a:latin typeface="微軟正黑體" panose="020B0604030504040204" pitchFamily="34" charset="-120"/>
                    <a:ea typeface="微軟正黑體" panose="020B0604030504040204" pitchFamily="34" charset="-120"/>
                  </a:rPr>
                  <a:t>務</a:t>
                </a:r>
              </a:p>
            </p:txBody>
          </p:sp>
        </p:grpSp>
        <p:grpSp>
          <p:nvGrpSpPr>
            <p:cNvPr id="65" name="群組 64">
              <a:extLst>
                <a:ext uri="{FF2B5EF4-FFF2-40B4-BE49-F238E27FC236}">
                  <a16:creationId xmlns:a16="http://schemas.microsoft.com/office/drawing/2014/main" id="{F5B759CC-8541-4833-97BB-8CAB0248DF35}"/>
                </a:ext>
              </a:extLst>
            </p:cNvPr>
            <p:cNvGrpSpPr/>
            <p:nvPr/>
          </p:nvGrpSpPr>
          <p:grpSpPr>
            <a:xfrm>
              <a:off x="10165722" y="3787852"/>
              <a:ext cx="1316334" cy="1316334"/>
              <a:chOff x="3267389" y="1003259"/>
              <a:chExt cx="1316334" cy="1316334"/>
            </a:xfrm>
          </p:grpSpPr>
          <p:sp>
            <p:nvSpPr>
              <p:cNvPr id="66" name="流程圖: 接點 65">
                <a:extLst>
                  <a:ext uri="{FF2B5EF4-FFF2-40B4-BE49-F238E27FC236}">
                    <a16:creationId xmlns:a16="http://schemas.microsoft.com/office/drawing/2014/main" id="{01336B5E-45AE-488E-856B-38C822018738}"/>
                  </a:ext>
                </a:extLst>
              </p:cNvPr>
              <p:cNvSpPr/>
              <p:nvPr/>
            </p:nvSpPr>
            <p:spPr>
              <a:xfrm>
                <a:off x="3267389" y="1003259"/>
                <a:ext cx="1316334" cy="1316334"/>
              </a:xfrm>
              <a:prstGeom prst="flowChartConnector">
                <a:avLst/>
              </a:prstGeom>
              <a:solidFill>
                <a:srgbClr val="FF9900"/>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7" name="矩形 66">
                <a:extLst>
                  <a:ext uri="{FF2B5EF4-FFF2-40B4-BE49-F238E27FC236}">
                    <a16:creationId xmlns:a16="http://schemas.microsoft.com/office/drawing/2014/main" id="{BC0E02C3-07F2-484B-98E8-8A5AD9B14D2B}"/>
                  </a:ext>
                </a:extLst>
              </p:cNvPr>
              <p:cNvSpPr/>
              <p:nvPr/>
            </p:nvSpPr>
            <p:spPr>
              <a:xfrm>
                <a:off x="3456636" y="1152817"/>
                <a:ext cx="1036026" cy="1015663"/>
              </a:xfrm>
              <a:prstGeom prst="rect">
                <a:avLst/>
              </a:prstGeom>
            </p:spPr>
            <p:txBody>
              <a:bodyPr wrap="square">
                <a:spAutoFit/>
              </a:bodyPr>
              <a:lstStyle/>
              <a:p>
                <a:r>
                  <a:rPr lang="zh-TW" altLang="en-US" sz="6000" b="1" dirty="0">
                    <a:solidFill>
                      <a:schemeClr val="bg1"/>
                    </a:solidFill>
                    <a:latin typeface="微軟正黑體" panose="020B0604030504040204" pitchFamily="34" charset="-120"/>
                    <a:ea typeface="微軟正黑體" panose="020B0604030504040204" pitchFamily="34" charset="-120"/>
                  </a:rPr>
                  <a:t>對</a:t>
                </a:r>
              </a:p>
            </p:txBody>
          </p:sp>
        </p:grpSp>
        <p:grpSp>
          <p:nvGrpSpPr>
            <p:cNvPr id="68" name="群組 67">
              <a:extLst>
                <a:ext uri="{FF2B5EF4-FFF2-40B4-BE49-F238E27FC236}">
                  <a16:creationId xmlns:a16="http://schemas.microsoft.com/office/drawing/2014/main" id="{8EFD930D-DF34-403C-A390-4A4A629E704D}"/>
                </a:ext>
              </a:extLst>
            </p:cNvPr>
            <p:cNvGrpSpPr/>
            <p:nvPr/>
          </p:nvGrpSpPr>
          <p:grpSpPr>
            <a:xfrm>
              <a:off x="9253134" y="5255756"/>
              <a:ext cx="1316334" cy="1316334"/>
              <a:chOff x="3267389" y="1003259"/>
              <a:chExt cx="1316334" cy="1316334"/>
            </a:xfrm>
          </p:grpSpPr>
          <p:sp>
            <p:nvSpPr>
              <p:cNvPr id="69" name="流程圖: 接點 68">
                <a:extLst>
                  <a:ext uri="{FF2B5EF4-FFF2-40B4-BE49-F238E27FC236}">
                    <a16:creationId xmlns:a16="http://schemas.microsoft.com/office/drawing/2014/main" id="{2B3D939D-BBA0-437C-B47D-212ED55F09F8}"/>
                  </a:ext>
                </a:extLst>
              </p:cNvPr>
              <p:cNvSpPr/>
              <p:nvPr/>
            </p:nvSpPr>
            <p:spPr>
              <a:xfrm>
                <a:off x="3267389" y="1003259"/>
                <a:ext cx="1316334" cy="1316334"/>
              </a:xfrm>
              <a:prstGeom prst="flowChartConnector">
                <a:avLst/>
              </a:prstGeom>
              <a:solidFill>
                <a:srgbClr val="FF9900"/>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0" name="矩形 69">
                <a:extLst>
                  <a:ext uri="{FF2B5EF4-FFF2-40B4-BE49-F238E27FC236}">
                    <a16:creationId xmlns:a16="http://schemas.microsoft.com/office/drawing/2014/main" id="{3D58485E-A448-41EA-A54F-1F54308331E1}"/>
                  </a:ext>
                </a:extLst>
              </p:cNvPr>
              <p:cNvSpPr/>
              <p:nvPr/>
            </p:nvSpPr>
            <p:spPr>
              <a:xfrm>
                <a:off x="3456636" y="1152817"/>
                <a:ext cx="1036026" cy="1015663"/>
              </a:xfrm>
              <a:prstGeom prst="rect">
                <a:avLst/>
              </a:prstGeom>
            </p:spPr>
            <p:txBody>
              <a:bodyPr wrap="square">
                <a:spAutoFit/>
              </a:bodyPr>
              <a:lstStyle/>
              <a:p>
                <a:r>
                  <a:rPr lang="zh-TW" altLang="en-US" sz="6000" b="1" dirty="0">
                    <a:solidFill>
                      <a:schemeClr val="bg1"/>
                    </a:solidFill>
                    <a:latin typeface="微軟正黑體" panose="020B0604030504040204" pitchFamily="34" charset="-120"/>
                    <a:ea typeface="微軟正黑體" panose="020B0604030504040204" pitchFamily="34" charset="-120"/>
                  </a:rPr>
                  <a:t>象</a:t>
                </a:r>
              </a:p>
            </p:txBody>
          </p:sp>
        </p:grpSp>
      </p:grpSp>
      <p:grpSp>
        <p:nvGrpSpPr>
          <p:cNvPr id="75" name="群組 74">
            <a:extLst>
              <a:ext uri="{FF2B5EF4-FFF2-40B4-BE49-F238E27FC236}">
                <a16:creationId xmlns:a16="http://schemas.microsoft.com/office/drawing/2014/main" id="{9F1DD599-9453-4ADD-AF08-1BC75DDD75E3}"/>
              </a:ext>
            </a:extLst>
          </p:cNvPr>
          <p:cNvGrpSpPr/>
          <p:nvPr/>
        </p:nvGrpSpPr>
        <p:grpSpPr>
          <a:xfrm>
            <a:off x="489085" y="2196995"/>
            <a:ext cx="2413418" cy="1891507"/>
            <a:chOff x="830420" y="3487913"/>
            <a:chExt cx="3368329" cy="2658193"/>
          </a:xfrm>
          <a:solidFill>
            <a:schemeClr val="bg1"/>
          </a:solidFill>
        </p:grpSpPr>
        <p:pic>
          <p:nvPicPr>
            <p:cNvPr id="76" name="圖形 75" descr="이사회실 以實心填滿">
              <a:extLst>
                <a:ext uri="{FF2B5EF4-FFF2-40B4-BE49-F238E27FC236}">
                  <a16:creationId xmlns:a16="http://schemas.microsoft.com/office/drawing/2014/main" id="{93BE8E34-9927-4808-AEC6-05540024C6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272022" y="3487913"/>
              <a:ext cx="2658193" cy="2658193"/>
            </a:xfrm>
            <a:prstGeom prst="rect">
              <a:avLst/>
            </a:prstGeom>
          </p:spPr>
        </p:pic>
        <p:sp>
          <p:nvSpPr>
            <p:cNvPr id="77" name="橢圓 76">
              <a:extLst>
                <a:ext uri="{FF2B5EF4-FFF2-40B4-BE49-F238E27FC236}">
                  <a16:creationId xmlns:a16="http://schemas.microsoft.com/office/drawing/2014/main" id="{E7FF67D7-D25C-4A1A-BB06-89421E1A5032}"/>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78" name="文字方塊 77">
            <a:extLst>
              <a:ext uri="{FF2B5EF4-FFF2-40B4-BE49-F238E27FC236}">
                <a16:creationId xmlns:a16="http://schemas.microsoft.com/office/drawing/2014/main" id="{A2DD225D-A692-492C-92AC-C17597B79AF6}"/>
              </a:ext>
            </a:extLst>
          </p:cNvPr>
          <p:cNvSpPr txBox="1"/>
          <p:nvPr/>
        </p:nvSpPr>
        <p:spPr>
          <a:xfrm>
            <a:off x="632863" y="3760945"/>
            <a:ext cx="2183513" cy="424732"/>
          </a:xfrm>
          <a:prstGeom prst="rect">
            <a:avLst/>
          </a:prstGeom>
          <a:noFill/>
          <a:effectLst/>
        </p:spPr>
        <p:txBody>
          <a:bodyPr wrap="square">
            <a:spAutoFit/>
          </a:bodyPr>
          <a:lstStyle/>
          <a:p>
            <a:pPr algn="dist">
              <a:lnSpc>
                <a:spcPct val="90000"/>
              </a:lnSpc>
              <a:spcAft>
                <a:spcPts val="600"/>
              </a:spcAft>
            </a:pPr>
            <a:r>
              <a:rPr lang="zh-TW" altLang="en-US" sz="2400" b="1" dirty="0">
                <a:solidFill>
                  <a:schemeClr val="bg1"/>
                </a:solidFill>
                <a:latin typeface="微軟正黑體" panose="020B0604030504040204" pitchFamily="34" charset="-120"/>
                <a:ea typeface="微軟正黑體" panose="020B0604030504040204" pitchFamily="34" charset="-120"/>
              </a:rPr>
              <a:t>教師諮商輔導</a:t>
            </a:r>
          </a:p>
        </p:txBody>
      </p:sp>
    </p:spTree>
    <p:extLst>
      <p:ext uri="{BB962C8B-B14F-4D97-AF65-F5344CB8AC3E}">
        <p14:creationId xmlns:p14="http://schemas.microsoft.com/office/powerpoint/2010/main" val="4542802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4000">
        <p159:morph option="byObject"/>
      </p:transition>
    </mc:Choice>
    <mc:Fallback xmlns="">
      <p:transition spd="slow" advClick="0" advTm="4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90156F96-17B6-4682-A470-E891F2C396F7}"/>
              </a:ext>
            </a:extLst>
          </p:cNvPr>
          <p:cNvSpPr/>
          <p:nvPr/>
        </p:nvSpPr>
        <p:spPr>
          <a:xfrm>
            <a:off x="1249735" y="2031208"/>
            <a:ext cx="4038808" cy="707886"/>
          </a:xfrm>
          <a:prstGeom prst="rect">
            <a:avLst/>
          </a:prstGeom>
          <a:solidFill>
            <a:srgbClr val="FF9900"/>
          </a:solidFill>
          <a:ln w="44450">
            <a:noFill/>
          </a:ln>
        </p:spPr>
        <p:txBody>
          <a:bodyPr wrap="square">
            <a:spAutoFit/>
          </a:bodyPr>
          <a:lstStyle/>
          <a:p>
            <a:pPr algn="dist"/>
            <a:r>
              <a:rPr lang="zh-TW" altLang="en-US" sz="4000" b="1" dirty="0">
                <a:solidFill>
                  <a:schemeClr val="bg1"/>
                </a:solidFill>
                <a:latin typeface="微軟正黑體" panose="020B0604030504040204" pitchFamily="34" charset="-120"/>
                <a:ea typeface="微軟正黑體" panose="020B0604030504040204" pitchFamily="34" charset="-120"/>
              </a:rPr>
              <a:t>提出申請</a:t>
            </a:r>
          </a:p>
        </p:txBody>
      </p:sp>
      <p:sp>
        <p:nvSpPr>
          <p:cNvPr id="13" name="手繪多邊形: 圖案 12">
            <a:extLst>
              <a:ext uri="{FF2B5EF4-FFF2-40B4-BE49-F238E27FC236}">
                <a16:creationId xmlns:a16="http://schemas.microsoft.com/office/drawing/2014/main" id="{59BB4AB6-D592-4017-A6E4-D622DE74D6E1}"/>
              </a:ext>
            </a:extLst>
          </p:cNvPr>
          <p:cNvSpPr/>
          <p:nvPr/>
        </p:nvSpPr>
        <p:spPr>
          <a:xfrm>
            <a:off x="533738" y="1352046"/>
            <a:ext cx="11124524" cy="5059028"/>
          </a:xfrm>
          <a:custGeom>
            <a:avLst/>
            <a:gdLst>
              <a:gd name="connsiteX0" fmla="*/ 843188 w 11124524"/>
              <a:gd name="connsiteY0" fmla="*/ 0 h 5059028"/>
              <a:gd name="connsiteX1" fmla="*/ 10281336 w 11124524"/>
              <a:gd name="connsiteY1" fmla="*/ 0 h 5059028"/>
              <a:gd name="connsiteX2" fmla="*/ 11124524 w 11124524"/>
              <a:gd name="connsiteY2" fmla="*/ 843188 h 5059028"/>
              <a:gd name="connsiteX3" fmla="*/ 11124524 w 11124524"/>
              <a:gd name="connsiteY3" fmla="*/ 4215840 h 5059028"/>
              <a:gd name="connsiteX4" fmla="*/ 10281336 w 11124524"/>
              <a:gd name="connsiteY4" fmla="*/ 5059028 h 5059028"/>
              <a:gd name="connsiteX5" fmla="*/ 843188 w 11124524"/>
              <a:gd name="connsiteY5" fmla="*/ 5059028 h 5059028"/>
              <a:gd name="connsiteX6" fmla="*/ 0 w 11124524"/>
              <a:gd name="connsiteY6" fmla="*/ 4215840 h 5059028"/>
              <a:gd name="connsiteX7" fmla="*/ 0 w 11124524"/>
              <a:gd name="connsiteY7" fmla="*/ 843188 h 5059028"/>
              <a:gd name="connsiteX8" fmla="*/ 843188 w 11124524"/>
              <a:gd name="connsiteY8" fmla="*/ 0 h 505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4524" h="5059028">
                <a:moveTo>
                  <a:pt x="843188" y="0"/>
                </a:moveTo>
                <a:lnTo>
                  <a:pt x="10281336" y="0"/>
                </a:lnTo>
                <a:cubicBezTo>
                  <a:pt x="10747016" y="0"/>
                  <a:pt x="11124524" y="377508"/>
                  <a:pt x="11124524" y="843188"/>
                </a:cubicBezTo>
                <a:lnTo>
                  <a:pt x="11124524" y="4215840"/>
                </a:lnTo>
                <a:cubicBezTo>
                  <a:pt x="11124524" y="4681520"/>
                  <a:pt x="10747016" y="5059028"/>
                  <a:pt x="10281336" y="5059028"/>
                </a:cubicBezTo>
                <a:lnTo>
                  <a:pt x="843188" y="5059028"/>
                </a:lnTo>
                <a:cubicBezTo>
                  <a:pt x="377508" y="5059028"/>
                  <a:pt x="0" y="4681520"/>
                  <a:pt x="0" y="4215840"/>
                </a:cubicBezTo>
                <a:lnTo>
                  <a:pt x="0" y="843188"/>
                </a:lnTo>
                <a:cubicBezTo>
                  <a:pt x="0" y="377508"/>
                  <a:pt x="377508" y="0"/>
                  <a:pt x="843188" y="0"/>
                </a:cubicBezTo>
                <a:close/>
              </a:path>
            </a:pathLst>
          </a:custGeom>
          <a:noFill/>
          <a:ln w="762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id="{44FA27B1-4075-4504-8E2B-D8D005238252}"/>
              </a:ext>
            </a:extLst>
          </p:cNvPr>
          <p:cNvSpPr txBox="1"/>
          <p:nvPr/>
        </p:nvSpPr>
        <p:spPr>
          <a:xfrm>
            <a:off x="2390872" y="832347"/>
            <a:ext cx="7410255" cy="923330"/>
          </a:xfrm>
          <a:prstGeom prst="rect">
            <a:avLst/>
          </a:prstGeom>
          <a:solidFill>
            <a:schemeClr val="bg1"/>
          </a:solidFill>
          <a:ln w="76200">
            <a:solidFill>
              <a:srgbClr val="FF9900"/>
            </a:solidFill>
          </a:ln>
        </p:spPr>
        <p:txBody>
          <a:bodyPr wrap="square" rtlCol="0">
            <a:spAutoFit/>
          </a:bodyPr>
          <a:lstStyle/>
          <a:p>
            <a:pPr algn="dist"/>
            <a:r>
              <a:rPr lang="zh-TW" altLang="en-US" sz="5400" b="1" dirty="0">
                <a:solidFill>
                  <a:srgbClr val="663300"/>
                </a:solidFill>
                <a:latin typeface="微軟正黑體" panose="020B0604030504040204" pitchFamily="34" charset="-120"/>
                <a:ea typeface="微軟正黑體" panose="020B0604030504040204" pitchFamily="34" charset="-120"/>
              </a:rPr>
              <a:t>申請與媒合</a:t>
            </a:r>
          </a:p>
        </p:txBody>
      </p:sp>
      <p:cxnSp>
        <p:nvCxnSpPr>
          <p:cNvPr id="8" name="直線接點 7">
            <a:extLst>
              <a:ext uri="{FF2B5EF4-FFF2-40B4-BE49-F238E27FC236}">
                <a16:creationId xmlns:a16="http://schemas.microsoft.com/office/drawing/2014/main" id="{DA8AA20B-EB07-4DDD-8744-CAF8A5940EF0}"/>
              </a:ext>
            </a:extLst>
          </p:cNvPr>
          <p:cNvCxnSpPr/>
          <p:nvPr/>
        </p:nvCxnSpPr>
        <p:spPr>
          <a:xfrm>
            <a:off x="6094914" y="2031208"/>
            <a:ext cx="0" cy="4116641"/>
          </a:xfrm>
          <a:prstGeom prst="line">
            <a:avLst/>
          </a:prstGeom>
          <a:ln w="95250" cap="rnd" cmpd="tri">
            <a:solidFill>
              <a:srgbClr val="FF9933"/>
            </a:solidFill>
            <a:prstDash val="solid"/>
            <a:round/>
          </a:ln>
        </p:spPr>
        <p:style>
          <a:lnRef idx="1">
            <a:schemeClr val="accent1"/>
          </a:lnRef>
          <a:fillRef idx="0">
            <a:schemeClr val="accent1"/>
          </a:fillRef>
          <a:effectRef idx="0">
            <a:schemeClr val="accent1"/>
          </a:effectRef>
          <a:fontRef idx="minor">
            <a:schemeClr val="tx1"/>
          </a:fontRef>
        </p:style>
      </p:cxnSp>
      <p:grpSp>
        <p:nvGrpSpPr>
          <p:cNvPr id="22" name="群組 21">
            <a:extLst>
              <a:ext uri="{FF2B5EF4-FFF2-40B4-BE49-F238E27FC236}">
                <a16:creationId xmlns:a16="http://schemas.microsoft.com/office/drawing/2014/main" id="{EA33B2CA-2245-49D8-8E96-3ED0D9DD54C6}"/>
              </a:ext>
            </a:extLst>
          </p:cNvPr>
          <p:cNvGrpSpPr/>
          <p:nvPr/>
        </p:nvGrpSpPr>
        <p:grpSpPr>
          <a:xfrm>
            <a:off x="10412332" y="80023"/>
            <a:ext cx="1092015" cy="911265"/>
            <a:chOff x="830420" y="3487913"/>
            <a:chExt cx="3368329" cy="2658193"/>
          </a:xfrm>
          <a:solidFill>
            <a:srgbClr val="FF9933"/>
          </a:solidFill>
        </p:grpSpPr>
        <p:pic>
          <p:nvPicPr>
            <p:cNvPr id="32" name="圖形 31" descr="이사회실 以實心填滿">
              <a:extLst>
                <a:ext uri="{FF2B5EF4-FFF2-40B4-BE49-F238E27FC236}">
                  <a16:creationId xmlns:a16="http://schemas.microsoft.com/office/drawing/2014/main" id="{AD76CB83-3F76-48E0-84D4-C058747EA236}"/>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272022" y="3487913"/>
              <a:ext cx="2658193" cy="2658193"/>
            </a:xfrm>
            <a:prstGeom prst="rect">
              <a:avLst/>
            </a:prstGeom>
          </p:spPr>
        </p:pic>
        <p:sp>
          <p:nvSpPr>
            <p:cNvPr id="33" name="橢圓 32">
              <a:extLst>
                <a:ext uri="{FF2B5EF4-FFF2-40B4-BE49-F238E27FC236}">
                  <a16:creationId xmlns:a16="http://schemas.microsoft.com/office/drawing/2014/main" id="{A06A01E7-FF91-437A-A981-09A89DC263FA}"/>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4" name="文字方塊 33">
            <a:extLst>
              <a:ext uri="{FF2B5EF4-FFF2-40B4-BE49-F238E27FC236}">
                <a16:creationId xmlns:a16="http://schemas.microsoft.com/office/drawing/2014/main" id="{35EDF998-2792-49CB-A0A4-573B4F0F1709}"/>
              </a:ext>
            </a:extLst>
          </p:cNvPr>
          <p:cNvSpPr txBox="1"/>
          <p:nvPr/>
        </p:nvSpPr>
        <p:spPr>
          <a:xfrm>
            <a:off x="10083696" y="823772"/>
            <a:ext cx="1805396" cy="369332"/>
          </a:xfrm>
          <a:prstGeom prst="rect">
            <a:avLst/>
          </a:prstGeom>
          <a:noFill/>
          <a:effectLst/>
        </p:spPr>
        <p:txBody>
          <a:bodyPr wrap="square">
            <a:spAutoFit/>
          </a:bodyPr>
          <a:lstStyle/>
          <a:p>
            <a:pPr algn="dist">
              <a:lnSpc>
                <a:spcPct val="90000"/>
              </a:lnSpc>
              <a:spcAft>
                <a:spcPts val="600"/>
              </a:spcAft>
            </a:pPr>
            <a:r>
              <a:rPr lang="zh-TW" altLang="en-US" sz="2000" b="1" dirty="0">
                <a:solidFill>
                  <a:srgbClr val="FF9900"/>
                </a:solidFill>
                <a:latin typeface="微軟正黑體" panose="020B0604030504040204" pitchFamily="34" charset="-120"/>
                <a:ea typeface="微軟正黑體" panose="020B0604030504040204" pitchFamily="34" charset="-120"/>
              </a:rPr>
              <a:t>教師諮商輔導</a:t>
            </a:r>
          </a:p>
        </p:txBody>
      </p:sp>
      <p:sp>
        <p:nvSpPr>
          <p:cNvPr id="23" name="矩形 22">
            <a:extLst>
              <a:ext uri="{FF2B5EF4-FFF2-40B4-BE49-F238E27FC236}">
                <a16:creationId xmlns:a16="http://schemas.microsoft.com/office/drawing/2014/main" id="{44B2E3CF-46F9-4F4C-B101-12B6264C2F85}"/>
              </a:ext>
            </a:extLst>
          </p:cNvPr>
          <p:cNvSpPr/>
          <p:nvPr/>
        </p:nvSpPr>
        <p:spPr>
          <a:xfrm>
            <a:off x="6857184" y="2031208"/>
            <a:ext cx="4038808" cy="707886"/>
          </a:xfrm>
          <a:prstGeom prst="rect">
            <a:avLst/>
          </a:prstGeom>
          <a:solidFill>
            <a:srgbClr val="FF9900"/>
          </a:solidFill>
        </p:spPr>
        <p:txBody>
          <a:bodyPr wrap="square">
            <a:spAutoFit/>
          </a:bodyPr>
          <a:lstStyle/>
          <a:p>
            <a:pPr algn="dist"/>
            <a:r>
              <a:rPr lang="zh-TW" altLang="en-US" sz="4000" b="1" dirty="0">
                <a:solidFill>
                  <a:schemeClr val="bg1"/>
                </a:solidFill>
                <a:latin typeface="微軟正黑體" panose="020B0604030504040204" pitchFamily="34" charset="-120"/>
                <a:ea typeface="微軟正黑體" panose="020B0604030504040204" pitchFamily="34" charset="-120"/>
              </a:rPr>
              <a:t>媒合諮商</a:t>
            </a:r>
          </a:p>
        </p:txBody>
      </p:sp>
      <p:grpSp>
        <p:nvGrpSpPr>
          <p:cNvPr id="9" name="群組 8">
            <a:extLst>
              <a:ext uri="{FF2B5EF4-FFF2-40B4-BE49-F238E27FC236}">
                <a16:creationId xmlns:a16="http://schemas.microsoft.com/office/drawing/2014/main" id="{0388E464-2A14-419E-A778-454371F7F445}"/>
              </a:ext>
            </a:extLst>
          </p:cNvPr>
          <p:cNvGrpSpPr/>
          <p:nvPr/>
        </p:nvGrpSpPr>
        <p:grpSpPr>
          <a:xfrm>
            <a:off x="1249735" y="3429000"/>
            <a:ext cx="4463910" cy="1963729"/>
            <a:chOff x="1249735" y="3429000"/>
            <a:chExt cx="4463910" cy="1963729"/>
          </a:xfrm>
        </p:grpSpPr>
        <p:sp>
          <p:nvSpPr>
            <p:cNvPr id="24" name="矩形 23">
              <a:extLst>
                <a:ext uri="{FF2B5EF4-FFF2-40B4-BE49-F238E27FC236}">
                  <a16:creationId xmlns:a16="http://schemas.microsoft.com/office/drawing/2014/main" id="{0B231D45-292D-41F0-8D86-7FC9E25D3454}"/>
                </a:ext>
              </a:extLst>
            </p:cNvPr>
            <p:cNvSpPr/>
            <p:nvPr/>
          </p:nvSpPr>
          <p:spPr>
            <a:xfrm>
              <a:off x="1712571" y="3429000"/>
              <a:ext cx="3454149" cy="523220"/>
            </a:xfrm>
            <a:prstGeom prst="rect">
              <a:avLst/>
            </a:prstGeom>
          </p:spPr>
          <p:txBody>
            <a:bodyPr wrap="square">
              <a:spAutoFit/>
            </a:bodyPr>
            <a:lstStyle/>
            <a:p>
              <a:r>
                <a:rPr lang="zh-TW" altLang="en-US" sz="2800" b="1" dirty="0">
                  <a:solidFill>
                    <a:srgbClr val="663300"/>
                  </a:solidFill>
                  <a:latin typeface="微軟正黑體" panose="020B0604030504040204" pitchFamily="34" charset="-120"/>
                  <a:ea typeface="微軟正黑體" panose="020B0604030504040204" pitchFamily="34" charset="-120"/>
                </a:rPr>
                <a:t>由教師自行提出申請</a:t>
              </a:r>
            </a:p>
          </p:txBody>
        </p:sp>
        <p:sp>
          <p:nvSpPr>
            <p:cNvPr id="25" name="矩形 24">
              <a:extLst>
                <a:ext uri="{FF2B5EF4-FFF2-40B4-BE49-F238E27FC236}">
                  <a16:creationId xmlns:a16="http://schemas.microsoft.com/office/drawing/2014/main" id="{7354DB35-080C-4034-90A9-191AC69C9114}"/>
                </a:ext>
              </a:extLst>
            </p:cNvPr>
            <p:cNvSpPr/>
            <p:nvPr/>
          </p:nvSpPr>
          <p:spPr>
            <a:xfrm>
              <a:off x="1750671" y="4438622"/>
              <a:ext cx="3962974" cy="954107"/>
            </a:xfrm>
            <a:prstGeom prst="rect">
              <a:avLst/>
            </a:prstGeom>
          </p:spPr>
          <p:txBody>
            <a:bodyPr wrap="square">
              <a:spAutoFit/>
            </a:bodyPr>
            <a:lstStyle/>
            <a:p>
              <a:r>
                <a:rPr lang="zh-TW" altLang="en-US" sz="2800" b="1" dirty="0">
                  <a:solidFill>
                    <a:srgbClr val="663300"/>
                  </a:solidFill>
                  <a:latin typeface="微軟正黑體" panose="020B0604030504040204" pitchFamily="34" charset="-120"/>
                  <a:ea typeface="微軟正黑體" panose="020B0604030504040204" pitchFamily="34" charset="-120"/>
                </a:rPr>
                <a:t>經教師同意後，由學校轉介提出申請</a:t>
              </a:r>
              <a:endParaRPr lang="zh-TW" altLang="en-US" sz="2800" dirty="0"/>
            </a:p>
          </p:txBody>
        </p:sp>
        <p:sp>
          <p:nvSpPr>
            <p:cNvPr id="26" name="矩形 25">
              <a:extLst>
                <a:ext uri="{FF2B5EF4-FFF2-40B4-BE49-F238E27FC236}">
                  <a16:creationId xmlns:a16="http://schemas.microsoft.com/office/drawing/2014/main" id="{2D1EF12A-404B-4350-A974-3C3FC82512D2}"/>
                </a:ext>
              </a:extLst>
            </p:cNvPr>
            <p:cNvSpPr/>
            <p:nvPr/>
          </p:nvSpPr>
          <p:spPr>
            <a:xfrm>
              <a:off x="1249735" y="3521086"/>
              <a:ext cx="339048" cy="339048"/>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矩形 34">
              <a:extLst>
                <a:ext uri="{FF2B5EF4-FFF2-40B4-BE49-F238E27FC236}">
                  <a16:creationId xmlns:a16="http://schemas.microsoft.com/office/drawing/2014/main" id="{B2B49D32-3F37-4C80-8DC8-D86A64A15660}"/>
                </a:ext>
              </a:extLst>
            </p:cNvPr>
            <p:cNvSpPr/>
            <p:nvPr/>
          </p:nvSpPr>
          <p:spPr>
            <a:xfrm>
              <a:off x="1249735" y="4519707"/>
              <a:ext cx="339048" cy="339048"/>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6" name="矩形 35">
            <a:extLst>
              <a:ext uri="{FF2B5EF4-FFF2-40B4-BE49-F238E27FC236}">
                <a16:creationId xmlns:a16="http://schemas.microsoft.com/office/drawing/2014/main" id="{2A6F50BE-9F43-4AB9-8A15-B01751C1AA96}"/>
              </a:ext>
            </a:extLst>
          </p:cNvPr>
          <p:cNvSpPr/>
          <p:nvPr/>
        </p:nvSpPr>
        <p:spPr>
          <a:xfrm>
            <a:off x="6857184" y="4785731"/>
            <a:ext cx="4341799" cy="1200329"/>
          </a:xfrm>
          <a:prstGeom prst="rect">
            <a:avLst/>
          </a:prstGeom>
        </p:spPr>
        <p:txBody>
          <a:bodyPr wrap="square">
            <a:spAutoFit/>
          </a:bodyPr>
          <a:lstStyle/>
          <a:p>
            <a:r>
              <a:rPr lang="zh-TW" altLang="en-US" sz="2400" b="1" dirty="0">
                <a:solidFill>
                  <a:srgbClr val="663300"/>
                </a:solidFill>
                <a:latin typeface="微軟正黑體" panose="020B0604030504040204" pitchFamily="34" charset="-120"/>
                <a:ea typeface="微軟正黑體" panose="020B0604030504040204" pitchFamily="34" charset="-120"/>
              </a:rPr>
              <a:t>由教育局受託單位（寬欣心理治療所）受理協助媒合諮商輔導人員與教師進行諮商會談</a:t>
            </a:r>
          </a:p>
        </p:txBody>
      </p:sp>
      <p:grpSp>
        <p:nvGrpSpPr>
          <p:cNvPr id="7" name="群組 6">
            <a:extLst>
              <a:ext uri="{FF2B5EF4-FFF2-40B4-BE49-F238E27FC236}">
                <a16:creationId xmlns:a16="http://schemas.microsoft.com/office/drawing/2014/main" id="{7816527D-AB65-48F1-9D6F-799549598691}"/>
              </a:ext>
            </a:extLst>
          </p:cNvPr>
          <p:cNvGrpSpPr/>
          <p:nvPr/>
        </p:nvGrpSpPr>
        <p:grpSpPr>
          <a:xfrm>
            <a:off x="7619293" y="2951086"/>
            <a:ext cx="2513688" cy="1574796"/>
            <a:chOff x="7619293" y="2951086"/>
            <a:chExt cx="2513688" cy="1574796"/>
          </a:xfrm>
        </p:grpSpPr>
        <p:sp>
          <p:nvSpPr>
            <p:cNvPr id="40" name="手繪多邊形: 圖案 39">
              <a:extLst>
                <a:ext uri="{FF2B5EF4-FFF2-40B4-BE49-F238E27FC236}">
                  <a16:creationId xmlns:a16="http://schemas.microsoft.com/office/drawing/2014/main" id="{AFEDFDE4-A9E9-4ADE-A4D3-FFB54ED8634D}"/>
                </a:ext>
              </a:extLst>
            </p:cNvPr>
            <p:cNvSpPr/>
            <p:nvPr/>
          </p:nvSpPr>
          <p:spPr>
            <a:xfrm>
              <a:off x="8558186" y="3109657"/>
              <a:ext cx="635903" cy="1257654"/>
            </a:xfrm>
            <a:custGeom>
              <a:avLst/>
              <a:gdLst>
                <a:gd name="connsiteX0" fmla="*/ 317952 w 635903"/>
                <a:gd name="connsiteY0" fmla="*/ 0 h 1257654"/>
                <a:gd name="connsiteX1" fmla="*/ 405280 w 635903"/>
                <a:gd name="connsiteY1" fmla="*/ 72053 h 1257654"/>
                <a:gd name="connsiteX2" fmla="*/ 635903 w 635903"/>
                <a:gd name="connsiteY2" fmla="*/ 628827 h 1257654"/>
                <a:gd name="connsiteX3" fmla="*/ 405280 w 635903"/>
                <a:gd name="connsiteY3" fmla="*/ 1185602 h 1257654"/>
                <a:gd name="connsiteX4" fmla="*/ 317952 w 635903"/>
                <a:gd name="connsiteY4" fmla="*/ 1257654 h 1257654"/>
                <a:gd name="connsiteX5" fmla="*/ 230624 w 635903"/>
                <a:gd name="connsiteY5" fmla="*/ 1185602 h 1257654"/>
                <a:gd name="connsiteX6" fmla="*/ 0 w 635903"/>
                <a:gd name="connsiteY6" fmla="*/ 628827 h 1257654"/>
                <a:gd name="connsiteX7" fmla="*/ 230624 w 635903"/>
                <a:gd name="connsiteY7" fmla="*/ 72053 h 1257654"/>
                <a:gd name="connsiteX8" fmla="*/ 317952 w 635903"/>
                <a:gd name="connsiteY8" fmla="*/ 0 h 12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903" h="1257654">
                  <a:moveTo>
                    <a:pt x="317952" y="0"/>
                  </a:moveTo>
                  <a:lnTo>
                    <a:pt x="405280" y="72053"/>
                  </a:lnTo>
                  <a:cubicBezTo>
                    <a:pt x="547771" y="214544"/>
                    <a:pt x="635903" y="411393"/>
                    <a:pt x="635903" y="628827"/>
                  </a:cubicBezTo>
                  <a:cubicBezTo>
                    <a:pt x="635903" y="846261"/>
                    <a:pt x="547771" y="1043111"/>
                    <a:pt x="405280" y="1185602"/>
                  </a:cubicBezTo>
                  <a:lnTo>
                    <a:pt x="317952" y="1257654"/>
                  </a:lnTo>
                  <a:lnTo>
                    <a:pt x="230624" y="1185602"/>
                  </a:lnTo>
                  <a:cubicBezTo>
                    <a:pt x="88133" y="1043111"/>
                    <a:pt x="0" y="846261"/>
                    <a:pt x="0" y="628827"/>
                  </a:cubicBezTo>
                  <a:cubicBezTo>
                    <a:pt x="0" y="411393"/>
                    <a:pt x="88133" y="214544"/>
                    <a:pt x="230624" y="72053"/>
                  </a:cubicBezTo>
                  <a:lnTo>
                    <a:pt x="317952" y="0"/>
                  </a:lnTo>
                  <a:close/>
                </a:path>
              </a:pathLst>
            </a:cu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5" name="群組 4">
              <a:extLst>
                <a:ext uri="{FF2B5EF4-FFF2-40B4-BE49-F238E27FC236}">
                  <a16:creationId xmlns:a16="http://schemas.microsoft.com/office/drawing/2014/main" id="{D7CB149F-E501-427C-8D66-3707E677CD9C}"/>
                </a:ext>
              </a:extLst>
            </p:cNvPr>
            <p:cNvGrpSpPr/>
            <p:nvPr/>
          </p:nvGrpSpPr>
          <p:grpSpPr>
            <a:xfrm>
              <a:off x="7619293" y="2951086"/>
              <a:ext cx="2513688" cy="1574796"/>
              <a:chOff x="7619293" y="2951086"/>
              <a:chExt cx="2513688" cy="1574796"/>
            </a:xfrm>
          </p:grpSpPr>
          <p:sp>
            <p:nvSpPr>
              <p:cNvPr id="39" name="手繪多邊形: 圖案 38">
                <a:extLst>
                  <a:ext uri="{FF2B5EF4-FFF2-40B4-BE49-F238E27FC236}">
                    <a16:creationId xmlns:a16="http://schemas.microsoft.com/office/drawing/2014/main" id="{E77B72BE-D528-4C50-B246-F31268F67862}"/>
                  </a:ext>
                </a:extLst>
              </p:cNvPr>
              <p:cNvSpPr/>
              <p:nvPr/>
            </p:nvSpPr>
            <p:spPr>
              <a:xfrm>
                <a:off x="7619293" y="2951086"/>
                <a:ext cx="1256845" cy="1574796"/>
              </a:xfrm>
              <a:custGeom>
                <a:avLst/>
                <a:gdLst>
                  <a:gd name="connsiteX0" fmla="*/ 787398 w 1256845"/>
                  <a:gd name="connsiteY0" fmla="*/ 0 h 1574796"/>
                  <a:gd name="connsiteX1" fmla="*/ 1227640 w 1256845"/>
                  <a:gd name="connsiteY1" fmla="*/ 134475 h 1574796"/>
                  <a:gd name="connsiteX2" fmla="*/ 1256845 w 1256845"/>
                  <a:gd name="connsiteY2" fmla="*/ 158571 h 1574796"/>
                  <a:gd name="connsiteX3" fmla="*/ 1169517 w 1256845"/>
                  <a:gd name="connsiteY3" fmla="*/ 230624 h 1574796"/>
                  <a:gd name="connsiteX4" fmla="*/ 938893 w 1256845"/>
                  <a:gd name="connsiteY4" fmla="*/ 787398 h 1574796"/>
                  <a:gd name="connsiteX5" fmla="*/ 1169517 w 1256845"/>
                  <a:gd name="connsiteY5" fmla="*/ 1344173 h 1574796"/>
                  <a:gd name="connsiteX6" fmla="*/ 1256845 w 1256845"/>
                  <a:gd name="connsiteY6" fmla="*/ 1416225 h 1574796"/>
                  <a:gd name="connsiteX7" fmla="*/ 1227640 w 1256845"/>
                  <a:gd name="connsiteY7" fmla="*/ 1440321 h 1574796"/>
                  <a:gd name="connsiteX8" fmla="*/ 787398 w 1256845"/>
                  <a:gd name="connsiteY8" fmla="*/ 1574796 h 1574796"/>
                  <a:gd name="connsiteX9" fmla="*/ 0 w 1256845"/>
                  <a:gd name="connsiteY9" fmla="*/ 787398 h 1574796"/>
                  <a:gd name="connsiteX10" fmla="*/ 787398 w 1256845"/>
                  <a:gd name="connsiteY10" fmla="*/ 0 h 157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6845" h="1574796">
                    <a:moveTo>
                      <a:pt x="787398" y="0"/>
                    </a:moveTo>
                    <a:cubicBezTo>
                      <a:pt x="950474" y="0"/>
                      <a:pt x="1101970" y="49575"/>
                      <a:pt x="1227640" y="134475"/>
                    </a:cubicBezTo>
                    <a:lnTo>
                      <a:pt x="1256845" y="158571"/>
                    </a:lnTo>
                    <a:lnTo>
                      <a:pt x="1169517" y="230624"/>
                    </a:lnTo>
                    <a:cubicBezTo>
                      <a:pt x="1027026" y="373115"/>
                      <a:pt x="938893" y="569964"/>
                      <a:pt x="938893" y="787398"/>
                    </a:cubicBezTo>
                    <a:cubicBezTo>
                      <a:pt x="938893" y="1004832"/>
                      <a:pt x="1027026" y="1201682"/>
                      <a:pt x="1169517" y="1344173"/>
                    </a:cubicBezTo>
                    <a:lnTo>
                      <a:pt x="1256845" y="1416225"/>
                    </a:lnTo>
                    <a:lnTo>
                      <a:pt x="1227640" y="1440321"/>
                    </a:lnTo>
                    <a:cubicBezTo>
                      <a:pt x="1101970" y="1525222"/>
                      <a:pt x="950474" y="1574796"/>
                      <a:pt x="787398" y="1574796"/>
                    </a:cubicBezTo>
                    <a:cubicBezTo>
                      <a:pt x="352530" y="1574796"/>
                      <a:pt x="0" y="1222266"/>
                      <a:pt x="0" y="787398"/>
                    </a:cubicBezTo>
                    <a:cubicBezTo>
                      <a:pt x="0" y="352530"/>
                      <a:pt x="352530" y="0"/>
                      <a:pt x="787398" y="0"/>
                    </a:cubicBezTo>
                    <a:close/>
                  </a:path>
                </a:pathLst>
              </a:custGeom>
              <a:solidFill>
                <a:srgbClr val="FF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手繪多邊形: 圖案 37">
                <a:extLst>
                  <a:ext uri="{FF2B5EF4-FFF2-40B4-BE49-F238E27FC236}">
                    <a16:creationId xmlns:a16="http://schemas.microsoft.com/office/drawing/2014/main" id="{DC98FD38-C52A-4E79-82CC-7746CF8A29CB}"/>
                  </a:ext>
                </a:extLst>
              </p:cNvPr>
              <p:cNvSpPr/>
              <p:nvPr/>
            </p:nvSpPr>
            <p:spPr>
              <a:xfrm>
                <a:off x="8876137" y="2951086"/>
                <a:ext cx="1256844" cy="1574796"/>
              </a:xfrm>
              <a:custGeom>
                <a:avLst/>
                <a:gdLst>
                  <a:gd name="connsiteX0" fmla="*/ 469446 w 1256844"/>
                  <a:gd name="connsiteY0" fmla="*/ 0 h 1574796"/>
                  <a:gd name="connsiteX1" fmla="*/ 1256844 w 1256844"/>
                  <a:gd name="connsiteY1" fmla="*/ 787398 h 1574796"/>
                  <a:gd name="connsiteX2" fmla="*/ 469446 w 1256844"/>
                  <a:gd name="connsiteY2" fmla="*/ 1574796 h 1574796"/>
                  <a:gd name="connsiteX3" fmla="*/ 29204 w 1256844"/>
                  <a:gd name="connsiteY3" fmla="*/ 1440321 h 1574796"/>
                  <a:gd name="connsiteX4" fmla="*/ 0 w 1256844"/>
                  <a:gd name="connsiteY4" fmla="*/ 1416225 h 1574796"/>
                  <a:gd name="connsiteX5" fmla="*/ 87328 w 1256844"/>
                  <a:gd name="connsiteY5" fmla="*/ 1344173 h 1574796"/>
                  <a:gd name="connsiteX6" fmla="*/ 317951 w 1256844"/>
                  <a:gd name="connsiteY6" fmla="*/ 787398 h 1574796"/>
                  <a:gd name="connsiteX7" fmla="*/ 87328 w 1256844"/>
                  <a:gd name="connsiteY7" fmla="*/ 230624 h 1574796"/>
                  <a:gd name="connsiteX8" fmla="*/ 0 w 1256844"/>
                  <a:gd name="connsiteY8" fmla="*/ 158571 h 1574796"/>
                  <a:gd name="connsiteX9" fmla="*/ 29204 w 1256844"/>
                  <a:gd name="connsiteY9" fmla="*/ 134475 h 1574796"/>
                  <a:gd name="connsiteX10" fmla="*/ 469446 w 1256844"/>
                  <a:gd name="connsiteY10" fmla="*/ 0 h 157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6844" h="1574796">
                    <a:moveTo>
                      <a:pt x="469446" y="0"/>
                    </a:moveTo>
                    <a:cubicBezTo>
                      <a:pt x="904314" y="0"/>
                      <a:pt x="1256844" y="352530"/>
                      <a:pt x="1256844" y="787398"/>
                    </a:cubicBezTo>
                    <a:cubicBezTo>
                      <a:pt x="1256844" y="1222266"/>
                      <a:pt x="904314" y="1574796"/>
                      <a:pt x="469446" y="1574796"/>
                    </a:cubicBezTo>
                    <a:cubicBezTo>
                      <a:pt x="306371" y="1574796"/>
                      <a:pt x="154874" y="1525222"/>
                      <a:pt x="29204" y="1440321"/>
                    </a:cubicBezTo>
                    <a:lnTo>
                      <a:pt x="0" y="1416225"/>
                    </a:lnTo>
                    <a:lnTo>
                      <a:pt x="87328" y="1344173"/>
                    </a:lnTo>
                    <a:cubicBezTo>
                      <a:pt x="229819" y="1201682"/>
                      <a:pt x="317951" y="1004832"/>
                      <a:pt x="317951" y="787398"/>
                    </a:cubicBezTo>
                    <a:cubicBezTo>
                      <a:pt x="317951" y="569964"/>
                      <a:pt x="229819" y="373115"/>
                      <a:pt x="87328" y="230624"/>
                    </a:cubicBezTo>
                    <a:lnTo>
                      <a:pt x="0" y="158571"/>
                    </a:lnTo>
                    <a:lnTo>
                      <a:pt x="29204" y="134475"/>
                    </a:lnTo>
                    <a:cubicBezTo>
                      <a:pt x="154874" y="49575"/>
                      <a:pt x="306371" y="0"/>
                      <a:pt x="469446" y="0"/>
                    </a:cubicBezTo>
                    <a:close/>
                  </a:path>
                </a:pathLst>
              </a:cu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文字方塊 41">
                <a:extLst>
                  <a:ext uri="{FF2B5EF4-FFF2-40B4-BE49-F238E27FC236}">
                    <a16:creationId xmlns:a16="http://schemas.microsoft.com/office/drawing/2014/main" id="{04DF4A5B-C8A5-437C-8166-BB79F5881830}"/>
                  </a:ext>
                </a:extLst>
              </p:cNvPr>
              <p:cNvSpPr txBox="1"/>
              <p:nvPr/>
            </p:nvSpPr>
            <p:spPr>
              <a:xfrm>
                <a:off x="8662949" y="3352800"/>
                <a:ext cx="461665" cy="747328"/>
              </a:xfrm>
              <a:prstGeom prst="rect">
                <a:avLst/>
              </a:prstGeom>
              <a:noFill/>
            </p:spPr>
            <p:txBody>
              <a:bodyPr vert="eaVert" wrap="square" rtlCol="0">
                <a:spAutoFit/>
              </a:bodyPr>
              <a:lstStyle/>
              <a:p>
                <a:pPr algn="dist"/>
                <a:r>
                  <a:rPr lang="zh-TW" altLang="en-US" b="1" dirty="0">
                    <a:solidFill>
                      <a:schemeClr val="bg1"/>
                    </a:solidFill>
                    <a:latin typeface="微軟正黑體" panose="020B0604030504040204" pitchFamily="34" charset="-120"/>
                    <a:ea typeface="微軟正黑體" panose="020B0604030504040204" pitchFamily="34" charset="-120"/>
                  </a:rPr>
                  <a:t>媒合</a:t>
                </a:r>
              </a:p>
            </p:txBody>
          </p:sp>
        </p:grpSp>
        <p:sp>
          <p:nvSpPr>
            <p:cNvPr id="4" name="文字方塊 3">
              <a:extLst>
                <a:ext uri="{FF2B5EF4-FFF2-40B4-BE49-F238E27FC236}">
                  <a16:creationId xmlns:a16="http://schemas.microsoft.com/office/drawing/2014/main" id="{671CEB85-9B7E-4E45-961E-AEAA9CF39294}"/>
                </a:ext>
              </a:extLst>
            </p:cNvPr>
            <p:cNvSpPr txBox="1"/>
            <p:nvPr/>
          </p:nvSpPr>
          <p:spPr>
            <a:xfrm>
              <a:off x="8096522" y="3131793"/>
              <a:ext cx="461665" cy="1179829"/>
            </a:xfrm>
            <a:prstGeom prst="rect">
              <a:avLst/>
            </a:prstGeom>
            <a:noFill/>
          </p:spPr>
          <p:txBody>
            <a:bodyPr vert="eaVert" wrap="square" rtlCol="0">
              <a:spAutoFit/>
            </a:bodyPr>
            <a:lstStyle/>
            <a:p>
              <a:pPr algn="dist"/>
              <a:r>
                <a:rPr lang="zh-TW" altLang="en-US" b="1" dirty="0">
                  <a:solidFill>
                    <a:schemeClr val="bg1"/>
                  </a:solidFill>
                  <a:latin typeface="微軟正黑體" panose="020B0604030504040204" pitchFamily="34" charset="-120"/>
                  <a:ea typeface="微軟正黑體" panose="020B0604030504040204" pitchFamily="34" charset="-120"/>
                </a:rPr>
                <a:t>教師</a:t>
              </a:r>
            </a:p>
          </p:txBody>
        </p:sp>
        <p:sp>
          <p:nvSpPr>
            <p:cNvPr id="41" name="文字方塊 40">
              <a:extLst>
                <a:ext uri="{FF2B5EF4-FFF2-40B4-BE49-F238E27FC236}">
                  <a16:creationId xmlns:a16="http://schemas.microsoft.com/office/drawing/2014/main" id="{BC8A1EED-1603-49C6-BC89-7A2BF547525E}"/>
                </a:ext>
              </a:extLst>
            </p:cNvPr>
            <p:cNvSpPr txBox="1"/>
            <p:nvPr/>
          </p:nvSpPr>
          <p:spPr>
            <a:xfrm>
              <a:off x="9174362" y="3131793"/>
              <a:ext cx="461665" cy="1179829"/>
            </a:xfrm>
            <a:prstGeom prst="rect">
              <a:avLst/>
            </a:prstGeom>
            <a:noFill/>
          </p:spPr>
          <p:txBody>
            <a:bodyPr vert="eaVert" wrap="square" rtlCol="0">
              <a:spAutoFit/>
            </a:bodyPr>
            <a:lstStyle/>
            <a:p>
              <a:pPr algn="dist"/>
              <a:r>
                <a:rPr lang="zh-TW" altLang="en-US" b="1" dirty="0">
                  <a:solidFill>
                    <a:schemeClr val="bg1"/>
                  </a:solidFill>
                  <a:latin typeface="微軟正黑體" panose="020B0604030504040204" pitchFamily="34" charset="-120"/>
                  <a:ea typeface="微軟正黑體" panose="020B0604030504040204" pitchFamily="34" charset="-120"/>
                </a:rPr>
                <a:t>諮輔人員</a:t>
              </a:r>
            </a:p>
          </p:txBody>
        </p:sp>
      </p:grpSp>
    </p:spTree>
    <p:extLst>
      <p:ext uri="{BB962C8B-B14F-4D97-AF65-F5344CB8AC3E}">
        <p14:creationId xmlns:p14="http://schemas.microsoft.com/office/powerpoint/2010/main" val="2205986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5000">
        <p159:morph option="byObject"/>
      </p:transition>
    </mc:Choice>
    <mc:Fallback xmlns="">
      <p:transition spd="slow" advClick="0" advTm="5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圖形 20" descr="鑰匙">
            <a:extLst>
              <a:ext uri="{FF2B5EF4-FFF2-40B4-BE49-F238E27FC236}">
                <a16:creationId xmlns:a16="http://schemas.microsoft.com/office/drawing/2014/main" id="{D2ED0B03-E4CA-4574-AAD9-77A53D9DC55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246318" y="3289462"/>
            <a:ext cx="1800000" cy="1800000"/>
          </a:xfrm>
          <a:prstGeom prst="rect">
            <a:avLst/>
          </a:prstGeom>
        </p:spPr>
      </p:pic>
      <p:pic>
        <p:nvPicPr>
          <p:cNvPr id="27" name="!!圖形 26" descr="鎖">
            <a:extLst>
              <a:ext uri="{FF2B5EF4-FFF2-40B4-BE49-F238E27FC236}">
                <a16:creationId xmlns:a16="http://schemas.microsoft.com/office/drawing/2014/main" id="{4382E32D-C137-4799-B707-A8E026E9CCD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5415115" y="3234523"/>
            <a:ext cx="1463708" cy="1463708"/>
          </a:xfrm>
          <a:prstGeom prst="rect">
            <a:avLst/>
          </a:prstGeom>
        </p:spPr>
      </p:pic>
      <p:pic>
        <p:nvPicPr>
          <p:cNvPr id="23" name="!!圖形 22" descr="鑰匙">
            <a:extLst>
              <a:ext uri="{FF2B5EF4-FFF2-40B4-BE49-F238E27FC236}">
                <a16:creationId xmlns:a16="http://schemas.microsoft.com/office/drawing/2014/main" id="{7AD88294-D7D0-4B2F-B531-80099B934A2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flipH="1">
            <a:off x="6231833" y="3258114"/>
            <a:ext cx="1800000" cy="1800000"/>
          </a:xfrm>
          <a:prstGeom prst="rect">
            <a:avLst/>
          </a:prstGeom>
        </p:spPr>
      </p:pic>
      <p:sp>
        <p:nvSpPr>
          <p:cNvPr id="13" name="手繪多邊形: 圖案 12">
            <a:extLst>
              <a:ext uri="{FF2B5EF4-FFF2-40B4-BE49-F238E27FC236}">
                <a16:creationId xmlns:a16="http://schemas.microsoft.com/office/drawing/2014/main" id="{59BB4AB6-D592-4017-A6E4-D622DE74D6E1}"/>
              </a:ext>
            </a:extLst>
          </p:cNvPr>
          <p:cNvSpPr/>
          <p:nvPr/>
        </p:nvSpPr>
        <p:spPr>
          <a:xfrm>
            <a:off x="533738" y="1352046"/>
            <a:ext cx="11124524" cy="5059028"/>
          </a:xfrm>
          <a:custGeom>
            <a:avLst/>
            <a:gdLst>
              <a:gd name="connsiteX0" fmla="*/ 843188 w 11124524"/>
              <a:gd name="connsiteY0" fmla="*/ 0 h 5059028"/>
              <a:gd name="connsiteX1" fmla="*/ 10281336 w 11124524"/>
              <a:gd name="connsiteY1" fmla="*/ 0 h 5059028"/>
              <a:gd name="connsiteX2" fmla="*/ 11124524 w 11124524"/>
              <a:gd name="connsiteY2" fmla="*/ 843188 h 5059028"/>
              <a:gd name="connsiteX3" fmla="*/ 11124524 w 11124524"/>
              <a:gd name="connsiteY3" fmla="*/ 4215840 h 5059028"/>
              <a:gd name="connsiteX4" fmla="*/ 10281336 w 11124524"/>
              <a:gd name="connsiteY4" fmla="*/ 5059028 h 5059028"/>
              <a:gd name="connsiteX5" fmla="*/ 843188 w 11124524"/>
              <a:gd name="connsiteY5" fmla="*/ 5059028 h 5059028"/>
              <a:gd name="connsiteX6" fmla="*/ 0 w 11124524"/>
              <a:gd name="connsiteY6" fmla="*/ 4215840 h 5059028"/>
              <a:gd name="connsiteX7" fmla="*/ 0 w 11124524"/>
              <a:gd name="connsiteY7" fmla="*/ 843188 h 5059028"/>
              <a:gd name="connsiteX8" fmla="*/ 843188 w 11124524"/>
              <a:gd name="connsiteY8" fmla="*/ 0 h 505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4524" h="5059028">
                <a:moveTo>
                  <a:pt x="843188" y="0"/>
                </a:moveTo>
                <a:lnTo>
                  <a:pt x="10281336" y="0"/>
                </a:lnTo>
                <a:cubicBezTo>
                  <a:pt x="10747016" y="0"/>
                  <a:pt x="11124524" y="377508"/>
                  <a:pt x="11124524" y="843188"/>
                </a:cubicBezTo>
                <a:lnTo>
                  <a:pt x="11124524" y="4215840"/>
                </a:lnTo>
                <a:cubicBezTo>
                  <a:pt x="11124524" y="4681520"/>
                  <a:pt x="10747016" y="5059028"/>
                  <a:pt x="10281336" y="5059028"/>
                </a:cubicBezTo>
                <a:lnTo>
                  <a:pt x="843188" y="5059028"/>
                </a:lnTo>
                <a:cubicBezTo>
                  <a:pt x="377508" y="5059028"/>
                  <a:pt x="0" y="4681520"/>
                  <a:pt x="0" y="4215840"/>
                </a:cubicBezTo>
                <a:lnTo>
                  <a:pt x="0" y="843188"/>
                </a:lnTo>
                <a:cubicBezTo>
                  <a:pt x="0" y="377508"/>
                  <a:pt x="377508" y="0"/>
                  <a:pt x="843188" y="0"/>
                </a:cubicBezTo>
                <a:close/>
              </a:path>
            </a:pathLst>
          </a:custGeom>
          <a:noFill/>
          <a:ln w="762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id="{44FA27B1-4075-4504-8E2B-D8D005238252}"/>
              </a:ext>
            </a:extLst>
          </p:cNvPr>
          <p:cNvSpPr txBox="1"/>
          <p:nvPr/>
        </p:nvSpPr>
        <p:spPr>
          <a:xfrm>
            <a:off x="2390872" y="832347"/>
            <a:ext cx="7410255" cy="923330"/>
          </a:xfrm>
          <a:prstGeom prst="rect">
            <a:avLst/>
          </a:prstGeom>
          <a:solidFill>
            <a:srgbClr val="FF9900"/>
          </a:solidFill>
          <a:ln w="76200">
            <a:noFill/>
          </a:ln>
        </p:spPr>
        <p:txBody>
          <a:bodyPr wrap="square" rtlCol="0">
            <a:spAutoFit/>
          </a:bodyPr>
          <a:lstStyle/>
          <a:p>
            <a:pPr algn="dist"/>
            <a:r>
              <a:rPr lang="zh-TW" altLang="en-US" sz="5400" b="1" dirty="0">
                <a:solidFill>
                  <a:schemeClr val="bg1"/>
                </a:solidFill>
                <a:latin typeface="微軟正黑體" panose="020B0604030504040204" pitchFamily="34" charset="-120"/>
                <a:ea typeface="微軟正黑體" panose="020B0604030504040204" pitchFamily="34" charset="-120"/>
              </a:rPr>
              <a:t>倫理規範及保密責任</a:t>
            </a:r>
          </a:p>
        </p:txBody>
      </p:sp>
      <p:grpSp>
        <p:nvGrpSpPr>
          <p:cNvPr id="22" name="群組 21">
            <a:extLst>
              <a:ext uri="{FF2B5EF4-FFF2-40B4-BE49-F238E27FC236}">
                <a16:creationId xmlns:a16="http://schemas.microsoft.com/office/drawing/2014/main" id="{EA33B2CA-2245-49D8-8E96-3ED0D9DD54C6}"/>
              </a:ext>
            </a:extLst>
          </p:cNvPr>
          <p:cNvGrpSpPr/>
          <p:nvPr/>
        </p:nvGrpSpPr>
        <p:grpSpPr>
          <a:xfrm>
            <a:off x="10412332" y="80023"/>
            <a:ext cx="1092015" cy="911265"/>
            <a:chOff x="830420" y="3487913"/>
            <a:chExt cx="3368329" cy="2658193"/>
          </a:xfrm>
          <a:solidFill>
            <a:srgbClr val="FF9933"/>
          </a:solidFill>
        </p:grpSpPr>
        <p:pic>
          <p:nvPicPr>
            <p:cNvPr id="32" name="圖形 31" descr="이사회실 以實心填滿">
              <a:extLst>
                <a:ext uri="{FF2B5EF4-FFF2-40B4-BE49-F238E27FC236}">
                  <a16:creationId xmlns:a16="http://schemas.microsoft.com/office/drawing/2014/main" id="{AD76CB83-3F76-48E0-84D4-C058747EA236}"/>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272022" y="3487913"/>
              <a:ext cx="2658193" cy="2658193"/>
            </a:xfrm>
            <a:prstGeom prst="rect">
              <a:avLst/>
            </a:prstGeom>
          </p:spPr>
        </p:pic>
        <p:sp>
          <p:nvSpPr>
            <p:cNvPr id="33" name="橢圓 32">
              <a:extLst>
                <a:ext uri="{FF2B5EF4-FFF2-40B4-BE49-F238E27FC236}">
                  <a16:creationId xmlns:a16="http://schemas.microsoft.com/office/drawing/2014/main" id="{A06A01E7-FF91-437A-A981-09A89DC263FA}"/>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4" name="文字方塊 33">
            <a:extLst>
              <a:ext uri="{FF2B5EF4-FFF2-40B4-BE49-F238E27FC236}">
                <a16:creationId xmlns:a16="http://schemas.microsoft.com/office/drawing/2014/main" id="{35EDF998-2792-49CB-A0A4-573B4F0F1709}"/>
              </a:ext>
            </a:extLst>
          </p:cNvPr>
          <p:cNvSpPr txBox="1"/>
          <p:nvPr/>
        </p:nvSpPr>
        <p:spPr>
          <a:xfrm>
            <a:off x="10083696" y="823772"/>
            <a:ext cx="1805396" cy="369332"/>
          </a:xfrm>
          <a:prstGeom prst="rect">
            <a:avLst/>
          </a:prstGeom>
          <a:noFill/>
          <a:effectLst/>
        </p:spPr>
        <p:txBody>
          <a:bodyPr wrap="square">
            <a:spAutoFit/>
          </a:bodyPr>
          <a:lstStyle/>
          <a:p>
            <a:pPr algn="dist">
              <a:lnSpc>
                <a:spcPct val="90000"/>
              </a:lnSpc>
              <a:spcAft>
                <a:spcPts val="600"/>
              </a:spcAft>
            </a:pPr>
            <a:r>
              <a:rPr lang="zh-TW" altLang="en-US" sz="2000" b="1" dirty="0">
                <a:solidFill>
                  <a:srgbClr val="FF9900"/>
                </a:solidFill>
                <a:latin typeface="微軟正黑體" panose="020B0604030504040204" pitchFamily="34" charset="-120"/>
                <a:ea typeface="微軟正黑體" panose="020B0604030504040204" pitchFamily="34" charset="-120"/>
              </a:rPr>
              <a:t>教師諮商輔導</a:t>
            </a:r>
          </a:p>
        </p:txBody>
      </p:sp>
      <p:sp>
        <p:nvSpPr>
          <p:cNvPr id="24" name="矩形 23">
            <a:extLst>
              <a:ext uri="{FF2B5EF4-FFF2-40B4-BE49-F238E27FC236}">
                <a16:creationId xmlns:a16="http://schemas.microsoft.com/office/drawing/2014/main" id="{0B231D45-292D-41F0-8D86-7FC9E25D3454}"/>
              </a:ext>
            </a:extLst>
          </p:cNvPr>
          <p:cNvSpPr/>
          <p:nvPr/>
        </p:nvSpPr>
        <p:spPr>
          <a:xfrm>
            <a:off x="1768865" y="2022187"/>
            <a:ext cx="9407135" cy="1384995"/>
          </a:xfrm>
          <a:prstGeom prst="rect">
            <a:avLst/>
          </a:prstGeom>
        </p:spPr>
        <p:txBody>
          <a:bodyPr wrap="square">
            <a:spAutoFit/>
          </a:bodyPr>
          <a:lstStyle/>
          <a:p>
            <a:r>
              <a:rPr lang="zh-TW" altLang="en-US" sz="2800" b="1" dirty="0">
                <a:solidFill>
                  <a:srgbClr val="663300"/>
                </a:solidFill>
                <a:latin typeface="微軟正黑體" panose="020B0604030504040204" pitchFamily="34" charset="-120"/>
                <a:ea typeface="微軟正黑體" panose="020B0604030504040204" pitchFamily="34" charset="-120"/>
              </a:rPr>
              <a:t>教育局、學校、專業機構或專責單位（人員）辦理本服務時，應事先告知說明相關義務責任，以確保個案權益，並皆以密件處理</a:t>
            </a:r>
          </a:p>
        </p:txBody>
      </p:sp>
      <p:sp>
        <p:nvSpPr>
          <p:cNvPr id="25" name="矩形 24">
            <a:extLst>
              <a:ext uri="{FF2B5EF4-FFF2-40B4-BE49-F238E27FC236}">
                <a16:creationId xmlns:a16="http://schemas.microsoft.com/office/drawing/2014/main" id="{7354DB35-080C-4034-90A9-191AC69C9114}"/>
              </a:ext>
            </a:extLst>
          </p:cNvPr>
          <p:cNvSpPr/>
          <p:nvPr/>
        </p:nvSpPr>
        <p:spPr>
          <a:xfrm>
            <a:off x="1768865" y="3456705"/>
            <a:ext cx="8058815" cy="523220"/>
          </a:xfrm>
          <a:prstGeom prst="rect">
            <a:avLst/>
          </a:prstGeom>
        </p:spPr>
        <p:txBody>
          <a:bodyPr wrap="square">
            <a:spAutoFit/>
          </a:bodyPr>
          <a:lstStyle/>
          <a:p>
            <a:r>
              <a:rPr lang="zh-TW" altLang="en-US" sz="2800" b="1" dirty="0">
                <a:solidFill>
                  <a:srgbClr val="663300"/>
                </a:solidFill>
                <a:latin typeface="微軟正黑體" panose="020B0604030504040204" pitchFamily="34" charset="-120"/>
                <a:ea typeface="微軟正黑體" panose="020B0604030504040204" pitchFamily="34" charset="-120"/>
              </a:rPr>
              <a:t>教師求助於本服務之決定應出於個人自由意志</a:t>
            </a:r>
          </a:p>
        </p:txBody>
      </p:sp>
      <p:sp>
        <p:nvSpPr>
          <p:cNvPr id="26" name="矩形 25">
            <a:extLst>
              <a:ext uri="{FF2B5EF4-FFF2-40B4-BE49-F238E27FC236}">
                <a16:creationId xmlns:a16="http://schemas.microsoft.com/office/drawing/2014/main" id="{2D1EF12A-404B-4350-A974-3C3FC82512D2}"/>
              </a:ext>
            </a:extLst>
          </p:cNvPr>
          <p:cNvSpPr/>
          <p:nvPr/>
        </p:nvSpPr>
        <p:spPr>
          <a:xfrm>
            <a:off x="1189892" y="2088064"/>
            <a:ext cx="339048" cy="339048"/>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矩形 34">
            <a:extLst>
              <a:ext uri="{FF2B5EF4-FFF2-40B4-BE49-F238E27FC236}">
                <a16:creationId xmlns:a16="http://schemas.microsoft.com/office/drawing/2014/main" id="{B2B49D32-3F37-4C80-8DC8-D86A64A15660}"/>
              </a:ext>
            </a:extLst>
          </p:cNvPr>
          <p:cNvSpPr/>
          <p:nvPr/>
        </p:nvSpPr>
        <p:spPr>
          <a:xfrm>
            <a:off x="1189892" y="3536091"/>
            <a:ext cx="339048" cy="339048"/>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27">
            <a:extLst>
              <a:ext uri="{FF2B5EF4-FFF2-40B4-BE49-F238E27FC236}">
                <a16:creationId xmlns:a16="http://schemas.microsoft.com/office/drawing/2014/main" id="{DA108AB6-8D13-4A12-8C12-D959291A2D58}"/>
              </a:ext>
            </a:extLst>
          </p:cNvPr>
          <p:cNvSpPr/>
          <p:nvPr/>
        </p:nvSpPr>
        <p:spPr>
          <a:xfrm>
            <a:off x="1768865" y="4150234"/>
            <a:ext cx="9407135" cy="1384995"/>
          </a:xfrm>
          <a:prstGeom prst="rect">
            <a:avLst/>
          </a:prstGeom>
        </p:spPr>
        <p:txBody>
          <a:bodyPr wrap="square">
            <a:spAutoFit/>
          </a:bodyPr>
          <a:lstStyle/>
          <a:p>
            <a:r>
              <a:rPr lang="zh-TW" altLang="en-US" sz="2800" b="1" dirty="0">
                <a:solidFill>
                  <a:srgbClr val="663300"/>
                </a:solidFill>
                <a:latin typeface="微軟正黑體" panose="020B0604030504040204" pitchFamily="34" charset="-120"/>
                <a:ea typeface="微軟正黑體" panose="020B0604030504040204" pitchFamily="34" charset="-120"/>
              </a:rPr>
              <a:t>本服務之所有紀錄，及求助教師之個人資料，均應依相關法令及專業倫理予以保密及保存，非經法律程序或當事人書面授權同意，均不得提供給任何單位或他人</a:t>
            </a:r>
          </a:p>
        </p:txBody>
      </p:sp>
      <p:sp>
        <p:nvSpPr>
          <p:cNvPr id="29" name="矩形 28">
            <a:extLst>
              <a:ext uri="{FF2B5EF4-FFF2-40B4-BE49-F238E27FC236}">
                <a16:creationId xmlns:a16="http://schemas.microsoft.com/office/drawing/2014/main" id="{36926A8B-5A01-43FD-859A-4B82EB662DE9}"/>
              </a:ext>
            </a:extLst>
          </p:cNvPr>
          <p:cNvSpPr/>
          <p:nvPr/>
        </p:nvSpPr>
        <p:spPr>
          <a:xfrm>
            <a:off x="1189892" y="4216920"/>
            <a:ext cx="339048" cy="339048"/>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矩形 29">
            <a:extLst>
              <a:ext uri="{FF2B5EF4-FFF2-40B4-BE49-F238E27FC236}">
                <a16:creationId xmlns:a16="http://schemas.microsoft.com/office/drawing/2014/main" id="{8B18CE71-D193-472E-A888-1F0516F9432F}"/>
              </a:ext>
            </a:extLst>
          </p:cNvPr>
          <p:cNvSpPr/>
          <p:nvPr/>
        </p:nvSpPr>
        <p:spPr>
          <a:xfrm>
            <a:off x="1768865" y="5689934"/>
            <a:ext cx="8058815" cy="523220"/>
          </a:xfrm>
          <a:prstGeom prst="rect">
            <a:avLst/>
          </a:prstGeom>
        </p:spPr>
        <p:txBody>
          <a:bodyPr wrap="square">
            <a:spAutoFit/>
          </a:bodyPr>
          <a:lstStyle/>
          <a:p>
            <a:r>
              <a:rPr lang="zh-TW" altLang="en-US" sz="2800" b="1" dirty="0">
                <a:solidFill>
                  <a:srgbClr val="663300"/>
                </a:solidFill>
                <a:latin typeface="微軟正黑體" panose="020B0604030504040204" pitchFamily="34" charset="-120"/>
                <a:ea typeface="微軟正黑體" panose="020B0604030504040204" pitchFamily="34" charset="-120"/>
              </a:rPr>
              <a:t>教師於諮商輔導過程中，得隨時要求終止服務</a:t>
            </a:r>
          </a:p>
        </p:txBody>
      </p:sp>
      <p:sp>
        <p:nvSpPr>
          <p:cNvPr id="31" name="矩形 30">
            <a:extLst>
              <a:ext uri="{FF2B5EF4-FFF2-40B4-BE49-F238E27FC236}">
                <a16:creationId xmlns:a16="http://schemas.microsoft.com/office/drawing/2014/main" id="{E56EBC7D-7306-4ED1-AB3F-A50D66EEEFEF}"/>
              </a:ext>
            </a:extLst>
          </p:cNvPr>
          <p:cNvSpPr/>
          <p:nvPr/>
        </p:nvSpPr>
        <p:spPr>
          <a:xfrm>
            <a:off x="1189892" y="5769320"/>
            <a:ext cx="339048" cy="339048"/>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a:extLst>
              <a:ext uri="{FF2B5EF4-FFF2-40B4-BE49-F238E27FC236}">
                <a16:creationId xmlns:a16="http://schemas.microsoft.com/office/drawing/2014/main" id="{57F5E38D-ECA7-4284-BC40-664FE97B887A}"/>
              </a:ext>
            </a:extLst>
          </p:cNvPr>
          <p:cNvSpPr/>
          <p:nvPr/>
        </p:nvSpPr>
        <p:spPr>
          <a:xfrm>
            <a:off x="2483996" y="2871518"/>
            <a:ext cx="1665543" cy="523220"/>
          </a:xfrm>
          <a:prstGeom prst="rect">
            <a:avLst/>
          </a:prstGeom>
        </p:spPr>
        <p:txBody>
          <a:bodyPr wrap="square">
            <a:spAutoFit/>
          </a:bodyPr>
          <a:lstStyle/>
          <a:p>
            <a:r>
              <a:rPr lang="zh-TW" altLang="en-US" sz="2800" dirty="0">
                <a:solidFill>
                  <a:srgbClr val="663300"/>
                </a:solidFill>
                <a:latin typeface="微軟正黑體" panose="020B0604030504040204" pitchFamily="34" charset="-120"/>
                <a:ea typeface="微軟正黑體" panose="020B0604030504040204" pitchFamily="34" charset="-120"/>
              </a:rPr>
              <a:t>密件處理</a:t>
            </a:r>
          </a:p>
        </p:txBody>
      </p:sp>
      <p:sp>
        <p:nvSpPr>
          <p:cNvPr id="20" name="矩形 19">
            <a:extLst>
              <a:ext uri="{FF2B5EF4-FFF2-40B4-BE49-F238E27FC236}">
                <a16:creationId xmlns:a16="http://schemas.microsoft.com/office/drawing/2014/main" id="{A5BF7229-78C8-4064-9BD3-0E24B3B0F759}"/>
              </a:ext>
            </a:extLst>
          </p:cNvPr>
          <p:cNvSpPr/>
          <p:nvPr/>
        </p:nvSpPr>
        <p:spPr>
          <a:xfrm>
            <a:off x="4970351" y="4575295"/>
            <a:ext cx="2087995" cy="523220"/>
          </a:xfrm>
          <a:prstGeom prst="rect">
            <a:avLst/>
          </a:prstGeom>
        </p:spPr>
        <p:txBody>
          <a:bodyPr wrap="square">
            <a:spAutoFit/>
          </a:bodyPr>
          <a:lstStyle/>
          <a:p>
            <a:r>
              <a:rPr lang="zh-TW" altLang="en-US" sz="2800" dirty="0">
                <a:solidFill>
                  <a:srgbClr val="663300"/>
                </a:solidFill>
                <a:latin typeface="微軟正黑體" panose="020B0604030504040204" pitchFamily="34" charset="-120"/>
                <a:ea typeface="微軟正黑體" panose="020B0604030504040204" pitchFamily="34" charset="-120"/>
              </a:rPr>
              <a:t>保密及保存</a:t>
            </a:r>
          </a:p>
        </p:txBody>
      </p:sp>
    </p:spTree>
    <p:extLst>
      <p:ext uri="{BB962C8B-B14F-4D97-AF65-F5344CB8AC3E}">
        <p14:creationId xmlns:p14="http://schemas.microsoft.com/office/powerpoint/2010/main" val="2409455419"/>
      </p:ext>
    </p:extLst>
  </p:cSld>
  <p:clrMapOvr>
    <a:masterClrMapping/>
  </p:clrMapOvr>
  <mc:AlternateContent xmlns:mc="http://schemas.openxmlformats.org/markup-compatibility/2006" xmlns:p14="http://schemas.microsoft.com/office/powerpoint/2010/main">
    <mc:Choice Requires="p14">
      <p:transition spd="slow" p14:dur="1500" advClick="0" advTm="4000">
        <p:split orient="vert"/>
      </p:transition>
    </mc:Choice>
    <mc:Fallback xmlns="">
      <p:transition spd="slow" advClick="0" advTm="4000">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 name="!!圖形 26" descr="鑰匙">
            <a:extLst>
              <a:ext uri="{FF2B5EF4-FFF2-40B4-BE49-F238E27FC236}">
                <a16:creationId xmlns:a16="http://schemas.microsoft.com/office/drawing/2014/main" id="{00F4D2FB-7456-4508-931F-D4E9F33B147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708300" y="2568232"/>
            <a:ext cx="3733927" cy="3733927"/>
          </a:xfrm>
          <a:prstGeom prst="rect">
            <a:avLst/>
          </a:prstGeom>
        </p:spPr>
      </p:pic>
      <p:pic>
        <p:nvPicPr>
          <p:cNvPr id="23" name="!!圖形 22" descr="鑰匙">
            <a:extLst>
              <a:ext uri="{FF2B5EF4-FFF2-40B4-BE49-F238E27FC236}">
                <a16:creationId xmlns:a16="http://schemas.microsoft.com/office/drawing/2014/main" id="{2B013E7E-DC65-4F17-A8A7-243F5281070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flipH="1">
            <a:off x="7770420" y="2505471"/>
            <a:ext cx="3733927" cy="3733927"/>
          </a:xfrm>
          <a:prstGeom prst="rect">
            <a:avLst/>
          </a:prstGeom>
        </p:spPr>
      </p:pic>
      <p:pic>
        <p:nvPicPr>
          <p:cNvPr id="21" name="!!圖形 20" descr="鎖">
            <a:extLst>
              <a:ext uri="{FF2B5EF4-FFF2-40B4-BE49-F238E27FC236}">
                <a16:creationId xmlns:a16="http://schemas.microsoft.com/office/drawing/2014/main" id="{2C621310-673B-49AB-8459-FCC798D2E10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794638" y="1569874"/>
            <a:ext cx="4623371" cy="4623371"/>
          </a:xfrm>
          <a:prstGeom prst="rect">
            <a:avLst/>
          </a:prstGeom>
        </p:spPr>
      </p:pic>
      <p:sp>
        <p:nvSpPr>
          <p:cNvPr id="13" name="手繪多邊形: 圖案 12">
            <a:extLst>
              <a:ext uri="{FF2B5EF4-FFF2-40B4-BE49-F238E27FC236}">
                <a16:creationId xmlns:a16="http://schemas.microsoft.com/office/drawing/2014/main" id="{59BB4AB6-D592-4017-A6E4-D622DE74D6E1}"/>
              </a:ext>
            </a:extLst>
          </p:cNvPr>
          <p:cNvSpPr/>
          <p:nvPr/>
        </p:nvSpPr>
        <p:spPr>
          <a:xfrm>
            <a:off x="533738" y="1352046"/>
            <a:ext cx="11124524" cy="5059028"/>
          </a:xfrm>
          <a:custGeom>
            <a:avLst/>
            <a:gdLst>
              <a:gd name="connsiteX0" fmla="*/ 843188 w 11124524"/>
              <a:gd name="connsiteY0" fmla="*/ 0 h 5059028"/>
              <a:gd name="connsiteX1" fmla="*/ 10281336 w 11124524"/>
              <a:gd name="connsiteY1" fmla="*/ 0 h 5059028"/>
              <a:gd name="connsiteX2" fmla="*/ 11124524 w 11124524"/>
              <a:gd name="connsiteY2" fmla="*/ 843188 h 5059028"/>
              <a:gd name="connsiteX3" fmla="*/ 11124524 w 11124524"/>
              <a:gd name="connsiteY3" fmla="*/ 4215840 h 5059028"/>
              <a:gd name="connsiteX4" fmla="*/ 10281336 w 11124524"/>
              <a:gd name="connsiteY4" fmla="*/ 5059028 h 5059028"/>
              <a:gd name="connsiteX5" fmla="*/ 843188 w 11124524"/>
              <a:gd name="connsiteY5" fmla="*/ 5059028 h 5059028"/>
              <a:gd name="connsiteX6" fmla="*/ 0 w 11124524"/>
              <a:gd name="connsiteY6" fmla="*/ 4215840 h 5059028"/>
              <a:gd name="connsiteX7" fmla="*/ 0 w 11124524"/>
              <a:gd name="connsiteY7" fmla="*/ 843188 h 5059028"/>
              <a:gd name="connsiteX8" fmla="*/ 843188 w 11124524"/>
              <a:gd name="connsiteY8" fmla="*/ 0 h 505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4524" h="5059028">
                <a:moveTo>
                  <a:pt x="843188" y="0"/>
                </a:moveTo>
                <a:lnTo>
                  <a:pt x="10281336" y="0"/>
                </a:lnTo>
                <a:cubicBezTo>
                  <a:pt x="10747016" y="0"/>
                  <a:pt x="11124524" y="377508"/>
                  <a:pt x="11124524" y="843188"/>
                </a:cubicBezTo>
                <a:lnTo>
                  <a:pt x="11124524" y="4215840"/>
                </a:lnTo>
                <a:cubicBezTo>
                  <a:pt x="11124524" y="4681520"/>
                  <a:pt x="10747016" y="5059028"/>
                  <a:pt x="10281336" y="5059028"/>
                </a:cubicBezTo>
                <a:lnTo>
                  <a:pt x="843188" y="5059028"/>
                </a:lnTo>
                <a:cubicBezTo>
                  <a:pt x="377508" y="5059028"/>
                  <a:pt x="0" y="4681520"/>
                  <a:pt x="0" y="4215840"/>
                </a:cubicBezTo>
                <a:lnTo>
                  <a:pt x="0" y="843188"/>
                </a:lnTo>
                <a:cubicBezTo>
                  <a:pt x="0" y="377508"/>
                  <a:pt x="377508" y="0"/>
                  <a:pt x="843188" y="0"/>
                </a:cubicBezTo>
                <a:close/>
              </a:path>
            </a:pathLst>
          </a:custGeom>
          <a:noFill/>
          <a:ln w="762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id="{44FA27B1-4075-4504-8E2B-D8D005238252}"/>
              </a:ext>
            </a:extLst>
          </p:cNvPr>
          <p:cNvSpPr txBox="1"/>
          <p:nvPr/>
        </p:nvSpPr>
        <p:spPr>
          <a:xfrm>
            <a:off x="2390872" y="832347"/>
            <a:ext cx="7410255" cy="923330"/>
          </a:xfrm>
          <a:prstGeom prst="rect">
            <a:avLst/>
          </a:prstGeom>
          <a:solidFill>
            <a:srgbClr val="FF9900"/>
          </a:solidFill>
          <a:ln w="76200">
            <a:noFill/>
          </a:ln>
        </p:spPr>
        <p:txBody>
          <a:bodyPr wrap="square" rtlCol="0">
            <a:spAutoFit/>
          </a:bodyPr>
          <a:lstStyle/>
          <a:p>
            <a:pPr algn="dist"/>
            <a:r>
              <a:rPr lang="zh-TW" altLang="en-US" sz="5400" b="1" dirty="0">
                <a:solidFill>
                  <a:schemeClr val="bg1"/>
                </a:solidFill>
                <a:latin typeface="微軟正黑體" panose="020B0604030504040204" pitchFamily="34" charset="-120"/>
                <a:ea typeface="微軟正黑體" panose="020B0604030504040204" pitchFamily="34" charset="-120"/>
              </a:rPr>
              <a:t>倫理規範及保密責任</a:t>
            </a:r>
          </a:p>
        </p:txBody>
      </p:sp>
      <p:grpSp>
        <p:nvGrpSpPr>
          <p:cNvPr id="22" name="群組 21">
            <a:extLst>
              <a:ext uri="{FF2B5EF4-FFF2-40B4-BE49-F238E27FC236}">
                <a16:creationId xmlns:a16="http://schemas.microsoft.com/office/drawing/2014/main" id="{EA33B2CA-2245-49D8-8E96-3ED0D9DD54C6}"/>
              </a:ext>
            </a:extLst>
          </p:cNvPr>
          <p:cNvGrpSpPr/>
          <p:nvPr/>
        </p:nvGrpSpPr>
        <p:grpSpPr>
          <a:xfrm>
            <a:off x="10412332" y="80023"/>
            <a:ext cx="1092015" cy="911265"/>
            <a:chOff x="830420" y="3487913"/>
            <a:chExt cx="3368329" cy="2658193"/>
          </a:xfrm>
          <a:solidFill>
            <a:srgbClr val="FF9933"/>
          </a:solidFill>
        </p:grpSpPr>
        <p:pic>
          <p:nvPicPr>
            <p:cNvPr id="32" name="圖形 31" descr="이사회실 以實心填滿">
              <a:extLst>
                <a:ext uri="{FF2B5EF4-FFF2-40B4-BE49-F238E27FC236}">
                  <a16:creationId xmlns:a16="http://schemas.microsoft.com/office/drawing/2014/main" id="{AD76CB83-3F76-48E0-84D4-C058747EA236}"/>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272022" y="3487913"/>
              <a:ext cx="2658193" cy="2658193"/>
            </a:xfrm>
            <a:prstGeom prst="rect">
              <a:avLst/>
            </a:prstGeom>
          </p:spPr>
        </p:pic>
        <p:sp>
          <p:nvSpPr>
            <p:cNvPr id="33" name="橢圓 32">
              <a:extLst>
                <a:ext uri="{FF2B5EF4-FFF2-40B4-BE49-F238E27FC236}">
                  <a16:creationId xmlns:a16="http://schemas.microsoft.com/office/drawing/2014/main" id="{A06A01E7-FF91-437A-A981-09A89DC263FA}"/>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4" name="文字方塊 33">
            <a:extLst>
              <a:ext uri="{FF2B5EF4-FFF2-40B4-BE49-F238E27FC236}">
                <a16:creationId xmlns:a16="http://schemas.microsoft.com/office/drawing/2014/main" id="{35EDF998-2792-49CB-A0A4-573B4F0F1709}"/>
              </a:ext>
            </a:extLst>
          </p:cNvPr>
          <p:cNvSpPr txBox="1"/>
          <p:nvPr/>
        </p:nvSpPr>
        <p:spPr>
          <a:xfrm>
            <a:off x="10083696" y="823772"/>
            <a:ext cx="1805396" cy="369332"/>
          </a:xfrm>
          <a:prstGeom prst="rect">
            <a:avLst/>
          </a:prstGeom>
          <a:noFill/>
          <a:effectLst/>
        </p:spPr>
        <p:txBody>
          <a:bodyPr wrap="square">
            <a:spAutoFit/>
          </a:bodyPr>
          <a:lstStyle/>
          <a:p>
            <a:pPr algn="dist">
              <a:lnSpc>
                <a:spcPct val="90000"/>
              </a:lnSpc>
              <a:spcAft>
                <a:spcPts val="600"/>
              </a:spcAft>
            </a:pPr>
            <a:r>
              <a:rPr lang="zh-TW" altLang="en-US" sz="2000" b="1" dirty="0">
                <a:solidFill>
                  <a:srgbClr val="FF9900"/>
                </a:solidFill>
                <a:latin typeface="微軟正黑體" panose="020B0604030504040204" pitchFamily="34" charset="-120"/>
                <a:ea typeface="微軟正黑體" panose="020B0604030504040204" pitchFamily="34" charset="-120"/>
              </a:rPr>
              <a:t>教師諮商輔導</a:t>
            </a:r>
          </a:p>
        </p:txBody>
      </p:sp>
      <p:sp>
        <p:nvSpPr>
          <p:cNvPr id="19" name="矩形 18">
            <a:extLst>
              <a:ext uri="{FF2B5EF4-FFF2-40B4-BE49-F238E27FC236}">
                <a16:creationId xmlns:a16="http://schemas.microsoft.com/office/drawing/2014/main" id="{57F5E38D-ECA7-4284-BC40-664FE97B887A}"/>
              </a:ext>
            </a:extLst>
          </p:cNvPr>
          <p:cNvSpPr/>
          <p:nvPr/>
        </p:nvSpPr>
        <p:spPr>
          <a:xfrm>
            <a:off x="2242088" y="4049224"/>
            <a:ext cx="1975744" cy="584775"/>
          </a:xfrm>
          <a:prstGeom prst="rect">
            <a:avLst/>
          </a:prstGeom>
        </p:spPr>
        <p:txBody>
          <a:bodyPr wrap="square">
            <a:spAutoFit/>
          </a:bodyPr>
          <a:lstStyle/>
          <a:p>
            <a:r>
              <a:rPr lang="zh-TW" altLang="en-US" sz="3200" b="1" dirty="0">
                <a:solidFill>
                  <a:schemeClr val="bg1"/>
                </a:solidFill>
                <a:latin typeface="微軟正黑體" panose="020B0604030504040204" pitchFamily="34" charset="-120"/>
                <a:ea typeface="微軟正黑體" panose="020B0604030504040204" pitchFamily="34" charset="-120"/>
              </a:rPr>
              <a:t>密件處理</a:t>
            </a:r>
          </a:p>
        </p:txBody>
      </p:sp>
      <p:sp>
        <p:nvSpPr>
          <p:cNvPr id="20" name="矩形 19">
            <a:extLst>
              <a:ext uri="{FF2B5EF4-FFF2-40B4-BE49-F238E27FC236}">
                <a16:creationId xmlns:a16="http://schemas.microsoft.com/office/drawing/2014/main" id="{A5BF7229-78C8-4064-9BD3-0E24B3B0F759}"/>
              </a:ext>
            </a:extLst>
          </p:cNvPr>
          <p:cNvSpPr/>
          <p:nvPr/>
        </p:nvSpPr>
        <p:spPr>
          <a:xfrm>
            <a:off x="8196118" y="3991429"/>
            <a:ext cx="2591748" cy="584775"/>
          </a:xfrm>
          <a:prstGeom prst="rect">
            <a:avLst/>
          </a:prstGeom>
        </p:spPr>
        <p:txBody>
          <a:bodyPr wrap="square">
            <a:spAutoFit/>
          </a:bodyPr>
          <a:lstStyle/>
          <a:p>
            <a:r>
              <a:rPr lang="zh-TW" altLang="en-US" sz="3200" b="1" dirty="0">
                <a:solidFill>
                  <a:schemeClr val="bg1"/>
                </a:solidFill>
                <a:latin typeface="微軟正黑體" panose="020B0604030504040204" pitchFamily="34" charset="-120"/>
                <a:ea typeface="微軟正黑體" panose="020B0604030504040204" pitchFamily="34" charset="-120"/>
              </a:rPr>
              <a:t>保密及保存</a:t>
            </a:r>
          </a:p>
        </p:txBody>
      </p:sp>
    </p:spTree>
    <p:extLst>
      <p:ext uri="{BB962C8B-B14F-4D97-AF65-F5344CB8AC3E}">
        <p14:creationId xmlns:p14="http://schemas.microsoft.com/office/powerpoint/2010/main" val="39544141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3000">
        <p159:morph option="byObject"/>
      </p:transition>
    </mc:Choice>
    <mc:Fallback xmlns="">
      <p:transition spd="slow" advClick="0" advTm="3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手繪多邊形: 圖案 13">
            <a:extLst>
              <a:ext uri="{FF2B5EF4-FFF2-40B4-BE49-F238E27FC236}">
                <a16:creationId xmlns:a16="http://schemas.microsoft.com/office/drawing/2014/main" id="{6A7E88C9-47A5-42CF-8217-5AEC05E3B770}"/>
              </a:ext>
            </a:extLst>
          </p:cNvPr>
          <p:cNvSpPr/>
          <p:nvPr/>
        </p:nvSpPr>
        <p:spPr>
          <a:xfrm>
            <a:off x="5190566" y="3710660"/>
            <a:ext cx="2528045" cy="439574"/>
          </a:xfrm>
          <a:custGeom>
            <a:avLst/>
            <a:gdLst>
              <a:gd name="connsiteX0" fmla="*/ 403412 w 7032812"/>
              <a:gd name="connsiteY0" fmla="*/ 255494 h 1600200"/>
              <a:gd name="connsiteX1" fmla="*/ 1963270 w 7032812"/>
              <a:gd name="connsiteY1" fmla="*/ 0 h 1600200"/>
              <a:gd name="connsiteX2" fmla="*/ 3133165 w 7032812"/>
              <a:gd name="connsiteY2" fmla="*/ 174812 h 1600200"/>
              <a:gd name="connsiteX3" fmla="*/ 4706470 w 7032812"/>
              <a:gd name="connsiteY3" fmla="*/ 40341 h 1600200"/>
              <a:gd name="connsiteX4" fmla="*/ 5674659 w 7032812"/>
              <a:gd name="connsiteY4" fmla="*/ 201706 h 1600200"/>
              <a:gd name="connsiteX5" fmla="*/ 6911788 w 7032812"/>
              <a:gd name="connsiteY5" fmla="*/ 201706 h 1600200"/>
              <a:gd name="connsiteX6" fmla="*/ 7032812 w 7032812"/>
              <a:gd name="connsiteY6" fmla="*/ 820270 h 1600200"/>
              <a:gd name="connsiteX7" fmla="*/ 6965576 w 7032812"/>
              <a:gd name="connsiteY7" fmla="*/ 1317812 h 1600200"/>
              <a:gd name="connsiteX8" fmla="*/ 6454588 w 7032812"/>
              <a:gd name="connsiteY8" fmla="*/ 1492623 h 1600200"/>
              <a:gd name="connsiteX9" fmla="*/ 5096435 w 7032812"/>
              <a:gd name="connsiteY9" fmla="*/ 1600200 h 1600200"/>
              <a:gd name="connsiteX10" fmla="*/ 4222376 w 7032812"/>
              <a:gd name="connsiteY10" fmla="*/ 1465729 h 1600200"/>
              <a:gd name="connsiteX11" fmla="*/ 3267635 w 7032812"/>
              <a:gd name="connsiteY11" fmla="*/ 1573306 h 1600200"/>
              <a:gd name="connsiteX12" fmla="*/ 2501153 w 7032812"/>
              <a:gd name="connsiteY12" fmla="*/ 1465729 h 1600200"/>
              <a:gd name="connsiteX13" fmla="*/ 1640541 w 7032812"/>
              <a:gd name="connsiteY13" fmla="*/ 1559859 h 1600200"/>
              <a:gd name="connsiteX14" fmla="*/ 793376 w 7032812"/>
              <a:gd name="connsiteY14" fmla="*/ 1465729 h 1600200"/>
              <a:gd name="connsiteX15" fmla="*/ 201706 w 7032812"/>
              <a:gd name="connsiteY15" fmla="*/ 1492623 h 1600200"/>
              <a:gd name="connsiteX16" fmla="*/ 0 w 7032812"/>
              <a:gd name="connsiteY16" fmla="*/ 968188 h 1600200"/>
              <a:gd name="connsiteX17" fmla="*/ 188259 w 7032812"/>
              <a:gd name="connsiteY17" fmla="*/ 551329 h 1600200"/>
              <a:gd name="connsiteX18" fmla="*/ 403412 w 7032812"/>
              <a:gd name="connsiteY18" fmla="*/ 255494 h 1600200"/>
              <a:gd name="connsiteX0" fmla="*/ 403412 w 7032812"/>
              <a:gd name="connsiteY0" fmla="*/ 255494 h 1600200"/>
              <a:gd name="connsiteX1" fmla="*/ 1963270 w 7032812"/>
              <a:gd name="connsiteY1" fmla="*/ 0 h 1600200"/>
              <a:gd name="connsiteX2" fmla="*/ 3133165 w 7032812"/>
              <a:gd name="connsiteY2" fmla="*/ 174812 h 1600200"/>
              <a:gd name="connsiteX3" fmla="*/ 4612340 w 7032812"/>
              <a:gd name="connsiteY3" fmla="*/ 268941 h 1600200"/>
              <a:gd name="connsiteX4" fmla="*/ 5674659 w 7032812"/>
              <a:gd name="connsiteY4" fmla="*/ 201706 h 1600200"/>
              <a:gd name="connsiteX5" fmla="*/ 6911788 w 7032812"/>
              <a:gd name="connsiteY5" fmla="*/ 201706 h 1600200"/>
              <a:gd name="connsiteX6" fmla="*/ 7032812 w 7032812"/>
              <a:gd name="connsiteY6" fmla="*/ 820270 h 1600200"/>
              <a:gd name="connsiteX7" fmla="*/ 6965576 w 7032812"/>
              <a:gd name="connsiteY7" fmla="*/ 1317812 h 1600200"/>
              <a:gd name="connsiteX8" fmla="*/ 6454588 w 7032812"/>
              <a:gd name="connsiteY8" fmla="*/ 1492623 h 1600200"/>
              <a:gd name="connsiteX9" fmla="*/ 5096435 w 7032812"/>
              <a:gd name="connsiteY9" fmla="*/ 1600200 h 1600200"/>
              <a:gd name="connsiteX10" fmla="*/ 4222376 w 7032812"/>
              <a:gd name="connsiteY10" fmla="*/ 1465729 h 1600200"/>
              <a:gd name="connsiteX11" fmla="*/ 3267635 w 7032812"/>
              <a:gd name="connsiteY11" fmla="*/ 1573306 h 1600200"/>
              <a:gd name="connsiteX12" fmla="*/ 2501153 w 7032812"/>
              <a:gd name="connsiteY12" fmla="*/ 1465729 h 1600200"/>
              <a:gd name="connsiteX13" fmla="*/ 1640541 w 7032812"/>
              <a:gd name="connsiteY13" fmla="*/ 1559859 h 1600200"/>
              <a:gd name="connsiteX14" fmla="*/ 793376 w 7032812"/>
              <a:gd name="connsiteY14" fmla="*/ 1465729 h 1600200"/>
              <a:gd name="connsiteX15" fmla="*/ 201706 w 7032812"/>
              <a:gd name="connsiteY15" fmla="*/ 1492623 h 1600200"/>
              <a:gd name="connsiteX16" fmla="*/ 0 w 7032812"/>
              <a:gd name="connsiteY16" fmla="*/ 968188 h 1600200"/>
              <a:gd name="connsiteX17" fmla="*/ 188259 w 7032812"/>
              <a:gd name="connsiteY17" fmla="*/ 551329 h 1600200"/>
              <a:gd name="connsiteX18" fmla="*/ 403412 w 7032812"/>
              <a:gd name="connsiteY18" fmla="*/ 255494 h 1600200"/>
              <a:gd name="connsiteX0" fmla="*/ 403412 w 7032812"/>
              <a:gd name="connsiteY0" fmla="*/ 255494 h 1600200"/>
              <a:gd name="connsiteX1" fmla="*/ 1963270 w 7032812"/>
              <a:gd name="connsiteY1" fmla="*/ 0 h 1600200"/>
              <a:gd name="connsiteX2" fmla="*/ 3133165 w 7032812"/>
              <a:gd name="connsiteY2" fmla="*/ 174812 h 1600200"/>
              <a:gd name="connsiteX3" fmla="*/ 4612340 w 7032812"/>
              <a:gd name="connsiteY3" fmla="*/ 268941 h 1600200"/>
              <a:gd name="connsiteX4" fmla="*/ 5674659 w 7032812"/>
              <a:gd name="connsiteY4" fmla="*/ 201706 h 1600200"/>
              <a:gd name="connsiteX5" fmla="*/ 6347011 w 7032812"/>
              <a:gd name="connsiteY5" fmla="*/ 537882 h 1600200"/>
              <a:gd name="connsiteX6" fmla="*/ 7032812 w 7032812"/>
              <a:gd name="connsiteY6" fmla="*/ 820270 h 1600200"/>
              <a:gd name="connsiteX7" fmla="*/ 6965576 w 7032812"/>
              <a:gd name="connsiteY7" fmla="*/ 1317812 h 1600200"/>
              <a:gd name="connsiteX8" fmla="*/ 6454588 w 7032812"/>
              <a:gd name="connsiteY8" fmla="*/ 1492623 h 1600200"/>
              <a:gd name="connsiteX9" fmla="*/ 5096435 w 7032812"/>
              <a:gd name="connsiteY9" fmla="*/ 1600200 h 1600200"/>
              <a:gd name="connsiteX10" fmla="*/ 4222376 w 7032812"/>
              <a:gd name="connsiteY10" fmla="*/ 1465729 h 1600200"/>
              <a:gd name="connsiteX11" fmla="*/ 3267635 w 7032812"/>
              <a:gd name="connsiteY11" fmla="*/ 1573306 h 1600200"/>
              <a:gd name="connsiteX12" fmla="*/ 2501153 w 7032812"/>
              <a:gd name="connsiteY12" fmla="*/ 1465729 h 1600200"/>
              <a:gd name="connsiteX13" fmla="*/ 1640541 w 7032812"/>
              <a:gd name="connsiteY13" fmla="*/ 1559859 h 1600200"/>
              <a:gd name="connsiteX14" fmla="*/ 793376 w 7032812"/>
              <a:gd name="connsiteY14" fmla="*/ 1465729 h 1600200"/>
              <a:gd name="connsiteX15" fmla="*/ 201706 w 7032812"/>
              <a:gd name="connsiteY15" fmla="*/ 1492623 h 1600200"/>
              <a:gd name="connsiteX16" fmla="*/ 0 w 7032812"/>
              <a:gd name="connsiteY16" fmla="*/ 968188 h 1600200"/>
              <a:gd name="connsiteX17" fmla="*/ 188259 w 7032812"/>
              <a:gd name="connsiteY17" fmla="*/ 551329 h 1600200"/>
              <a:gd name="connsiteX18" fmla="*/ 403412 w 7032812"/>
              <a:gd name="connsiteY18" fmla="*/ 255494 h 1600200"/>
              <a:gd name="connsiteX0" fmla="*/ 403412 w 6965576"/>
              <a:gd name="connsiteY0" fmla="*/ 255494 h 1600200"/>
              <a:gd name="connsiteX1" fmla="*/ 1963270 w 6965576"/>
              <a:gd name="connsiteY1" fmla="*/ 0 h 1600200"/>
              <a:gd name="connsiteX2" fmla="*/ 3133165 w 6965576"/>
              <a:gd name="connsiteY2" fmla="*/ 174812 h 1600200"/>
              <a:gd name="connsiteX3" fmla="*/ 4612340 w 6965576"/>
              <a:gd name="connsiteY3" fmla="*/ 268941 h 1600200"/>
              <a:gd name="connsiteX4" fmla="*/ 5674659 w 6965576"/>
              <a:gd name="connsiteY4" fmla="*/ 201706 h 1600200"/>
              <a:gd name="connsiteX5" fmla="*/ 6347011 w 6965576"/>
              <a:gd name="connsiteY5" fmla="*/ 537882 h 1600200"/>
              <a:gd name="connsiteX6" fmla="*/ 6360459 w 6965576"/>
              <a:gd name="connsiteY6" fmla="*/ 1089212 h 1600200"/>
              <a:gd name="connsiteX7" fmla="*/ 6965576 w 6965576"/>
              <a:gd name="connsiteY7" fmla="*/ 1317812 h 1600200"/>
              <a:gd name="connsiteX8" fmla="*/ 6454588 w 6965576"/>
              <a:gd name="connsiteY8" fmla="*/ 1492623 h 1600200"/>
              <a:gd name="connsiteX9" fmla="*/ 5096435 w 6965576"/>
              <a:gd name="connsiteY9" fmla="*/ 1600200 h 1600200"/>
              <a:gd name="connsiteX10" fmla="*/ 4222376 w 6965576"/>
              <a:gd name="connsiteY10" fmla="*/ 1465729 h 1600200"/>
              <a:gd name="connsiteX11" fmla="*/ 3267635 w 6965576"/>
              <a:gd name="connsiteY11" fmla="*/ 1573306 h 1600200"/>
              <a:gd name="connsiteX12" fmla="*/ 2501153 w 6965576"/>
              <a:gd name="connsiteY12" fmla="*/ 1465729 h 1600200"/>
              <a:gd name="connsiteX13" fmla="*/ 1640541 w 6965576"/>
              <a:gd name="connsiteY13" fmla="*/ 1559859 h 1600200"/>
              <a:gd name="connsiteX14" fmla="*/ 793376 w 6965576"/>
              <a:gd name="connsiteY14" fmla="*/ 1465729 h 1600200"/>
              <a:gd name="connsiteX15" fmla="*/ 201706 w 6965576"/>
              <a:gd name="connsiteY15" fmla="*/ 1492623 h 1600200"/>
              <a:gd name="connsiteX16" fmla="*/ 0 w 6965576"/>
              <a:gd name="connsiteY16" fmla="*/ 968188 h 1600200"/>
              <a:gd name="connsiteX17" fmla="*/ 188259 w 6965576"/>
              <a:gd name="connsiteY17" fmla="*/ 551329 h 1600200"/>
              <a:gd name="connsiteX18" fmla="*/ 403412 w 6965576"/>
              <a:gd name="connsiteY18" fmla="*/ 255494 h 1600200"/>
              <a:gd name="connsiteX0" fmla="*/ 403412 w 6454588"/>
              <a:gd name="connsiteY0" fmla="*/ 255494 h 1600200"/>
              <a:gd name="connsiteX1" fmla="*/ 1963270 w 6454588"/>
              <a:gd name="connsiteY1" fmla="*/ 0 h 1600200"/>
              <a:gd name="connsiteX2" fmla="*/ 3133165 w 6454588"/>
              <a:gd name="connsiteY2" fmla="*/ 174812 h 1600200"/>
              <a:gd name="connsiteX3" fmla="*/ 4612340 w 6454588"/>
              <a:gd name="connsiteY3" fmla="*/ 268941 h 1600200"/>
              <a:gd name="connsiteX4" fmla="*/ 5674659 w 6454588"/>
              <a:gd name="connsiteY4" fmla="*/ 201706 h 1600200"/>
              <a:gd name="connsiteX5" fmla="*/ 6347011 w 6454588"/>
              <a:gd name="connsiteY5" fmla="*/ 537882 h 1600200"/>
              <a:gd name="connsiteX6" fmla="*/ 6360459 w 6454588"/>
              <a:gd name="connsiteY6" fmla="*/ 1089212 h 1600200"/>
              <a:gd name="connsiteX7" fmla="*/ 6199094 w 6454588"/>
              <a:gd name="connsiteY7" fmla="*/ 1304365 h 1600200"/>
              <a:gd name="connsiteX8" fmla="*/ 6454588 w 6454588"/>
              <a:gd name="connsiteY8" fmla="*/ 1492623 h 1600200"/>
              <a:gd name="connsiteX9" fmla="*/ 5096435 w 6454588"/>
              <a:gd name="connsiteY9" fmla="*/ 1600200 h 1600200"/>
              <a:gd name="connsiteX10" fmla="*/ 4222376 w 6454588"/>
              <a:gd name="connsiteY10" fmla="*/ 1465729 h 1600200"/>
              <a:gd name="connsiteX11" fmla="*/ 3267635 w 6454588"/>
              <a:gd name="connsiteY11" fmla="*/ 1573306 h 1600200"/>
              <a:gd name="connsiteX12" fmla="*/ 2501153 w 6454588"/>
              <a:gd name="connsiteY12" fmla="*/ 1465729 h 1600200"/>
              <a:gd name="connsiteX13" fmla="*/ 1640541 w 6454588"/>
              <a:gd name="connsiteY13" fmla="*/ 1559859 h 1600200"/>
              <a:gd name="connsiteX14" fmla="*/ 793376 w 6454588"/>
              <a:gd name="connsiteY14" fmla="*/ 1465729 h 1600200"/>
              <a:gd name="connsiteX15" fmla="*/ 201706 w 6454588"/>
              <a:gd name="connsiteY15" fmla="*/ 1492623 h 1600200"/>
              <a:gd name="connsiteX16" fmla="*/ 0 w 6454588"/>
              <a:gd name="connsiteY16" fmla="*/ 968188 h 1600200"/>
              <a:gd name="connsiteX17" fmla="*/ 188259 w 6454588"/>
              <a:gd name="connsiteY17" fmla="*/ 551329 h 1600200"/>
              <a:gd name="connsiteX18" fmla="*/ 403412 w 6454588"/>
              <a:gd name="connsiteY18" fmla="*/ 255494 h 1600200"/>
              <a:gd name="connsiteX0" fmla="*/ 403412 w 6360459"/>
              <a:gd name="connsiteY0" fmla="*/ 255494 h 1600200"/>
              <a:gd name="connsiteX1" fmla="*/ 1963270 w 6360459"/>
              <a:gd name="connsiteY1" fmla="*/ 0 h 1600200"/>
              <a:gd name="connsiteX2" fmla="*/ 3133165 w 6360459"/>
              <a:gd name="connsiteY2" fmla="*/ 174812 h 1600200"/>
              <a:gd name="connsiteX3" fmla="*/ 4612340 w 6360459"/>
              <a:gd name="connsiteY3" fmla="*/ 268941 h 1600200"/>
              <a:gd name="connsiteX4" fmla="*/ 5674659 w 6360459"/>
              <a:gd name="connsiteY4" fmla="*/ 201706 h 1600200"/>
              <a:gd name="connsiteX5" fmla="*/ 6347011 w 6360459"/>
              <a:gd name="connsiteY5" fmla="*/ 537882 h 1600200"/>
              <a:gd name="connsiteX6" fmla="*/ 6360459 w 6360459"/>
              <a:gd name="connsiteY6" fmla="*/ 1089212 h 1600200"/>
              <a:gd name="connsiteX7" fmla="*/ 6199094 w 6360459"/>
              <a:gd name="connsiteY7" fmla="*/ 1304365 h 1600200"/>
              <a:gd name="connsiteX8" fmla="*/ 5513294 w 6360459"/>
              <a:gd name="connsiteY8" fmla="*/ 1465729 h 1600200"/>
              <a:gd name="connsiteX9" fmla="*/ 5096435 w 6360459"/>
              <a:gd name="connsiteY9" fmla="*/ 1600200 h 1600200"/>
              <a:gd name="connsiteX10" fmla="*/ 4222376 w 6360459"/>
              <a:gd name="connsiteY10" fmla="*/ 1465729 h 1600200"/>
              <a:gd name="connsiteX11" fmla="*/ 3267635 w 6360459"/>
              <a:gd name="connsiteY11" fmla="*/ 1573306 h 1600200"/>
              <a:gd name="connsiteX12" fmla="*/ 2501153 w 6360459"/>
              <a:gd name="connsiteY12" fmla="*/ 1465729 h 1600200"/>
              <a:gd name="connsiteX13" fmla="*/ 1640541 w 6360459"/>
              <a:gd name="connsiteY13" fmla="*/ 1559859 h 1600200"/>
              <a:gd name="connsiteX14" fmla="*/ 793376 w 6360459"/>
              <a:gd name="connsiteY14" fmla="*/ 1465729 h 1600200"/>
              <a:gd name="connsiteX15" fmla="*/ 201706 w 6360459"/>
              <a:gd name="connsiteY15" fmla="*/ 1492623 h 1600200"/>
              <a:gd name="connsiteX16" fmla="*/ 0 w 6360459"/>
              <a:gd name="connsiteY16" fmla="*/ 968188 h 1600200"/>
              <a:gd name="connsiteX17" fmla="*/ 188259 w 6360459"/>
              <a:gd name="connsiteY17" fmla="*/ 551329 h 1600200"/>
              <a:gd name="connsiteX18" fmla="*/ 403412 w 6360459"/>
              <a:gd name="connsiteY18" fmla="*/ 255494 h 1600200"/>
              <a:gd name="connsiteX0" fmla="*/ 403412 w 6360459"/>
              <a:gd name="connsiteY0" fmla="*/ 255494 h 1600200"/>
              <a:gd name="connsiteX1" fmla="*/ 1963270 w 6360459"/>
              <a:gd name="connsiteY1" fmla="*/ 0 h 1600200"/>
              <a:gd name="connsiteX2" fmla="*/ 3133165 w 6360459"/>
              <a:gd name="connsiteY2" fmla="*/ 174812 h 1600200"/>
              <a:gd name="connsiteX3" fmla="*/ 4612340 w 6360459"/>
              <a:gd name="connsiteY3" fmla="*/ 268941 h 1600200"/>
              <a:gd name="connsiteX4" fmla="*/ 5674659 w 6360459"/>
              <a:gd name="connsiteY4" fmla="*/ 201706 h 1600200"/>
              <a:gd name="connsiteX5" fmla="*/ 6347011 w 6360459"/>
              <a:gd name="connsiteY5" fmla="*/ 537882 h 1600200"/>
              <a:gd name="connsiteX6" fmla="*/ 6360459 w 6360459"/>
              <a:gd name="connsiteY6" fmla="*/ 1089212 h 1600200"/>
              <a:gd name="connsiteX7" fmla="*/ 6199094 w 6360459"/>
              <a:gd name="connsiteY7" fmla="*/ 1304365 h 1600200"/>
              <a:gd name="connsiteX8" fmla="*/ 5513294 w 6360459"/>
              <a:gd name="connsiteY8" fmla="*/ 1465729 h 1600200"/>
              <a:gd name="connsiteX9" fmla="*/ 5096435 w 6360459"/>
              <a:gd name="connsiteY9" fmla="*/ 1600200 h 1600200"/>
              <a:gd name="connsiteX10" fmla="*/ 4222376 w 6360459"/>
              <a:gd name="connsiteY10" fmla="*/ 1465729 h 1600200"/>
              <a:gd name="connsiteX11" fmla="*/ 3267635 w 6360459"/>
              <a:gd name="connsiteY11" fmla="*/ 1573306 h 1600200"/>
              <a:gd name="connsiteX12" fmla="*/ 2501153 w 6360459"/>
              <a:gd name="connsiteY12" fmla="*/ 1465729 h 1600200"/>
              <a:gd name="connsiteX13" fmla="*/ 1735474 w 6360459"/>
              <a:gd name="connsiteY13" fmla="*/ 1459090 h 1600200"/>
              <a:gd name="connsiteX14" fmla="*/ 793376 w 6360459"/>
              <a:gd name="connsiteY14" fmla="*/ 1465729 h 1600200"/>
              <a:gd name="connsiteX15" fmla="*/ 201706 w 6360459"/>
              <a:gd name="connsiteY15" fmla="*/ 1492623 h 1600200"/>
              <a:gd name="connsiteX16" fmla="*/ 0 w 6360459"/>
              <a:gd name="connsiteY16" fmla="*/ 968188 h 1600200"/>
              <a:gd name="connsiteX17" fmla="*/ 188259 w 6360459"/>
              <a:gd name="connsiteY17" fmla="*/ 551329 h 1600200"/>
              <a:gd name="connsiteX18" fmla="*/ 403412 w 6360459"/>
              <a:gd name="connsiteY18" fmla="*/ 255494 h 1600200"/>
              <a:gd name="connsiteX0" fmla="*/ 909718 w 6360459"/>
              <a:gd name="connsiteY0" fmla="*/ 0 h 1647013"/>
              <a:gd name="connsiteX1" fmla="*/ 1963270 w 6360459"/>
              <a:gd name="connsiteY1" fmla="*/ 46813 h 1647013"/>
              <a:gd name="connsiteX2" fmla="*/ 3133165 w 6360459"/>
              <a:gd name="connsiteY2" fmla="*/ 221625 h 1647013"/>
              <a:gd name="connsiteX3" fmla="*/ 4612340 w 6360459"/>
              <a:gd name="connsiteY3" fmla="*/ 315754 h 1647013"/>
              <a:gd name="connsiteX4" fmla="*/ 5674659 w 6360459"/>
              <a:gd name="connsiteY4" fmla="*/ 248519 h 1647013"/>
              <a:gd name="connsiteX5" fmla="*/ 6347011 w 6360459"/>
              <a:gd name="connsiteY5" fmla="*/ 584695 h 1647013"/>
              <a:gd name="connsiteX6" fmla="*/ 6360459 w 6360459"/>
              <a:gd name="connsiteY6" fmla="*/ 1136025 h 1647013"/>
              <a:gd name="connsiteX7" fmla="*/ 6199094 w 6360459"/>
              <a:gd name="connsiteY7" fmla="*/ 1351178 h 1647013"/>
              <a:gd name="connsiteX8" fmla="*/ 5513294 w 6360459"/>
              <a:gd name="connsiteY8" fmla="*/ 1512542 h 1647013"/>
              <a:gd name="connsiteX9" fmla="*/ 5096435 w 6360459"/>
              <a:gd name="connsiteY9" fmla="*/ 1647013 h 1647013"/>
              <a:gd name="connsiteX10" fmla="*/ 4222376 w 6360459"/>
              <a:gd name="connsiteY10" fmla="*/ 1512542 h 1647013"/>
              <a:gd name="connsiteX11" fmla="*/ 3267635 w 6360459"/>
              <a:gd name="connsiteY11" fmla="*/ 1620119 h 1647013"/>
              <a:gd name="connsiteX12" fmla="*/ 2501153 w 6360459"/>
              <a:gd name="connsiteY12" fmla="*/ 1512542 h 1647013"/>
              <a:gd name="connsiteX13" fmla="*/ 1735474 w 6360459"/>
              <a:gd name="connsiteY13" fmla="*/ 1505903 h 1647013"/>
              <a:gd name="connsiteX14" fmla="*/ 793376 w 6360459"/>
              <a:gd name="connsiteY14" fmla="*/ 1512542 h 1647013"/>
              <a:gd name="connsiteX15" fmla="*/ 201706 w 6360459"/>
              <a:gd name="connsiteY15" fmla="*/ 1539436 h 1647013"/>
              <a:gd name="connsiteX16" fmla="*/ 0 w 6360459"/>
              <a:gd name="connsiteY16" fmla="*/ 1015001 h 1647013"/>
              <a:gd name="connsiteX17" fmla="*/ 188259 w 6360459"/>
              <a:gd name="connsiteY17" fmla="*/ 598142 h 1647013"/>
              <a:gd name="connsiteX18" fmla="*/ 909718 w 6360459"/>
              <a:gd name="connsiteY18" fmla="*/ 0 h 1647013"/>
              <a:gd name="connsiteX0" fmla="*/ 909718 w 6360459"/>
              <a:gd name="connsiteY0" fmla="*/ 0 h 1647013"/>
              <a:gd name="connsiteX1" fmla="*/ 1963270 w 6360459"/>
              <a:gd name="connsiteY1" fmla="*/ 46813 h 1647013"/>
              <a:gd name="connsiteX2" fmla="*/ 3133165 w 6360459"/>
              <a:gd name="connsiteY2" fmla="*/ 221625 h 1647013"/>
              <a:gd name="connsiteX3" fmla="*/ 4612340 w 6360459"/>
              <a:gd name="connsiteY3" fmla="*/ 315754 h 1647013"/>
              <a:gd name="connsiteX4" fmla="*/ 5674659 w 6360459"/>
              <a:gd name="connsiteY4" fmla="*/ 248519 h 1647013"/>
              <a:gd name="connsiteX5" fmla="*/ 6347011 w 6360459"/>
              <a:gd name="connsiteY5" fmla="*/ 584695 h 1647013"/>
              <a:gd name="connsiteX6" fmla="*/ 6360459 w 6360459"/>
              <a:gd name="connsiteY6" fmla="*/ 1136025 h 1647013"/>
              <a:gd name="connsiteX7" fmla="*/ 6199094 w 6360459"/>
              <a:gd name="connsiteY7" fmla="*/ 1351178 h 1647013"/>
              <a:gd name="connsiteX8" fmla="*/ 5513294 w 6360459"/>
              <a:gd name="connsiteY8" fmla="*/ 1512542 h 1647013"/>
              <a:gd name="connsiteX9" fmla="*/ 5096435 w 6360459"/>
              <a:gd name="connsiteY9" fmla="*/ 1647013 h 1647013"/>
              <a:gd name="connsiteX10" fmla="*/ 4222376 w 6360459"/>
              <a:gd name="connsiteY10" fmla="*/ 1512542 h 1647013"/>
              <a:gd name="connsiteX11" fmla="*/ 3267635 w 6360459"/>
              <a:gd name="connsiteY11" fmla="*/ 1620119 h 1647013"/>
              <a:gd name="connsiteX12" fmla="*/ 2501153 w 6360459"/>
              <a:gd name="connsiteY12" fmla="*/ 1512542 h 1647013"/>
              <a:gd name="connsiteX13" fmla="*/ 1735474 w 6360459"/>
              <a:gd name="connsiteY13" fmla="*/ 1505903 h 1647013"/>
              <a:gd name="connsiteX14" fmla="*/ 793376 w 6360459"/>
              <a:gd name="connsiteY14" fmla="*/ 1512542 h 1647013"/>
              <a:gd name="connsiteX15" fmla="*/ 201706 w 6360459"/>
              <a:gd name="connsiteY15" fmla="*/ 1539436 h 1647013"/>
              <a:gd name="connsiteX16" fmla="*/ 0 w 6360459"/>
              <a:gd name="connsiteY16" fmla="*/ 1015001 h 1647013"/>
              <a:gd name="connsiteX17" fmla="*/ 599630 w 6360459"/>
              <a:gd name="connsiteY17" fmla="*/ 547758 h 1647013"/>
              <a:gd name="connsiteX18" fmla="*/ 909718 w 6360459"/>
              <a:gd name="connsiteY18" fmla="*/ 0 h 1647013"/>
              <a:gd name="connsiteX0" fmla="*/ 909718 w 6360459"/>
              <a:gd name="connsiteY0" fmla="*/ 0 h 1647013"/>
              <a:gd name="connsiteX1" fmla="*/ 1963270 w 6360459"/>
              <a:gd name="connsiteY1" fmla="*/ 46813 h 1647013"/>
              <a:gd name="connsiteX2" fmla="*/ 3133165 w 6360459"/>
              <a:gd name="connsiteY2" fmla="*/ 221625 h 1647013"/>
              <a:gd name="connsiteX3" fmla="*/ 4612340 w 6360459"/>
              <a:gd name="connsiteY3" fmla="*/ 315754 h 1647013"/>
              <a:gd name="connsiteX4" fmla="*/ 5674659 w 6360459"/>
              <a:gd name="connsiteY4" fmla="*/ 248519 h 1647013"/>
              <a:gd name="connsiteX5" fmla="*/ 6347011 w 6360459"/>
              <a:gd name="connsiteY5" fmla="*/ 584695 h 1647013"/>
              <a:gd name="connsiteX6" fmla="*/ 6360459 w 6360459"/>
              <a:gd name="connsiteY6" fmla="*/ 1136025 h 1647013"/>
              <a:gd name="connsiteX7" fmla="*/ 6199094 w 6360459"/>
              <a:gd name="connsiteY7" fmla="*/ 1351178 h 1647013"/>
              <a:gd name="connsiteX8" fmla="*/ 5513294 w 6360459"/>
              <a:gd name="connsiteY8" fmla="*/ 1512542 h 1647013"/>
              <a:gd name="connsiteX9" fmla="*/ 5096435 w 6360459"/>
              <a:gd name="connsiteY9" fmla="*/ 1647013 h 1647013"/>
              <a:gd name="connsiteX10" fmla="*/ 4222376 w 6360459"/>
              <a:gd name="connsiteY10" fmla="*/ 1512542 h 1647013"/>
              <a:gd name="connsiteX11" fmla="*/ 3267635 w 6360459"/>
              <a:gd name="connsiteY11" fmla="*/ 1620119 h 1647013"/>
              <a:gd name="connsiteX12" fmla="*/ 2501153 w 6360459"/>
              <a:gd name="connsiteY12" fmla="*/ 1512542 h 1647013"/>
              <a:gd name="connsiteX13" fmla="*/ 1735474 w 6360459"/>
              <a:gd name="connsiteY13" fmla="*/ 1505903 h 1647013"/>
              <a:gd name="connsiteX14" fmla="*/ 793376 w 6360459"/>
              <a:gd name="connsiteY14" fmla="*/ 1512542 h 1647013"/>
              <a:gd name="connsiteX15" fmla="*/ 486503 w 6360459"/>
              <a:gd name="connsiteY15" fmla="*/ 1388286 h 1647013"/>
              <a:gd name="connsiteX16" fmla="*/ 0 w 6360459"/>
              <a:gd name="connsiteY16" fmla="*/ 1015001 h 1647013"/>
              <a:gd name="connsiteX17" fmla="*/ 599630 w 6360459"/>
              <a:gd name="connsiteY17" fmla="*/ 547758 h 1647013"/>
              <a:gd name="connsiteX18" fmla="*/ 909718 w 6360459"/>
              <a:gd name="connsiteY18" fmla="*/ 0 h 1647013"/>
              <a:gd name="connsiteX0" fmla="*/ 498344 w 5949085"/>
              <a:gd name="connsiteY0" fmla="*/ 0 h 1647013"/>
              <a:gd name="connsiteX1" fmla="*/ 1551896 w 5949085"/>
              <a:gd name="connsiteY1" fmla="*/ 46813 h 1647013"/>
              <a:gd name="connsiteX2" fmla="*/ 2721791 w 5949085"/>
              <a:gd name="connsiteY2" fmla="*/ 221625 h 1647013"/>
              <a:gd name="connsiteX3" fmla="*/ 4200966 w 5949085"/>
              <a:gd name="connsiteY3" fmla="*/ 315754 h 1647013"/>
              <a:gd name="connsiteX4" fmla="*/ 5263285 w 5949085"/>
              <a:gd name="connsiteY4" fmla="*/ 248519 h 1647013"/>
              <a:gd name="connsiteX5" fmla="*/ 5935637 w 5949085"/>
              <a:gd name="connsiteY5" fmla="*/ 584695 h 1647013"/>
              <a:gd name="connsiteX6" fmla="*/ 5949085 w 5949085"/>
              <a:gd name="connsiteY6" fmla="*/ 1136025 h 1647013"/>
              <a:gd name="connsiteX7" fmla="*/ 5787720 w 5949085"/>
              <a:gd name="connsiteY7" fmla="*/ 1351178 h 1647013"/>
              <a:gd name="connsiteX8" fmla="*/ 5101920 w 5949085"/>
              <a:gd name="connsiteY8" fmla="*/ 1512542 h 1647013"/>
              <a:gd name="connsiteX9" fmla="*/ 4685061 w 5949085"/>
              <a:gd name="connsiteY9" fmla="*/ 1647013 h 1647013"/>
              <a:gd name="connsiteX10" fmla="*/ 3811002 w 5949085"/>
              <a:gd name="connsiteY10" fmla="*/ 1512542 h 1647013"/>
              <a:gd name="connsiteX11" fmla="*/ 2856261 w 5949085"/>
              <a:gd name="connsiteY11" fmla="*/ 1620119 h 1647013"/>
              <a:gd name="connsiteX12" fmla="*/ 2089779 w 5949085"/>
              <a:gd name="connsiteY12" fmla="*/ 1512542 h 1647013"/>
              <a:gd name="connsiteX13" fmla="*/ 1324100 w 5949085"/>
              <a:gd name="connsiteY13" fmla="*/ 1505903 h 1647013"/>
              <a:gd name="connsiteX14" fmla="*/ 382002 w 5949085"/>
              <a:gd name="connsiteY14" fmla="*/ 1512542 h 1647013"/>
              <a:gd name="connsiteX15" fmla="*/ 75129 w 5949085"/>
              <a:gd name="connsiteY15" fmla="*/ 1388286 h 1647013"/>
              <a:gd name="connsiteX16" fmla="*/ 0 w 5949085"/>
              <a:gd name="connsiteY16" fmla="*/ 813465 h 1647013"/>
              <a:gd name="connsiteX17" fmla="*/ 188256 w 5949085"/>
              <a:gd name="connsiteY17" fmla="*/ 547758 h 1647013"/>
              <a:gd name="connsiteX18" fmla="*/ 498344 w 5949085"/>
              <a:gd name="connsiteY18" fmla="*/ 0 h 164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949085" h="1647013">
                <a:moveTo>
                  <a:pt x="498344" y="0"/>
                </a:moveTo>
                <a:lnTo>
                  <a:pt x="1551896" y="46813"/>
                </a:lnTo>
                <a:lnTo>
                  <a:pt x="2721791" y="221625"/>
                </a:lnTo>
                <a:lnTo>
                  <a:pt x="4200966" y="315754"/>
                </a:lnTo>
                <a:lnTo>
                  <a:pt x="5263285" y="248519"/>
                </a:lnTo>
                <a:lnTo>
                  <a:pt x="5935637" y="584695"/>
                </a:lnTo>
                <a:lnTo>
                  <a:pt x="5949085" y="1136025"/>
                </a:lnTo>
                <a:lnTo>
                  <a:pt x="5787720" y="1351178"/>
                </a:lnTo>
                <a:lnTo>
                  <a:pt x="5101920" y="1512542"/>
                </a:lnTo>
                <a:lnTo>
                  <a:pt x="4685061" y="1647013"/>
                </a:lnTo>
                <a:lnTo>
                  <a:pt x="3811002" y="1512542"/>
                </a:lnTo>
                <a:lnTo>
                  <a:pt x="2856261" y="1620119"/>
                </a:lnTo>
                <a:lnTo>
                  <a:pt x="2089779" y="1512542"/>
                </a:lnTo>
                <a:lnTo>
                  <a:pt x="1324100" y="1505903"/>
                </a:lnTo>
                <a:cubicBezTo>
                  <a:pt x="1010067" y="1508116"/>
                  <a:pt x="590164" y="1532145"/>
                  <a:pt x="382002" y="1512542"/>
                </a:cubicBezTo>
                <a:cubicBezTo>
                  <a:pt x="173840" y="1492939"/>
                  <a:pt x="272352" y="1379321"/>
                  <a:pt x="75129" y="1388286"/>
                </a:cubicBezTo>
                <a:lnTo>
                  <a:pt x="0" y="813465"/>
                </a:lnTo>
                <a:lnTo>
                  <a:pt x="188256" y="547758"/>
                </a:lnTo>
                <a:lnTo>
                  <a:pt x="498344" y="0"/>
                </a:lnTo>
                <a:close/>
              </a:path>
            </a:pathLst>
          </a:custGeom>
          <a:solidFill>
            <a:srgbClr val="6633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3" name="手繪多邊形: 圖案 12">
            <a:extLst>
              <a:ext uri="{FF2B5EF4-FFF2-40B4-BE49-F238E27FC236}">
                <a16:creationId xmlns:a16="http://schemas.microsoft.com/office/drawing/2014/main" id="{59BB4AB6-D592-4017-A6E4-D622DE74D6E1}"/>
              </a:ext>
            </a:extLst>
          </p:cNvPr>
          <p:cNvSpPr/>
          <p:nvPr/>
        </p:nvSpPr>
        <p:spPr>
          <a:xfrm>
            <a:off x="533738" y="1352046"/>
            <a:ext cx="11124524" cy="5059028"/>
          </a:xfrm>
          <a:custGeom>
            <a:avLst/>
            <a:gdLst>
              <a:gd name="connsiteX0" fmla="*/ 843188 w 11124524"/>
              <a:gd name="connsiteY0" fmla="*/ 0 h 5059028"/>
              <a:gd name="connsiteX1" fmla="*/ 10281336 w 11124524"/>
              <a:gd name="connsiteY1" fmla="*/ 0 h 5059028"/>
              <a:gd name="connsiteX2" fmla="*/ 11124524 w 11124524"/>
              <a:gd name="connsiteY2" fmla="*/ 843188 h 5059028"/>
              <a:gd name="connsiteX3" fmla="*/ 11124524 w 11124524"/>
              <a:gd name="connsiteY3" fmla="*/ 4215840 h 5059028"/>
              <a:gd name="connsiteX4" fmla="*/ 10281336 w 11124524"/>
              <a:gd name="connsiteY4" fmla="*/ 5059028 h 5059028"/>
              <a:gd name="connsiteX5" fmla="*/ 843188 w 11124524"/>
              <a:gd name="connsiteY5" fmla="*/ 5059028 h 5059028"/>
              <a:gd name="connsiteX6" fmla="*/ 0 w 11124524"/>
              <a:gd name="connsiteY6" fmla="*/ 4215840 h 5059028"/>
              <a:gd name="connsiteX7" fmla="*/ 0 w 11124524"/>
              <a:gd name="connsiteY7" fmla="*/ 843188 h 5059028"/>
              <a:gd name="connsiteX8" fmla="*/ 843188 w 11124524"/>
              <a:gd name="connsiteY8" fmla="*/ 0 h 505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4524" h="5059028">
                <a:moveTo>
                  <a:pt x="843188" y="0"/>
                </a:moveTo>
                <a:lnTo>
                  <a:pt x="10281336" y="0"/>
                </a:lnTo>
                <a:cubicBezTo>
                  <a:pt x="10747016" y="0"/>
                  <a:pt x="11124524" y="377508"/>
                  <a:pt x="11124524" y="843188"/>
                </a:cubicBezTo>
                <a:lnTo>
                  <a:pt x="11124524" y="4215840"/>
                </a:lnTo>
                <a:cubicBezTo>
                  <a:pt x="11124524" y="4681520"/>
                  <a:pt x="10747016" y="5059028"/>
                  <a:pt x="10281336" y="5059028"/>
                </a:cubicBezTo>
                <a:lnTo>
                  <a:pt x="843188" y="5059028"/>
                </a:lnTo>
                <a:cubicBezTo>
                  <a:pt x="377508" y="5059028"/>
                  <a:pt x="0" y="4681520"/>
                  <a:pt x="0" y="4215840"/>
                </a:cubicBezTo>
                <a:lnTo>
                  <a:pt x="0" y="843188"/>
                </a:lnTo>
                <a:cubicBezTo>
                  <a:pt x="0" y="377508"/>
                  <a:pt x="377508" y="0"/>
                  <a:pt x="843188" y="0"/>
                </a:cubicBezTo>
                <a:close/>
              </a:path>
            </a:pathLst>
          </a:custGeom>
          <a:noFill/>
          <a:ln w="762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id="{44FA27B1-4075-4504-8E2B-D8D005238252}"/>
              </a:ext>
            </a:extLst>
          </p:cNvPr>
          <p:cNvSpPr txBox="1"/>
          <p:nvPr/>
        </p:nvSpPr>
        <p:spPr>
          <a:xfrm>
            <a:off x="2390872" y="832347"/>
            <a:ext cx="7410255" cy="923330"/>
          </a:xfrm>
          <a:prstGeom prst="rect">
            <a:avLst/>
          </a:prstGeom>
          <a:solidFill>
            <a:srgbClr val="FF9900"/>
          </a:solidFill>
          <a:ln w="76200">
            <a:noFill/>
          </a:ln>
        </p:spPr>
        <p:txBody>
          <a:bodyPr wrap="square" rtlCol="0">
            <a:spAutoFit/>
          </a:bodyPr>
          <a:lstStyle/>
          <a:p>
            <a:pPr algn="dist"/>
            <a:r>
              <a:rPr lang="zh-TW" altLang="en-US" sz="5400" b="1" dirty="0">
                <a:solidFill>
                  <a:schemeClr val="bg1"/>
                </a:solidFill>
                <a:latin typeface="微軟正黑體" panose="020B0604030504040204" pitchFamily="34" charset="-120"/>
                <a:ea typeface="微軟正黑體" panose="020B0604030504040204" pitchFamily="34" charset="-120"/>
              </a:rPr>
              <a:t>諮商鐘點費用</a:t>
            </a:r>
          </a:p>
        </p:txBody>
      </p:sp>
      <p:grpSp>
        <p:nvGrpSpPr>
          <p:cNvPr id="22" name="群組 21">
            <a:extLst>
              <a:ext uri="{FF2B5EF4-FFF2-40B4-BE49-F238E27FC236}">
                <a16:creationId xmlns:a16="http://schemas.microsoft.com/office/drawing/2014/main" id="{EA33B2CA-2245-49D8-8E96-3ED0D9DD54C6}"/>
              </a:ext>
            </a:extLst>
          </p:cNvPr>
          <p:cNvGrpSpPr/>
          <p:nvPr/>
        </p:nvGrpSpPr>
        <p:grpSpPr>
          <a:xfrm>
            <a:off x="10412332" y="80023"/>
            <a:ext cx="1092015" cy="911265"/>
            <a:chOff x="830420" y="3487913"/>
            <a:chExt cx="3368329" cy="2658193"/>
          </a:xfrm>
          <a:solidFill>
            <a:srgbClr val="FF9933"/>
          </a:solidFill>
        </p:grpSpPr>
        <p:pic>
          <p:nvPicPr>
            <p:cNvPr id="32" name="圖形 31" descr="이사회실 以實心填滿">
              <a:extLst>
                <a:ext uri="{FF2B5EF4-FFF2-40B4-BE49-F238E27FC236}">
                  <a16:creationId xmlns:a16="http://schemas.microsoft.com/office/drawing/2014/main" id="{AD76CB83-3F76-48E0-84D4-C058747EA236}"/>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272022" y="3487913"/>
              <a:ext cx="2658193" cy="2658193"/>
            </a:xfrm>
            <a:prstGeom prst="rect">
              <a:avLst/>
            </a:prstGeom>
          </p:spPr>
        </p:pic>
        <p:sp>
          <p:nvSpPr>
            <p:cNvPr id="33" name="橢圓 32">
              <a:extLst>
                <a:ext uri="{FF2B5EF4-FFF2-40B4-BE49-F238E27FC236}">
                  <a16:creationId xmlns:a16="http://schemas.microsoft.com/office/drawing/2014/main" id="{A06A01E7-FF91-437A-A981-09A89DC263FA}"/>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4" name="文字方塊 33">
            <a:extLst>
              <a:ext uri="{FF2B5EF4-FFF2-40B4-BE49-F238E27FC236}">
                <a16:creationId xmlns:a16="http://schemas.microsoft.com/office/drawing/2014/main" id="{35EDF998-2792-49CB-A0A4-573B4F0F1709}"/>
              </a:ext>
            </a:extLst>
          </p:cNvPr>
          <p:cNvSpPr txBox="1"/>
          <p:nvPr/>
        </p:nvSpPr>
        <p:spPr>
          <a:xfrm>
            <a:off x="10083696" y="823772"/>
            <a:ext cx="1805396" cy="369332"/>
          </a:xfrm>
          <a:prstGeom prst="rect">
            <a:avLst/>
          </a:prstGeom>
          <a:noFill/>
          <a:effectLst/>
        </p:spPr>
        <p:txBody>
          <a:bodyPr wrap="square">
            <a:spAutoFit/>
          </a:bodyPr>
          <a:lstStyle/>
          <a:p>
            <a:pPr algn="dist">
              <a:lnSpc>
                <a:spcPct val="90000"/>
              </a:lnSpc>
              <a:spcAft>
                <a:spcPts val="600"/>
              </a:spcAft>
            </a:pPr>
            <a:r>
              <a:rPr lang="zh-TW" altLang="en-US" sz="2000" b="1" dirty="0">
                <a:solidFill>
                  <a:srgbClr val="FF9900"/>
                </a:solidFill>
                <a:latin typeface="微軟正黑體" panose="020B0604030504040204" pitchFamily="34" charset="-120"/>
                <a:ea typeface="微軟正黑體" panose="020B0604030504040204" pitchFamily="34" charset="-120"/>
              </a:rPr>
              <a:t>教師諮商輔導</a:t>
            </a:r>
          </a:p>
        </p:txBody>
      </p:sp>
      <p:sp>
        <p:nvSpPr>
          <p:cNvPr id="24" name="矩形 23">
            <a:extLst>
              <a:ext uri="{FF2B5EF4-FFF2-40B4-BE49-F238E27FC236}">
                <a16:creationId xmlns:a16="http://schemas.microsoft.com/office/drawing/2014/main" id="{0B231D45-292D-41F0-8D86-7FC9E25D3454}"/>
              </a:ext>
            </a:extLst>
          </p:cNvPr>
          <p:cNvSpPr/>
          <p:nvPr/>
        </p:nvSpPr>
        <p:spPr>
          <a:xfrm>
            <a:off x="1768865" y="2022187"/>
            <a:ext cx="9407135" cy="1815882"/>
          </a:xfrm>
          <a:prstGeom prst="rect">
            <a:avLst/>
          </a:prstGeom>
        </p:spPr>
        <p:txBody>
          <a:bodyPr wrap="square">
            <a:spAutoFit/>
          </a:bodyPr>
          <a:lstStyle/>
          <a:p>
            <a:r>
              <a:rPr lang="zh-TW" altLang="en-US" sz="2800" b="1" dirty="0">
                <a:solidFill>
                  <a:srgbClr val="663300"/>
                </a:solidFill>
                <a:latin typeface="微軟正黑體" panose="020B0604030504040204" pitchFamily="34" charset="-120"/>
                <a:ea typeface="微軟正黑體" panose="020B0604030504040204" pitchFamily="34" charset="-120"/>
              </a:rPr>
              <a:t>每位教師每年以補助</a:t>
            </a:r>
            <a:r>
              <a:rPr lang="en-US" altLang="zh-TW" sz="2800" b="1" dirty="0">
                <a:solidFill>
                  <a:srgbClr val="663300"/>
                </a:solidFill>
                <a:latin typeface="微軟正黑體" panose="020B0604030504040204" pitchFamily="34" charset="-120"/>
                <a:ea typeface="微軟正黑體" panose="020B0604030504040204" pitchFamily="34" charset="-120"/>
              </a:rPr>
              <a:t>4</a:t>
            </a:r>
            <a:r>
              <a:rPr lang="zh-TW" altLang="en-US" sz="2800" b="1" dirty="0">
                <a:solidFill>
                  <a:srgbClr val="663300"/>
                </a:solidFill>
                <a:latin typeface="微軟正黑體" panose="020B0604030504040204" pitchFamily="34" charset="-120"/>
                <a:ea typeface="微軟正黑體" panose="020B0604030504040204" pitchFamily="34" charset="-120"/>
              </a:rPr>
              <a:t>小時諮商鐘點費為上限原則，所需經費由教育局相關經費支應；若教師申請</a:t>
            </a:r>
            <a:r>
              <a:rPr lang="en-US" altLang="zh-TW" sz="2800" b="1" dirty="0">
                <a:solidFill>
                  <a:srgbClr val="663300"/>
                </a:solidFill>
                <a:latin typeface="微軟正黑體" panose="020B0604030504040204" pitchFamily="34" charset="-120"/>
                <a:ea typeface="微軟正黑體" panose="020B0604030504040204" pitchFamily="34" charset="-120"/>
              </a:rPr>
              <a:t>4</a:t>
            </a:r>
            <a:r>
              <a:rPr lang="zh-TW" altLang="en-US" sz="2800" b="1" dirty="0">
                <a:solidFill>
                  <a:srgbClr val="663300"/>
                </a:solidFill>
                <a:latin typeface="微軟正黑體" panose="020B0604030504040204" pitchFamily="34" charset="-120"/>
                <a:ea typeface="微軟正黑體" panose="020B0604030504040204" pitchFamily="34" charset="-120"/>
              </a:rPr>
              <a:t>小時鐘點費補助請畢仍有服務需求，依諮商輔導人員所在之服務機構接續進行服務或是協助轉介，後續服務費用由教師自行支付</a:t>
            </a:r>
          </a:p>
        </p:txBody>
      </p:sp>
      <p:sp>
        <p:nvSpPr>
          <p:cNvPr id="26" name="矩形 25">
            <a:extLst>
              <a:ext uri="{FF2B5EF4-FFF2-40B4-BE49-F238E27FC236}">
                <a16:creationId xmlns:a16="http://schemas.microsoft.com/office/drawing/2014/main" id="{2D1EF12A-404B-4350-A974-3C3FC82512D2}"/>
              </a:ext>
            </a:extLst>
          </p:cNvPr>
          <p:cNvSpPr/>
          <p:nvPr/>
        </p:nvSpPr>
        <p:spPr>
          <a:xfrm>
            <a:off x="1189892" y="2088064"/>
            <a:ext cx="339048" cy="339048"/>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27">
            <a:extLst>
              <a:ext uri="{FF2B5EF4-FFF2-40B4-BE49-F238E27FC236}">
                <a16:creationId xmlns:a16="http://schemas.microsoft.com/office/drawing/2014/main" id="{DA108AB6-8D13-4A12-8C12-D959291A2D58}"/>
              </a:ext>
            </a:extLst>
          </p:cNvPr>
          <p:cNvSpPr/>
          <p:nvPr/>
        </p:nvSpPr>
        <p:spPr>
          <a:xfrm>
            <a:off x="1768865" y="4150234"/>
            <a:ext cx="9407135" cy="1384995"/>
          </a:xfrm>
          <a:prstGeom prst="rect">
            <a:avLst/>
          </a:prstGeom>
        </p:spPr>
        <p:txBody>
          <a:bodyPr wrap="square">
            <a:spAutoFit/>
          </a:bodyPr>
          <a:lstStyle/>
          <a:p>
            <a:r>
              <a:rPr lang="zh-TW" altLang="en-US" sz="2800" b="1" dirty="0">
                <a:solidFill>
                  <a:srgbClr val="663300"/>
                </a:solidFill>
                <a:latin typeface="微軟正黑體" panose="020B0604030504040204" pitchFamily="34" charset="-120"/>
                <a:ea typeface="微軟正黑體" panose="020B0604030504040204" pitchFamily="34" charset="-120"/>
              </a:rPr>
              <a:t>申請諮商輔導之教師於約定諮商輔導時間後，因故不能前往未於前一日告知，或諮商輔導遲到</a:t>
            </a:r>
            <a:r>
              <a:rPr lang="en-US" altLang="zh-TW" sz="2800" b="1" dirty="0">
                <a:solidFill>
                  <a:srgbClr val="663300"/>
                </a:solidFill>
                <a:latin typeface="微軟正黑體" panose="020B0604030504040204" pitchFamily="34" charset="-120"/>
                <a:ea typeface="微軟正黑體" panose="020B0604030504040204" pitchFamily="34" charset="-120"/>
              </a:rPr>
              <a:t>15</a:t>
            </a:r>
            <a:r>
              <a:rPr lang="zh-TW" altLang="en-US" sz="2800" b="1" dirty="0">
                <a:solidFill>
                  <a:srgbClr val="663300"/>
                </a:solidFill>
                <a:latin typeface="微軟正黑體" panose="020B0604030504040204" pitchFamily="34" charset="-120"/>
                <a:ea typeface="微軟正黑體" panose="020B0604030504040204" pitchFamily="34" charset="-120"/>
              </a:rPr>
              <a:t>分鐘以上，應自行負擔當次諮商鐘點費</a:t>
            </a:r>
          </a:p>
        </p:txBody>
      </p:sp>
      <p:sp>
        <p:nvSpPr>
          <p:cNvPr id="29" name="矩形 28">
            <a:extLst>
              <a:ext uri="{FF2B5EF4-FFF2-40B4-BE49-F238E27FC236}">
                <a16:creationId xmlns:a16="http://schemas.microsoft.com/office/drawing/2014/main" id="{36926A8B-5A01-43FD-859A-4B82EB662DE9}"/>
              </a:ext>
            </a:extLst>
          </p:cNvPr>
          <p:cNvSpPr/>
          <p:nvPr/>
        </p:nvSpPr>
        <p:spPr>
          <a:xfrm>
            <a:off x="1189892" y="4216920"/>
            <a:ext cx="339048" cy="339048"/>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a:extLst>
              <a:ext uri="{FF2B5EF4-FFF2-40B4-BE49-F238E27FC236}">
                <a16:creationId xmlns:a16="http://schemas.microsoft.com/office/drawing/2014/main" id="{D532CDAE-DEC3-4684-BF5F-60BA0483508D}"/>
              </a:ext>
            </a:extLst>
          </p:cNvPr>
          <p:cNvSpPr/>
          <p:nvPr/>
        </p:nvSpPr>
        <p:spPr>
          <a:xfrm>
            <a:off x="3188217" y="2022187"/>
            <a:ext cx="1030698" cy="523220"/>
          </a:xfrm>
          <a:prstGeom prst="rect">
            <a:avLst/>
          </a:prstGeom>
        </p:spPr>
        <p:txBody>
          <a:bodyPr wrap="square">
            <a:spAutoFit/>
          </a:bodyPr>
          <a:lstStyle/>
          <a:p>
            <a:r>
              <a:rPr lang="zh-TW" altLang="en-US" sz="2800" dirty="0">
                <a:solidFill>
                  <a:srgbClr val="663300"/>
                </a:solidFill>
                <a:latin typeface="微軟正黑體" panose="020B0604030504040204" pitchFamily="34" charset="-120"/>
                <a:ea typeface="微軟正黑體" panose="020B0604030504040204" pitchFamily="34" charset="-120"/>
              </a:rPr>
              <a:t>每年</a:t>
            </a:r>
          </a:p>
        </p:txBody>
      </p:sp>
      <p:sp>
        <p:nvSpPr>
          <p:cNvPr id="15" name="矩形 14">
            <a:extLst>
              <a:ext uri="{FF2B5EF4-FFF2-40B4-BE49-F238E27FC236}">
                <a16:creationId xmlns:a16="http://schemas.microsoft.com/office/drawing/2014/main" id="{1EE2E311-2D92-40F0-823C-3BBC4D2D2461}"/>
              </a:ext>
            </a:extLst>
          </p:cNvPr>
          <p:cNvSpPr/>
          <p:nvPr/>
        </p:nvSpPr>
        <p:spPr>
          <a:xfrm>
            <a:off x="4267114" y="2017770"/>
            <a:ext cx="1988832" cy="533954"/>
          </a:xfrm>
          <a:prstGeom prst="rect">
            <a:avLst/>
          </a:prstGeom>
        </p:spPr>
        <p:txBody>
          <a:bodyPr wrap="square">
            <a:spAutoFit/>
          </a:bodyPr>
          <a:lstStyle/>
          <a:p>
            <a:r>
              <a:rPr lang="zh-TW" altLang="en-US" sz="2800" dirty="0">
                <a:solidFill>
                  <a:srgbClr val="663300"/>
                </a:solidFill>
                <a:latin typeface="微軟正黑體" panose="020B0604030504040204" pitchFamily="34" charset="-120"/>
                <a:ea typeface="微軟正黑體" panose="020B0604030504040204" pitchFamily="34" charset="-120"/>
              </a:rPr>
              <a:t>補助</a:t>
            </a:r>
            <a:r>
              <a:rPr lang="en-US" altLang="zh-TW" sz="2800" dirty="0">
                <a:solidFill>
                  <a:srgbClr val="663300"/>
                </a:solidFill>
                <a:latin typeface="微軟正黑體" panose="020B0604030504040204" pitchFamily="34" charset="-120"/>
                <a:ea typeface="微軟正黑體" panose="020B0604030504040204" pitchFamily="34" charset="-120"/>
              </a:rPr>
              <a:t>4</a:t>
            </a:r>
            <a:r>
              <a:rPr lang="zh-TW" altLang="en-US" sz="2800" dirty="0">
                <a:solidFill>
                  <a:srgbClr val="663300"/>
                </a:solidFill>
                <a:latin typeface="微軟正黑體" panose="020B0604030504040204" pitchFamily="34" charset="-120"/>
                <a:ea typeface="微軟正黑體" panose="020B0604030504040204" pitchFamily="34" charset="-120"/>
              </a:rPr>
              <a:t>小時</a:t>
            </a:r>
          </a:p>
        </p:txBody>
      </p:sp>
    </p:spTree>
    <p:extLst>
      <p:ext uri="{BB962C8B-B14F-4D97-AF65-F5344CB8AC3E}">
        <p14:creationId xmlns:p14="http://schemas.microsoft.com/office/powerpoint/2010/main" val="1600577357"/>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手繪多邊形: 圖案 3">
            <a:extLst>
              <a:ext uri="{FF2B5EF4-FFF2-40B4-BE49-F238E27FC236}">
                <a16:creationId xmlns:a16="http://schemas.microsoft.com/office/drawing/2014/main" id="{AAD18E79-D9AD-4710-B3D8-F2FBFE3DEEFA}"/>
              </a:ext>
            </a:extLst>
          </p:cNvPr>
          <p:cNvSpPr/>
          <p:nvPr/>
        </p:nvSpPr>
        <p:spPr>
          <a:xfrm>
            <a:off x="2487706" y="2931459"/>
            <a:ext cx="7032812" cy="1600200"/>
          </a:xfrm>
          <a:custGeom>
            <a:avLst/>
            <a:gdLst>
              <a:gd name="connsiteX0" fmla="*/ 403412 w 7032812"/>
              <a:gd name="connsiteY0" fmla="*/ 255494 h 1600200"/>
              <a:gd name="connsiteX1" fmla="*/ 1963270 w 7032812"/>
              <a:gd name="connsiteY1" fmla="*/ 0 h 1600200"/>
              <a:gd name="connsiteX2" fmla="*/ 3133165 w 7032812"/>
              <a:gd name="connsiteY2" fmla="*/ 174812 h 1600200"/>
              <a:gd name="connsiteX3" fmla="*/ 4706470 w 7032812"/>
              <a:gd name="connsiteY3" fmla="*/ 40341 h 1600200"/>
              <a:gd name="connsiteX4" fmla="*/ 5674659 w 7032812"/>
              <a:gd name="connsiteY4" fmla="*/ 201706 h 1600200"/>
              <a:gd name="connsiteX5" fmla="*/ 6911788 w 7032812"/>
              <a:gd name="connsiteY5" fmla="*/ 201706 h 1600200"/>
              <a:gd name="connsiteX6" fmla="*/ 7032812 w 7032812"/>
              <a:gd name="connsiteY6" fmla="*/ 820270 h 1600200"/>
              <a:gd name="connsiteX7" fmla="*/ 6965576 w 7032812"/>
              <a:gd name="connsiteY7" fmla="*/ 1317812 h 1600200"/>
              <a:gd name="connsiteX8" fmla="*/ 6454588 w 7032812"/>
              <a:gd name="connsiteY8" fmla="*/ 1492623 h 1600200"/>
              <a:gd name="connsiteX9" fmla="*/ 5096435 w 7032812"/>
              <a:gd name="connsiteY9" fmla="*/ 1600200 h 1600200"/>
              <a:gd name="connsiteX10" fmla="*/ 4222376 w 7032812"/>
              <a:gd name="connsiteY10" fmla="*/ 1465729 h 1600200"/>
              <a:gd name="connsiteX11" fmla="*/ 3267635 w 7032812"/>
              <a:gd name="connsiteY11" fmla="*/ 1573306 h 1600200"/>
              <a:gd name="connsiteX12" fmla="*/ 2501153 w 7032812"/>
              <a:gd name="connsiteY12" fmla="*/ 1465729 h 1600200"/>
              <a:gd name="connsiteX13" fmla="*/ 1640541 w 7032812"/>
              <a:gd name="connsiteY13" fmla="*/ 1559859 h 1600200"/>
              <a:gd name="connsiteX14" fmla="*/ 793376 w 7032812"/>
              <a:gd name="connsiteY14" fmla="*/ 1465729 h 1600200"/>
              <a:gd name="connsiteX15" fmla="*/ 201706 w 7032812"/>
              <a:gd name="connsiteY15" fmla="*/ 1492623 h 1600200"/>
              <a:gd name="connsiteX16" fmla="*/ 0 w 7032812"/>
              <a:gd name="connsiteY16" fmla="*/ 968188 h 1600200"/>
              <a:gd name="connsiteX17" fmla="*/ 188259 w 7032812"/>
              <a:gd name="connsiteY17" fmla="*/ 551329 h 1600200"/>
              <a:gd name="connsiteX18" fmla="*/ 403412 w 7032812"/>
              <a:gd name="connsiteY18" fmla="*/ 25549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32812" h="1600200">
                <a:moveTo>
                  <a:pt x="403412" y="255494"/>
                </a:moveTo>
                <a:lnTo>
                  <a:pt x="1963270" y="0"/>
                </a:lnTo>
                <a:lnTo>
                  <a:pt x="3133165" y="174812"/>
                </a:lnTo>
                <a:lnTo>
                  <a:pt x="4706470" y="40341"/>
                </a:lnTo>
                <a:lnTo>
                  <a:pt x="5674659" y="201706"/>
                </a:lnTo>
                <a:lnTo>
                  <a:pt x="6911788" y="201706"/>
                </a:lnTo>
                <a:lnTo>
                  <a:pt x="7032812" y="820270"/>
                </a:lnTo>
                <a:lnTo>
                  <a:pt x="6965576" y="1317812"/>
                </a:lnTo>
                <a:lnTo>
                  <a:pt x="6454588" y="1492623"/>
                </a:lnTo>
                <a:lnTo>
                  <a:pt x="5096435" y="1600200"/>
                </a:lnTo>
                <a:lnTo>
                  <a:pt x="4222376" y="1465729"/>
                </a:lnTo>
                <a:lnTo>
                  <a:pt x="3267635" y="1573306"/>
                </a:lnTo>
                <a:lnTo>
                  <a:pt x="2501153" y="1465729"/>
                </a:lnTo>
                <a:lnTo>
                  <a:pt x="1640541" y="1559859"/>
                </a:lnTo>
                <a:lnTo>
                  <a:pt x="793376" y="1465729"/>
                </a:lnTo>
                <a:lnTo>
                  <a:pt x="201706" y="1492623"/>
                </a:lnTo>
                <a:lnTo>
                  <a:pt x="0" y="968188"/>
                </a:lnTo>
                <a:lnTo>
                  <a:pt x="188259" y="551329"/>
                </a:lnTo>
                <a:lnTo>
                  <a:pt x="403412" y="255494"/>
                </a:lnTo>
                <a:close/>
              </a:path>
            </a:pathLst>
          </a:cu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3" name="手繪多邊形: 圖案 12">
            <a:extLst>
              <a:ext uri="{FF2B5EF4-FFF2-40B4-BE49-F238E27FC236}">
                <a16:creationId xmlns:a16="http://schemas.microsoft.com/office/drawing/2014/main" id="{59BB4AB6-D592-4017-A6E4-D622DE74D6E1}"/>
              </a:ext>
            </a:extLst>
          </p:cNvPr>
          <p:cNvSpPr/>
          <p:nvPr/>
        </p:nvSpPr>
        <p:spPr>
          <a:xfrm>
            <a:off x="533738" y="1352046"/>
            <a:ext cx="11124524" cy="5059028"/>
          </a:xfrm>
          <a:custGeom>
            <a:avLst/>
            <a:gdLst>
              <a:gd name="connsiteX0" fmla="*/ 843188 w 11124524"/>
              <a:gd name="connsiteY0" fmla="*/ 0 h 5059028"/>
              <a:gd name="connsiteX1" fmla="*/ 10281336 w 11124524"/>
              <a:gd name="connsiteY1" fmla="*/ 0 h 5059028"/>
              <a:gd name="connsiteX2" fmla="*/ 11124524 w 11124524"/>
              <a:gd name="connsiteY2" fmla="*/ 843188 h 5059028"/>
              <a:gd name="connsiteX3" fmla="*/ 11124524 w 11124524"/>
              <a:gd name="connsiteY3" fmla="*/ 4215840 h 5059028"/>
              <a:gd name="connsiteX4" fmla="*/ 10281336 w 11124524"/>
              <a:gd name="connsiteY4" fmla="*/ 5059028 h 5059028"/>
              <a:gd name="connsiteX5" fmla="*/ 843188 w 11124524"/>
              <a:gd name="connsiteY5" fmla="*/ 5059028 h 5059028"/>
              <a:gd name="connsiteX6" fmla="*/ 0 w 11124524"/>
              <a:gd name="connsiteY6" fmla="*/ 4215840 h 5059028"/>
              <a:gd name="connsiteX7" fmla="*/ 0 w 11124524"/>
              <a:gd name="connsiteY7" fmla="*/ 843188 h 5059028"/>
              <a:gd name="connsiteX8" fmla="*/ 843188 w 11124524"/>
              <a:gd name="connsiteY8" fmla="*/ 0 h 505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4524" h="5059028">
                <a:moveTo>
                  <a:pt x="843188" y="0"/>
                </a:moveTo>
                <a:lnTo>
                  <a:pt x="10281336" y="0"/>
                </a:lnTo>
                <a:cubicBezTo>
                  <a:pt x="10747016" y="0"/>
                  <a:pt x="11124524" y="377508"/>
                  <a:pt x="11124524" y="843188"/>
                </a:cubicBezTo>
                <a:lnTo>
                  <a:pt x="11124524" y="4215840"/>
                </a:lnTo>
                <a:cubicBezTo>
                  <a:pt x="11124524" y="4681520"/>
                  <a:pt x="10747016" y="5059028"/>
                  <a:pt x="10281336" y="5059028"/>
                </a:cubicBezTo>
                <a:lnTo>
                  <a:pt x="843188" y="5059028"/>
                </a:lnTo>
                <a:cubicBezTo>
                  <a:pt x="377508" y="5059028"/>
                  <a:pt x="0" y="4681520"/>
                  <a:pt x="0" y="4215840"/>
                </a:cubicBezTo>
                <a:lnTo>
                  <a:pt x="0" y="843188"/>
                </a:lnTo>
                <a:cubicBezTo>
                  <a:pt x="0" y="377508"/>
                  <a:pt x="377508" y="0"/>
                  <a:pt x="843188" y="0"/>
                </a:cubicBezTo>
                <a:close/>
              </a:path>
            </a:pathLst>
          </a:custGeom>
          <a:noFill/>
          <a:ln w="762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id="{44FA27B1-4075-4504-8E2B-D8D005238252}"/>
              </a:ext>
            </a:extLst>
          </p:cNvPr>
          <p:cNvSpPr txBox="1"/>
          <p:nvPr/>
        </p:nvSpPr>
        <p:spPr>
          <a:xfrm>
            <a:off x="2390872" y="832347"/>
            <a:ext cx="7410255" cy="923330"/>
          </a:xfrm>
          <a:prstGeom prst="rect">
            <a:avLst/>
          </a:prstGeom>
          <a:solidFill>
            <a:srgbClr val="FF9900"/>
          </a:solidFill>
          <a:ln w="76200">
            <a:noFill/>
          </a:ln>
        </p:spPr>
        <p:txBody>
          <a:bodyPr wrap="square" rtlCol="0">
            <a:spAutoFit/>
          </a:bodyPr>
          <a:lstStyle/>
          <a:p>
            <a:pPr algn="dist"/>
            <a:r>
              <a:rPr lang="zh-TW" altLang="en-US" sz="5400" b="1" dirty="0">
                <a:solidFill>
                  <a:schemeClr val="bg1"/>
                </a:solidFill>
                <a:latin typeface="微軟正黑體" panose="020B0604030504040204" pitchFamily="34" charset="-120"/>
                <a:ea typeface="微軟正黑體" panose="020B0604030504040204" pitchFamily="34" charset="-120"/>
              </a:rPr>
              <a:t>諮商鐘點費用</a:t>
            </a:r>
          </a:p>
        </p:txBody>
      </p:sp>
      <p:grpSp>
        <p:nvGrpSpPr>
          <p:cNvPr id="22" name="群組 21">
            <a:extLst>
              <a:ext uri="{FF2B5EF4-FFF2-40B4-BE49-F238E27FC236}">
                <a16:creationId xmlns:a16="http://schemas.microsoft.com/office/drawing/2014/main" id="{EA33B2CA-2245-49D8-8E96-3ED0D9DD54C6}"/>
              </a:ext>
            </a:extLst>
          </p:cNvPr>
          <p:cNvGrpSpPr/>
          <p:nvPr/>
        </p:nvGrpSpPr>
        <p:grpSpPr>
          <a:xfrm>
            <a:off x="10412332" y="80023"/>
            <a:ext cx="1092015" cy="911265"/>
            <a:chOff x="830420" y="3487913"/>
            <a:chExt cx="3368329" cy="2658193"/>
          </a:xfrm>
          <a:solidFill>
            <a:srgbClr val="FF9933"/>
          </a:solidFill>
        </p:grpSpPr>
        <p:pic>
          <p:nvPicPr>
            <p:cNvPr id="32" name="圖形 31" descr="이사회실 以實心填滿">
              <a:extLst>
                <a:ext uri="{FF2B5EF4-FFF2-40B4-BE49-F238E27FC236}">
                  <a16:creationId xmlns:a16="http://schemas.microsoft.com/office/drawing/2014/main" id="{AD76CB83-3F76-48E0-84D4-C058747EA236}"/>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272022" y="3487913"/>
              <a:ext cx="2658193" cy="2658193"/>
            </a:xfrm>
            <a:prstGeom prst="rect">
              <a:avLst/>
            </a:prstGeom>
          </p:spPr>
        </p:pic>
        <p:sp>
          <p:nvSpPr>
            <p:cNvPr id="33" name="橢圓 32">
              <a:extLst>
                <a:ext uri="{FF2B5EF4-FFF2-40B4-BE49-F238E27FC236}">
                  <a16:creationId xmlns:a16="http://schemas.microsoft.com/office/drawing/2014/main" id="{A06A01E7-FF91-437A-A981-09A89DC263FA}"/>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4" name="文字方塊 33">
            <a:extLst>
              <a:ext uri="{FF2B5EF4-FFF2-40B4-BE49-F238E27FC236}">
                <a16:creationId xmlns:a16="http://schemas.microsoft.com/office/drawing/2014/main" id="{35EDF998-2792-49CB-A0A4-573B4F0F1709}"/>
              </a:ext>
            </a:extLst>
          </p:cNvPr>
          <p:cNvSpPr txBox="1"/>
          <p:nvPr/>
        </p:nvSpPr>
        <p:spPr>
          <a:xfrm>
            <a:off x="10083696" y="823772"/>
            <a:ext cx="1805396" cy="369332"/>
          </a:xfrm>
          <a:prstGeom prst="rect">
            <a:avLst/>
          </a:prstGeom>
          <a:noFill/>
          <a:effectLst/>
        </p:spPr>
        <p:txBody>
          <a:bodyPr wrap="square">
            <a:spAutoFit/>
          </a:bodyPr>
          <a:lstStyle/>
          <a:p>
            <a:pPr algn="dist">
              <a:lnSpc>
                <a:spcPct val="90000"/>
              </a:lnSpc>
              <a:spcAft>
                <a:spcPts val="600"/>
              </a:spcAft>
            </a:pPr>
            <a:r>
              <a:rPr lang="zh-TW" altLang="en-US" sz="2000" b="1" dirty="0">
                <a:solidFill>
                  <a:srgbClr val="FF9900"/>
                </a:solidFill>
                <a:latin typeface="微軟正黑體" panose="020B0604030504040204" pitchFamily="34" charset="-120"/>
                <a:ea typeface="微軟正黑體" panose="020B0604030504040204" pitchFamily="34" charset="-120"/>
              </a:rPr>
              <a:t>教師諮商輔導</a:t>
            </a:r>
          </a:p>
        </p:txBody>
      </p:sp>
      <p:sp>
        <p:nvSpPr>
          <p:cNvPr id="12" name="矩形 11">
            <a:extLst>
              <a:ext uri="{FF2B5EF4-FFF2-40B4-BE49-F238E27FC236}">
                <a16:creationId xmlns:a16="http://schemas.microsoft.com/office/drawing/2014/main" id="{3B048EBB-0D6D-4EFA-8E87-8C93BE839648}"/>
              </a:ext>
            </a:extLst>
          </p:cNvPr>
          <p:cNvSpPr/>
          <p:nvPr/>
        </p:nvSpPr>
        <p:spPr>
          <a:xfrm>
            <a:off x="3508202" y="3306493"/>
            <a:ext cx="1815232" cy="1015663"/>
          </a:xfrm>
          <a:prstGeom prst="rect">
            <a:avLst/>
          </a:prstGeom>
        </p:spPr>
        <p:txBody>
          <a:bodyPr wrap="square">
            <a:spAutoFit/>
          </a:bodyPr>
          <a:lstStyle/>
          <a:p>
            <a:r>
              <a:rPr lang="zh-TW" altLang="en-US" sz="6000" b="1" dirty="0">
                <a:solidFill>
                  <a:schemeClr val="bg1"/>
                </a:solidFill>
                <a:latin typeface="微軟正黑體" panose="020B0604030504040204" pitchFamily="34" charset="-120"/>
                <a:ea typeface="微軟正黑體" panose="020B0604030504040204" pitchFamily="34" charset="-120"/>
              </a:rPr>
              <a:t>每年</a:t>
            </a:r>
          </a:p>
        </p:txBody>
      </p:sp>
      <p:sp>
        <p:nvSpPr>
          <p:cNvPr id="11" name="矩形 10">
            <a:extLst>
              <a:ext uri="{FF2B5EF4-FFF2-40B4-BE49-F238E27FC236}">
                <a16:creationId xmlns:a16="http://schemas.microsoft.com/office/drawing/2014/main" id="{067A6826-FF18-473B-9B7C-C1A6A3C40D5F}"/>
              </a:ext>
            </a:extLst>
          </p:cNvPr>
          <p:cNvSpPr/>
          <p:nvPr/>
        </p:nvSpPr>
        <p:spPr>
          <a:xfrm>
            <a:off x="5065399" y="3297306"/>
            <a:ext cx="3761727" cy="1015663"/>
          </a:xfrm>
          <a:prstGeom prst="rect">
            <a:avLst/>
          </a:prstGeom>
        </p:spPr>
        <p:txBody>
          <a:bodyPr wrap="square">
            <a:spAutoFit/>
          </a:bodyPr>
          <a:lstStyle/>
          <a:p>
            <a:r>
              <a:rPr lang="zh-TW" altLang="en-US" sz="6000" b="1" dirty="0">
                <a:solidFill>
                  <a:schemeClr val="bg1"/>
                </a:solidFill>
                <a:latin typeface="微軟正黑體" panose="020B0604030504040204" pitchFamily="34" charset="-120"/>
                <a:ea typeface="微軟正黑體" panose="020B0604030504040204" pitchFamily="34" charset="-120"/>
              </a:rPr>
              <a:t>補助</a:t>
            </a:r>
            <a:r>
              <a:rPr lang="en-US" altLang="zh-TW" sz="6000" b="1" dirty="0">
                <a:solidFill>
                  <a:schemeClr val="bg1"/>
                </a:solidFill>
                <a:latin typeface="微軟正黑體" panose="020B0604030504040204" pitchFamily="34" charset="-120"/>
                <a:ea typeface="微軟正黑體" panose="020B0604030504040204" pitchFamily="34" charset="-120"/>
              </a:rPr>
              <a:t>4</a:t>
            </a:r>
            <a:r>
              <a:rPr lang="zh-TW" altLang="en-US" sz="6000" b="1" dirty="0">
                <a:solidFill>
                  <a:schemeClr val="bg1"/>
                </a:solidFill>
                <a:latin typeface="微軟正黑體" panose="020B0604030504040204" pitchFamily="34" charset="-120"/>
                <a:ea typeface="微軟正黑體" panose="020B0604030504040204" pitchFamily="34" charset="-120"/>
              </a:rPr>
              <a:t>小時</a:t>
            </a:r>
          </a:p>
        </p:txBody>
      </p:sp>
    </p:spTree>
    <p:extLst>
      <p:ext uri="{BB962C8B-B14F-4D97-AF65-F5344CB8AC3E}">
        <p14:creationId xmlns:p14="http://schemas.microsoft.com/office/powerpoint/2010/main" val="15223532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3000">
        <p159:morph option="byObject"/>
      </p:transition>
    </mc:Choice>
    <mc:Fallback xmlns="">
      <p:transition spd="slow" advClick="0" advTm="3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手繪多邊形: 圖案 12">
            <a:extLst>
              <a:ext uri="{FF2B5EF4-FFF2-40B4-BE49-F238E27FC236}">
                <a16:creationId xmlns:a16="http://schemas.microsoft.com/office/drawing/2014/main" id="{59BB4AB6-D592-4017-A6E4-D622DE74D6E1}"/>
              </a:ext>
            </a:extLst>
          </p:cNvPr>
          <p:cNvSpPr/>
          <p:nvPr/>
        </p:nvSpPr>
        <p:spPr>
          <a:xfrm>
            <a:off x="533738" y="1352046"/>
            <a:ext cx="11124524" cy="5059028"/>
          </a:xfrm>
          <a:custGeom>
            <a:avLst/>
            <a:gdLst>
              <a:gd name="connsiteX0" fmla="*/ 843188 w 11124524"/>
              <a:gd name="connsiteY0" fmla="*/ 0 h 5059028"/>
              <a:gd name="connsiteX1" fmla="*/ 10281336 w 11124524"/>
              <a:gd name="connsiteY1" fmla="*/ 0 h 5059028"/>
              <a:gd name="connsiteX2" fmla="*/ 11124524 w 11124524"/>
              <a:gd name="connsiteY2" fmla="*/ 843188 h 5059028"/>
              <a:gd name="connsiteX3" fmla="*/ 11124524 w 11124524"/>
              <a:gd name="connsiteY3" fmla="*/ 4215840 h 5059028"/>
              <a:gd name="connsiteX4" fmla="*/ 10281336 w 11124524"/>
              <a:gd name="connsiteY4" fmla="*/ 5059028 h 5059028"/>
              <a:gd name="connsiteX5" fmla="*/ 843188 w 11124524"/>
              <a:gd name="connsiteY5" fmla="*/ 5059028 h 5059028"/>
              <a:gd name="connsiteX6" fmla="*/ 0 w 11124524"/>
              <a:gd name="connsiteY6" fmla="*/ 4215840 h 5059028"/>
              <a:gd name="connsiteX7" fmla="*/ 0 w 11124524"/>
              <a:gd name="connsiteY7" fmla="*/ 843188 h 5059028"/>
              <a:gd name="connsiteX8" fmla="*/ 843188 w 11124524"/>
              <a:gd name="connsiteY8" fmla="*/ 0 h 505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4524" h="5059028">
                <a:moveTo>
                  <a:pt x="843188" y="0"/>
                </a:moveTo>
                <a:lnTo>
                  <a:pt x="10281336" y="0"/>
                </a:lnTo>
                <a:cubicBezTo>
                  <a:pt x="10747016" y="0"/>
                  <a:pt x="11124524" y="377508"/>
                  <a:pt x="11124524" y="843188"/>
                </a:cubicBezTo>
                <a:lnTo>
                  <a:pt x="11124524" y="4215840"/>
                </a:lnTo>
                <a:cubicBezTo>
                  <a:pt x="11124524" y="4681520"/>
                  <a:pt x="10747016" y="5059028"/>
                  <a:pt x="10281336" y="5059028"/>
                </a:cubicBezTo>
                <a:lnTo>
                  <a:pt x="843188" y="5059028"/>
                </a:lnTo>
                <a:cubicBezTo>
                  <a:pt x="377508" y="5059028"/>
                  <a:pt x="0" y="4681520"/>
                  <a:pt x="0" y="4215840"/>
                </a:cubicBezTo>
                <a:lnTo>
                  <a:pt x="0" y="843188"/>
                </a:lnTo>
                <a:cubicBezTo>
                  <a:pt x="0" y="377508"/>
                  <a:pt x="377508" y="0"/>
                  <a:pt x="843188" y="0"/>
                </a:cubicBezTo>
                <a:close/>
              </a:path>
            </a:pathLst>
          </a:custGeom>
          <a:noFill/>
          <a:ln w="762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id="{44FA27B1-4075-4504-8E2B-D8D005238252}"/>
              </a:ext>
            </a:extLst>
          </p:cNvPr>
          <p:cNvSpPr txBox="1"/>
          <p:nvPr/>
        </p:nvSpPr>
        <p:spPr>
          <a:xfrm>
            <a:off x="2390872" y="832347"/>
            <a:ext cx="7410255" cy="923330"/>
          </a:xfrm>
          <a:prstGeom prst="rect">
            <a:avLst/>
          </a:prstGeom>
          <a:solidFill>
            <a:srgbClr val="FF9900"/>
          </a:solidFill>
          <a:ln w="76200">
            <a:noFill/>
          </a:ln>
        </p:spPr>
        <p:txBody>
          <a:bodyPr wrap="square" rtlCol="0">
            <a:spAutoFit/>
          </a:bodyPr>
          <a:lstStyle/>
          <a:p>
            <a:pPr algn="dist"/>
            <a:r>
              <a:rPr lang="zh-TW" altLang="en-US" sz="5400" b="1" dirty="0">
                <a:solidFill>
                  <a:schemeClr val="bg1"/>
                </a:solidFill>
                <a:latin typeface="微軟正黑體" panose="020B0604030504040204" pitchFamily="34" charset="-120"/>
                <a:ea typeface="微軟正黑體" panose="020B0604030504040204" pitchFamily="34" charset="-120"/>
              </a:rPr>
              <a:t>公出公假登記</a:t>
            </a:r>
          </a:p>
        </p:txBody>
      </p:sp>
      <p:grpSp>
        <p:nvGrpSpPr>
          <p:cNvPr id="22" name="群組 21">
            <a:extLst>
              <a:ext uri="{FF2B5EF4-FFF2-40B4-BE49-F238E27FC236}">
                <a16:creationId xmlns:a16="http://schemas.microsoft.com/office/drawing/2014/main" id="{EA33B2CA-2245-49D8-8E96-3ED0D9DD54C6}"/>
              </a:ext>
            </a:extLst>
          </p:cNvPr>
          <p:cNvGrpSpPr/>
          <p:nvPr/>
        </p:nvGrpSpPr>
        <p:grpSpPr>
          <a:xfrm>
            <a:off x="10412332" y="80023"/>
            <a:ext cx="1092015" cy="911265"/>
            <a:chOff x="830420" y="3487913"/>
            <a:chExt cx="3368329" cy="2658193"/>
          </a:xfrm>
          <a:solidFill>
            <a:srgbClr val="FF9933"/>
          </a:solidFill>
        </p:grpSpPr>
        <p:pic>
          <p:nvPicPr>
            <p:cNvPr id="32" name="圖形 31" descr="이사회실 以實心填滿">
              <a:extLst>
                <a:ext uri="{FF2B5EF4-FFF2-40B4-BE49-F238E27FC236}">
                  <a16:creationId xmlns:a16="http://schemas.microsoft.com/office/drawing/2014/main" id="{AD76CB83-3F76-48E0-84D4-C058747EA236}"/>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272022" y="3487913"/>
              <a:ext cx="2658193" cy="2658193"/>
            </a:xfrm>
            <a:prstGeom prst="rect">
              <a:avLst/>
            </a:prstGeom>
          </p:spPr>
        </p:pic>
        <p:sp>
          <p:nvSpPr>
            <p:cNvPr id="33" name="橢圓 32">
              <a:extLst>
                <a:ext uri="{FF2B5EF4-FFF2-40B4-BE49-F238E27FC236}">
                  <a16:creationId xmlns:a16="http://schemas.microsoft.com/office/drawing/2014/main" id="{A06A01E7-FF91-437A-A981-09A89DC263FA}"/>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4" name="文字方塊 33">
            <a:extLst>
              <a:ext uri="{FF2B5EF4-FFF2-40B4-BE49-F238E27FC236}">
                <a16:creationId xmlns:a16="http://schemas.microsoft.com/office/drawing/2014/main" id="{35EDF998-2792-49CB-A0A4-573B4F0F1709}"/>
              </a:ext>
            </a:extLst>
          </p:cNvPr>
          <p:cNvSpPr txBox="1"/>
          <p:nvPr/>
        </p:nvSpPr>
        <p:spPr>
          <a:xfrm>
            <a:off x="10083696" y="823772"/>
            <a:ext cx="1805396" cy="369332"/>
          </a:xfrm>
          <a:prstGeom prst="rect">
            <a:avLst/>
          </a:prstGeom>
          <a:noFill/>
          <a:effectLst/>
        </p:spPr>
        <p:txBody>
          <a:bodyPr wrap="square">
            <a:spAutoFit/>
          </a:bodyPr>
          <a:lstStyle/>
          <a:p>
            <a:pPr algn="dist">
              <a:lnSpc>
                <a:spcPct val="90000"/>
              </a:lnSpc>
              <a:spcAft>
                <a:spcPts val="600"/>
              </a:spcAft>
            </a:pPr>
            <a:r>
              <a:rPr lang="zh-TW" altLang="en-US" sz="2000" b="1" dirty="0">
                <a:solidFill>
                  <a:srgbClr val="FF9900"/>
                </a:solidFill>
                <a:latin typeface="微軟正黑體" panose="020B0604030504040204" pitchFamily="34" charset="-120"/>
                <a:ea typeface="微軟正黑體" panose="020B0604030504040204" pitchFamily="34" charset="-120"/>
              </a:rPr>
              <a:t>教師諮商輔導</a:t>
            </a:r>
          </a:p>
        </p:txBody>
      </p:sp>
      <p:sp>
        <p:nvSpPr>
          <p:cNvPr id="24" name="矩形 23">
            <a:extLst>
              <a:ext uri="{FF2B5EF4-FFF2-40B4-BE49-F238E27FC236}">
                <a16:creationId xmlns:a16="http://schemas.microsoft.com/office/drawing/2014/main" id="{0B231D45-292D-41F0-8D86-7FC9E25D3454}"/>
              </a:ext>
            </a:extLst>
          </p:cNvPr>
          <p:cNvSpPr/>
          <p:nvPr/>
        </p:nvSpPr>
        <p:spPr>
          <a:xfrm>
            <a:off x="1768865" y="3186418"/>
            <a:ext cx="9407135" cy="954107"/>
          </a:xfrm>
          <a:prstGeom prst="rect">
            <a:avLst/>
          </a:prstGeom>
        </p:spPr>
        <p:txBody>
          <a:bodyPr wrap="square">
            <a:spAutoFit/>
          </a:bodyPr>
          <a:lstStyle/>
          <a:p>
            <a:r>
              <a:rPr lang="zh-TW" altLang="en-US" sz="2800" b="1" dirty="0">
                <a:solidFill>
                  <a:srgbClr val="663300"/>
                </a:solidFill>
                <a:latin typeface="微軟正黑體" panose="020B0604030504040204" pitchFamily="34" charset="-120"/>
                <a:ea typeface="微軟正黑體" panose="020B0604030504040204" pitchFamily="34" charset="-120"/>
              </a:rPr>
              <a:t>申請諮商輔導之教師於上班時間接受諮商服務，以不影響課務為原則，得依相關規定辦理公出或公假登記</a:t>
            </a:r>
          </a:p>
        </p:txBody>
      </p:sp>
      <p:sp>
        <p:nvSpPr>
          <p:cNvPr id="26" name="矩形 25">
            <a:extLst>
              <a:ext uri="{FF2B5EF4-FFF2-40B4-BE49-F238E27FC236}">
                <a16:creationId xmlns:a16="http://schemas.microsoft.com/office/drawing/2014/main" id="{2D1EF12A-404B-4350-A974-3C3FC82512D2}"/>
              </a:ext>
            </a:extLst>
          </p:cNvPr>
          <p:cNvSpPr/>
          <p:nvPr/>
        </p:nvSpPr>
        <p:spPr>
          <a:xfrm>
            <a:off x="1227992" y="3259476"/>
            <a:ext cx="339048" cy="339048"/>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045440256"/>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手繪多邊形: 圖案 11">
            <a:extLst>
              <a:ext uri="{FF2B5EF4-FFF2-40B4-BE49-F238E27FC236}">
                <a16:creationId xmlns:a16="http://schemas.microsoft.com/office/drawing/2014/main" id="{1EE12AB5-C09E-4D38-9748-87C4CBED5A57}"/>
              </a:ext>
            </a:extLst>
          </p:cNvPr>
          <p:cNvSpPr/>
          <p:nvPr/>
        </p:nvSpPr>
        <p:spPr>
          <a:xfrm>
            <a:off x="-18698" y="0"/>
            <a:ext cx="12229396" cy="6858000"/>
          </a:xfrm>
          <a:custGeom>
            <a:avLst/>
            <a:gdLst>
              <a:gd name="connsiteX0" fmla="*/ 6139433 w 12229396"/>
              <a:gd name="connsiteY0" fmla="*/ 2346565 h 6858000"/>
              <a:gd name="connsiteX1" fmla="*/ 5198139 w 12229396"/>
              <a:gd name="connsiteY1" fmla="*/ 3287859 h 6858000"/>
              <a:gd name="connsiteX2" fmla="*/ 6139433 w 12229396"/>
              <a:gd name="connsiteY2" fmla="*/ 4229153 h 6858000"/>
              <a:gd name="connsiteX3" fmla="*/ 7080727 w 12229396"/>
              <a:gd name="connsiteY3" fmla="*/ 3287859 h 6858000"/>
              <a:gd name="connsiteX4" fmla="*/ 6139433 w 12229396"/>
              <a:gd name="connsiteY4" fmla="*/ 2346565 h 6858000"/>
              <a:gd name="connsiteX5" fmla="*/ 0 w 12229396"/>
              <a:gd name="connsiteY5" fmla="*/ 0 h 6858000"/>
              <a:gd name="connsiteX6" fmla="*/ 12229396 w 12229396"/>
              <a:gd name="connsiteY6" fmla="*/ 0 h 6858000"/>
              <a:gd name="connsiteX7" fmla="*/ 12229396 w 12229396"/>
              <a:gd name="connsiteY7" fmla="*/ 6858000 h 6858000"/>
              <a:gd name="connsiteX8" fmla="*/ 0 w 12229396"/>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29396" h="6858000">
                <a:moveTo>
                  <a:pt x="6139433" y="2346565"/>
                </a:moveTo>
                <a:cubicBezTo>
                  <a:pt x="5619571" y="2346565"/>
                  <a:pt x="5198139" y="2767997"/>
                  <a:pt x="5198139" y="3287859"/>
                </a:cubicBezTo>
                <a:cubicBezTo>
                  <a:pt x="5198139" y="3807721"/>
                  <a:pt x="5619571" y="4229153"/>
                  <a:pt x="6139433" y="4229153"/>
                </a:cubicBezTo>
                <a:cubicBezTo>
                  <a:pt x="6659295" y="4229153"/>
                  <a:pt x="7080727" y="3807721"/>
                  <a:pt x="7080727" y="3287859"/>
                </a:cubicBezTo>
                <a:cubicBezTo>
                  <a:pt x="7080727" y="2767997"/>
                  <a:pt x="6659295" y="2346565"/>
                  <a:pt x="6139433" y="2346565"/>
                </a:cubicBezTo>
                <a:close/>
                <a:moveTo>
                  <a:pt x="0" y="0"/>
                </a:moveTo>
                <a:lnTo>
                  <a:pt x="12229396" y="0"/>
                </a:lnTo>
                <a:lnTo>
                  <a:pt x="12229396"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手繪多邊形: 圖案55">
            <a:extLst>
              <a:ext uri="{FF2B5EF4-FFF2-40B4-BE49-F238E27FC236}">
                <a16:creationId xmlns:a16="http://schemas.microsoft.com/office/drawing/2014/main" id="{6A3F6E87-FE8F-43F2-8718-5206AFD2A558}"/>
              </a:ext>
            </a:extLst>
          </p:cNvPr>
          <p:cNvSpPr/>
          <p:nvPr/>
        </p:nvSpPr>
        <p:spPr>
          <a:xfrm>
            <a:off x="-18698" y="0"/>
            <a:ext cx="12229396" cy="6858000"/>
          </a:xfrm>
          <a:custGeom>
            <a:avLst/>
            <a:gdLst>
              <a:gd name="connsiteX0" fmla="*/ 7788997 w 12192000"/>
              <a:gd name="connsiteY0" fmla="*/ 5772738 h 6858000"/>
              <a:gd name="connsiteX1" fmla="*/ 7988173 w 12192000"/>
              <a:gd name="connsiteY1" fmla="*/ 5971914 h 6858000"/>
              <a:gd name="connsiteX2" fmla="*/ 7788997 w 12192000"/>
              <a:gd name="connsiteY2" fmla="*/ 6171090 h 6858000"/>
              <a:gd name="connsiteX3" fmla="*/ 7589821 w 12192000"/>
              <a:gd name="connsiteY3" fmla="*/ 5971914 h 6858000"/>
              <a:gd name="connsiteX4" fmla="*/ 7788997 w 12192000"/>
              <a:gd name="connsiteY4" fmla="*/ 5772738 h 6858000"/>
              <a:gd name="connsiteX5" fmla="*/ 6331391 w 12192000"/>
              <a:gd name="connsiteY5" fmla="*/ 1354645 h 6858000"/>
              <a:gd name="connsiteX6" fmla="*/ 9237553 w 12192000"/>
              <a:gd name="connsiteY6" fmla="*/ 1354645 h 6858000"/>
              <a:gd name="connsiteX7" fmla="*/ 9237553 w 12192000"/>
              <a:gd name="connsiteY7" fmla="*/ 5718415 h 6858000"/>
              <a:gd name="connsiteX8" fmla="*/ 6331391 w 12192000"/>
              <a:gd name="connsiteY8" fmla="*/ 5718415 h 6858000"/>
              <a:gd name="connsiteX9" fmla="*/ 6951551 w 12192000"/>
              <a:gd name="connsiteY9" fmla="*/ 974399 h 6858000"/>
              <a:gd name="connsiteX10" fmla="*/ 8608336 w 12192000"/>
              <a:gd name="connsiteY10" fmla="*/ 974399 h 6858000"/>
              <a:gd name="connsiteX11" fmla="*/ 8608336 w 12192000"/>
              <a:gd name="connsiteY11" fmla="*/ 1128309 h 6858000"/>
              <a:gd name="connsiteX12" fmla="*/ 6951551 w 12192000"/>
              <a:gd name="connsiteY12" fmla="*/ 1128309 h 6858000"/>
              <a:gd name="connsiteX13" fmla="*/ 6657326 w 12192000"/>
              <a:gd name="connsiteY13" fmla="*/ 820490 h 6858000"/>
              <a:gd name="connsiteX14" fmla="*/ 6096000 w 12192000"/>
              <a:gd name="connsiteY14" fmla="*/ 1381816 h 6858000"/>
              <a:gd name="connsiteX15" fmla="*/ 6096000 w 12192000"/>
              <a:gd name="connsiteY15" fmla="*/ 5645976 h 6858000"/>
              <a:gd name="connsiteX16" fmla="*/ 6657326 w 12192000"/>
              <a:gd name="connsiteY16" fmla="*/ 6207302 h 6858000"/>
              <a:gd name="connsiteX17" fmla="*/ 8902563 w 12192000"/>
              <a:gd name="connsiteY17" fmla="*/ 6207302 h 6858000"/>
              <a:gd name="connsiteX18" fmla="*/ 9463889 w 12192000"/>
              <a:gd name="connsiteY18" fmla="*/ 5645976 h 6858000"/>
              <a:gd name="connsiteX19" fmla="*/ 9463889 w 12192000"/>
              <a:gd name="connsiteY19" fmla="*/ 1381816 h 6858000"/>
              <a:gd name="connsiteX20" fmla="*/ 8902563 w 12192000"/>
              <a:gd name="connsiteY20" fmla="*/ 820490 h 6858000"/>
              <a:gd name="connsiteX21" fmla="*/ 0 w 12192000"/>
              <a:gd name="connsiteY21" fmla="*/ 0 h 6858000"/>
              <a:gd name="connsiteX22" fmla="*/ 12192000 w 12192000"/>
              <a:gd name="connsiteY22" fmla="*/ 0 h 6858000"/>
              <a:gd name="connsiteX23" fmla="*/ 12192000 w 12192000"/>
              <a:gd name="connsiteY23" fmla="*/ 6858000 h 6858000"/>
              <a:gd name="connsiteX24" fmla="*/ 0 w 12192000"/>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92000" h="6858000">
                <a:moveTo>
                  <a:pt x="7788997" y="5772738"/>
                </a:moveTo>
                <a:cubicBezTo>
                  <a:pt x="7898999" y="5772738"/>
                  <a:pt x="7988173" y="5861912"/>
                  <a:pt x="7988173" y="5971914"/>
                </a:cubicBezTo>
                <a:cubicBezTo>
                  <a:pt x="7988173" y="6081916"/>
                  <a:pt x="7898999" y="6171090"/>
                  <a:pt x="7788997" y="6171090"/>
                </a:cubicBezTo>
                <a:cubicBezTo>
                  <a:pt x="7678995" y="6171090"/>
                  <a:pt x="7589821" y="6081916"/>
                  <a:pt x="7589821" y="5971914"/>
                </a:cubicBezTo>
                <a:cubicBezTo>
                  <a:pt x="7589821" y="5861912"/>
                  <a:pt x="7678995" y="5772738"/>
                  <a:pt x="7788997" y="5772738"/>
                </a:cubicBezTo>
                <a:close/>
                <a:moveTo>
                  <a:pt x="6331391" y="1354645"/>
                </a:moveTo>
                <a:lnTo>
                  <a:pt x="9237553" y="1354645"/>
                </a:lnTo>
                <a:lnTo>
                  <a:pt x="9237553" y="5718415"/>
                </a:lnTo>
                <a:lnTo>
                  <a:pt x="6331391" y="5718415"/>
                </a:lnTo>
                <a:close/>
                <a:moveTo>
                  <a:pt x="6951551" y="974399"/>
                </a:moveTo>
                <a:lnTo>
                  <a:pt x="8608336" y="974399"/>
                </a:lnTo>
                <a:lnTo>
                  <a:pt x="8608336" y="1128309"/>
                </a:lnTo>
                <a:lnTo>
                  <a:pt x="6951551" y="1128309"/>
                </a:lnTo>
                <a:close/>
                <a:moveTo>
                  <a:pt x="6657326" y="820490"/>
                </a:moveTo>
                <a:cubicBezTo>
                  <a:pt x="6347314" y="820490"/>
                  <a:pt x="6096000" y="1071804"/>
                  <a:pt x="6096000" y="1381816"/>
                </a:cubicBezTo>
                <a:lnTo>
                  <a:pt x="6096000" y="5645976"/>
                </a:lnTo>
                <a:cubicBezTo>
                  <a:pt x="6096000" y="5955988"/>
                  <a:pt x="6347314" y="6207302"/>
                  <a:pt x="6657326" y="6207302"/>
                </a:cubicBezTo>
                <a:lnTo>
                  <a:pt x="8902563" y="6207302"/>
                </a:lnTo>
                <a:cubicBezTo>
                  <a:pt x="9212575" y="6207302"/>
                  <a:pt x="9463889" y="5955988"/>
                  <a:pt x="9463889" y="5645976"/>
                </a:cubicBezTo>
                <a:lnTo>
                  <a:pt x="9463889" y="1381816"/>
                </a:lnTo>
                <a:cubicBezTo>
                  <a:pt x="9463889" y="1071804"/>
                  <a:pt x="9212575" y="820490"/>
                  <a:pt x="8902563" y="820490"/>
                </a:cubicBezTo>
                <a:close/>
                <a:moveTo>
                  <a:pt x="0" y="0"/>
                </a:moveTo>
                <a:lnTo>
                  <a:pt x="12192000" y="0"/>
                </a:lnTo>
                <a:lnTo>
                  <a:pt x="12192000" y="6858000"/>
                </a:lnTo>
                <a:lnTo>
                  <a:pt x="0" y="6858000"/>
                </a:ln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bg1"/>
              </a:solidFill>
            </a:endParaRPr>
          </a:p>
        </p:txBody>
      </p:sp>
      <p:pic>
        <p:nvPicPr>
          <p:cNvPr id="9" name="圖片 8">
            <a:extLst>
              <a:ext uri="{FF2B5EF4-FFF2-40B4-BE49-F238E27FC236}">
                <a16:creationId xmlns:a16="http://schemas.microsoft.com/office/drawing/2014/main" id="{74955E14-C33E-4B17-A5A5-55EEF0E2AEBA}"/>
              </a:ext>
            </a:extLst>
          </p:cNvPr>
          <p:cNvPicPr>
            <a:picLocks noChangeAspect="1"/>
          </p:cNvPicPr>
          <p:nvPr/>
        </p:nvPicPr>
        <p:blipFill rotWithShape="1">
          <a:blip r:embed="rId2"/>
          <a:srcRect r="40952"/>
          <a:stretch/>
        </p:blipFill>
        <p:spPr>
          <a:xfrm>
            <a:off x="6500683" y="2317328"/>
            <a:ext cx="2613207" cy="2475330"/>
          </a:xfrm>
          <a:prstGeom prst="rect">
            <a:avLst/>
          </a:prstGeom>
        </p:spPr>
      </p:pic>
      <p:grpSp>
        <p:nvGrpSpPr>
          <p:cNvPr id="14" name="群組 13">
            <a:extLst>
              <a:ext uri="{FF2B5EF4-FFF2-40B4-BE49-F238E27FC236}">
                <a16:creationId xmlns:a16="http://schemas.microsoft.com/office/drawing/2014/main" id="{98A7C907-C541-4B7A-9311-C59FF0C8036B}"/>
              </a:ext>
            </a:extLst>
          </p:cNvPr>
          <p:cNvGrpSpPr/>
          <p:nvPr/>
        </p:nvGrpSpPr>
        <p:grpSpPr>
          <a:xfrm>
            <a:off x="736300" y="1641222"/>
            <a:ext cx="1316334" cy="1316334"/>
            <a:chOff x="3267389" y="1003259"/>
            <a:chExt cx="1316334" cy="1316334"/>
          </a:xfrm>
        </p:grpSpPr>
        <p:sp>
          <p:nvSpPr>
            <p:cNvPr id="24" name="流程圖: 接點 23">
              <a:extLst>
                <a:ext uri="{FF2B5EF4-FFF2-40B4-BE49-F238E27FC236}">
                  <a16:creationId xmlns:a16="http://schemas.microsoft.com/office/drawing/2014/main" id="{4F3EE1FC-8C02-4188-8125-5829BE0EE221}"/>
                </a:ext>
              </a:extLst>
            </p:cNvPr>
            <p:cNvSpPr/>
            <p:nvPr/>
          </p:nvSpPr>
          <p:spPr>
            <a:xfrm>
              <a:off x="3267389" y="1003259"/>
              <a:ext cx="1316334" cy="1316334"/>
            </a:xfrm>
            <a:prstGeom prst="flowChartConnector">
              <a:avLst/>
            </a:prstGeom>
            <a:solidFill>
              <a:srgbClr val="FF9900"/>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矩形 24">
              <a:extLst>
                <a:ext uri="{FF2B5EF4-FFF2-40B4-BE49-F238E27FC236}">
                  <a16:creationId xmlns:a16="http://schemas.microsoft.com/office/drawing/2014/main" id="{C785E72D-3E4F-4F60-8F09-16412FFF2433}"/>
                </a:ext>
              </a:extLst>
            </p:cNvPr>
            <p:cNvSpPr/>
            <p:nvPr/>
          </p:nvSpPr>
          <p:spPr>
            <a:xfrm>
              <a:off x="3456636" y="1152817"/>
              <a:ext cx="1036026" cy="1015663"/>
            </a:xfrm>
            <a:prstGeom prst="rect">
              <a:avLst/>
            </a:prstGeom>
          </p:spPr>
          <p:txBody>
            <a:bodyPr wrap="square">
              <a:spAutoFit/>
            </a:bodyPr>
            <a:lstStyle/>
            <a:p>
              <a:r>
                <a:rPr lang="zh-TW" altLang="en-US" sz="6000" b="1" dirty="0">
                  <a:solidFill>
                    <a:schemeClr val="bg1"/>
                  </a:solidFill>
                  <a:latin typeface="微軟正黑體" panose="020B0604030504040204" pitchFamily="34" charset="-120"/>
                  <a:ea typeface="微軟正黑體" panose="020B0604030504040204" pitchFamily="34" charset="-120"/>
                </a:rPr>
                <a:t>掃</a:t>
              </a:r>
            </a:p>
          </p:txBody>
        </p:sp>
      </p:grpSp>
      <p:grpSp>
        <p:nvGrpSpPr>
          <p:cNvPr id="15" name="群組 14">
            <a:extLst>
              <a:ext uri="{FF2B5EF4-FFF2-40B4-BE49-F238E27FC236}">
                <a16:creationId xmlns:a16="http://schemas.microsoft.com/office/drawing/2014/main" id="{F7F17B13-F46A-432F-878A-16F3B115D70B}"/>
              </a:ext>
            </a:extLst>
          </p:cNvPr>
          <p:cNvGrpSpPr/>
          <p:nvPr/>
        </p:nvGrpSpPr>
        <p:grpSpPr>
          <a:xfrm>
            <a:off x="2583769" y="1641222"/>
            <a:ext cx="1316334" cy="1316334"/>
            <a:chOff x="3267389" y="1003259"/>
            <a:chExt cx="1316334" cy="1316334"/>
          </a:xfrm>
        </p:grpSpPr>
        <p:sp>
          <p:nvSpPr>
            <p:cNvPr id="22" name="流程圖: 接點 21">
              <a:extLst>
                <a:ext uri="{FF2B5EF4-FFF2-40B4-BE49-F238E27FC236}">
                  <a16:creationId xmlns:a16="http://schemas.microsoft.com/office/drawing/2014/main" id="{19DE446A-AC15-4EEB-A0E4-DF37A9C327DD}"/>
                </a:ext>
              </a:extLst>
            </p:cNvPr>
            <p:cNvSpPr/>
            <p:nvPr/>
          </p:nvSpPr>
          <p:spPr>
            <a:xfrm>
              <a:off x="3267389" y="1003259"/>
              <a:ext cx="1316334" cy="1316334"/>
            </a:xfrm>
            <a:prstGeom prst="flowChartConnector">
              <a:avLst/>
            </a:prstGeom>
            <a:solidFill>
              <a:srgbClr val="FF9900"/>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3" name="矩形 22">
              <a:extLst>
                <a:ext uri="{FF2B5EF4-FFF2-40B4-BE49-F238E27FC236}">
                  <a16:creationId xmlns:a16="http://schemas.microsoft.com/office/drawing/2014/main" id="{1EA5F7DB-9144-4172-A09F-70A6AB25E01D}"/>
                </a:ext>
              </a:extLst>
            </p:cNvPr>
            <p:cNvSpPr/>
            <p:nvPr/>
          </p:nvSpPr>
          <p:spPr>
            <a:xfrm>
              <a:off x="3456636" y="1152817"/>
              <a:ext cx="1036026" cy="1015663"/>
            </a:xfrm>
            <a:prstGeom prst="rect">
              <a:avLst/>
            </a:prstGeom>
          </p:spPr>
          <p:txBody>
            <a:bodyPr wrap="square">
              <a:spAutoFit/>
            </a:bodyPr>
            <a:lstStyle/>
            <a:p>
              <a:r>
                <a:rPr lang="zh-TW" altLang="en-US" sz="6000" b="1" dirty="0">
                  <a:solidFill>
                    <a:schemeClr val="bg1"/>
                  </a:solidFill>
                  <a:latin typeface="微軟正黑體" panose="020B0604030504040204" pitchFamily="34" charset="-120"/>
                  <a:ea typeface="微軟正黑體" panose="020B0604030504040204" pitchFamily="34" charset="-120"/>
                </a:rPr>
                <a:t>描</a:t>
              </a:r>
            </a:p>
          </p:txBody>
        </p:sp>
      </p:grpSp>
      <p:grpSp>
        <p:nvGrpSpPr>
          <p:cNvPr id="16" name="群組 15">
            <a:extLst>
              <a:ext uri="{FF2B5EF4-FFF2-40B4-BE49-F238E27FC236}">
                <a16:creationId xmlns:a16="http://schemas.microsoft.com/office/drawing/2014/main" id="{D33D0E26-3281-4DAB-9E2D-E46138371E9E}"/>
              </a:ext>
            </a:extLst>
          </p:cNvPr>
          <p:cNvGrpSpPr/>
          <p:nvPr/>
        </p:nvGrpSpPr>
        <p:grpSpPr>
          <a:xfrm>
            <a:off x="2632862" y="3900445"/>
            <a:ext cx="1316334" cy="1316334"/>
            <a:chOff x="3267389" y="1003259"/>
            <a:chExt cx="1316334" cy="1316334"/>
          </a:xfrm>
        </p:grpSpPr>
        <p:sp>
          <p:nvSpPr>
            <p:cNvPr id="20" name="流程圖: 接點 19">
              <a:extLst>
                <a:ext uri="{FF2B5EF4-FFF2-40B4-BE49-F238E27FC236}">
                  <a16:creationId xmlns:a16="http://schemas.microsoft.com/office/drawing/2014/main" id="{E798A714-0255-4C0B-A25F-94ED5D4CFE1E}"/>
                </a:ext>
              </a:extLst>
            </p:cNvPr>
            <p:cNvSpPr/>
            <p:nvPr/>
          </p:nvSpPr>
          <p:spPr>
            <a:xfrm>
              <a:off x="3267389" y="1003259"/>
              <a:ext cx="1316334" cy="1316334"/>
            </a:xfrm>
            <a:prstGeom prst="flowChartConnector">
              <a:avLst/>
            </a:prstGeom>
            <a:solidFill>
              <a:srgbClr val="FF9900"/>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a:extLst>
                <a:ext uri="{FF2B5EF4-FFF2-40B4-BE49-F238E27FC236}">
                  <a16:creationId xmlns:a16="http://schemas.microsoft.com/office/drawing/2014/main" id="{171BCC1E-13F6-4295-8927-CB4F17AC6968}"/>
                </a:ext>
              </a:extLst>
            </p:cNvPr>
            <p:cNvSpPr/>
            <p:nvPr/>
          </p:nvSpPr>
          <p:spPr>
            <a:xfrm>
              <a:off x="3456636" y="1152817"/>
              <a:ext cx="1036026" cy="1015663"/>
            </a:xfrm>
            <a:prstGeom prst="rect">
              <a:avLst/>
            </a:prstGeom>
          </p:spPr>
          <p:txBody>
            <a:bodyPr wrap="square">
              <a:spAutoFit/>
            </a:bodyPr>
            <a:lstStyle/>
            <a:p>
              <a:r>
                <a:rPr lang="zh-TW" altLang="en-US" sz="6000" b="1" dirty="0">
                  <a:solidFill>
                    <a:schemeClr val="bg1"/>
                  </a:solidFill>
                  <a:latin typeface="微軟正黑體" panose="020B0604030504040204" pitchFamily="34" charset="-120"/>
                  <a:ea typeface="微軟正黑體" panose="020B0604030504040204" pitchFamily="34" charset="-120"/>
                </a:rPr>
                <a:t>預</a:t>
              </a:r>
            </a:p>
          </p:txBody>
        </p:sp>
      </p:grpSp>
      <p:grpSp>
        <p:nvGrpSpPr>
          <p:cNvPr id="17" name="群組 16">
            <a:extLst>
              <a:ext uri="{FF2B5EF4-FFF2-40B4-BE49-F238E27FC236}">
                <a16:creationId xmlns:a16="http://schemas.microsoft.com/office/drawing/2014/main" id="{1A659F9E-DDDA-4024-97C0-CB23AE5DC59B}"/>
              </a:ext>
            </a:extLst>
          </p:cNvPr>
          <p:cNvGrpSpPr/>
          <p:nvPr/>
        </p:nvGrpSpPr>
        <p:grpSpPr>
          <a:xfrm>
            <a:off x="4395236" y="3917114"/>
            <a:ext cx="1316334" cy="1316334"/>
            <a:chOff x="3267389" y="1003259"/>
            <a:chExt cx="1316334" cy="1316334"/>
          </a:xfrm>
        </p:grpSpPr>
        <p:sp>
          <p:nvSpPr>
            <p:cNvPr id="18" name="流程圖: 接點 17">
              <a:extLst>
                <a:ext uri="{FF2B5EF4-FFF2-40B4-BE49-F238E27FC236}">
                  <a16:creationId xmlns:a16="http://schemas.microsoft.com/office/drawing/2014/main" id="{49EB114E-24D2-442B-8720-56FE9469CE8F}"/>
                </a:ext>
              </a:extLst>
            </p:cNvPr>
            <p:cNvSpPr/>
            <p:nvPr/>
          </p:nvSpPr>
          <p:spPr>
            <a:xfrm>
              <a:off x="3267389" y="1003259"/>
              <a:ext cx="1316334" cy="1316334"/>
            </a:xfrm>
            <a:prstGeom prst="flowChartConnector">
              <a:avLst/>
            </a:prstGeom>
            <a:solidFill>
              <a:srgbClr val="FF9900"/>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a:extLst>
                <a:ext uri="{FF2B5EF4-FFF2-40B4-BE49-F238E27FC236}">
                  <a16:creationId xmlns:a16="http://schemas.microsoft.com/office/drawing/2014/main" id="{D3044C2A-4D17-4F3E-9ECC-FD796AA1799B}"/>
                </a:ext>
              </a:extLst>
            </p:cNvPr>
            <p:cNvSpPr/>
            <p:nvPr/>
          </p:nvSpPr>
          <p:spPr>
            <a:xfrm>
              <a:off x="3456636" y="1152817"/>
              <a:ext cx="1036026" cy="1015663"/>
            </a:xfrm>
            <a:prstGeom prst="rect">
              <a:avLst/>
            </a:prstGeom>
          </p:spPr>
          <p:txBody>
            <a:bodyPr wrap="square">
              <a:spAutoFit/>
            </a:bodyPr>
            <a:lstStyle/>
            <a:p>
              <a:r>
                <a:rPr lang="zh-TW" altLang="en-US" sz="6000" b="1" dirty="0">
                  <a:solidFill>
                    <a:schemeClr val="bg1"/>
                  </a:solidFill>
                  <a:latin typeface="微軟正黑體" panose="020B0604030504040204" pitchFamily="34" charset="-120"/>
                  <a:ea typeface="微軟正黑體" panose="020B0604030504040204" pitchFamily="34" charset="-120"/>
                </a:rPr>
                <a:t>約</a:t>
              </a:r>
            </a:p>
          </p:txBody>
        </p:sp>
      </p:grpSp>
      <p:grpSp>
        <p:nvGrpSpPr>
          <p:cNvPr id="26" name="群組 25">
            <a:extLst>
              <a:ext uri="{FF2B5EF4-FFF2-40B4-BE49-F238E27FC236}">
                <a16:creationId xmlns:a16="http://schemas.microsoft.com/office/drawing/2014/main" id="{A96086B2-2F07-44E8-929F-A22145C716AE}"/>
              </a:ext>
            </a:extLst>
          </p:cNvPr>
          <p:cNvGrpSpPr/>
          <p:nvPr/>
        </p:nvGrpSpPr>
        <p:grpSpPr>
          <a:xfrm>
            <a:off x="9883739" y="2753886"/>
            <a:ext cx="1969107" cy="1569645"/>
            <a:chOff x="830420" y="3487913"/>
            <a:chExt cx="3368329" cy="2658193"/>
          </a:xfrm>
          <a:solidFill>
            <a:schemeClr val="bg1"/>
          </a:solidFill>
        </p:grpSpPr>
        <p:pic>
          <p:nvPicPr>
            <p:cNvPr id="27" name="圖形 26" descr="이사회실 以實心填滿">
              <a:extLst>
                <a:ext uri="{FF2B5EF4-FFF2-40B4-BE49-F238E27FC236}">
                  <a16:creationId xmlns:a16="http://schemas.microsoft.com/office/drawing/2014/main" id="{42C7E504-955A-4A64-AE53-D4D5E0FA7A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272022" y="3487913"/>
              <a:ext cx="2658193" cy="2658193"/>
            </a:xfrm>
            <a:prstGeom prst="rect">
              <a:avLst/>
            </a:prstGeom>
          </p:spPr>
        </p:pic>
        <p:sp>
          <p:nvSpPr>
            <p:cNvPr id="28" name="橢圓 27">
              <a:extLst>
                <a:ext uri="{FF2B5EF4-FFF2-40B4-BE49-F238E27FC236}">
                  <a16:creationId xmlns:a16="http://schemas.microsoft.com/office/drawing/2014/main" id="{E713E096-08E1-437E-B870-E23F6FC6AF68}"/>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9" name="文字方塊 28">
            <a:extLst>
              <a:ext uri="{FF2B5EF4-FFF2-40B4-BE49-F238E27FC236}">
                <a16:creationId xmlns:a16="http://schemas.microsoft.com/office/drawing/2014/main" id="{7DA0F981-D1B9-4C9B-9A8D-D485D18592F9}"/>
              </a:ext>
            </a:extLst>
          </p:cNvPr>
          <p:cNvSpPr txBox="1"/>
          <p:nvPr/>
        </p:nvSpPr>
        <p:spPr>
          <a:xfrm>
            <a:off x="9757230" y="4093840"/>
            <a:ext cx="2270589" cy="424732"/>
          </a:xfrm>
          <a:prstGeom prst="rect">
            <a:avLst/>
          </a:prstGeom>
          <a:noFill/>
          <a:effectLst/>
        </p:spPr>
        <p:txBody>
          <a:bodyPr wrap="square">
            <a:spAutoFit/>
          </a:bodyPr>
          <a:lstStyle/>
          <a:p>
            <a:pPr algn="dist">
              <a:lnSpc>
                <a:spcPct val="90000"/>
              </a:lnSpc>
              <a:spcAft>
                <a:spcPts val="600"/>
              </a:spcAft>
            </a:pPr>
            <a:r>
              <a:rPr lang="zh-TW" altLang="en-US" sz="2400" b="1" dirty="0">
                <a:solidFill>
                  <a:schemeClr val="bg1"/>
                </a:solidFill>
                <a:latin typeface="微軟正黑體" panose="020B0604030504040204" pitchFamily="34" charset="-120"/>
                <a:ea typeface="微軟正黑體" panose="020B0604030504040204" pitchFamily="34" charset="-120"/>
              </a:rPr>
              <a:t>教師諮商輔導</a:t>
            </a:r>
          </a:p>
        </p:txBody>
      </p:sp>
    </p:spTree>
    <p:extLst>
      <p:ext uri="{BB962C8B-B14F-4D97-AF65-F5344CB8AC3E}">
        <p14:creationId xmlns:p14="http://schemas.microsoft.com/office/powerpoint/2010/main" val="2682699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4000">
        <p159:morph option="byObject"/>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1313E892-5605-4E0C-A5B7-4730D37C22E4}"/>
              </a:ext>
            </a:extLst>
          </p:cNvPr>
          <p:cNvPicPr>
            <a:picLocks noChangeAspect="1"/>
          </p:cNvPicPr>
          <p:nvPr/>
        </p:nvPicPr>
        <p:blipFill>
          <a:blip r:embed="rId2"/>
          <a:stretch>
            <a:fillRect/>
          </a:stretch>
        </p:blipFill>
        <p:spPr>
          <a:xfrm>
            <a:off x="2546174" y="625140"/>
            <a:ext cx="6858455" cy="5060664"/>
          </a:xfrm>
          <a:prstGeom prst="rect">
            <a:avLst/>
          </a:prstGeom>
        </p:spPr>
      </p:pic>
      <p:sp>
        <p:nvSpPr>
          <p:cNvPr id="7" name="!!手繪多邊形: 圖案 11">
            <a:extLst>
              <a:ext uri="{FF2B5EF4-FFF2-40B4-BE49-F238E27FC236}">
                <a16:creationId xmlns:a16="http://schemas.microsoft.com/office/drawing/2014/main" id="{30DC13E5-C992-4EEF-A32D-4F80BDD80BDB}"/>
              </a:ext>
            </a:extLst>
          </p:cNvPr>
          <p:cNvSpPr/>
          <p:nvPr/>
        </p:nvSpPr>
        <p:spPr>
          <a:xfrm>
            <a:off x="0" y="0"/>
            <a:ext cx="12192000" cy="6858000"/>
          </a:xfrm>
          <a:custGeom>
            <a:avLst/>
            <a:gdLst>
              <a:gd name="connsiteX0" fmla="*/ 2520936 w 12192000"/>
              <a:gd name="connsiteY0" fmla="*/ 648538 h 6858000"/>
              <a:gd name="connsiteX1" fmla="*/ 2520936 w 12192000"/>
              <a:gd name="connsiteY1" fmla="*/ 5770718 h 6858000"/>
              <a:gd name="connsiteX2" fmla="*/ 9379391 w 12192000"/>
              <a:gd name="connsiteY2" fmla="*/ 5770718 h 6858000"/>
              <a:gd name="connsiteX3" fmla="*/ 9379391 w 12192000"/>
              <a:gd name="connsiteY3" fmla="*/ 648538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2520936" y="648538"/>
                </a:moveTo>
                <a:lnTo>
                  <a:pt x="2520936" y="5770718"/>
                </a:lnTo>
                <a:lnTo>
                  <a:pt x="9379391" y="5770718"/>
                </a:lnTo>
                <a:lnTo>
                  <a:pt x="9379391" y="648538"/>
                </a:lnTo>
                <a:close/>
                <a:moveTo>
                  <a:pt x="0" y="0"/>
                </a:moveTo>
                <a:lnTo>
                  <a:pt x="12192000" y="0"/>
                </a:lnTo>
                <a:lnTo>
                  <a:pt x="12192000" y="6858000"/>
                </a:lnTo>
                <a:lnTo>
                  <a:pt x="0" y="6858000"/>
                </a:ln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a:extLst>
              <a:ext uri="{FF2B5EF4-FFF2-40B4-BE49-F238E27FC236}">
                <a16:creationId xmlns:a16="http://schemas.microsoft.com/office/drawing/2014/main" id="{73E25BD1-C7D0-45F9-BAB6-79C0D60186EE}"/>
              </a:ext>
            </a:extLst>
          </p:cNvPr>
          <p:cNvSpPr/>
          <p:nvPr/>
        </p:nvSpPr>
        <p:spPr>
          <a:xfrm>
            <a:off x="886082" y="6126278"/>
            <a:ext cx="10966764" cy="369332"/>
          </a:xfrm>
          <a:prstGeom prst="rect">
            <a:avLst/>
          </a:prstGeom>
        </p:spPr>
        <p:txBody>
          <a:bodyPr wrap="square">
            <a:spAutoFit/>
          </a:bodyPr>
          <a:lstStyle/>
          <a:p>
            <a:r>
              <a:rPr lang="en-US" altLang="zh-TW" dirty="0">
                <a:solidFill>
                  <a:schemeClr val="bg1"/>
                </a:solidFill>
              </a:rPr>
              <a:t>https://docs.google.com/forms/d/e/1FAIpQLSeIS5es9SO2P5AZZFpIN01tBPMhtgtQFzx6H9Y8cibPdFMhIg/viewform</a:t>
            </a:r>
            <a:endParaRPr lang="zh-TW" altLang="en-US" dirty="0">
              <a:solidFill>
                <a:schemeClr val="bg1"/>
              </a:solidFill>
            </a:endParaRPr>
          </a:p>
        </p:txBody>
      </p:sp>
      <p:pic>
        <p:nvPicPr>
          <p:cNvPr id="4" name="圖片 3">
            <a:extLst>
              <a:ext uri="{FF2B5EF4-FFF2-40B4-BE49-F238E27FC236}">
                <a16:creationId xmlns:a16="http://schemas.microsoft.com/office/drawing/2014/main" id="{BA06B248-3A1B-43F3-AE0C-E51DA8EE3FAA}"/>
              </a:ext>
            </a:extLst>
          </p:cNvPr>
          <p:cNvPicPr>
            <a:picLocks noChangeAspect="1"/>
          </p:cNvPicPr>
          <p:nvPr/>
        </p:nvPicPr>
        <p:blipFill>
          <a:blip r:embed="rId3"/>
          <a:stretch>
            <a:fillRect/>
          </a:stretch>
        </p:blipFill>
        <p:spPr>
          <a:xfrm>
            <a:off x="10001679" y="4545438"/>
            <a:ext cx="1834400" cy="1026021"/>
          </a:xfrm>
          <a:prstGeom prst="rect">
            <a:avLst/>
          </a:prstGeom>
        </p:spPr>
      </p:pic>
      <p:grpSp>
        <p:nvGrpSpPr>
          <p:cNvPr id="8" name="群組 7">
            <a:extLst>
              <a:ext uri="{FF2B5EF4-FFF2-40B4-BE49-F238E27FC236}">
                <a16:creationId xmlns:a16="http://schemas.microsoft.com/office/drawing/2014/main" id="{6639C276-4153-40AF-A3B9-5BD0714D32C5}"/>
              </a:ext>
            </a:extLst>
          </p:cNvPr>
          <p:cNvGrpSpPr/>
          <p:nvPr/>
        </p:nvGrpSpPr>
        <p:grpSpPr>
          <a:xfrm>
            <a:off x="9883739" y="2753886"/>
            <a:ext cx="1969107" cy="1569645"/>
            <a:chOff x="830420" y="3487913"/>
            <a:chExt cx="3368329" cy="2658193"/>
          </a:xfrm>
          <a:solidFill>
            <a:schemeClr val="bg1"/>
          </a:solidFill>
        </p:grpSpPr>
        <p:pic>
          <p:nvPicPr>
            <p:cNvPr id="9" name="圖形 8" descr="이사회실 以實心填滿">
              <a:extLst>
                <a:ext uri="{FF2B5EF4-FFF2-40B4-BE49-F238E27FC236}">
                  <a16:creationId xmlns:a16="http://schemas.microsoft.com/office/drawing/2014/main" id="{8E493F37-17AE-400D-849C-77A301BABB7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272022" y="3487913"/>
              <a:ext cx="2658193" cy="2658193"/>
            </a:xfrm>
            <a:prstGeom prst="rect">
              <a:avLst/>
            </a:prstGeom>
          </p:spPr>
        </p:pic>
        <p:sp>
          <p:nvSpPr>
            <p:cNvPr id="10" name="橢圓 9">
              <a:extLst>
                <a:ext uri="{FF2B5EF4-FFF2-40B4-BE49-F238E27FC236}">
                  <a16:creationId xmlns:a16="http://schemas.microsoft.com/office/drawing/2014/main" id="{F56FD64F-D1C7-49AE-9060-AA6BFEFAD21B}"/>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1" name="文字方塊 10">
            <a:extLst>
              <a:ext uri="{FF2B5EF4-FFF2-40B4-BE49-F238E27FC236}">
                <a16:creationId xmlns:a16="http://schemas.microsoft.com/office/drawing/2014/main" id="{AC022C90-72BB-41F0-910E-75F41E501075}"/>
              </a:ext>
            </a:extLst>
          </p:cNvPr>
          <p:cNvSpPr txBox="1"/>
          <p:nvPr/>
        </p:nvSpPr>
        <p:spPr>
          <a:xfrm>
            <a:off x="9757230" y="4093840"/>
            <a:ext cx="2270589" cy="424732"/>
          </a:xfrm>
          <a:prstGeom prst="rect">
            <a:avLst/>
          </a:prstGeom>
          <a:noFill/>
          <a:effectLst/>
        </p:spPr>
        <p:txBody>
          <a:bodyPr wrap="square">
            <a:spAutoFit/>
          </a:bodyPr>
          <a:lstStyle/>
          <a:p>
            <a:pPr algn="dist">
              <a:lnSpc>
                <a:spcPct val="90000"/>
              </a:lnSpc>
              <a:spcAft>
                <a:spcPts val="600"/>
              </a:spcAft>
            </a:pPr>
            <a:r>
              <a:rPr lang="zh-TW" altLang="en-US" sz="2400" b="1" dirty="0">
                <a:solidFill>
                  <a:schemeClr val="bg1"/>
                </a:solidFill>
                <a:latin typeface="微軟正黑體" panose="020B0604030504040204" pitchFamily="34" charset="-120"/>
                <a:ea typeface="微軟正黑體" panose="020B0604030504040204" pitchFamily="34" charset="-120"/>
              </a:rPr>
              <a:t>教師諮商輔導</a:t>
            </a:r>
          </a:p>
        </p:txBody>
      </p:sp>
    </p:spTree>
    <p:extLst>
      <p:ext uri="{BB962C8B-B14F-4D97-AF65-F5344CB8AC3E}">
        <p14:creationId xmlns:p14="http://schemas.microsoft.com/office/powerpoint/2010/main" val="16508309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4000">
        <p159:morph option="byObject"/>
      </p:transition>
    </mc:Choice>
    <mc:Fallback xmlns="">
      <p:transition spd="slow" advClick="0" advTm="4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a:extLst>
              <a:ext uri="{FF2B5EF4-FFF2-40B4-BE49-F238E27FC236}">
                <a16:creationId xmlns:a16="http://schemas.microsoft.com/office/drawing/2014/main" id="{4354CED5-0159-4D3C-90A3-416C47FE98E9}"/>
              </a:ext>
            </a:extLst>
          </p:cNvPr>
          <p:cNvGrpSpPr/>
          <p:nvPr/>
        </p:nvGrpSpPr>
        <p:grpSpPr>
          <a:xfrm>
            <a:off x="4589679" y="2373423"/>
            <a:ext cx="2405865" cy="1954352"/>
            <a:chOff x="830420" y="3487913"/>
            <a:chExt cx="3368329" cy="2658193"/>
          </a:xfrm>
          <a:solidFill>
            <a:srgbClr val="FF9900"/>
          </a:solidFill>
        </p:grpSpPr>
        <p:pic>
          <p:nvPicPr>
            <p:cNvPr id="5" name="圖形 4" descr="이사회실 以實心填滿">
              <a:extLst>
                <a:ext uri="{FF2B5EF4-FFF2-40B4-BE49-F238E27FC236}">
                  <a16:creationId xmlns:a16="http://schemas.microsoft.com/office/drawing/2014/main" id="{ACD5334B-237F-4CA0-B78E-8CDF0531519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272022" y="3487913"/>
              <a:ext cx="2658193" cy="2658193"/>
            </a:xfrm>
            <a:prstGeom prst="rect">
              <a:avLst/>
            </a:prstGeom>
          </p:spPr>
        </p:pic>
        <p:sp>
          <p:nvSpPr>
            <p:cNvPr id="6" name="橢圓 5">
              <a:extLst>
                <a:ext uri="{FF2B5EF4-FFF2-40B4-BE49-F238E27FC236}">
                  <a16:creationId xmlns:a16="http://schemas.microsoft.com/office/drawing/2014/main" id="{DC9D1BD9-38D5-4AD4-B205-A4AE2BDCA32C}"/>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7" name="文字方塊 6">
            <a:extLst>
              <a:ext uri="{FF2B5EF4-FFF2-40B4-BE49-F238E27FC236}">
                <a16:creationId xmlns:a16="http://schemas.microsoft.com/office/drawing/2014/main" id="{A0AD5BE1-2BA7-4343-9B89-06D3CAE2C075}"/>
              </a:ext>
            </a:extLst>
          </p:cNvPr>
          <p:cNvSpPr txBox="1"/>
          <p:nvPr/>
        </p:nvSpPr>
        <p:spPr>
          <a:xfrm>
            <a:off x="3858183" y="4080847"/>
            <a:ext cx="3959859" cy="701731"/>
          </a:xfrm>
          <a:prstGeom prst="rect">
            <a:avLst/>
          </a:prstGeom>
          <a:noFill/>
          <a:effectLst/>
        </p:spPr>
        <p:txBody>
          <a:bodyPr wrap="square">
            <a:spAutoFit/>
          </a:bodyPr>
          <a:lstStyle/>
          <a:p>
            <a:pPr algn="dist">
              <a:lnSpc>
                <a:spcPct val="90000"/>
              </a:lnSpc>
              <a:spcAft>
                <a:spcPts val="600"/>
              </a:spcAft>
            </a:pPr>
            <a:r>
              <a:rPr lang="zh-TW" altLang="en-US" sz="4400" b="1" dirty="0">
                <a:solidFill>
                  <a:srgbClr val="FF9900"/>
                </a:solidFill>
                <a:latin typeface="微軟正黑體" panose="020B0604030504040204" pitchFamily="34" charset="-120"/>
                <a:ea typeface="微軟正黑體" panose="020B0604030504040204" pitchFamily="34" charset="-120"/>
              </a:rPr>
              <a:t>教師諮商輔導</a:t>
            </a:r>
          </a:p>
        </p:txBody>
      </p:sp>
      <p:sp>
        <p:nvSpPr>
          <p:cNvPr id="9" name="矩形 8">
            <a:extLst>
              <a:ext uri="{FF2B5EF4-FFF2-40B4-BE49-F238E27FC236}">
                <a16:creationId xmlns:a16="http://schemas.microsoft.com/office/drawing/2014/main" id="{C95E4D9A-6089-4944-BE14-7DF36DFA3BEF}"/>
              </a:ext>
            </a:extLst>
          </p:cNvPr>
          <p:cNvSpPr/>
          <p:nvPr/>
        </p:nvSpPr>
        <p:spPr>
          <a:xfrm>
            <a:off x="0" y="1923664"/>
            <a:ext cx="12192000" cy="217614"/>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a:extLst>
              <a:ext uri="{FF2B5EF4-FFF2-40B4-BE49-F238E27FC236}">
                <a16:creationId xmlns:a16="http://schemas.microsoft.com/office/drawing/2014/main" id="{072233E8-2D5A-4BE1-A17D-7B9B54C6555F}"/>
              </a:ext>
            </a:extLst>
          </p:cNvPr>
          <p:cNvSpPr txBox="1"/>
          <p:nvPr/>
        </p:nvSpPr>
        <p:spPr>
          <a:xfrm>
            <a:off x="3624031" y="5842337"/>
            <a:ext cx="4428162" cy="1015663"/>
          </a:xfrm>
          <a:prstGeom prst="rect">
            <a:avLst/>
          </a:prstGeom>
          <a:noFill/>
        </p:spPr>
        <p:txBody>
          <a:bodyPr wrap="square" rtlCol="0">
            <a:spAutoFit/>
          </a:bodyPr>
          <a:lstStyle/>
          <a:p>
            <a:pPr algn="dist"/>
            <a:r>
              <a:rPr lang="zh-TW" altLang="en-US" sz="6000" b="1" dirty="0">
                <a:solidFill>
                  <a:schemeClr val="bg1"/>
                </a:solidFill>
                <a:latin typeface="微軟正黑體" panose="020B0604030504040204" pitchFamily="34" charset="-120"/>
                <a:ea typeface="微軟正黑體" panose="020B0604030504040204" pitchFamily="34" charset="-120"/>
              </a:rPr>
              <a:t>謝謝聆聽</a:t>
            </a:r>
          </a:p>
        </p:txBody>
      </p:sp>
      <p:sp>
        <p:nvSpPr>
          <p:cNvPr id="25" name="文字方塊 24">
            <a:extLst>
              <a:ext uri="{FF2B5EF4-FFF2-40B4-BE49-F238E27FC236}">
                <a16:creationId xmlns:a16="http://schemas.microsoft.com/office/drawing/2014/main" id="{DE63600C-B17E-449E-8164-83938407F947}"/>
              </a:ext>
            </a:extLst>
          </p:cNvPr>
          <p:cNvSpPr txBox="1"/>
          <p:nvPr/>
        </p:nvSpPr>
        <p:spPr>
          <a:xfrm rot="18539843">
            <a:off x="3097817" y="552736"/>
            <a:ext cx="464707" cy="328669"/>
          </a:xfrm>
          <a:custGeom>
            <a:avLst/>
            <a:gdLst/>
            <a:ahLst/>
            <a:cxnLst/>
            <a:rect l="l" t="t" r="r" b="b"/>
            <a:pathLst>
              <a:path w="464707" h="328669">
                <a:moveTo>
                  <a:pt x="162702" y="0"/>
                </a:moveTo>
                <a:lnTo>
                  <a:pt x="255208" y="25576"/>
                </a:lnTo>
                <a:cubicBezTo>
                  <a:pt x="247227" y="47342"/>
                  <a:pt x="235618" y="71829"/>
                  <a:pt x="220382" y="99036"/>
                </a:cubicBezTo>
                <a:lnTo>
                  <a:pt x="464707" y="99036"/>
                </a:lnTo>
                <a:cubicBezTo>
                  <a:pt x="444754" y="194444"/>
                  <a:pt x="422444" y="270989"/>
                  <a:pt x="397776" y="328669"/>
                </a:cubicBezTo>
                <a:lnTo>
                  <a:pt x="305270" y="299829"/>
                </a:lnTo>
                <a:cubicBezTo>
                  <a:pt x="321957" y="258110"/>
                  <a:pt x="335198" y="220564"/>
                  <a:pt x="344993" y="187189"/>
                </a:cubicBezTo>
                <a:lnTo>
                  <a:pt x="164878" y="187189"/>
                </a:lnTo>
                <a:cubicBezTo>
                  <a:pt x="128964" y="240516"/>
                  <a:pt x="98855" y="277700"/>
                  <a:pt x="74549" y="298740"/>
                </a:cubicBezTo>
                <a:lnTo>
                  <a:pt x="0" y="236163"/>
                </a:lnTo>
                <a:cubicBezTo>
                  <a:pt x="62034" y="177031"/>
                  <a:pt x="116267" y="98311"/>
                  <a:pt x="162702"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26" name="文字方塊 25">
            <a:extLst>
              <a:ext uri="{FF2B5EF4-FFF2-40B4-BE49-F238E27FC236}">
                <a16:creationId xmlns:a16="http://schemas.microsoft.com/office/drawing/2014/main" id="{1FE322EB-A114-4C11-BE9F-9BF61CEFC638}"/>
              </a:ext>
            </a:extLst>
          </p:cNvPr>
          <p:cNvSpPr txBox="1"/>
          <p:nvPr/>
        </p:nvSpPr>
        <p:spPr>
          <a:xfrm rot="9677275">
            <a:off x="907686" y="348814"/>
            <a:ext cx="332477" cy="200792"/>
          </a:xfrm>
          <a:custGeom>
            <a:avLst/>
            <a:gdLst/>
            <a:ahLst/>
            <a:cxnLst/>
            <a:rect l="l" t="t" r="r" b="b"/>
            <a:pathLst>
              <a:path w="332477" h="200792">
                <a:moveTo>
                  <a:pt x="190997" y="0"/>
                </a:moveTo>
                <a:cubicBezTo>
                  <a:pt x="206596" y="31561"/>
                  <a:pt x="220563" y="68019"/>
                  <a:pt x="232897" y="109375"/>
                </a:cubicBezTo>
                <a:lnTo>
                  <a:pt x="332477" y="109375"/>
                </a:lnTo>
                <a:lnTo>
                  <a:pt x="332477" y="200792"/>
                </a:lnTo>
                <a:lnTo>
                  <a:pt x="0" y="200792"/>
                </a:lnTo>
                <a:lnTo>
                  <a:pt x="0" y="109375"/>
                </a:lnTo>
                <a:lnTo>
                  <a:pt x="128420" y="109375"/>
                </a:lnTo>
                <a:cubicBezTo>
                  <a:pt x="121890" y="88697"/>
                  <a:pt x="109556" y="61489"/>
                  <a:pt x="91417" y="27752"/>
                </a:cubicBezTo>
                <a:lnTo>
                  <a:pt x="190997"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27" name="文字方塊 26">
            <a:extLst>
              <a:ext uri="{FF2B5EF4-FFF2-40B4-BE49-F238E27FC236}">
                <a16:creationId xmlns:a16="http://schemas.microsoft.com/office/drawing/2014/main" id="{B1569F9C-8A54-41EC-8398-5A64584BFED4}"/>
              </a:ext>
            </a:extLst>
          </p:cNvPr>
          <p:cNvSpPr txBox="1"/>
          <p:nvPr/>
        </p:nvSpPr>
        <p:spPr>
          <a:xfrm rot="1207490">
            <a:off x="1837151" y="196697"/>
            <a:ext cx="172496" cy="88153"/>
          </a:xfrm>
          <a:custGeom>
            <a:avLst/>
            <a:gdLst/>
            <a:ahLst/>
            <a:cxnLst/>
            <a:rect l="l" t="t" r="r" b="b"/>
            <a:pathLst>
              <a:path w="172496" h="88153">
                <a:moveTo>
                  <a:pt x="0" y="0"/>
                </a:moveTo>
                <a:lnTo>
                  <a:pt x="172496" y="0"/>
                </a:lnTo>
                <a:lnTo>
                  <a:pt x="172496" y="88153"/>
                </a:lnTo>
                <a:lnTo>
                  <a:pt x="0" y="88153"/>
                </a:lnTo>
                <a:lnTo>
                  <a:pt x="0"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28" name="文字方塊 27">
            <a:extLst>
              <a:ext uri="{FF2B5EF4-FFF2-40B4-BE49-F238E27FC236}">
                <a16:creationId xmlns:a16="http://schemas.microsoft.com/office/drawing/2014/main" id="{9FB9691F-E6E3-42A6-A393-12BE15E47D74}"/>
              </a:ext>
            </a:extLst>
          </p:cNvPr>
          <p:cNvSpPr txBox="1"/>
          <p:nvPr/>
        </p:nvSpPr>
        <p:spPr>
          <a:xfrm rot="15654350">
            <a:off x="2647939" y="2761539"/>
            <a:ext cx="601833" cy="378731"/>
          </a:xfrm>
          <a:custGeom>
            <a:avLst/>
            <a:gdLst/>
            <a:ahLst/>
            <a:cxnLst/>
            <a:rect l="l" t="t" r="r" b="b"/>
            <a:pathLst>
              <a:path w="601833" h="378731">
                <a:moveTo>
                  <a:pt x="270988" y="0"/>
                </a:moveTo>
                <a:lnTo>
                  <a:pt x="360773" y="0"/>
                </a:lnTo>
                <a:cubicBezTo>
                  <a:pt x="357871" y="15237"/>
                  <a:pt x="356420" y="40086"/>
                  <a:pt x="356420" y="74549"/>
                </a:cubicBezTo>
                <a:cubicBezTo>
                  <a:pt x="356420" y="119533"/>
                  <a:pt x="379365" y="161432"/>
                  <a:pt x="425255" y="200249"/>
                </a:cubicBezTo>
                <a:cubicBezTo>
                  <a:pt x="471145" y="239065"/>
                  <a:pt x="530005" y="269900"/>
                  <a:pt x="601833" y="292755"/>
                </a:cubicBezTo>
                <a:lnTo>
                  <a:pt x="552859" y="378731"/>
                </a:lnTo>
                <a:cubicBezTo>
                  <a:pt x="445480" y="343542"/>
                  <a:pt x="364038" y="285499"/>
                  <a:pt x="308534" y="204602"/>
                </a:cubicBezTo>
                <a:cubicBezTo>
                  <a:pt x="247589" y="286225"/>
                  <a:pt x="161795" y="343542"/>
                  <a:pt x="51150" y="376554"/>
                </a:cubicBezTo>
                <a:lnTo>
                  <a:pt x="0" y="293843"/>
                </a:lnTo>
                <a:cubicBezTo>
                  <a:pt x="78721" y="275342"/>
                  <a:pt x="142658" y="244869"/>
                  <a:pt x="191814" y="202425"/>
                </a:cubicBezTo>
                <a:cubicBezTo>
                  <a:pt x="240969" y="159981"/>
                  <a:pt x="267360" y="92506"/>
                  <a:pt x="27098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29" name="文字方塊 28">
            <a:extLst>
              <a:ext uri="{FF2B5EF4-FFF2-40B4-BE49-F238E27FC236}">
                <a16:creationId xmlns:a16="http://schemas.microsoft.com/office/drawing/2014/main" id="{E242E9C1-DAD2-4E16-A054-B19A0FB7353B}"/>
              </a:ext>
            </a:extLst>
          </p:cNvPr>
          <p:cNvSpPr txBox="1"/>
          <p:nvPr/>
        </p:nvSpPr>
        <p:spPr>
          <a:xfrm rot="17681458">
            <a:off x="40361" y="1458045"/>
            <a:ext cx="282415" cy="91418"/>
          </a:xfrm>
          <a:custGeom>
            <a:avLst/>
            <a:gdLst/>
            <a:ahLst/>
            <a:cxnLst/>
            <a:rect l="l" t="t" r="r" b="b"/>
            <a:pathLst>
              <a:path w="282415" h="91418">
                <a:moveTo>
                  <a:pt x="0" y="0"/>
                </a:moveTo>
                <a:lnTo>
                  <a:pt x="282415" y="0"/>
                </a:lnTo>
                <a:lnTo>
                  <a:pt x="282415" y="91418"/>
                </a:lnTo>
                <a:lnTo>
                  <a:pt x="0" y="91418"/>
                </a:lnTo>
                <a:lnTo>
                  <a:pt x="0"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30" name="文字方塊 29">
            <a:extLst>
              <a:ext uri="{FF2B5EF4-FFF2-40B4-BE49-F238E27FC236}">
                <a16:creationId xmlns:a16="http://schemas.microsoft.com/office/drawing/2014/main" id="{1D99DF95-B3BE-48D7-BD1D-81C59F2EF1D1}"/>
              </a:ext>
            </a:extLst>
          </p:cNvPr>
          <p:cNvSpPr txBox="1"/>
          <p:nvPr/>
        </p:nvSpPr>
        <p:spPr>
          <a:xfrm rot="965787">
            <a:off x="2391045" y="780230"/>
            <a:ext cx="195895" cy="87609"/>
          </a:xfrm>
          <a:custGeom>
            <a:avLst/>
            <a:gdLst/>
            <a:ahLst/>
            <a:cxnLst/>
            <a:rect l="l" t="t" r="r" b="b"/>
            <a:pathLst>
              <a:path w="195895" h="87609">
                <a:moveTo>
                  <a:pt x="0" y="0"/>
                </a:moveTo>
                <a:lnTo>
                  <a:pt x="195895" y="0"/>
                </a:lnTo>
                <a:lnTo>
                  <a:pt x="195895" y="87609"/>
                </a:lnTo>
                <a:lnTo>
                  <a:pt x="0" y="87609"/>
                </a:lnTo>
                <a:lnTo>
                  <a:pt x="0"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31" name="文字方塊 30">
            <a:extLst>
              <a:ext uri="{FF2B5EF4-FFF2-40B4-BE49-F238E27FC236}">
                <a16:creationId xmlns:a16="http://schemas.microsoft.com/office/drawing/2014/main" id="{07CAF12F-1015-4705-A116-A1B3DF14AF0C}"/>
              </a:ext>
            </a:extLst>
          </p:cNvPr>
          <p:cNvSpPr txBox="1"/>
          <p:nvPr/>
        </p:nvSpPr>
        <p:spPr>
          <a:xfrm rot="3264700">
            <a:off x="337936" y="2768931"/>
            <a:ext cx="282416" cy="91418"/>
          </a:xfrm>
          <a:custGeom>
            <a:avLst/>
            <a:gdLst/>
            <a:ahLst/>
            <a:cxnLst/>
            <a:rect l="l" t="t" r="r" b="b"/>
            <a:pathLst>
              <a:path w="282416" h="91418">
                <a:moveTo>
                  <a:pt x="0" y="0"/>
                </a:moveTo>
                <a:lnTo>
                  <a:pt x="282416" y="0"/>
                </a:lnTo>
                <a:lnTo>
                  <a:pt x="282416" y="91418"/>
                </a:lnTo>
                <a:lnTo>
                  <a:pt x="0" y="91418"/>
                </a:lnTo>
                <a:lnTo>
                  <a:pt x="0"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32" name="文字方塊 31">
            <a:extLst>
              <a:ext uri="{FF2B5EF4-FFF2-40B4-BE49-F238E27FC236}">
                <a16:creationId xmlns:a16="http://schemas.microsoft.com/office/drawing/2014/main" id="{32B3D801-ED50-4E34-905E-0EA679C8B529}"/>
              </a:ext>
            </a:extLst>
          </p:cNvPr>
          <p:cNvSpPr txBox="1"/>
          <p:nvPr/>
        </p:nvSpPr>
        <p:spPr>
          <a:xfrm rot="1771206">
            <a:off x="1265330" y="3645899"/>
            <a:ext cx="281871" cy="381451"/>
          </a:xfrm>
          <a:custGeom>
            <a:avLst/>
            <a:gdLst/>
            <a:ahLst/>
            <a:cxnLst/>
            <a:rect l="l" t="t" r="r" b="b"/>
            <a:pathLst>
              <a:path w="281871" h="381451">
                <a:moveTo>
                  <a:pt x="0" y="0"/>
                </a:moveTo>
                <a:lnTo>
                  <a:pt x="281871" y="0"/>
                </a:lnTo>
                <a:lnTo>
                  <a:pt x="281871" y="361318"/>
                </a:lnTo>
                <a:lnTo>
                  <a:pt x="184467" y="361318"/>
                </a:lnTo>
                <a:lnTo>
                  <a:pt x="184467" y="314520"/>
                </a:lnTo>
                <a:lnTo>
                  <a:pt x="99035" y="314520"/>
                </a:lnTo>
                <a:lnTo>
                  <a:pt x="99035" y="381451"/>
                </a:lnTo>
                <a:lnTo>
                  <a:pt x="0" y="381451"/>
                </a:lnTo>
                <a:lnTo>
                  <a:pt x="0" y="0"/>
                </a:lnTo>
                <a:close/>
                <a:moveTo>
                  <a:pt x="99035" y="92506"/>
                </a:moveTo>
                <a:lnTo>
                  <a:pt x="99035" y="223103"/>
                </a:lnTo>
                <a:lnTo>
                  <a:pt x="184467" y="223103"/>
                </a:lnTo>
                <a:lnTo>
                  <a:pt x="184467" y="92506"/>
                </a:lnTo>
                <a:lnTo>
                  <a:pt x="99035" y="92506"/>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33" name="文字方塊 32">
            <a:extLst>
              <a:ext uri="{FF2B5EF4-FFF2-40B4-BE49-F238E27FC236}">
                <a16:creationId xmlns:a16="http://schemas.microsoft.com/office/drawing/2014/main" id="{CBAB4AEC-4E75-4EBF-8D3E-126FCCB8265A}"/>
              </a:ext>
            </a:extLst>
          </p:cNvPr>
          <p:cNvSpPr txBox="1"/>
          <p:nvPr/>
        </p:nvSpPr>
        <p:spPr>
          <a:xfrm rot="2115732">
            <a:off x="2446216" y="3409108"/>
            <a:ext cx="509327" cy="362950"/>
          </a:xfrm>
          <a:custGeom>
            <a:avLst/>
            <a:gdLst/>
            <a:ahLst/>
            <a:cxnLst/>
            <a:rect l="l" t="t" r="r" b="b"/>
            <a:pathLst>
              <a:path w="509327" h="362950">
                <a:moveTo>
                  <a:pt x="0" y="0"/>
                </a:moveTo>
                <a:lnTo>
                  <a:pt x="509327" y="0"/>
                </a:lnTo>
                <a:lnTo>
                  <a:pt x="509327" y="362950"/>
                </a:lnTo>
                <a:lnTo>
                  <a:pt x="409203" y="362950"/>
                </a:lnTo>
                <a:lnTo>
                  <a:pt x="409203" y="308535"/>
                </a:lnTo>
                <a:lnTo>
                  <a:pt x="100668" y="308535"/>
                </a:lnTo>
                <a:lnTo>
                  <a:pt x="100668" y="362950"/>
                </a:lnTo>
                <a:lnTo>
                  <a:pt x="0" y="362950"/>
                </a:lnTo>
                <a:lnTo>
                  <a:pt x="0" y="0"/>
                </a:lnTo>
                <a:close/>
                <a:moveTo>
                  <a:pt x="100668" y="88153"/>
                </a:moveTo>
                <a:lnTo>
                  <a:pt x="100668" y="220382"/>
                </a:lnTo>
                <a:lnTo>
                  <a:pt x="409203" y="220382"/>
                </a:lnTo>
                <a:lnTo>
                  <a:pt x="409203" y="88153"/>
                </a:lnTo>
                <a:lnTo>
                  <a:pt x="100668" y="88153"/>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35" name="文字方塊 34">
            <a:extLst>
              <a:ext uri="{FF2B5EF4-FFF2-40B4-BE49-F238E27FC236}">
                <a16:creationId xmlns:a16="http://schemas.microsoft.com/office/drawing/2014/main" id="{5D2B4865-31F1-458B-8A01-4028135A5BEE}"/>
              </a:ext>
            </a:extLst>
          </p:cNvPr>
          <p:cNvSpPr txBox="1"/>
          <p:nvPr/>
        </p:nvSpPr>
        <p:spPr>
          <a:xfrm rot="20057184">
            <a:off x="5235196" y="477295"/>
            <a:ext cx="796728" cy="116449"/>
          </a:xfrm>
          <a:custGeom>
            <a:avLst/>
            <a:gdLst/>
            <a:ahLst/>
            <a:cxnLst/>
            <a:rect l="l" t="t" r="r" b="b"/>
            <a:pathLst>
              <a:path w="796728" h="116449">
                <a:moveTo>
                  <a:pt x="746964" y="0"/>
                </a:moveTo>
                <a:lnTo>
                  <a:pt x="796728" y="68177"/>
                </a:lnTo>
                <a:cubicBezTo>
                  <a:pt x="582077" y="99031"/>
                  <a:pt x="326952" y="115122"/>
                  <a:pt x="31351" y="116449"/>
                </a:cubicBezTo>
                <a:lnTo>
                  <a:pt x="0" y="39811"/>
                </a:lnTo>
                <a:cubicBezTo>
                  <a:pt x="60381" y="41138"/>
                  <a:pt x="116449" y="41802"/>
                  <a:pt x="168204" y="41802"/>
                </a:cubicBezTo>
                <a:cubicBezTo>
                  <a:pt x="406077" y="41802"/>
                  <a:pt x="598997" y="27868"/>
                  <a:pt x="74696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36" name="文字方塊 35">
            <a:extLst>
              <a:ext uri="{FF2B5EF4-FFF2-40B4-BE49-F238E27FC236}">
                <a16:creationId xmlns:a16="http://schemas.microsoft.com/office/drawing/2014/main" id="{EFF72D81-902D-45B0-B9C2-E6B209F29D8D}"/>
              </a:ext>
            </a:extLst>
          </p:cNvPr>
          <p:cNvSpPr txBox="1"/>
          <p:nvPr/>
        </p:nvSpPr>
        <p:spPr>
          <a:xfrm rot="19027475">
            <a:off x="6376652" y="890565"/>
            <a:ext cx="207020" cy="113960"/>
          </a:xfrm>
          <a:custGeom>
            <a:avLst/>
            <a:gdLst/>
            <a:ahLst/>
            <a:cxnLst/>
            <a:rect l="l" t="t" r="r" b="b"/>
            <a:pathLst>
              <a:path w="207020" h="113960">
                <a:moveTo>
                  <a:pt x="117444" y="0"/>
                </a:moveTo>
                <a:lnTo>
                  <a:pt x="207020" y="34337"/>
                </a:lnTo>
                <a:cubicBezTo>
                  <a:pt x="175503" y="65855"/>
                  <a:pt x="139838" y="92396"/>
                  <a:pt x="100027" y="113960"/>
                </a:cubicBezTo>
                <a:lnTo>
                  <a:pt x="0" y="80618"/>
                </a:lnTo>
                <a:cubicBezTo>
                  <a:pt x="44788" y="54741"/>
                  <a:pt x="83936" y="27868"/>
                  <a:pt x="11744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37" name="文字方塊 36">
            <a:extLst>
              <a:ext uri="{FF2B5EF4-FFF2-40B4-BE49-F238E27FC236}">
                <a16:creationId xmlns:a16="http://schemas.microsoft.com/office/drawing/2014/main" id="{009D48BB-DE2B-4B3B-A362-2DF7485D64A0}"/>
              </a:ext>
            </a:extLst>
          </p:cNvPr>
          <p:cNvSpPr txBox="1"/>
          <p:nvPr/>
        </p:nvSpPr>
        <p:spPr>
          <a:xfrm rot="2015311">
            <a:off x="4168548" y="780795"/>
            <a:ext cx="189602" cy="96543"/>
          </a:xfrm>
          <a:custGeom>
            <a:avLst/>
            <a:gdLst/>
            <a:ahLst/>
            <a:cxnLst/>
            <a:rect l="l" t="t" r="r" b="b"/>
            <a:pathLst>
              <a:path w="189602" h="96543">
                <a:moveTo>
                  <a:pt x="93060" y="0"/>
                </a:moveTo>
                <a:cubicBezTo>
                  <a:pt x="129222" y="18911"/>
                  <a:pt x="161403" y="41636"/>
                  <a:pt x="189602" y="68177"/>
                </a:cubicBezTo>
                <a:lnTo>
                  <a:pt x="96045" y="96543"/>
                </a:lnTo>
                <a:cubicBezTo>
                  <a:pt x="71495" y="77964"/>
                  <a:pt x="39480" y="56898"/>
                  <a:pt x="0" y="33342"/>
                </a:cubicBezTo>
                <a:lnTo>
                  <a:pt x="93060"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38" name="文字方塊 37">
            <a:extLst>
              <a:ext uri="{FF2B5EF4-FFF2-40B4-BE49-F238E27FC236}">
                <a16:creationId xmlns:a16="http://schemas.microsoft.com/office/drawing/2014/main" id="{BED2CB20-0AD3-4CA9-B578-92FBDE45B13B}"/>
              </a:ext>
            </a:extLst>
          </p:cNvPr>
          <p:cNvSpPr txBox="1"/>
          <p:nvPr/>
        </p:nvSpPr>
        <p:spPr>
          <a:xfrm rot="18877418">
            <a:off x="3928661" y="517093"/>
            <a:ext cx="183630" cy="89576"/>
          </a:xfrm>
          <a:custGeom>
            <a:avLst/>
            <a:gdLst/>
            <a:ahLst/>
            <a:cxnLst/>
            <a:rect l="l" t="t" r="r" b="b"/>
            <a:pathLst>
              <a:path w="183630" h="89576">
                <a:moveTo>
                  <a:pt x="94552" y="0"/>
                </a:moveTo>
                <a:cubicBezTo>
                  <a:pt x="126401" y="14597"/>
                  <a:pt x="156094" y="35333"/>
                  <a:pt x="183630" y="62205"/>
                </a:cubicBezTo>
                <a:lnTo>
                  <a:pt x="87585" y="89576"/>
                </a:lnTo>
                <a:cubicBezTo>
                  <a:pt x="54077" y="63367"/>
                  <a:pt x="24882" y="43793"/>
                  <a:pt x="0" y="30854"/>
                </a:cubicBezTo>
                <a:lnTo>
                  <a:pt x="94552"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39" name="文字方塊 38">
            <a:extLst>
              <a:ext uri="{FF2B5EF4-FFF2-40B4-BE49-F238E27FC236}">
                <a16:creationId xmlns:a16="http://schemas.microsoft.com/office/drawing/2014/main" id="{950AF7D1-7950-46DA-8C41-31EB2E0CE258}"/>
              </a:ext>
            </a:extLst>
          </p:cNvPr>
          <p:cNvSpPr txBox="1"/>
          <p:nvPr/>
        </p:nvSpPr>
        <p:spPr>
          <a:xfrm rot="20894912">
            <a:off x="4434909" y="242358"/>
            <a:ext cx="844005" cy="164223"/>
          </a:xfrm>
          <a:custGeom>
            <a:avLst/>
            <a:gdLst/>
            <a:ahLst/>
            <a:cxnLst/>
            <a:rect l="l" t="t" r="r" b="b"/>
            <a:pathLst>
              <a:path w="844005" h="164223">
                <a:moveTo>
                  <a:pt x="0" y="0"/>
                </a:moveTo>
                <a:lnTo>
                  <a:pt x="844005" y="0"/>
                </a:lnTo>
                <a:lnTo>
                  <a:pt x="844005" y="164223"/>
                </a:lnTo>
                <a:lnTo>
                  <a:pt x="753433" y="164223"/>
                </a:lnTo>
                <a:lnTo>
                  <a:pt x="753433" y="75145"/>
                </a:lnTo>
                <a:lnTo>
                  <a:pt x="92064" y="75145"/>
                </a:lnTo>
                <a:lnTo>
                  <a:pt x="92064" y="162730"/>
                </a:lnTo>
                <a:lnTo>
                  <a:pt x="0" y="162730"/>
                </a:lnTo>
                <a:lnTo>
                  <a:pt x="0"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0" name="文字方塊 39">
            <a:extLst>
              <a:ext uri="{FF2B5EF4-FFF2-40B4-BE49-F238E27FC236}">
                <a16:creationId xmlns:a16="http://schemas.microsoft.com/office/drawing/2014/main" id="{E9233929-EA43-427E-AD2A-A5C19FC94AAD}"/>
              </a:ext>
            </a:extLst>
          </p:cNvPr>
          <p:cNvSpPr txBox="1"/>
          <p:nvPr/>
        </p:nvSpPr>
        <p:spPr>
          <a:xfrm rot="801314">
            <a:off x="4168128" y="2681978"/>
            <a:ext cx="149791" cy="117942"/>
          </a:xfrm>
          <a:custGeom>
            <a:avLst/>
            <a:gdLst/>
            <a:ahLst/>
            <a:cxnLst/>
            <a:rect l="l" t="t" r="r" b="b"/>
            <a:pathLst>
              <a:path w="149791" h="117942">
                <a:moveTo>
                  <a:pt x="74149" y="0"/>
                </a:moveTo>
                <a:cubicBezTo>
                  <a:pt x="103676" y="25878"/>
                  <a:pt x="128890" y="52253"/>
                  <a:pt x="149791" y="79126"/>
                </a:cubicBezTo>
                <a:lnTo>
                  <a:pt x="72159" y="117942"/>
                </a:lnTo>
                <a:cubicBezTo>
                  <a:pt x="54907" y="93723"/>
                  <a:pt x="30854" y="68012"/>
                  <a:pt x="0" y="40807"/>
                </a:cubicBezTo>
                <a:lnTo>
                  <a:pt x="74149"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1" name="文字方塊 40">
            <a:extLst>
              <a:ext uri="{FF2B5EF4-FFF2-40B4-BE49-F238E27FC236}">
                <a16:creationId xmlns:a16="http://schemas.microsoft.com/office/drawing/2014/main" id="{CC93C801-EE9A-47A2-A8BE-C1B6AF002626}"/>
              </a:ext>
            </a:extLst>
          </p:cNvPr>
          <p:cNvSpPr txBox="1"/>
          <p:nvPr/>
        </p:nvSpPr>
        <p:spPr>
          <a:xfrm rot="20368481">
            <a:off x="5354312" y="2315211"/>
            <a:ext cx="193584" cy="225433"/>
          </a:xfrm>
          <a:custGeom>
            <a:avLst/>
            <a:gdLst/>
            <a:ahLst/>
            <a:cxnLst/>
            <a:rect l="l" t="t" r="r" b="b"/>
            <a:pathLst>
              <a:path w="193584" h="225433">
                <a:moveTo>
                  <a:pt x="70168" y="0"/>
                </a:moveTo>
                <a:cubicBezTo>
                  <a:pt x="117278" y="56731"/>
                  <a:pt x="158417" y="116946"/>
                  <a:pt x="193584" y="180645"/>
                </a:cubicBezTo>
                <a:lnTo>
                  <a:pt x="122918" y="225433"/>
                </a:lnTo>
                <a:cubicBezTo>
                  <a:pt x="88083" y="159744"/>
                  <a:pt x="47110" y="98202"/>
                  <a:pt x="0" y="40807"/>
                </a:cubicBezTo>
                <a:lnTo>
                  <a:pt x="70168"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2" name="文字方塊 41">
            <a:extLst>
              <a:ext uri="{FF2B5EF4-FFF2-40B4-BE49-F238E27FC236}">
                <a16:creationId xmlns:a16="http://schemas.microsoft.com/office/drawing/2014/main" id="{1ED976BB-BB24-47C4-B0F0-217525D59223}"/>
              </a:ext>
            </a:extLst>
          </p:cNvPr>
          <p:cNvSpPr txBox="1"/>
          <p:nvPr/>
        </p:nvSpPr>
        <p:spPr>
          <a:xfrm rot="11456140">
            <a:off x="3715979" y="2977407"/>
            <a:ext cx="908200" cy="572788"/>
          </a:xfrm>
          <a:custGeom>
            <a:avLst/>
            <a:gdLst/>
            <a:ahLst/>
            <a:cxnLst/>
            <a:rect l="l" t="t" r="r" b="b"/>
            <a:pathLst>
              <a:path w="908200" h="572788">
                <a:moveTo>
                  <a:pt x="265244" y="0"/>
                </a:moveTo>
                <a:lnTo>
                  <a:pt x="353825" y="0"/>
                </a:lnTo>
                <a:lnTo>
                  <a:pt x="353825" y="82609"/>
                </a:lnTo>
                <a:cubicBezTo>
                  <a:pt x="353825" y="100192"/>
                  <a:pt x="363446" y="109233"/>
                  <a:pt x="382688" y="109730"/>
                </a:cubicBezTo>
                <a:cubicBezTo>
                  <a:pt x="401930" y="110228"/>
                  <a:pt x="425319" y="110477"/>
                  <a:pt x="452856" y="110477"/>
                </a:cubicBezTo>
                <a:cubicBezTo>
                  <a:pt x="507265" y="110477"/>
                  <a:pt x="538368" y="109233"/>
                  <a:pt x="546164" y="106744"/>
                </a:cubicBezTo>
                <a:cubicBezTo>
                  <a:pt x="553960" y="104256"/>
                  <a:pt x="559683" y="97621"/>
                  <a:pt x="563333" y="86839"/>
                </a:cubicBezTo>
                <a:cubicBezTo>
                  <a:pt x="566982" y="76056"/>
                  <a:pt x="568807" y="60712"/>
                  <a:pt x="568807" y="40807"/>
                </a:cubicBezTo>
                <a:lnTo>
                  <a:pt x="657387" y="68177"/>
                </a:lnTo>
                <a:cubicBezTo>
                  <a:pt x="655397" y="100358"/>
                  <a:pt x="649425" y="125074"/>
                  <a:pt x="639472" y="142326"/>
                </a:cubicBezTo>
                <a:cubicBezTo>
                  <a:pt x="629519" y="159578"/>
                  <a:pt x="615502" y="170360"/>
                  <a:pt x="597421" y="174673"/>
                </a:cubicBezTo>
                <a:cubicBezTo>
                  <a:pt x="579340" y="178986"/>
                  <a:pt x="523853" y="181142"/>
                  <a:pt x="430959" y="181142"/>
                </a:cubicBezTo>
                <a:cubicBezTo>
                  <a:pt x="408731" y="205029"/>
                  <a:pt x="391148" y="223110"/>
                  <a:pt x="378209" y="235385"/>
                </a:cubicBezTo>
                <a:lnTo>
                  <a:pt x="744973" y="235385"/>
                </a:lnTo>
                <a:lnTo>
                  <a:pt x="744973" y="307544"/>
                </a:lnTo>
                <a:cubicBezTo>
                  <a:pt x="676961" y="362616"/>
                  <a:pt x="616912" y="404087"/>
                  <a:pt x="564826" y="431955"/>
                </a:cubicBezTo>
                <a:cubicBezTo>
                  <a:pt x="659046" y="461482"/>
                  <a:pt x="773504" y="481222"/>
                  <a:pt x="908200" y="491174"/>
                </a:cubicBezTo>
                <a:lnTo>
                  <a:pt x="867393" y="572788"/>
                </a:lnTo>
                <a:cubicBezTo>
                  <a:pt x="704498" y="557195"/>
                  <a:pt x="564826" y="527668"/>
                  <a:pt x="448377" y="484207"/>
                </a:cubicBezTo>
                <a:cubicBezTo>
                  <a:pt x="323634" y="525014"/>
                  <a:pt x="187114" y="554541"/>
                  <a:pt x="38816" y="572788"/>
                </a:cubicBezTo>
                <a:lnTo>
                  <a:pt x="0" y="489184"/>
                </a:lnTo>
                <a:cubicBezTo>
                  <a:pt x="117112" y="479895"/>
                  <a:pt x="228916" y="460486"/>
                  <a:pt x="335412" y="430960"/>
                </a:cubicBezTo>
                <a:cubicBezTo>
                  <a:pt x="294273" y="409063"/>
                  <a:pt x="253135" y="383352"/>
                  <a:pt x="211996" y="353825"/>
                </a:cubicBezTo>
                <a:cubicBezTo>
                  <a:pt x="168867" y="377712"/>
                  <a:pt x="121922" y="400437"/>
                  <a:pt x="71163" y="422002"/>
                </a:cubicBezTo>
                <a:lnTo>
                  <a:pt x="17417" y="351337"/>
                </a:lnTo>
                <a:cubicBezTo>
                  <a:pt x="69836" y="331431"/>
                  <a:pt x="109647" y="313184"/>
                  <a:pt x="136852" y="296596"/>
                </a:cubicBezTo>
                <a:cubicBezTo>
                  <a:pt x="131212" y="292283"/>
                  <a:pt x="121259" y="283491"/>
                  <a:pt x="106993" y="270221"/>
                </a:cubicBezTo>
                <a:lnTo>
                  <a:pt x="168203" y="217968"/>
                </a:lnTo>
                <a:cubicBezTo>
                  <a:pt x="184128" y="232234"/>
                  <a:pt x="199389" y="244177"/>
                  <a:pt x="213987" y="253798"/>
                </a:cubicBezTo>
                <a:cubicBezTo>
                  <a:pt x="249817" y="232234"/>
                  <a:pt x="283823" y="207351"/>
                  <a:pt x="316004" y="179152"/>
                </a:cubicBezTo>
                <a:cubicBezTo>
                  <a:pt x="282164" y="169199"/>
                  <a:pt x="265244" y="146805"/>
                  <a:pt x="265244" y="111970"/>
                </a:cubicBezTo>
                <a:lnTo>
                  <a:pt x="265244" y="0"/>
                </a:lnTo>
                <a:close/>
                <a:moveTo>
                  <a:pt x="294605" y="309534"/>
                </a:moveTo>
                <a:cubicBezTo>
                  <a:pt x="339725" y="341715"/>
                  <a:pt x="390650" y="369915"/>
                  <a:pt x="447382" y="394134"/>
                </a:cubicBezTo>
                <a:cubicBezTo>
                  <a:pt x="507762" y="370910"/>
                  <a:pt x="559683" y="342711"/>
                  <a:pt x="603144" y="309534"/>
                </a:cubicBezTo>
                <a:lnTo>
                  <a:pt x="294605" y="309534"/>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3" name="文字方塊 42">
            <a:extLst>
              <a:ext uri="{FF2B5EF4-FFF2-40B4-BE49-F238E27FC236}">
                <a16:creationId xmlns:a16="http://schemas.microsoft.com/office/drawing/2014/main" id="{1C15B83B-A7E1-4E0A-9A66-D4C73197D76E}"/>
              </a:ext>
            </a:extLst>
          </p:cNvPr>
          <p:cNvSpPr txBox="1"/>
          <p:nvPr/>
        </p:nvSpPr>
        <p:spPr>
          <a:xfrm rot="19708013">
            <a:off x="3793138" y="2456328"/>
            <a:ext cx="205029" cy="222446"/>
          </a:xfrm>
          <a:custGeom>
            <a:avLst/>
            <a:gdLst/>
            <a:ahLst/>
            <a:cxnLst/>
            <a:rect l="l" t="t" r="r" b="b"/>
            <a:pathLst>
              <a:path w="205029" h="222446">
                <a:moveTo>
                  <a:pt x="134861" y="0"/>
                </a:moveTo>
                <a:lnTo>
                  <a:pt x="205029" y="39811"/>
                </a:lnTo>
                <a:cubicBezTo>
                  <a:pt x="174507" y="99528"/>
                  <a:pt x="129055" y="160407"/>
                  <a:pt x="68675" y="222446"/>
                </a:cubicBezTo>
                <a:lnTo>
                  <a:pt x="0" y="173180"/>
                </a:lnTo>
                <a:cubicBezTo>
                  <a:pt x="56068" y="117444"/>
                  <a:pt x="101021" y="59717"/>
                  <a:pt x="13486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5" name="文字方塊 44">
            <a:extLst>
              <a:ext uri="{FF2B5EF4-FFF2-40B4-BE49-F238E27FC236}">
                <a16:creationId xmlns:a16="http://schemas.microsoft.com/office/drawing/2014/main" id="{BFBB3CBE-F134-41B8-A97E-63369C8432B3}"/>
              </a:ext>
            </a:extLst>
          </p:cNvPr>
          <p:cNvSpPr txBox="1"/>
          <p:nvPr/>
        </p:nvSpPr>
        <p:spPr>
          <a:xfrm rot="18716961">
            <a:off x="8005370" y="959147"/>
            <a:ext cx="865403" cy="293610"/>
          </a:xfrm>
          <a:custGeom>
            <a:avLst/>
            <a:gdLst/>
            <a:ahLst/>
            <a:cxnLst/>
            <a:rect l="l" t="t" r="r" b="b"/>
            <a:pathLst>
              <a:path w="865403" h="293610">
                <a:moveTo>
                  <a:pt x="216973" y="0"/>
                </a:moveTo>
                <a:lnTo>
                  <a:pt x="312023" y="26376"/>
                </a:lnTo>
                <a:cubicBezTo>
                  <a:pt x="297094" y="55239"/>
                  <a:pt x="279013" y="81780"/>
                  <a:pt x="257780" y="105999"/>
                </a:cubicBezTo>
                <a:lnTo>
                  <a:pt x="865403" y="105999"/>
                </a:lnTo>
                <a:lnTo>
                  <a:pt x="865403" y="190598"/>
                </a:lnTo>
                <a:lnTo>
                  <a:pt x="181640" y="190598"/>
                </a:lnTo>
                <a:lnTo>
                  <a:pt x="167220" y="205018"/>
                </a:lnTo>
                <a:lnTo>
                  <a:pt x="153139" y="204748"/>
                </a:lnTo>
                <a:lnTo>
                  <a:pt x="77580" y="285030"/>
                </a:lnTo>
                <a:lnTo>
                  <a:pt x="67182" y="293610"/>
                </a:lnTo>
                <a:lnTo>
                  <a:pt x="0" y="223443"/>
                </a:lnTo>
                <a:cubicBezTo>
                  <a:pt x="96212" y="154768"/>
                  <a:pt x="168536" y="80287"/>
                  <a:pt x="21697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6" name="文字方塊 45">
            <a:extLst>
              <a:ext uri="{FF2B5EF4-FFF2-40B4-BE49-F238E27FC236}">
                <a16:creationId xmlns:a16="http://schemas.microsoft.com/office/drawing/2014/main" id="{518E26FB-DA27-4C9C-8119-ED2F6AA8957C}"/>
              </a:ext>
            </a:extLst>
          </p:cNvPr>
          <p:cNvSpPr txBox="1"/>
          <p:nvPr/>
        </p:nvSpPr>
        <p:spPr>
          <a:xfrm rot="10800000">
            <a:off x="8821326" y="3417665"/>
            <a:ext cx="885807" cy="439204"/>
          </a:xfrm>
          <a:custGeom>
            <a:avLst/>
            <a:gdLst/>
            <a:ahLst/>
            <a:cxnLst/>
            <a:rect l="l" t="t" r="r" b="b"/>
            <a:pathLst>
              <a:path w="885807" h="439204">
                <a:moveTo>
                  <a:pt x="146172" y="0"/>
                </a:moveTo>
                <a:lnTo>
                  <a:pt x="160253" y="270"/>
                </a:lnTo>
                <a:lnTo>
                  <a:pt x="132871" y="27652"/>
                </a:lnTo>
                <a:lnTo>
                  <a:pt x="220457" y="27652"/>
                </a:lnTo>
                <a:lnTo>
                  <a:pt x="220457" y="136636"/>
                </a:lnTo>
                <a:lnTo>
                  <a:pt x="315009" y="136636"/>
                </a:lnTo>
                <a:lnTo>
                  <a:pt x="315009" y="27652"/>
                </a:lnTo>
                <a:lnTo>
                  <a:pt x="401599" y="27652"/>
                </a:lnTo>
                <a:lnTo>
                  <a:pt x="401599" y="136636"/>
                </a:lnTo>
                <a:lnTo>
                  <a:pt x="502621" y="136636"/>
                </a:lnTo>
                <a:lnTo>
                  <a:pt x="502621" y="27652"/>
                </a:lnTo>
                <a:lnTo>
                  <a:pt x="588216" y="27652"/>
                </a:lnTo>
                <a:lnTo>
                  <a:pt x="588216" y="136636"/>
                </a:lnTo>
                <a:lnTo>
                  <a:pt x="689237" y="136636"/>
                </a:lnTo>
                <a:lnTo>
                  <a:pt x="689237" y="27652"/>
                </a:lnTo>
                <a:lnTo>
                  <a:pt x="776823" y="27652"/>
                </a:lnTo>
                <a:lnTo>
                  <a:pt x="776823" y="136636"/>
                </a:lnTo>
                <a:lnTo>
                  <a:pt x="867394" y="136636"/>
                </a:lnTo>
                <a:lnTo>
                  <a:pt x="867394" y="219245"/>
                </a:lnTo>
                <a:lnTo>
                  <a:pt x="776823" y="219245"/>
                </a:lnTo>
                <a:lnTo>
                  <a:pt x="776823" y="356595"/>
                </a:lnTo>
                <a:lnTo>
                  <a:pt x="885807" y="356595"/>
                </a:lnTo>
                <a:lnTo>
                  <a:pt x="885807" y="439204"/>
                </a:lnTo>
                <a:lnTo>
                  <a:pt x="0" y="439204"/>
                </a:lnTo>
                <a:lnTo>
                  <a:pt x="0" y="356595"/>
                </a:lnTo>
                <a:lnTo>
                  <a:pt x="129886" y="356595"/>
                </a:lnTo>
                <a:lnTo>
                  <a:pt x="129886" y="219245"/>
                </a:lnTo>
                <a:lnTo>
                  <a:pt x="18413" y="219245"/>
                </a:lnTo>
                <a:lnTo>
                  <a:pt x="18413" y="136636"/>
                </a:lnTo>
                <a:lnTo>
                  <a:pt x="129886" y="136636"/>
                </a:lnTo>
                <a:lnTo>
                  <a:pt x="129886" y="30638"/>
                </a:lnTo>
                <a:cubicBezTo>
                  <a:pt x="122090" y="37439"/>
                  <a:pt x="112385" y="45692"/>
                  <a:pt x="100773" y="55396"/>
                </a:cubicBezTo>
                <a:lnTo>
                  <a:pt x="70613" y="80282"/>
                </a:lnTo>
                <a:lnTo>
                  <a:pt x="146172" y="0"/>
                </a:lnTo>
                <a:close/>
                <a:moveTo>
                  <a:pt x="220457" y="219245"/>
                </a:moveTo>
                <a:lnTo>
                  <a:pt x="220457" y="356595"/>
                </a:lnTo>
                <a:lnTo>
                  <a:pt x="315009" y="356595"/>
                </a:lnTo>
                <a:lnTo>
                  <a:pt x="315009" y="219245"/>
                </a:lnTo>
                <a:lnTo>
                  <a:pt x="220457" y="219245"/>
                </a:lnTo>
                <a:close/>
                <a:moveTo>
                  <a:pt x="401599" y="219245"/>
                </a:moveTo>
                <a:lnTo>
                  <a:pt x="401599" y="356595"/>
                </a:lnTo>
                <a:lnTo>
                  <a:pt x="502621" y="356595"/>
                </a:lnTo>
                <a:lnTo>
                  <a:pt x="502621" y="219245"/>
                </a:lnTo>
                <a:lnTo>
                  <a:pt x="401599" y="219245"/>
                </a:lnTo>
                <a:close/>
                <a:moveTo>
                  <a:pt x="588216" y="219245"/>
                </a:moveTo>
                <a:lnTo>
                  <a:pt x="588216" y="356595"/>
                </a:lnTo>
                <a:lnTo>
                  <a:pt x="689237" y="356595"/>
                </a:lnTo>
                <a:lnTo>
                  <a:pt x="689237" y="219245"/>
                </a:lnTo>
                <a:lnTo>
                  <a:pt x="588216" y="219245"/>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7" name="文字方塊 46">
            <a:extLst>
              <a:ext uri="{FF2B5EF4-FFF2-40B4-BE49-F238E27FC236}">
                <a16:creationId xmlns:a16="http://schemas.microsoft.com/office/drawing/2014/main" id="{7D645C53-CCC4-4AE8-ABC2-00BE49F66158}"/>
              </a:ext>
            </a:extLst>
          </p:cNvPr>
          <p:cNvSpPr txBox="1"/>
          <p:nvPr/>
        </p:nvSpPr>
        <p:spPr>
          <a:xfrm rot="3010655">
            <a:off x="9431229" y="992843"/>
            <a:ext cx="201546" cy="242851"/>
          </a:xfrm>
          <a:custGeom>
            <a:avLst/>
            <a:gdLst/>
            <a:ahLst/>
            <a:cxnLst/>
            <a:rect l="l" t="t" r="r" b="b"/>
            <a:pathLst>
              <a:path w="201546" h="242851">
                <a:moveTo>
                  <a:pt x="87585" y="0"/>
                </a:moveTo>
                <a:cubicBezTo>
                  <a:pt x="134696" y="66021"/>
                  <a:pt x="172682" y="134032"/>
                  <a:pt x="201546" y="204034"/>
                </a:cubicBezTo>
                <a:lnTo>
                  <a:pt x="111970" y="242851"/>
                </a:lnTo>
                <a:cubicBezTo>
                  <a:pt x="84102" y="173180"/>
                  <a:pt x="46778" y="105501"/>
                  <a:pt x="0" y="39812"/>
                </a:cubicBezTo>
                <a:lnTo>
                  <a:pt x="87585"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8" name="文字方塊 47">
            <a:extLst>
              <a:ext uri="{FF2B5EF4-FFF2-40B4-BE49-F238E27FC236}">
                <a16:creationId xmlns:a16="http://schemas.microsoft.com/office/drawing/2014/main" id="{23B9356A-C10D-45F3-92AD-DF3AF2FC1F96}"/>
              </a:ext>
            </a:extLst>
          </p:cNvPr>
          <p:cNvSpPr txBox="1"/>
          <p:nvPr/>
        </p:nvSpPr>
        <p:spPr>
          <a:xfrm rot="20090739">
            <a:off x="7868680" y="3215414"/>
            <a:ext cx="201048" cy="243348"/>
          </a:xfrm>
          <a:custGeom>
            <a:avLst/>
            <a:gdLst/>
            <a:ahLst/>
            <a:cxnLst/>
            <a:rect l="l" t="t" r="r" b="b"/>
            <a:pathLst>
              <a:path w="201048" h="243348">
                <a:moveTo>
                  <a:pt x="114458" y="0"/>
                </a:moveTo>
                <a:lnTo>
                  <a:pt x="201048" y="37324"/>
                </a:lnTo>
                <a:cubicBezTo>
                  <a:pt x="168535" y="116615"/>
                  <a:pt x="129719" y="185290"/>
                  <a:pt x="84599" y="243348"/>
                </a:cubicBezTo>
                <a:lnTo>
                  <a:pt x="0" y="189105"/>
                </a:lnTo>
                <a:cubicBezTo>
                  <a:pt x="36826" y="146639"/>
                  <a:pt x="74978" y="83605"/>
                  <a:pt x="11445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9" name="文字方塊 48">
            <a:extLst>
              <a:ext uri="{FF2B5EF4-FFF2-40B4-BE49-F238E27FC236}">
                <a16:creationId xmlns:a16="http://schemas.microsoft.com/office/drawing/2014/main" id="{2E7E301E-F9AA-4A07-BA39-FD23C8960191}"/>
              </a:ext>
            </a:extLst>
          </p:cNvPr>
          <p:cNvSpPr txBox="1"/>
          <p:nvPr/>
        </p:nvSpPr>
        <p:spPr>
          <a:xfrm rot="19781090">
            <a:off x="9859541" y="3466239"/>
            <a:ext cx="170195" cy="227423"/>
          </a:xfrm>
          <a:custGeom>
            <a:avLst/>
            <a:gdLst/>
            <a:ahLst/>
            <a:cxnLst/>
            <a:rect l="l" t="t" r="r" b="b"/>
            <a:pathLst>
              <a:path w="170195" h="227423">
                <a:moveTo>
                  <a:pt x="87586" y="0"/>
                </a:moveTo>
                <a:cubicBezTo>
                  <a:pt x="125739" y="74646"/>
                  <a:pt x="153275" y="138842"/>
                  <a:pt x="170195" y="192588"/>
                </a:cubicBezTo>
                <a:lnTo>
                  <a:pt x="82609" y="227423"/>
                </a:lnTo>
                <a:cubicBezTo>
                  <a:pt x="63035" y="162729"/>
                  <a:pt x="35499" y="98201"/>
                  <a:pt x="0" y="33839"/>
                </a:cubicBezTo>
                <a:lnTo>
                  <a:pt x="87586"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50" name="文字方塊 49">
            <a:extLst>
              <a:ext uri="{FF2B5EF4-FFF2-40B4-BE49-F238E27FC236}">
                <a16:creationId xmlns:a16="http://schemas.microsoft.com/office/drawing/2014/main" id="{D7C29515-5A80-4334-BC41-143811838076}"/>
              </a:ext>
            </a:extLst>
          </p:cNvPr>
          <p:cNvSpPr txBox="1"/>
          <p:nvPr/>
        </p:nvSpPr>
        <p:spPr>
          <a:xfrm rot="20281849">
            <a:off x="8612774" y="3237602"/>
            <a:ext cx="145810" cy="225433"/>
          </a:xfrm>
          <a:custGeom>
            <a:avLst/>
            <a:gdLst/>
            <a:ahLst/>
            <a:cxnLst/>
            <a:rect l="l" t="t" r="r" b="b"/>
            <a:pathLst>
              <a:path w="145810" h="225433">
                <a:moveTo>
                  <a:pt x="86590" y="0"/>
                </a:moveTo>
                <a:cubicBezTo>
                  <a:pt x="108819" y="52087"/>
                  <a:pt x="128558" y="118274"/>
                  <a:pt x="145810" y="198560"/>
                </a:cubicBezTo>
                <a:lnTo>
                  <a:pt x="55737" y="225433"/>
                </a:lnTo>
                <a:cubicBezTo>
                  <a:pt x="43793" y="163393"/>
                  <a:pt x="25214" y="98368"/>
                  <a:pt x="0" y="30356"/>
                </a:cubicBezTo>
                <a:lnTo>
                  <a:pt x="86590"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52" name="手繪多邊形: 圖案 51">
            <a:extLst>
              <a:ext uri="{FF2B5EF4-FFF2-40B4-BE49-F238E27FC236}">
                <a16:creationId xmlns:a16="http://schemas.microsoft.com/office/drawing/2014/main" id="{0D640A0C-7D58-418C-AFCD-FEB5F049449F}"/>
              </a:ext>
            </a:extLst>
          </p:cNvPr>
          <p:cNvSpPr/>
          <p:nvPr/>
        </p:nvSpPr>
        <p:spPr>
          <a:xfrm rot="1646611">
            <a:off x="11400657" y="1650983"/>
            <a:ext cx="278183" cy="271689"/>
          </a:xfrm>
          <a:custGeom>
            <a:avLst/>
            <a:gdLst/>
            <a:ahLst/>
            <a:cxnLst/>
            <a:rect l="l" t="t" r="r" b="b"/>
            <a:pathLst>
              <a:path w="278183" h="271689">
                <a:moveTo>
                  <a:pt x="0" y="0"/>
                </a:moveTo>
                <a:lnTo>
                  <a:pt x="278183" y="0"/>
                </a:lnTo>
                <a:lnTo>
                  <a:pt x="278183" y="71163"/>
                </a:lnTo>
                <a:cubicBezTo>
                  <a:pt x="243016" y="120927"/>
                  <a:pt x="206356" y="164056"/>
                  <a:pt x="168203" y="200550"/>
                </a:cubicBezTo>
                <a:cubicBezTo>
                  <a:pt x="184791" y="222778"/>
                  <a:pt x="196735" y="240196"/>
                  <a:pt x="204034" y="252803"/>
                </a:cubicBezTo>
                <a:lnTo>
                  <a:pt x="182553" y="269349"/>
                </a:lnTo>
                <a:lnTo>
                  <a:pt x="118222" y="271689"/>
                </a:lnTo>
                <a:lnTo>
                  <a:pt x="77508" y="217968"/>
                </a:lnTo>
                <a:cubicBezTo>
                  <a:pt x="59012" y="196901"/>
                  <a:pt x="37987" y="175834"/>
                  <a:pt x="14431" y="154767"/>
                </a:cubicBezTo>
                <a:lnTo>
                  <a:pt x="74149" y="105002"/>
                </a:lnTo>
                <a:cubicBezTo>
                  <a:pt x="89410" y="117278"/>
                  <a:pt x="103344" y="129719"/>
                  <a:pt x="115951" y="142326"/>
                </a:cubicBezTo>
                <a:cubicBezTo>
                  <a:pt x="143819" y="114789"/>
                  <a:pt x="165217" y="91068"/>
                  <a:pt x="180147" y="71163"/>
                </a:cubicBezTo>
                <a:lnTo>
                  <a:pt x="0" y="7116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 name="手繪多邊形: 圖案 52">
            <a:extLst>
              <a:ext uri="{FF2B5EF4-FFF2-40B4-BE49-F238E27FC236}">
                <a16:creationId xmlns:a16="http://schemas.microsoft.com/office/drawing/2014/main" id="{082EBB6B-B78A-4F78-9673-C887467DC427}"/>
              </a:ext>
            </a:extLst>
          </p:cNvPr>
          <p:cNvSpPr/>
          <p:nvPr/>
        </p:nvSpPr>
        <p:spPr>
          <a:xfrm rot="2382927">
            <a:off x="10102567" y="1492600"/>
            <a:ext cx="251808" cy="282164"/>
          </a:xfrm>
          <a:custGeom>
            <a:avLst/>
            <a:gdLst/>
            <a:ahLst/>
            <a:cxnLst/>
            <a:rect l="l" t="t" r="r" b="b"/>
            <a:pathLst>
              <a:path w="251808" h="282164">
                <a:moveTo>
                  <a:pt x="0" y="0"/>
                </a:moveTo>
                <a:lnTo>
                  <a:pt x="83604" y="0"/>
                </a:lnTo>
                <a:lnTo>
                  <a:pt x="83604" y="59717"/>
                </a:lnTo>
                <a:lnTo>
                  <a:pt x="244841" y="59717"/>
                </a:lnTo>
                <a:lnTo>
                  <a:pt x="244841" y="131378"/>
                </a:lnTo>
                <a:lnTo>
                  <a:pt x="83604" y="131378"/>
                </a:lnTo>
                <a:lnTo>
                  <a:pt x="83604" y="183133"/>
                </a:lnTo>
                <a:cubicBezTo>
                  <a:pt x="83604" y="201711"/>
                  <a:pt x="91069" y="211001"/>
                  <a:pt x="105998" y="211001"/>
                </a:cubicBezTo>
                <a:lnTo>
                  <a:pt x="251808" y="211001"/>
                </a:lnTo>
                <a:lnTo>
                  <a:pt x="251808" y="282164"/>
                </a:lnTo>
                <a:lnTo>
                  <a:pt x="87585" y="282164"/>
                </a:lnTo>
                <a:cubicBezTo>
                  <a:pt x="58722" y="282164"/>
                  <a:pt x="36908" y="275363"/>
                  <a:pt x="22145" y="261760"/>
                </a:cubicBezTo>
                <a:cubicBezTo>
                  <a:pt x="7381" y="248158"/>
                  <a:pt x="0" y="222612"/>
                  <a:pt x="0" y="18512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 name="手繪多邊形: 圖案 53">
            <a:extLst>
              <a:ext uri="{FF2B5EF4-FFF2-40B4-BE49-F238E27FC236}">
                <a16:creationId xmlns:a16="http://schemas.microsoft.com/office/drawing/2014/main" id="{04648FF5-75B8-4627-9024-A63E1CCC9651}"/>
              </a:ext>
            </a:extLst>
          </p:cNvPr>
          <p:cNvSpPr/>
          <p:nvPr/>
        </p:nvSpPr>
        <p:spPr>
          <a:xfrm rot="3666584">
            <a:off x="10267171" y="809154"/>
            <a:ext cx="296595" cy="789761"/>
          </a:xfrm>
          <a:custGeom>
            <a:avLst/>
            <a:gdLst/>
            <a:ahLst/>
            <a:cxnLst/>
            <a:rect l="l" t="t" r="r" b="b"/>
            <a:pathLst>
              <a:path w="296595" h="789761">
                <a:moveTo>
                  <a:pt x="17915" y="0"/>
                </a:moveTo>
                <a:lnTo>
                  <a:pt x="296595" y="0"/>
                </a:lnTo>
                <a:lnTo>
                  <a:pt x="296595" y="87585"/>
                </a:lnTo>
                <a:lnTo>
                  <a:pt x="217968" y="87585"/>
                </a:lnTo>
                <a:cubicBezTo>
                  <a:pt x="204034" y="156260"/>
                  <a:pt x="185621" y="224106"/>
                  <a:pt x="162729" y="291122"/>
                </a:cubicBezTo>
                <a:lnTo>
                  <a:pt x="287140" y="291122"/>
                </a:lnTo>
                <a:lnTo>
                  <a:pt x="287140" y="761395"/>
                </a:lnTo>
                <a:lnTo>
                  <a:pt x="209508" y="761395"/>
                </a:lnTo>
                <a:lnTo>
                  <a:pt x="209508" y="723574"/>
                </a:lnTo>
                <a:lnTo>
                  <a:pt x="158748" y="723574"/>
                </a:lnTo>
                <a:lnTo>
                  <a:pt x="158748" y="789761"/>
                </a:lnTo>
                <a:lnTo>
                  <a:pt x="82111" y="789761"/>
                </a:lnTo>
                <a:lnTo>
                  <a:pt x="82111" y="467785"/>
                </a:lnTo>
                <a:cubicBezTo>
                  <a:pt x="74149" y="479397"/>
                  <a:pt x="62371" y="495653"/>
                  <a:pt x="46778" y="516554"/>
                </a:cubicBezTo>
                <a:lnTo>
                  <a:pt x="0" y="428969"/>
                </a:lnTo>
                <a:cubicBezTo>
                  <a:pt x="63034" y="342711"/>
                  <a:pt x="107491" y="228916"/>
                  <a:pt x="133368" y="87585"/>
                </a:cubicBezTo>
                <a:lnTo>
                  <a:pt x="17915" y="87585"/>
                </a:lnTo>
                <a:lnTo>
                  <a:pt x="17915" y="0"/>
                </a:lnTo>
                <a:close/>
                <a:moveTo>
                  <a:pt x="158748" y="374726"/>
                </a:moveTo>
                <a:lnTo>
                  <a:pt x="158748" y="638975"/>
                </a:lnTo>
                <a:lnTo>
                  <a:pt x="209508" y="638975"/>
                </a:lnTo>
                <a:lnTo>
                  <a:pt x="209508" y="374726"/>
                </a:lnTo>
                <a:lnTo>
                  <a:pt x="158748" y="37472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 name="手繪多邊形: 圖案 54">
            <a:extLst>
              <a:ext uri="{FF2B5EF4-FFF2-40B4-BE49-F238E27FC236}">
                <a16:creationId xmlns:a16="http://schemas.microsoft.com/office/drawing/2014/main" id="{B6E0F142-3735-4943-812A-8C91C3DFF0A4}"/>
              </a:ext>
            </a:extLst>
          </p:cNvPr>
          <p:cNvSpPr/>
          <p:nvPr/>
        </p:nvSpPr>
        <p:spPr>
          <a:xfrm rot="5928980">
            <a:off x="11337953" y="2964525"/>
            <a:ext cx="403589" cy="607002"/>
          </a:xfrm>
          <a:custGeom>
            <a:avLst/>
            <a:gdLst/>
            <a:ahLst/>
            <a:cxnLst/>
            <a:rect l="l" t="t" r="r" b="b"/>
            <a:pathLst>
              <a:path w="403589" h="607002">
                <a:moveTo>
                  <a:pt x="271134" y="0"/>
                </a:moveTo>
                <a:lnTo>
                  <a:pt x="255789" y="11819"/>
                </a:lnTo>
                <a:lnTo>
                  <a:pt x="394134" y="11819"/>
                </a:lnTo>
                <a:cubicBezTo>
                  <a:pt x="387167" y="84807"/>
                  <a:pt x="374726" y="147676"/>
                  <a:pt x="356811" y="200427"/>
                </a:cubicBezTo>
                <a:lnTo>
                  <a:pt x="283159" y="177037"/>
                </a:lnTo>
                <a:cubicBezTo>
                  <a:pt x="292781" y="146847"/>
                  <a:pt x="300577" y="116822"/>
                  <a:pt x="306549" y="86964"/>
                </a:cubicBezTo>
                <a:lnTo>
                  <a:pt x="260765" y="86964"/>
                </a:lnTo>
                <a:lnTo>
                  <a:pt x="260765" y="241233"/>
                </a:lnTo>
                <a:lnTo>
                  <a:pt x="368754" y="241233"/>
                </a:lnTo>
                <a:lnTo>
                  <a:pt x="368754" y="318368"/>
                </a:lnTo>
                <a:lnTo>
                  <a:pt x="260765" y="318368"/>
                </a:lnTo>
                <a:lnTo>
                  <a:pt x="260765" y="486572"/>
                </a:lnTo>
                <a:cubicBezTo>
                  <a:pt x="303231" y="498515"/>
                  <a:pt x="350839" y="502994"/>
                  <a:pt x="403589" y="500008"/>
                </a:cubicBezTo>
                <a:lnTo>
                  <a:pt x="376717" y="584608"/>
                </a:lnTo>
                <a:cubicBezTo>
                  <a:pt x="258941" y="586267"/>
                  <a:pt x="173678" y="555413"/>
                  <a:pt x="120927" y="492046"/>
                </a:cubicBezTo>
                <a:cubicBezTo>
                  <a:pt x="103344" y="534512"/>
                  <a:pt x="81945" y="572830"/>
                  <a:pt x="56731" y="607002"/>
                </a:cubicBezTo>
                <a:lnTo>
                  <a:pt x="0" y="550768"/>
                </a:lnTo>
                <a:cubicBezTo>
                  <a:pt x="61708" y="482093"/>
                  <a:pt x="90571" y="357184"/>
                  <a:pt x="86590" y="176042"/>
                </a:cubicBezTo>
                <a:lnTo>
                  <a:pt x="155763" y="175047"/>
                </a:lnTo>
                <a:cubicBezTo>
                  <a:pt x="157421" y="209550"/>
                  <a:pt x="156426" y="257324"/>
                  <a:pt x="152777" y="318368"/>
                </a:cubicBezTo>
                <a:lnTo>
                  <a:pt x="147800" y="393015"/>
                </a:lnTo>
                <a:cubicBezTo>
                  <a:pt x="147800" y="395669"/>
                  <a:pt x="151367" y="403134"/>
                  <a:pt x="158500" y="415409"/>
                </a:cubicBezTo>
                <a:cubicBezTo>
                  <a:pt x="165632" y="427684"/>
                  <a:pt x="174507" y="438135"/>
                  <a:pt x="185124" y="446760"/>
                </a:cubicBezTo>
                <a:lnTo>
                  <a:pt x="185124" y="86964"/>
                </a:lnTo>
                <a:lnTo>
                  <a:pt x="85595" y="86964"/>
                </a:lnTo>
                <a:lnTo>
                  <a:pt x="85595" y="11819"/>
                </a:lnTo>
                <a:lnTo>
                  <a:pt x="213987" y="11819"/>
                </a:lnTo>
                <a:lnTo>
                  <a:pt x="206803" y="2340"/>
                </a:lnTo>
                <a:lnTo>
                  <a:pt x="271134"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手繪多邊形: 圖案 55">
            <a:extLst>
              <a:ext uri="{FF2B5EF4-FFF2-40B4-BE49-F238E27FC236}">
                <a16:creationId xmlns:a16="http://schemas.microsoft.com/office/drawing/2014/main" id="{9685507C-FCB8-45B4-9FB6-E66D29EE62F4}"/>
              </a:ext>
            </a:extLst>
          </p:cNvPr>
          <p:cNvSpPr/>
          <p:nvPr/>
        </p:nvSpPr>
        <p:spPr>
          <a:xfrm rot="9383378">
            <a:off x="10211726" y="3513130"/>
            <a:ext cx="304559" cy="593192"/>
          </a:xfrm>
          <a:custGeom>
            <a:avLst/>
            <a:gdLst/>
            <a:ahLst/>
            <a:cxnLst/>
            <a:rect l="l" t="t" r="r" b="b"/>
            <a:pathLst>
              <a:path w="304559" h="593192">
                <a:moveTo>
                  <a:pt x="103013" y="0"/>
                </a:moveTo>
                <a:lnTo>
                  <a:pt x="177162" y="11943"/>
                </a:lnTo>
                <a:cubicBezTo>
                  <a:pt x="175835" y="24882"/>
                  <a:pt x="171854" y="41304"/>
                  <a:pt x="165218" y="61210"/>
                </a:cubicBezTo>
                <a:lnTo>
                  <a:pt x="296596" y="61210"/>
                </a:lnTo>
                <a:lnTo>
                  <a:pt x="296596" y="132373"/>
                </a:lnTo>
                <a:lnTo>
                  <a:pt x="234391" y="132373"/>
                </a:lnTo>
                <a:cubicBezTo>
                  <a:pt x="235054" y="141663"/>
                  <a:pt x="235386" y="152611"/>
                  <a:pt x="235386" y="165218"/>
                </a:cubicBezTo>
                <a:cubicBezTo>
                  <a:pt x="235386" y="183797"/>
                  <a:pt x="234723" y="202375"/>
                  <a:pt x="233396" y="220954"/>
                </a:cubicBezTo>
                <a:lnTo>
                  <a:pt x="304559" y="220954"/>
                </a:lnTo>
                <a:lnTo>
                  <a:pt x="304559" y="293112"/>
                </a:lnTo>
                <a:lnTo>
                  <a:pt x="228419" y="293112"/>
                </a:lnTo>
                <a:cubicBezTo>
                  <a:pt x="225433" y="311359"/>
                  <a:pt x="222281" y="324962"/>
                  <a:pt x="218964" y="333919"/>
                </a:cubicBezTo>
                <a:cubicBezTo>
                  <a:pt x="248159" y="359133"/>
                  <a:pt x="273041" y="386669"/>
                  <a:pt x="293610" y="416528"/>
                </a:cubicBezTo>
                <a:lnTo>
                  <a:pt x="242851" y="487194"/>
                </a:lnTo>
                <a:cubicBezTo>
                  <a:pt x="225931" y="457998"/>
                  <a:pt x="209177" y="434775"/>
                  <a:pt x="192589" y="417523"/>
                </a:cubicBezTo>
                <a:cubicBezTo>
                  <a:pt x="160740" y="484208"/>
                  <a:pt x="116283" y="542764"/>
                  <a:pt x="59220" y="593192"/>
                </a:cubicBezTo>
                <a:lnTo>
                  <a:pt x="0" y="534967"/>
                </a:lnTo>
                <a:cubicBezTo>
                  <a:pt x="84268" y="462643"/>
                  <a:pt x="132871" y="382025"/>
                  <a:pt x="145810" y="293112"/>
                </a:cubicBezTo>
                <a:lnTo>
                  <a:pt x="48770" y="293112"/>
                </a:lnTo>
                <a:lnTo>
                  <a:pt x="48770" y="220954"/>
                </a:lnTo>
                <a:lnTo>
                  <a:pt x="153772" y="220954"/>
                </a:lnTo>
                <a:cubicBezTo>
                  <a:pt x="155763" y="193749"/>
                  <a:pt x="156095" y="164223"/>
                  <a:pt x="154768" y="132373"/>
                </a:cubicBezTo>
                <a:lnTo>
                  <a:pt x="137848" y="132373"/>
                </a:lnTo>
                <a:cubicBezTo>
                  <a:pt x="127563" y="156260"/>
                  <a:pt x="113629" y="181308"/>
                  <a:pt x="96046" y="207518"/>
                </a:cubicBezTo>
                <a:lnTo>
                  <a:pt x="33840" y="159744"/>
                </a:lnTo>
                <a:cubicBezTo>
                  <a:pt x="66353" y="107657"/>
                  <a:pt x="89411" y="54409"/>
                  <a:pt x="10301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矩形 1">
            <a:extLst>
              <a:ext uri="{FF2B5EF4-FFF2-40B4-BE49-F238E27FC236}">
                <a16:creationId xmlns:a16="http://schemas.microsoft.com/office/drawing/2014/main" id="{B7830C30-5023-4EDA-9916-3E26ECA0DD98}"/>
              </a:ext>
            </a:extLst>
          </p:cNvPr>
          <p:cNvSpPr/>
          <p:nvPr/>
        </p:nvSpPr>
        <p:spPr>
          <a:xfrm>
            <a:off x="325474" y="1046284"/>
            <a:ext cx="4428161" cy="1058897"/>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 name="矩形 43">
            <a:extLst>
              <a:ext uri="{FF2B5EF4-FFF2-40B4-BE49-F238E27FC236}">
                <a16:creationId xmlns:a16="http://schemas.microsoft.com/office/drawing/2014/main" id="{CE942ECB-4E69-4C85-B72B-239828E0F8DE}"/>
              </a:ext>
            </a:extLst>
          </p:cNvPr>
          <p:cNvSpPr/>
          <p:nvPr/>
        </p:nvSpPr>
        <p:spPr>
          <a:xfrm>
            <a:off x="7194907" y="1981588"/>
            <a:ext cx="4428161" cy="1058897"/>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5953060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0">
        <p159:morph option="byObject"/>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25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125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barn(inVertical)">
                                      <p:cBhvr>
                                        <p:cTn id="13" dur="12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4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a:extLst>
              <a:ext uri="{FF2B5EF4-FFF2-40B4-BE49-F238E27FC236}">
                <a16:creationId xmlns:a16="http://schemas.microsoft.com/office/drawing/2014/main" id="{8CC70791-AB14-4900-8F63-CE0654B8109C}"/>
              </a:ext>
            </a:extLst>
          </p:cNvPr>
          <p:cNvGrpSpPr/>
          <p:nvPr/>
        </p:nvGrpSpPr>
        <p:grpSpPr>
          <a:xfrm>
            <a:off x="1085762" y="457156"/>
            <a:ext cx="7991417" cy="5864648"/>
            <a:chOff x="1085762" y="457156"/>
            <a:chExt cx="7991417" cy="5864648"/>
          </a:xfrm>
        </p:grpSpPr>
        <p:pic>
          <p:nvPicPr>
            <p:cNvPr id="4" name="圖片 3">
              <a:extLst>
                <a:ext uri="{FF2B5EF4-FFF2-40B4-BE49-F238E27FC236}">
                  <a16:creationId xmlns:a16="http://schemas.microsoft.com/office/drawing/2014/main" id="{8B35C87C-9D0D-4F88-8F44-A51E9D83A27E}"/>
                </a:ext>
              </a:extLst>
            </p:cNvPr>
            <p:cNvPicPr>
              <a:picLocks noChangeAspect="1"/>
            </p:cNvPicPr>
            <p:nvPr/>
          </p:nvPicPr>
          <p:blipFill>
            <a:blip r:embed="rId2"/>
            <a:stretch>
              <a:fillRect/>
            </a:stretch>
          </p:blipFill>
          <p:spPr>
            <a:xfrm>
              <a:off x="1164555" y="457156"/>
              <a:ext cx="6760190" cy="643300"/>
            </a:xfrm>
            <a:prstGeom prst="rect">
              <a:avLst/>
            </a:prstGeom>
          </p:spPr>
        </p:pic>
        <p:pic>
          <p:nvPicPr>
            <p:cNvPr id="7" name="圖片 6">
              <a:extLst>
                <a:ext uri="{FF2B5EF4-FFF2-40B4-BE49-F238E27FC236}">
                  <a16:creationId xmlns:a16="http://schemas.microsoft.com/office/drawing/2014/main" id="{45466BDD-812B-45F9-9DAB-417D52BAF2C6}"/>
                </a:ext>
              </a:extLst>
            </p:cNvPr>
            <p:cNvPicPr>
              <a:picLocks noChangeAspect="1"/>
            </p:cNvPicPr>
            <p:nvPr/>
          </p:nvPicPr>
          <p:blipFill>
            <a:blip r:embed="rId3"/>
            <a:stretch>
              <a:fillRect/>
            </a:stretch>
          </p:blipFill>
          <p:spPr>
            <a:xfrm>
              <a:off x="1085762" y="1046878"/>
              <a:ext cx="7991417" cy="643300"/>
            </a:xfrm>
            <a:prstGeom prst="rect">
              <a:avLst/>
            </a:prstGeom>
          </p:spPr>
        </p:pic>
        <p:pic>
          <p:nvPicPr>
            <p:cNvPr id="8" name="圖片 7">
              <a:extLst>
                <a:ext uri="{FF2B5EF4-FFF2-40B4-BE49-F238E27FC236}">
                  <a16:creationId xmlns:a16="http://schemas.microsoft.com/office/drawing/2014/main" id="{1C2BE896-EE02-4F9F-92BC-F17D46AC3FA8}"/>
                </a:ext>
              </a:extLst>
            </p:cNvPr>
            <p:cNvPicPr>
              <a:picLocks noChangeAspect="1"/>
            </p:cNvPicPr>
            <p:nvPr/>
          </p:nvPicPr>
          <p:blipFill>
            <a:blip r:embed="rId4"/>
            <a:stretch>
              <a:fillRect/>
            </a:stretch>
          </p:blipFill>
          <p:spPr>
            <a:xfrm>
              <a:off x="1371237" y="1643575"/>
              <a:ext cx="6310240" cy="4678229"/>
            </a:xfrm>
            <a:prstGeom prst="rect">
              <a:avLst/>
            </a:prstGeom>
          </p:spPr>
        </p:pic>
      </p:grpSp>
      <p:sp>
        <p:nvSpPr>
          <p:cNvPr id="9" name="手繪多邊形: 圖案 8">
            <a:extLst>
              <a:ext uri="{FF2B5EF4-FFF2-40B4-BE49-F238E27FC236}">
                <a16:creationId xmlns:a16="http://schemas.microsoft.com/office/drawing/2014/main" id="{C36D1D39-23E3-411E-87CF-040A48B6A1EC}"/>
              </a:ext>
            </a:extLst>
          </p:cNvPr>
          <p:cNvSpPr/>
          <p:nvPr/>
        </p:nvSpPr>
        <p:spPr>
          <a:xfrm>
            <a:off x="0" y="0"/>
            <a:ext cx="12192000" cy="6858000"/>
          </a:xfrm>
          <a:custGeom>
            <a:avLst/>
            <a:gdLst>
              <a:gd name="connsiteX0" fmla="*/ 7450481 w 12192000"/>
              <a:gd name="connsiteY0" fmla="*/ 337363 h 6858000"/>
              <a:gd name="connsiteX1" fmla="*/ 5405717 w 12192000"/>
              <a:gd name="connsiteY1" fmla="*/ 455682 h 6858000"/>
              <a:gd name="connsiteX2" fmla="*/ 3900457 w 12192000"/>
              <a:gd name="connsiteY2" fmla="*/ 391152 h 6858000"/>
              <a:gd name="connsiteX3" fmla="*/ 2689411 w 12192000"/>
              <a:gd name="connsiteY3" fmla="*/ 563260 h 6858000"/>
              <a:gd name="connsiteX4" fmla="*/ 1337797 w 12192000"/>
              <a:gd name="connsiteY4" fmla="*/ 423814 h 6858000"/>
              <a:gd name="connsiteX5" fmla="*/ 1058646 w 12192000"/>
              <a:gd name="connsiteY5" fmla="*/ 1126257 h 6858000"/>
              <a:gd name="connsiteX6" fmla="*/ 1130362 w 12192000"/>
              <a:gd name="connsiteY6" fmla="*/ 2453035 h 6858000"/>
              <a:gd name="connsiteX7" fmla="*/ 655234 w 12192000"/>
              <a:gd name="connsiteY7" fmla="*/ 4407341 h 6858000"/>
              <a:gd name="connsiteX8" fmla="*/ 861422 w 12192000"/>
              <a:gd name="connsiteY8" fmla="*/ 5285881 h 6858000"/>
              <a:gd name="connsiteX9" fmla="*/ 1131609 w 12192000"/>
              <a:gd name="connsiteY9" fmla="*/ 5838496 h 6858000"/>
              <a:gd name="connsiteX10" fmla="*/ 2188198 w 12192000"/>
              <a:gd name="connsiteY10" fmla="*/ 5886516 h 6858000"/>
              <a:gd name="connsiteX11" fmla="*/ 4769223 w 12192000"/>
              <a:gd name="connsiteY11" fmla="*/ 6157237 h 6858000"/>
              <a:gd name="connsiteX12" fmla="*/ 7368988 w 12192000"/>
              <a:gd name="connsiteY12" fmla="*/ 6076554 h 6858000"/>
              <a:gd name="connsiteX13" fmla="*/ 7989610 w 12192000"/>
              <a:gd name="connsiteY13" fmla="*/ 5919179 h 6858000"/>
              <a:gd name="connsiteX14" fmla="*/ 8148916 w 12192000"/>
              <a:gd name="connsiteY14" fmla="*/ 5457990 h 6858000"/>
              <a:gd name="connsiteX15" fmla="*/ 7790329 w 12192000"/>
              <a:gd name="connsiteY15" fmla="*/ 3808485 h 6858000"/>
              <a:gd name="connsiteX16" fmla="*/ 8184776 w 12192000"/>
              <a:gd name="connsiteY16" fmla="*/ 2176907 h 6858000"/>
              <a:gd name="connsiteX17" fmla="*/ 8034432 w 12192000"/>
              <a:gd name="connsiteY17" fmla="*/ 1051343 h 6858000"/>
              <a:gd name="connsiteX18" fmla="*/ 0 w 12192000"/>
              <a:gd name="connsiteY18" fmla="*/ 0 h 6858000"/>
              <a:gd name="connsiteX19" fmla="*/ 12192000 w 12192000"/>
              <a:gd name="connsiteY19" fmla="*/ 0 h 6858000"/>
              <a:gd name="connsiteX20" fmla="*/ 12192000 w 12192000"/>
              <a:gd name="connsiteY20" fmla="*/ 6858000 h 6858000"/>
              <a:gd name="connsiteX21" fmla="*/ 0 w 12192000"/>
              <a:gd name="connsiteY2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2000" h="6858000">
                <a:moveTo>
                  <a:pt x="7450481" y="337363"/>
                </a:moveTo>
                <a:lnTo>
                  <a:pt x="5405717" y="455682"/>
                </a:lnTo>
                <a:lnTo>
                  <a:pt x="3900457" y="391152"/>
                </a:lnTo>
                <a:lnTo>
                  <a:pt x="2689411" y="563260"/>
                </a:lnTo>
                <a:lnTo>
                  <a:pt x="1337797" y="423814"/>
                </a:lnTo>
                <a:lnTo>
                  <a:pt x="1058646" y="1126257"/>
                </a:lnTo>
                <a:lnTo>
                  <a:pt x="1130362" y="2453035"/>
                </a:lnTo>
                <a:lnTo>
                  <a:pt x="655234" y="4407341"/>
                </a:lnTo>
                <a:lnTo>
                  <a:pt x="861422" y="5285881"/>
                </a:lnTo>
                <a:lnTo>
                  <a:pt x="1131609" y="5838496"/>
                </a:lnTo>
                <a:lnTo>
                  <a:pt x="2188198" y="5886516"/>
                </a:lnTo>
                <a:lnTo>
                  <a:pt x="4769223" y="6157237"/>
                </a:lnTo>
                <a:lnTo>
                  <a:pt x="7368988" y="6076554"/>
                </a:lnTo>
                <a:lnTo>
                  <a:pt x="7989610" y="5919179"/>
                </a:lnTo>
                <a:lnTo>
                  <a:pt x="8148916" y="5457990"/>
                </a:lnTo>
                <a:lnTo>
                  <a:pt x="7790329" y="3808485"/>
                </a:lnTo>
                <a:lnTo>
                  <a:pt x="8184776" y="2176907"/>
                </a:lnTo>
                <a:lnTo>
                  <a:pt x="8034432" y="1051343"/>
                </a:lnTo>
                <a:close/>
                <a:moveTo>
                  <a:pt x="0" y="0"/>
                </a:moveTo>
                <a:lnTo>
                  <a:pt x="12192000" y="0"/>
                </a:lnTo>
                <a:lnTo>
                  <a:pt x="12192000" y="6858000"/>
                </a:lnTo>
                <a:lnTo>
                  <a:pt x="0" y="6858000"/>
                </a:lnTo>
                <a:close/>
              </a:path>
            </a:pathLst>
          </a:cu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TW" altLang="en-US" dirty="0"/>
          </a:p>
        </p:txBody>
      </p:sp>
      <p:sp>
        <p:nvSpPr>
          <p:cNvPr id="6" name="矩形 5">
            <a:extLst>
              <a:ext uri="{FF2B5EF4-FFF2-40B4-BE49-F238E27FC236}">
                <a16:creationId xmlns:a16="http://schemas.microsoft.com/office/drawing/2014/main" id="{F9D0374D-00C4-439C-B022-F2BEBDEB32A1}"/>
              </a:ext>
            </a:extLst>
          </p:cNvPr>
          <p:cNvSpPr/>
          <p:nvPr/>
        </p:nvSpPr>
        <p:spPr>
          <a:xfrm>
            <a:off x="510418" y="6075583"/>
            <a:ext cx="7967181" cy="646331"/>
          </a:xfrm>
          <a:prstGeom prst="rect">
            <a:avLst/>
          </a:prstGeom>
        </p:spPr>
        <p:txBody>
          <a:bodyPr wrap="none">
            <a:spAutoFit/>
          </a:bodyPr>
          <a:lstStyle/>
          <a:p>
            <a:r>
              <a:rPr lang="zh-TW" altLang="en-US" dirty="0">
                <a:solidFill>
                  <a:schemeClr val="bg1"/>
                </a:solidFill>
                <a:latin typeface="微軟正黑體" panose="020B0604030504040204" pitchFamily="34" charset="-120"/>
                <a:ea typeface="微軟正黑體" panose="020B0604030504040204" pitchFamily="34" charset="-120"/>
              </a:rPr>
              <a:t>資料來源：</a:t>
            </a:r>
            <a:endParaRPr lang="en-US" altLang="zh-TW" dirty="0">
              <a:solidFill>
                <a:schemeClr val="bg1"/>
              </a:solidFill>
              <a:latin typeface="微軟正黑體" panose="020B0604030504040204" pitchFamily="34" charset="-120"/>
              <a:ea typeface="微軟正黑體" panose="020B0604030504040204" pitchFamily="34" charset="-120"/>
            </a:endParaRPr>
          </a:p>
          <a:p>
            <a:r>
              <a:rPr lang="zh-TW" altLang="en-US" dirty="0">
                <a:solidFill>
                  <a:schemeClr val="bg1"/>
                </a:solidFill>
                <a:latin typeface="微軟正黑體" panose="020B0604030504040204" pitchFamily="34" charset="-120"/>
                <a:ea typeface="微軟正黑體" panose="020B0604030504040204" pitchFamily="34" charset="-120"/>
              </a:rPr>
              <a:t>自由時報</a:t>
            </a:r>
            <a:r>
              <a:rPr lang="en-US" altLang="zh-TW" dirty="0">
                <a:solidFill>
                  <a:schemeClr val="bg1"/>
                </a:solidFill>
                <a:latin typeface="微軟正黑體" panose="020B0604030504040204" pitchFamily="34" charset="-120"/>
                <a:ea typeface="微軟正黑體" panose="020B0604030504040204" pitchFamily="34" charset="-120"/>
              </a:rPr>
              <a:t>(</a:t>
            </a:r>
            <a:r>
              <a:rPr lang="zh-TW" altLang="en-US" dirty="0">
                <a:solidFill>
                  <a:schemeClr val="bg1"/>
                </a:solidFill>
                <a:latin typeface="微軟正黑體" panose="020B0604030504040204" pitchFamily="34" charset="-120"/>
                <a:ea typeface="微軟正黑體" panose="020B0604030504040204" pitchFamily="34" charset="-120"/>
              </a:rPr>
              <a:t>網址</a:t>
            </a:r>
            <a:r>
              <a:rPr lang="en-US" altLang="zh-TW" dirty="0">
                <a:solidFill>
                  <a:schemeClr val="bg1"/>
                </a:solidFill>
                <a:latin typeface="微軟正黑體" panose="020B0604030504040204" pitchFamily="34" charset="-120"/>
                <a:ea typeface="微軟正黑體" panose="020B0604030504040204" pitchFamily="34" charset="-120"/>
              </a:rPr>
              <a:t>https://news.ltn.com.tw/news/life/breakingnews/3528883)</a:t>
            </a:r>
            <a:endParaRPr lang="zh-TW" altLang="en-US" dirty="0">
              <a:solidFill>
                <a:schemeClr val="bg1"/>
              </a:solidFill>
              <a:latin typeface="微軟正黑體" panose="020B0604030504040204" pitchFamily="34" charset="-120"/>
              <a:ea typeface="微軟正黑體" panose="020B0604030504040204" pitchFamily="34" charset="-120"/>
            </a:endParaRPr>
          </a:p>
        </p:txBody>
      </p:sp>
      <p:grpSp>
        <p:nvGrpSpPr>
          <p:cNvPr id="10" name="群組 9">
            <a:extLst>
              <a:ext uri="{FF2B5EF4-FFF2-40B4-BE49-F238E27FC236}">
                <a16:creationId xmlns:a16="http://schemas.microsoft.com/office/drawing/2014/main" id="{B460F8B7-1963-4B94-885A-258EB5221FEF}"/>
              </a:ext>
            </a:extLst>
          </p:cNvPr>
          <p:cNvGrpSpPr/>
          <p:nvPr/>
        </p:nvGrpSpPr>
        <p:grpSpPr>
          <a:xfrm>
            <a:off x="8929994" y="3930778"/>
            <a:ext cx="2380825" cy="2072283"/>
            <a:chOff x="830420" y="3487913"/>
            <a:chExt cx="3368329" cy="2658193"/>
          </a:xfrm>
          <a:solidFill>
            <a:schemeClr val="bg1"/>
          </a:solidFill>
        </p:grpSpPr>
        <p:pic>
          <p:nvPicPr>
            <p:cNvPr id="11" name="圖形 10" descr="이사회실 以實心填滿">
              <a:extLst>
                <a:ext uri="{FF2B5EF4-FFF2-40B4-BE49-F238E27FC236}">
                  <a16:creationId xmlns:a16="http://schemas.microsoft.com/office/drawing/2014/main" id="{CA779BE5-59FC-46CE-8293-DE408947004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272022" y="3487913"/>
              <a:ext cx="2658193" cy="2658193"/>
            </a:xfrm>
            <a:prstGeom prst="rect">
              <a:avLst/>
            </a:prstGeom>
          </p:spPr>
        </p:pic>
        <p:sp>
          <p:nvSpPr>
            <p:cNvPr id="12" name="橢圓 11">
              <a:extLst>
                <a:ext uri="{FF2B5EF4-FFF2-40B4-BE49-F238E27FC236}">
                  <a16:creationId xmlns:a16="http://schemas.microsoft.com/office/drawing/2014/main" id="{215E3327-494F-400A-AE1A-E208000C9825}"/>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3" name="文字方塊 12">
            <a:extLst>
              <a:ext uri="{FF2B5EF4-FFF2-40B4-BE49-F238E27FC236}">
                <a16:creationId xmlns:a16="http://schemas.microsoft.com/office/drawing/2014/main" id="{D46457AE-831A-4448-8140-B03C702AF532}"/>
              </a:ext>
            </a:extLst>
          </p:cNvPr>
          <p:cNvSpPr txBox="1"/>
          <p:nvPr/>
        </p:nvSpPr>
        <p:spPr>
          <a:xfrm>
            <a:off x="8924153" y="5597482"/>
            <a:ext cx="2489478" cy="480131"/>
          </a:xfrm>
          <a:prstGeom prst="rect">
            <a:avLst/>
          </a:prstGeom>
          <a:noFill/>
          <a:effectLst/>
        </p:spPr>
        <p:txBody>
          <a:bodyPr wrap="square">
            <a:spAutoFit/>
          </a:bodyPr>
          <a:lstStyle/>
          <a:p>
            <a:pPr algn="dist">
              <a:lnSpc>
                <a:spcPct val="90000"/>
              </a:lnSpc>
              <a:spcAft>
                <a:spcPts val="600"/>
              </a:spcAft>
            </a:pPr>
            <a:r>
              <a:rPr lang="zh-TW" altLang="en-US" sz="2800" b="1" dirty="0">
                <a:solidFill>
                  <a:schemeClr val="bg1"/>
                </a:solidFill>
                <a:latin typeface="微軟正黑體" panose="020B0604030504040204" pitchFamily="34" charset="-120"/>
                <a:ea typeface="微軟正黑體" panose="020B0604030504040204" pitchFamily="34" charset="-120"/>
              </a:rPr>
              <a:t>教師諮商輔導</a:t>
            </a:r>
          </a:p>
        </p:txBody>
      </p:sp>
      <p:sp>
        <p:nvSpPr>
          <p:cNvPr id="15" name="文字方塊 14">
            <a:extLst>
              <a:ext uri="{FF2B5EF4-FFF2-40B4-BE49-F238E27FC236}">
                <a16:creationId xmlns:a16="http://schemas.microsoft.com/office/drawing/2014/main" id="{6205D677-E0B4-4BCB-8041-938D4A47A918}"/>
              </a:ext>
            </a:extLst>
          </p:cNvPr>
          <p:cNvSpPr txBox="1"/>
          <p:nvPr/>
        </p:nvSpPr>
        <p:spPr>
          <a:xfrm>
            <a:off x="8299939" y="2279900"/>
            <a:ext cx="3748036" cy="1754326"/>
          </a:xfrm>
          <a:prstGeom prst="rect">
            <a:avLst/>
          </a:prstGeom>
          <a:noFill/>
        </p:spPr>
        <p:txBody>
          <a:bodyPr wrap="square">
            <a:spAutoFit/>
          </a:bodyPr>
          <a:lstStyle/>
          <a:p>
            <a:pPr algn="dist"/>
            <a:r>
              <a:rPr lang="zh-TW" altLang="en-US" sz="5400" b="1" dirty="0">
                <a:solidFill>
                  <a:schemeClr val="bg1"/>
                </a:solidFill>
                <a:latin typeface="微軟正黑體" panose="020B0604030504040204" pitchFamily="34" charset="-120"/>
                <a:ea typeface="微軟正黑體" panose="020B0604030504040204" pitchFamily="34" charset="-120"/>
              </a:rPr>
              <a:t>率先六都</a:t>
            </a:r>
            <a:endParaRPr lang="en-US" altLang="zh-TW" sz="5400" b="1" dirty="0">
              <a:solidFill>
                <a:schemeClr val="bg1"/>
              </a:solidFill>
              <a:latin typeface="微軟正黑體" panose="020B0604030504040204" pitchFamily="34" charset="-120"/>
              <a:ea typeface="微軟正黑體" panose="020B0604030504040204" pitchFamily="34" charset="-120"/>
            </a:endParaRPr>
          </a:p>
          <a:p>
            <a:pPr algn="dist"/>
            <a:r>
              <a:rPr lang="zh-TW" altLang="en-US" sz="5400" b="1" dirty="0">
                <a:solidFill>
                  <a:schemeClr val="bg1"/>
                </a:solidFill>
                <a:latin typeface="微軟正黑體" panose="020B0604030504040204" pitchFamily="34" charset="-120"/>
                <a:ea typeface="微軟正黑體" panose="020B0604030504040204" pitchFamily="34" charset="-120"/>
              </a:rPr>
              <a:t>完成法制化</a:t>
            </a:r>
          </a:p>
        </p:txBody>
      </p:sp>
      <p:sp>
        <p:nvSpPr>
          <p:cNvPr id="16" name="文字方塊 15">
            <a:extLst>
              <a:ext uri="{FF2B5EF4-FFF2-40B4-BE49-F238E27FC236}">
                <a16:creationId xmlns:a16="http://schemas.microsoft.com/office/drawing/2014/main" id="{A3217480-F650-4091-A8D1-850DE39E1A10}"/>
              </a:ext>
            </a:extLst>
          </p:cNvPr>
          <p:cNvSpPr txBox="1"/>
          <p:nvPr/>
        </p:nvSpPr>
        <p:spPr>
          <a:xfrm>
            <a:off x="8715019" y="813349"/>
            <a:ext cx="2771697" cy="1569660"/>
          </a:xfrm>
          <a:prstGeom prst="rect">
            <a:avLst/>
          </a:prstGeom>
          <a:noFill/>
        </p:spPr>
        <p:txBody>
          <a:bodyPr wrap="square">
            <a:spAutoFit/>
          </a:bodyPr>
          <a:lstStyle/>
          <a:p>
            <a:pPr algn="dist"/>
            <a:r>
              <a:rPr lang="zh-TW" altLang="en-US" sz="9600" b="1" dirty="0">
                <a:solidFill>
                  <a:schemeClr val="bg1"/>
                </a:solidFill>
                <a:latin typeface="微軟正黑體" panose="020B0604030504040204" pitchFamily="34" charset="-120"/>
                <a:ea typeface="微軟正黑體" panose="020B0604030504040204" pitchFamily="34" charset="-120"/>
              </a:rPr>
              <a:t>臺南</a:t>
            </a:r>
          </a:p>
        </p:txBody>
      </p:sp>
    </p:spTree>
    <p:extLst>
      <p:ext uri="{BB962C8B-B14F-4D97-AF65-F5344CB8AC3E}">
        <p14:creationId xmlns:p14="http://schemas.microsoft.com/office/powerpoint/2010/main" val="2007913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5000">
        <p159:morph option="byObject"/>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a:extLst>
              <a:ext uri="{FF2B5EF4-FFF2-40B4-BE49-F238E27FC236}">
                <a16:creationId xmlns:a16="http://schemas.microsoft.com/office/drawing/2014/main" id="{9818B170-434C-4563-9C9B-AD6A8E789702}"/>
              </a:ext>
            </a:extLst>
          </p:cNvPr>
          <p:cNvSpPr/>
          <p:nvPr/>
        </p:nvSpPr>
        <p:spPr>
          <a:xfrm>
            <a:off x="325474" y="1046284"/>
            <a:ext cx="4428161" cy="1058897"/>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 name="矩形 57">
            <a:extLst>
              <a:ext uri="{FF2B5EF4-FFF2-40B4-BE49-F238E27FC236}">
                <a16:creationId xmlns:a16="http://schemas.microsoft.com/office/drawing/2014/main" id="{F0E115AA-9AD3-4845-8B2E-ECEFFED7FDCB}"/>
              </a:ext>
            </a:extLst>
          </p:cNvPr>
          <p:cNvSpPr/>
          <p:nvPr/>
        </p:nvSpPr>
        <p:spPr>
          <a:xfrm>
            <a:off x="7194907" y="1981588"/>
            <a:ext cx="4428161" cy="1058897"/>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4" name="群組 3">
            <a:extLst>
              <a:ext uri="{FF2B5EF4-FFF2-40B4-BE49-F238E27FC236}">
                <a16:creationId xmlns:a16="http://schemas.microsoft.com/office/drawing/2014/main" id="{4354CED5-0159-4D3C-90A3-416C47FE98E9}"/>
              </a:ext>
            </a:extLst>
          </p:cNvPr>
          <p:cNvGrpSpPr/>
          <p:nvPr/>
        </p:nvGrpSpPr>
        <p:grpSpPr>
          <a:xfrm>
            <a:off x="4589679" y="2373423"/>
            <a:ext cx="2405865" cy="1954352"/>
            <a:chOff x="830420" y="3487913"/>
            <a:chExt cx="3368329" cy="2658193"/>
          </a:xfrm>
          <a:solidFill>
            <a:srgbClr val="FF9900"/>
          </a:solidFill>
        </p:grpSpPr>
        <p:pic>
          <p:nvPicPr>
            <p:cNvPr id="5" name="圖形 4" descr="이사회실 以實心填滿">
              <a:extLst>
                <a:ext uri="{FF2B5EF4-FFF2-40B4-BE49-F238E27FC236}">
                  <a16:creationId xmlns:a16="http://schemas.microsoft.com/office/drawing/2014/main" id="{ACD5334B-237F-4CA0-B78E-8CDF0531519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272022" y="3487913"/>
              <a:ext cx="2658193" cy="2658193"/>
            </a:xfrm>
            <a:prstGeom prst="rect">
              <a:avLst/>
            </a:prstGeom>
          </p:spPr>
        </p:pic>
        <p:sp>
          <p:nvSpPr>
            <p:cNvPr id="6" name="橢圓 5">
              <a:extLst>
                <a:ext uri="{FF2B5EF4-FFF2-40B4-BE49-F238E27FC236}">
                  <a16:creationId xmlns:a16="http://schemas.microsoft.com/office/drawing/2014/main" id="{DC9D1BD9-38D5-4AD4-B205-A4AE2BDCA32C}"/>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7" name="文字方塊 6">
            <a:extLst>
              <a:ext uri="{FF2B5EF4-FFF2-40B4-BE49-F238E27FC236}">
                <a16:creationId xmlns:a16="http://schemas.microsoft.com/office/drawing/2014/main" id="{A0AD5BE1-2BA7-4343-9B89-06D3CAE2C075}"/>
              </a:ext>
            </a:extLst>
          </p:cNvPr>
          <p:cNvSpPr txBox="1"/>
          <p:nvPr/>
        </p:nvSpPr>
        <p:spPr>
          <a:xfrm>
            <a:off x="3858183" y="4080847"/>
            <a:ext cx="3959859" cy="701731"/>
          </a:xfrm>
          <a:prstGeom prst="rect">
            <a:avLst/>
          </a:prstGeom>
          <a:noFill/>
          <a:effectLst/>
        </p:spPr>
        <p:txBody>
          <a:bodyPr wrap="square">
            <a:spAutoFit/>
          </a:bodyPr>
          <a:lstStyle/>
          <a:p>
            <a:pPr algn="dist">
              <a:lnSpc>
                <a:spcPct val="90000"/>
              </a:lnSpc>
              <a:spcAft>
                <a:spcPts val="600"/>
              </a:spcAft>
            </a:pPr>
            <a:r>
              <a:rPr lang="zh-TW" altLang="en-US" sz="4400" b="1" dirty="0">
                <a:solidFill>
                  <a:srgbClr val="FF9900"/>
                </a:solidFill>
                <a:latin typeface="微軟正黑體" panose="020B0604030504040204" pitchFamily="34" charset="-120"/>
                <a:ea typeface="微軟正黑體" panose="020B0604030504040204" pitchFamily="34" charset="-120"/>
              </a:rPr>
              <a:t>教師諮商輔導</a:t>
            </a:r>
          </a:p>
        </p:txBody>
      </p:sp>
      <p:sp>
        <p:nvSpPr>
          <p:cNvPr id="9" name="矩形 8">
            <a:extLst>
              <a:ext uri="{FF2B5EF4-FFF2-40B4-BE49-F238E27FC236}">
                <a16:creationId xmlns:a16="http://schemas.microsoft.com/office/drawing/2014/main" id="{C95E4D9A-6089-4944-BE14-7DF36DFA3BEF}"/>
              </a:ext>
            </a:extLst>
          </p:cNvPr>
          <p:cNvSpPr/>
          <p:nvPr/>
        </p:nvSpPr>
        <p:spPr>
          <a:xfrm>
            <a:off x="0" y="1923664"/>
            <a:ext cx="12192000" cy="217614"/>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文字方塊 2">
            <a:extLst>
              <a:ext uri="{FF2B5EF4-FFF2-40B4-BE49-F238E27FC236}">
                <a16:creationId xmlns:a16="http://schemas.microsoft.com/office/drawing/2014/main" id="{B6FBA2C2-F0EA-4916-BA84-8DD8BA266E5F}"/>
              </a:ext>
            </a:extLst>
          </p:cNvPr>
          <p:cNvSpPr txBox="1"/>
          <p:nvPr/>
        </p:nvSpPr>
        <p:spPr>
          <a:xfrm>
            <a:off x="326446" y="1080402"/>
            <a:ext cx="4428162" cy="1015663"/>
          </a:xfrm>
          <a:prstGeom prst="rect">
            <a:avLst/>
          </a:prstGeom>
          <a:noFill/>
        </p:spPr>
        <p:txBody>
          <a:bodyPr wrap="square" rtlCol="0">
            <a:spAutoFit/>
          </a:bodyPr>
          <a:lstStyle/>
          <a:p>
            <a:pPr algn="dist"/>
            <a:r>
              <a:rPr lang="zh-TW" altLang="en-US" sz="6000" b="1" dirty="0">
                <a:solidFill>
                  <a:schemeClr val="bg1"/>
                </a:solidFill>
                <a:latin typeface="微軟正黑體" panose="020B0604030504040204" pitchFamily="34" charset="-120"/>
                <a:ea typeface="微軟正黑體" panose="020B0604030504040204" pitchFamily="34" charset="-120"/>
              </a:rPr>
              <a:t>師</a:t>
            </a:r>
            <a:r>
              <a:rPr lang="zh-TW" altLang="en-US" sz="6000" b="1" dirty="0">
                <a:solidFill>
                  <a:srgbClr val="FF9933"/>
                </a:solidFill>
                <a:latin typeface="微軟正黑體" panose="020B0604030504040204" pitchFamily="34" charset="-120"/>
                <a:ea typeface="微軟正黑體" panose="020B0604030504040204" pitchFamily="34" charset="-120"/>
              </a:rPr>
              <a:t>諮</a:t>
            </a:r>
            <a:r>
              <a:rPr lang="zh-TW" altLang="en-US" sz="6000" b="1" dirty="0">
                <a:solidFill>
                  <a:schemeClr val="bg1"/>
                </a:solidFill>
                <a:latin typeface="微軟正黑體" panose="020B0604030504040204" pitchFamily="34" charset="-120"/>
                <a:ea typeface="微軟正黑體" panose="020B0604030504040204" pitchFamily="34" charset="-120"/>
              </a:rPr>
              <a:t>有</a:t>
            </a:r>
            <a:r>
              <a:rPr lang="zh-TW" altLang="en-US" sz="6000" b="1" dirty="0">
                <a:solidFill>
                  <a:srgbClr val="FF9933"/>
                </a:solidFill>
                <a:latin typeface="微軟正黑體" panose="020B0604030504040204" pitchFamily="34" charset="-120"/>
                <a:ea typeface="微軟正黑體" panose="020B0604030504040204" pitchFamily="34" charset="-120"/>
              </a:rPr>
              <a:t>愛</a:t>
            </a:r>
          </a:p>
        </p:txBody>
      </p:sp>
      <p:sp>
        <p:nvSpPr>
          <p:cNvPr id="12" name="文字方塊 11">
            <a:extLst>
              <a:ext uri="{FF2B5EF4-FFF2-40B4-BE49-F238E27FC236}">
                <a16:creationId xmlns:a16="http://schemas.microsoft.com/office/drawing/2014/main" id="{48888185-BDDB-44EC-951D-4AD4DCBEDA0C}"/>
              </a:ext>
            </a:extLst>
          </p:cNvPr>
          <p:cNvSpPr txBox="1"/>
          <p:nvPr/>
        </p:nvSpPr>
        <p:spPr>
          <a:xfrm>
            <a:off x="7228998" y="1923664"/>
            <a:ext cx="4428162" cy="1015663"/>
          </a:xfrm>
          <a:prstGeom prst="rect">
            <a:avLst/>
          </a:prstGeom>
          <a:noFill/>
        </p:spPr>
        <p:txBody>
          <a:bodyPr wrap="square" rtlCol="0">
            <a:spAutoFit/>
          </a:bodyPr>
          <a:lstStyle/>
          <a:p>
            <a:pPr algn="dist"/>
            <a:r>
              <a:rPr lang="zh-TW" altLang="en-US" sz="6000" b="1" dirty="0">
                <a:solidFill>
                  <a:schemeClr val="bg1"/>
                </a:solidFill>
                <a:latin typeface="微軟正黑體" panose="020B0604030504040204" pitchFamily="34" charset="-120"/>
                <a:ea typeface="微軟正黑體" panose="020B0604030504040204" pitchFamily="34" charset="-120"/>
              </a:rPr>
              <a:t>教育</a:t>
            </a:r>
            <a:r>
              <a:rPr lang="zh-TW" altLang="en-US" sz="6000" b="1" dirty="0">
                <a:solidFill>
                  <a:srgbClr val="FF9933"/>
                </a:solidFill>
                <a:latin typeface="微軟正黑體" panose="020B0604030504040204" pitchFamily="34" charset="-120"/>
                <a:ea typeface="微軟正黑體" panose="020B0604030504040204" pitchFamily="34" charset="-120"/>
              </a:rPr>
              <a:t>無礙</a:t>
            </a:r>
          </a:p>
        </p:txBody>
      </p:sp>
      <p:sp>
        <p:nvSpPr>
          <p:cNvPr id="13" name="文字方塊 12">
            <a:extLst>
              <a:ext uri="{FF2B5EF4-FFF2-40B4-BE49-F238E27FC236}">
                <a16:creationId xmlns:a16="http://schemas.microsoft.com/office/drawing/2014/main" id="{072233E8-2D5A-4BE1-A17D-7B9B54C6555F}"/>
              </a:ext>
            </a:extLst>
          </p:cNvPr>
          <p:cNvSpPr txBox="1"/>
          <p:nvPr/>
        </p:nvSpPr>
        <p:spPr>
          <a:xfrm>
            <a:off x="3624031" y="4913038"/>
            <a:ext cx="4428162" cy="1015663"/>
          </a:xfrm>
          <a:prstGeom prst="rect">
            <a:avLst/>
          </a:prstGeom>
          <a:noFill/>
        </p:spPr>
        <p:txBody>
          <a:bodyPr wrap="square" rtlCol="0">
            <a:spAutoFit/>
          </a:bodyPr>
          <a:lstStyle/>
          <a:p>
            <a:pPr algn="dist"/>
            <a:r>
              <a:rPr lang="zh-TW" altLang="en-US" sz="6000" b="1" dirty="0">
                <a:solidFill>
                  <a:srgbClr val="663300"/>
                </a:solidFill>
                <a:latin typeface="微軟正黑體" panose="020B0604030504040204" pitchFamily="34" charset="-120"/>
                <a:ea typeface="微軟正黑體" panose="020B0604030504040204" pitchFamily="34" charset="-120"/>
              </a:rPr>
              <a:t>謝謝聆聽</a:t>
            </a:r>
          </a:p>
        </p:txBody>
      </p:sp>
      <p:sp>
        <p:nvSpPr>
          <p:cNvPr id="25" name="文字方塊 24">
            <a:extLst>
              <a:ext uri="{FF2B5EF4-FFF2-40B4-BE49-F238E27FC236}">
                <a16:creationId xmlns:a16="http://schemas.microsoft.com/office/drawing/2014/main" id="{DE63600C-B17E-449E-8164-83938407F947}"/>
              </a:ext>
            </a:extLst>
          </p:cNvPr>
          <p:cNvSpPr txBox="1"/>
          <p:nvPr/>
        </p:nvSpPr>
        <p:spPr>
          <a:xfrm rot="21302717">
            <a:off x="1954980" y="1039506"/>
            <a:ext cx="464707" cy="328669"/>
          </a:xfrm>
          <a:custGeom>
            <a:avLst/>
            <a:gdLst/>
            <a:ahLst/>
            <a:cxnLst/>
            <a:rect l="l" t="t" r="r" b="b"/>
            <a:pathLst>
              <a:path w="464707" h="328669">
                <a:moveTo>
                  <a:pt x="162702" y="0"/>
                </a:moveTo>
                <a:lnTo>
                  <a:pt x="255208" y="25576"/>
                </a:lnTo>
                <a:cubicBezTo>
                  <a:pt x="247227" y="47342"/>
                  <a:pt x="235618" y="71829"/>
                  <a:pt x="220382" y="99036"/>
                </a:cubicBezTo>
                <a:lnTo>
                  <a:pt x="464707" y="99036"/>
                </a:lnTo>
                <a:cubicBezTo>
                  <a:pt x="444754" y="194444"/>
                  <a:pt x="422444" y="270989"/>
                  <a:pt x="397776" y="328669"/>
                </a:cubicBezTo>
                <a:lnTo>
                  <a:pt x="305270" y="299829"/>
                </a:lnTo>
                <a:cubicBezTo>
                  <a:pt x="321957" y="258110"/>
                  <a:pt x="335198" y="220564"/>
                  <a:pt x="344993" y="187189"/>
                </a:cubicBezTo>
                <a:lnTo>
                  <a:pt x="164878" y="187189"/>
                </a:lnTo>
                <a:cubicBezTo>
                  <a:pt x="128964" y="240516"/>
                  <a:pt x="98855" y="277700"/>
                  <a:pt x="74549" y="298740"/>
                </a:cubicBezTo>
                <a:lnTo>
                  <a:pt x="0" y="236163"/>
                </a:lnTo>
                <a:cubicBezTo>
                  <a:pt x="62034" y="177031"/>
                  <a:pt x="116267" y="98311"/>
                  <a:pt x="162702" y="0"/>
                </a:cubicBezTo>
                <a:close/>
              </a:path>
            </a:pathLst>
          </a:custGeom>
          <a:solidFill>
            <a:srgbClr val="FFFF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26" name="文字方塊 25">
            <a:extLst>
              <a:ext uri="{FF2B5EF4-FFF2-40B4-BE49-F238E27FC236}">
                <a16:creationId xmlns:a16="http://schemas.microsoft.com/office/drawing/2014/main" id="{1FE322EB-A114-4C11-BE9F-9BF61CEFC638}"/>
              </a:ext>
            </a:extLst>
          </p:cNvPr>
          <p:cNvSpPr txBox="1"/>
          <p:nvPr/>
        </p:nvSpPr>
        <p:spPr>
          <a:xfrm rot="21302717">
            <a:off x="1459015" y="1093455"/>
            <a:ext cx="332477" cy="200792"/>
          </a:xfrm>
          <a:custGeom>
            <a:avLst/>
            <a:gdLst/>
            <a:ahLst/>
            <a:cxnLst/>
            <a:rect l="l" t="t" r="r" b="b"/>
            <a:pathLst>
              <a:path w="332477" h="200792">
                <a:moveTo>
                  <a:pt x="190997" y="0"/>
                </a:moveTo>
                <a:cubicBezTo>
                  <a:pt x="206596" y="31561"/>
                  <a:pt x="220563" y="68019"/>
                  <a:pt x="232897" y="109375"/>
                </a:cubicBezTo>
                <a:lnTo>
                  <a:pt x="332477" y="109375"/>
                </a:lnTo>
                <a:lnTo>
                  <a:pt x="332477" y="200792"/>
                </a:lnTo>
                <a:lnTo>
                  <a:pt x="0" y="200792"/>
                </a:lnTo>
                <a:lnTo>
                  <a:pt x="0" y="109375"/>
                </a:lnTo>
                <a:lnTo>
                  <a:pt x="128420" y="109375"/>
                </a:lnTo>
                <a:cubicBezTo>
                  <a:pt x="121890" y="88697"/>
                  <a:pt x="109556" y="61489"/>
                  <a:pt x="91417" y="27752"/>
                </a:cubicBezTo>
                <a:lnTo>
                  <a:pt x="190997" y="0"/>
                </a:ln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27" name="文字方塊 26">
            <a:extLst>
              <a:ext uri="{FF2B5EF4-FFF2-40B4-BE49-F238E27FC236}">
                <a16:creationId xmlns:a16="http://schemas.microsoft.com/office/drawing/2014/main" id="{B1569F9C-8A54-41EC-8398-5A64584BFED4}"/>
              </a:ext>
            </a:extLst>
          </p:cNvPr>
          <p:cNvSpPr txBox="1"/>
          <p:nvPr/>
        </p:nvSpPr>
        <p:spPr>
          <a:xfrm rot="21302717">
            <a:off x="1837151" y="1111093"/>
            <a:ext cx="172496" cy="88153"/>
          </a:xfrm>
          <a:custGeom>
            <a:avLst/>
            <a:gdLst/>
            <a:ahLst/>
            <a:cxnLst/>
            <a:rect l="l" t="t" r="r" b="b"/>
            <a:pathLst>
              <a:path w="172496" h="88153">
                <a:moveTo>
                  <a:pt x="0" y="0"/>
                </a:moveTo>
                <a:lnTo>
                  <a:pt x="172496" y="0"/>
                </a:lnTo>
                <a:lnTo>
                  <a:pt x="172496" y="88153"/>
                </a:lnTo>
                <a:lnTo>
                  <a:pt x="0" y="88153"/>
                </a:lnTo>
                <a:lnTo>
                  <a:pt x="0" y="0"/>
                </a:ln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28" name="文字方塊 27">
            <a:extLst>
              <a:ext uri="{FF2B5EF4-FFF2-40B4-BE49-F238E27FC236}">
                <a16:creationId xmlns:a16="http://schemas.microsoft.com/office/drawing/2014/main" id="{9FB9691F-E6E3-42A6-A393-12BE15E47D74}"/>
              </a:ext>
            </a:extLst>
          </p:cNvPr>
          <p:cNvSpPr txBox="1"/>
          <p:nvPr/>
        </p:nvSpPr>
        <p:spPr>
          <a:xfrm rot="21302717">
            <a:off x="1868367" y="1266196"/>
            <a:ext cx="601833" cy="378731"/>
          </a:xfrm>
          <a:custGeom>
            <a:avLst/>
            <a:gdLst/>
            <a:ahLst/>
            <a:cxnLst/>
            <a:rect l="l" t="t" r="r" b="b"/>
            <a:pathLst>
              <a:path w="601833" h="378731">
                <a:moveTo>
                  <a:pt x="270988" y="0"/>
                </a:moveTo>
                <a:lnTo>
                  <a:pt x="360773" y="0"/>
                </a:lnTo>
                <a:cubicBezTo>
                  <a:pt x="357871" y="15237"/>
                  <a:pt x="356420" y="40086"/>
                  <a:pt x="356420" y="74549"/>
                </a:cubicBezTo>
                <a:cubicBezTo>
                  <a:pt x="356420" y="119533"/>
                  <a:pt x="379365" y="161432"/>
                  <a:pt x="425255" y="200249"/>
                </a:cubicBezTo>
                <a:cubicBezTo>
                  <a:pt x="471145" y="239065"/>
                  <a:pt x="530005" y="269900"/>
                  <a:pt x="601833" y="292755"/>
                </a:cubicBezTo>
                <a:lnTo>
                  <a:pt x="552859" y="378731"/>
                </a:lnTo>
                <a:cubicBezTo>
                  <a:pt x="445480" y="343542"/>
                  <a:pt x="364038" y="285499"/>
                  <a:pt x="308534" y="204602"/>
                </a:cubicBezTo>
                <a:cubicBezTo>
                  <a:pt x="247589" y="286225"/>
                  <a:pt x="161795" y="343542"/>
                  <a:pt x="51150" y="376554"/>
                </a:cubicBezTo>
                <a:lnTo>
                  <a:pt x="0" y="293843"/>
                </a:lnTo>
                <a:cubicBezTo>
                  <a:pt x="78721" y="275342"/>
                  <a:pt x="142658" y="244869"/>
                  <a:pt x="191814" y="202425"/>
                </a:cubicBezTo>
                <a:cubicBezTo>
                  <a:pt x="240969" y="159981"/>
                  <a:pt x="267360" y="92506"/>
                  <a:pt x="270988" y="0"/>
                </a:cubicBezTo>
                <a:close/>
              </a:path>
            </a:pathLst>
          </a:custGeom>
          <a:solidFill>
            <a:srgbClr val="FFFF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29" name="文字方塊 28">
            <a:extLst>
              <a:ext uri="{FF2B5EF4-FFF2-40B4-BE49-F238E27FC236}">
                <a16:creationId xmlns:a16="http://schemas.microsoft.com/office/drawing/2014/main" id="{E242E9C1-DAD2-4E16-A054-B19A0FB7353B}"/>
              </a:ext>
            </a:extLst>
          </p:cNvPr>
          <p:cNvSpPr txBox="1"/>
          <p:nvPr/>
        </p:nvSpPr>
        <p:spPr>
          <a:xfrm rot="21302717">
            <a:off x="1503269" y="1363588"/>
            <a:ext cx="282415" cy="91418"/>
          </a:xfrm>
          <a:custGeom>
            <a:avLst/>
            <a:gdLst/>
            <a:ahLst/>
            <a:cxnLst/>
            <a:rect l="l" t="t" r="r" b="b"/>
            <a:pathLst>
              <a:path w="282415" h="91418">
                <a:moveTo>
                  <a:pt x="0" y="0"/>
                </a:moveTo>
                <a:lnTo>
                  <a:pt x="282415" y="0"/>
                </a:lnTo>
                <a:lnTo>
                  <a:pt x="282415" y="91418"/>
                </a:lnTo>
                <a:lnTo>
                  <a:pt x="0" y="91418"/>
                </a:lnTo>
                <a:lnTo>
                  <a:pt x="0" y="0"/>
                </a:ln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30" name="文字方塊 29">
            <a:extLst>
              <a:ext uri="{FF2B5EF4-FFF2-40B4-BE49-F238E27FC236}">
                <a16:creationId xmlns:a16="http://schemas.microsoft.com/office/drawing/2014/main" id="{1D99DF95-B3BE-48D7-BD1D-81C59F2EF1D1}"/>
              </a:ext>
            </a:extLst>
          </p:cNvPr>
          <p:cNvSpPr txBox="1"/>
          <p:nvPr/>
        </p:nvSpPr>
        <p:spPr>
          <a:xfrm rot="21302717">
            <a:off x="1839718" y="1398792"/>
            <a:ext cx="195895" cy="87609"/>
          </a:xfrm>
          <a:custGeom>
            <a:avLst/>
            <a:gdLst/>
            <a:ahLst/>
            <a:cxnLst/>
            <a:rect l="l" t="t" r="r" b="b"/>
            <a:pathLst>
              <a:path w="195895" h="87609">
                <a:moveTo>
                  <a:pt x="0" y="0"/>
                </a:moveTo>
                <a:lnTo>
                  <a:pt x="195895" y="0"/>
                </a:lnTo>
                <a:lnTo>
                  <a:pt x="195895" y="87609"/>
                </a:lnTo>
                <a:lnTo>
                  <a:pt x="0" y="87609"/>
                </a:lnTo>
                <a:lnTo>
                  <a:pt x="0" y="0"/>
                </a:ln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31" name="文字方塊 30">
            <a:extLst>
              <a:ext uri="{FF2B5EF4-FFF2-40B4-BE49-F238E27FC236}">
                <a16:creationId xmlns:a16="http://schemas.microsoft.com/office/drawing/2014/main" id="{07CAF12F-1015-4705-A116-A1B3DF14AF0C}"/>
              </a:ext>
            </a:extLst>
          </p:cNvPr>
          <p:cNvSpPr txBox="1"/>
          <p:nvPr/>
        </p:nvSpPr>
        <p:spPr>
          <a:xfrm rot="21302717">
            <a:off x="1518593" y="1527756"/>
            <a:ext cx="282416" cy="91418"/>
          </a:xfrm>
          <a:custGeom>
            <a:avLst/>
            <a:gdLst/>
            <a:ahLst/>
            <a:cxnLst/>
            <a:rect l="l" t="t" r="r" b="b"/>
            <a:pathLst>
              <a:path w="282416" h="91418">
                <a:moveTo>
                  <a:pt x="0" y="0"/>
                </a:moveTo>
                <a:lnTo>
                  <a:pt x="282416" y="0"/>
                </a:lnTo>
                <a:lnTo>
                  <a:pt x="282416" y="91418"/>
                </a:lnTo>
                <a:lnTo>
                  <a:pt x="0" y="91418"/>
                </a:lnTo>
                <a:lnTo>
                  <a:pt x="0" y="0"/>
                </a:ln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32" name="文字方塊 31">
            <a:extLst>
              <a:ext uri="{FF2B5EF4-FFF2-40B4-BE49-F238E27FC236}">
                <a16:creationId xmlns:a16="http://schemas.microsoft.com/office/drawing/2014/main" id="{32B3D801-ED50-4E34-905E-0EA679C8B529}"/>
              </a:ext>
            </a:extLst>
          </p:cNvPr>
          <p:cNvSpPr txBox="1"/>
          <p:nvPr/>
        </p:nvSpPr>
        <p:spPr>
          <a:xfrm rot="21302717">
            <a:off x="1547081" y="1692444"/>
            <a:ext cx="281871" cy="381451"/>
          </a:xfrm>
          <a:custGeom>
            <a:avLst/>
            <a:gdLst/>
            <a:ahLst/>
            <a:cxnLst/>
            <a:rect l="l" t="t" r="r" b="b"/>
            <a:pathLst>
              <a:path w="281871" h="381451">
                <a:moveTo>
                  <a:pt x="0" y="0"/>
                </a:moveTo>
                <a:lnTo>
                  <a:pt x="281871" y="0"/>
                </a:lnTo>
                <a:lnTo>
                  <a:pt x="281871" y="361318"/>
                </a:lnTo>
                <a:lnTo>
                  <a:pt x="184467" y="361318"/>
                </a:lnTo>
                <a:lnTo>
                  <a:pt x="184467" y="314520"/>
                </a:lnTo>
                <a:lnTo>
                  <a:pt x="99035" y="314520"/>
                </a:lnTo>
                <a:lnTo>
                  <a:pt x="99035" y="381451"/>
                </a:lnTo>
                <a:lnTo>
                  <a:pt x="0" y="381451"/>
                </a:lnTo>
                <a:lnTo>
                  <a:pt x="0" y="0"/>
                </a:lnTo>
                <a:close/>
                <a:moveTo>
                  <a:pt x="99035" y="92506"/>
                </a:moveTo>
                <a:lnTo>
                  <a:pt x="99035" y="223103"/>
                </a:lnTo>
                <a:lnTo>
                  <a:pt x="184467" y="223103"/>
                </a:lnTo>
                <a:lnTo>
                  <a:pt x="184467" y="92506"/>
                </a:lnTo>
                <a:lnTo>
                  <a:pt x="99035" y="92506"/>
                </a:ln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33" name="文字方塊 32">
            <a:extLst>
              <a:ext uri="{FF2B5EF4-FFF2-40B4-BE49-F238E27FC236}">
                <a16:creationId xmlns:a16="http://schemas.microsoft.com/office/drawing/2014/main" id="{CBAB4AEC-4E75-4EBF-8D3E-126FCCB8265A}"/>
              </a:ext>
            </a:extLst>
          </p:cNvPr>
          <p:cNvSpPr txBox="1"/>
          <p:nvPr/>
        </p:nvSpPr>
        <p:spPr>
          <a:xfrm rot="21302717">
            <a:off x="1916309" y="1665287"/>
            <a:ext cx="509327" cy="362950"/>
          </a:xfrm>
          <a:custGeom>
            <a:avLst/>
            <a:gdLst/>
            <a:ahLst/>
            <a:cxnLst/>
            <a:rect l="l" t="t" r="r" b="b"/>
            <a:pathLst>
              <a:path w="509327" h="362950">
                <a:moveTo>
                  <a:pt x="0" y="0"/>
                </a:moveTo>
                <a:lnTo>
                  <a:pt x="509327" y="0"/>
                </a:lnTo>
                <a:lnTo>
                  <a:pt x="509327" y="362950"/>
                </a:lnTo>
                <a:lnTo>
                  <a:pt x="409203" y="362950"/>
                </a:lnTo>
                <a:lnTo>
                  <a:pt x="409203" y="308535"/>
                </a:lnTo>
                <a:lnTo>
                  <a:pt x="100668" y="308535"/>
                </a:lnTo>
                <a:lnTo>
                  <a:pt x="100668" y="362950"/>
                </a:lnTo>
                <a:lnTo>
                  <a:pt x="0" y="362950"/>
                </a:lnTo>
                <a:lnTo>
                  <a:pt x="0" y="0"/>
                </a:lnTo>
                <a:close/>
                <a:moveTo>
                  <a:pt x="100668" y="88153"/>
                </a:moveTo>
                <a:lnTo>
                  <a:pt x="100668" y="220382"/>
                </a:lnTo>
                <a:lnTo>
                  <a:pt x="409203" y="220382"/>
                </a:lnTo>
                <a:lnTo>
                  <a:pt x="409203" y="88153"/>
                </a:lnTo>
                <a:lnTo>
                  <a:pt x="100668" y="88153"/>
                </a:lnTo>
                <a:close/>
              </a:path>
            </a:pathLst>
          </a:custGeom>
          <a:solidFill>
            <a:srgbClr val="66006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35" name="文字方塊 34">
            <a:extLst>
              <a:ext uri="{FF2B5EF4-FFF2-40B4-BE49-F238E27FC236}">
                <a16:creationId xmlns:a16="http://schemas.microsoft.com/office/drawing/2014/main" id="{5D2B4865-31F1-458B-8A01-4028135A5BEE}"/>
              </a:ext>
            </a:extLst>
          </p:cNvPr>
          <p:cNvSpPr txBox="1"/>
          <p:nvPr/>
        </p:nvSpPr>
        <p:spPr>
          <a:xfrm rot="801314">
            <a:off x="3884513" y="1151138"/>
            <a:ext cx="796728" cy="116449"/>
          </a:xfrm>
          <a:custGeom>
            <a:avLst/>
            <a:gdLst/>
            <a:ahLst/>
            <a:cxnLst/>
            <a:rect l="l" t="t" r="r" b="b"/>
            <a:pathLst>
              <a:path w="796728" h="116449">
                <a:moveTo>
                  <a:pt x="746964" y="0"/>
                </a:moveTo>
                <a:lnTo>
                  <a:pt x="796728" y="68177"/>
                </a:lnTo>
                <a:cubicBezTo>
                  <a:pt x="582077" y="99031"/>
                  <a:pt x="326952" y="115122"/>
                  <a:pt x="31351" y="116449"/>
                </a:cubicBezTo>
                <a:lnTo>
                  <a:pt x="0" y="39811"/>
                </a:lnTo>
                <a:cubicBezTo>
                  <a:pt x="60381" y="41138"/>
                  <a:pt x="116449" y="41802"/>
                  <a:pt x="168204" y="41802"/>
                </a:cubicBezTo>
                <a:cubicBezTo>
                  <a:pt x="406077" y="41802"/>
                  <a:pt x="598997" y="27868"/>
                  <a:pt x="746964" y="0"/>
                </a:cubicBez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36" name="文字方塊 35">
            <a:extLst>
              <a:ext uri="{FF2B5EF4-FFF2-40B4-BE49-F238E27FC236}">
                <a16:creationId xmlns:a16="http://schemas.microsoft.com/office/drawing/2014/main" id="{EFF72D81-902D-45B0-B9C2-E6B209F29D8D}"/>
              </a:ext>
            </a:extLst>
          </p:cNvPr>
          <p:cNvSpPr txBox="1"/>
          <p:nvPr/>
        </p:nvSpPr>
        <p:spPr>
          <a:xfrm rot="801314">
            <a:off x="4413386" y="1307422"/>
            <a:ext cx="207020" cy="113960"/>
          </a:xfrm>
          <a:custGeom>
            <a:avLst/>
            <a:gdLst/>
            <a:ahLst/>
            <a:cxnLst/>
            <a:rect l="l" t="t" r="r" b="b"/>
            <a:pathLst>
              <a:path w="207020" h="113960">
                <a:moveTo>
                  <a:pt x="117444" y="0"/>
                </a:moveTo>
                <a:lnTo>
                  <a:pt x="207020" y="34337"/>
                </a:lnTo>
                <a:cubicBezTo>
                  <a:pt x="175503" y="65855"/>
                  <a:pt x="139838" y="92396"/>
                  <a:pt x="100027" y="113960"/>
                </a:cubicBezTo>
                <a:lnTo>
                  <a:pt x="0" y="80618"/>
                </a:lnTo>
                <a:cubicBezTo>
                  <a:pt x="44788" y="54741"/>
                  <a:pt x="83936" y="27868"/>
                  <a:pt x="117444" y="0"/>
                </a:cubicBezTo>
                <a:close/>
              </a:path>
            </a:pathLst>
          </a:custGeom>
          <a:solidFill>
            <a:srgbClr val="C0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37" name="文字方塊 36">
            <a:extLst>
              <a:ext uri="{FF2B5EF4-FFF2-40B4-BE49-F238E27FC236}">
                <a16:creationId xmlns:a16="http://schemas.microsoft.com/office/drawing/2014/main" id="{009D48BB-DE2B-4B3B-A362-2DF7485D64A0}"/>
              </a:ext>
            </a:extLst>
          </p:cNvPr>
          <p:cNvSpPr txBox="1"/>
          <p:nvPr/>
        </p:nvSpPr>
        <p:spPr>
          <a:xfrm rot="801314">
            <a:off x="4168548" y="1264887"/>
            <a:ext cx="189602" cy="96543"/>
          </a:xfrm>
          <a:custGeom>
            <a:avLst/>
            <a:gdLst/>
            <a:ahLst/>
            <a:cxnLst/>
            <a:rect l="l" t="t" r="r" b="b"/>
            <a:pathLst>
              <a:path w="189602" h="96543">
                <a:moveTo>
                  <a:pt x="93060" y="0"/>
                </a:moveTo>
                <a:cubicBezTo>
                  <a:pt x="129222" y="18911"/>
                  <a:pt x="161403" y="41636"/>
                  <a:pt x="189602" y="68177"/>
                </a:cubicBezTo>
                <a:lnTo>
                  <a:pt x="96045" y="96543"/>
                </a:lnTo>
                <a:cubicBezTo>
                  <a:pt x="71495" y="77964"/>
                  <a:pt x="39480" y="56898"/>
                  <a:pt x="0" y="33342"/>
                </a:cubicBezTo>
                <a:lnTo>
                  <a:pt x="93060" y="0"/>
                </a:lnTo>
                <a:close/>
              </a:path>
            </a:pathLst>
          </a:custGeom>
          <a:solidFill>
            <a:srgbClr val="C0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38" name="文字方塊 37">
            <a:extLst>
              <a:ext uri="{FF2B5EF4-FFF2-40B4-BE49-F238E27FC236}">
                <a16:creationId xmlns:a16="http://schemas.microsoft.com/office/drawing/2014/main" id="{BED2CB20-0AD3-4CA9-B578-92FBDE45B13B}"/>
              </a:ext>
            </a:extLst>
          </p:cNvPr>
          <p:cNvSpPr txBox="1"/>
          <p:nvPr/>
        </p:nvSpPr>
        <p:spPr>
          <a:xfrm rot="801314">
            <a:off x="3928661" y="1216337"/>
            <a:ext cx="183630" cy="89576"/>
          </a:xfrm>
          <a:custGeom>
            <a:avLst/>
            <a:gdLst/>
            <a:ahLst/>
            <a:cxnLst/>
            <a:rect l="l" t="t" r="r" b="b"/>
            <a:pathLst>
              <a:path w="183630" h="89576">
                <a:moveTo>
                  <a:pt x="94552" y="0"/>
                </a:moveTo>
                <a:cubicBezTo>
                  <a:pt x="126401" y="14597"/>
                  <a:pt x="156094" y="35333"/>
                  <a:pt x="183630" y="62205"/>
                </a:cubicBezTo>
                <a:lnTo>
                  <a:pt x="87585" y="89576"/>
                </a:lnTo>
                <a:cubicBezTo>
                  <a:pt x="54077" y="63367"/>
                  <a:pt x="24882" y="43793"/>
                  <a:pt x="0" y="30854"/>
                </a:cubicBezTo>
                <a:lnTo>
                  <a:pt x="94552" y="0"/>
                </a:lnTo>
                <a:close/>
              </a:path>
            </a:pathLst>
          </a:custGeom>
          <a:solidFill>
            <a:srgbClr val="66006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39" name="文字方塊 38">
            <a:extLst>
              <a:ext uri="{FF2B5EF4-FFF2-40B4-BE49-F238E27FC236}">
                <a16:creationId xmlns:a16="http://schemas.microsoft.com/office/drawing/2014/main" id="{950AF7D1-7950-46DA-8C41-31EB2E0CE258}"/>
              </a:ext>
            </a:extLst>
          </p:cNvPr>
          <p:cNvSpPr txBox="1"/>
          <p:nvPr/>
        </p:nvSpPr>
        <p:spPr>
          <a:xfrm rot="801314">
            <a:off x="3816347" y="1371906"/>
            <a:ext cx="844005" cy="164223"/>
          </a:xfrm>
          <a:custGeom>
            <a:avLst/>
            <a:gdLst/>
            <a:ahLst/>
            <a:cxnLst/>
            <a:rect l="l" t="t" r="r" b="b"/>
            <a:pathLst>
              <a:path w="844005" h="164223">
                <a:moveTo>
                  <a:pt x="0" y="0"/>
                </a:moveTo>
                <a:lnTo>
                  <a:pt x="844005" y="0"/>
                </a:lnTo>
                <a:lnTo>
                  <a:pt x="844005" y="164223"/>
                </a:lnTo>
                <a:lnTo>
                  <a:pt x="753433" y="164223"/>
                </a:lnTo>
                <a:lnTo>
                  <a:pt x="753433" y="75145"/>
                </a:lnTo>
                <a:lnTo>
                  <a:pt x="92064" y="75145"/>
                </a:lnTo>
                <a:lnTo>
                  <a:pt x="92064" y="162730"/>
                </a:lnTo>
                <a:lnTo>
                  <a:pt x="0" y="162730"/>
                </a:lnTo>
                <a:lnTo>
                  <a:pt x="0" y="0"/>
                </a:lnTo>
                <a:close/>
              </a:path>
            </a:pathLst>
          </a:custGeom>
          <a:solidFill>
            <a:srgbClr val="FFFF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0" name="文字方塊 39">
            <a:extLst>
              <a:ext uri="{FF2B5EF4-FFF2-40B4-BE49-F238E27FC236}">
                <a16:creationId xmlns:a16="http://schemas.microsoft.com/office/drawing/2014/main" id="{E9233929-EA43-427E-AD2A-A5C19FC94AAD}"/>
              </a:ext>
            </a:extLst>
          </p:cNvPr>
          <p:cNvSpPr txBox="1"/>
          <p:nvPr/>
        </p:nvSpPr>
        <p:spPr>
          <a:xfrm rot="801314">
            <a:off x="4168128" y="1458300"/>
            <a:ext cx="149791" cy="117942"/>
          </a:xfrm>
          <a:custGeom>
            <a:avLst/>
            <a:gdLst/>
            <a:ahLst/>
            <a:cxnLst/>
            <a:rect l="l" t="t" r="r" b="b"/>
            <a:pathLst>
              <a:path w="149791" h="117942">
                <a:moveTo>
                  <a:pt x="74149" y="0"/>
                </a:moveTo>
                <a:cubicBezTo>
                  <a:pt x="103676" y="25878"/>
                  <a:pt x="128890" y="52253"/>
                  <a:pt x="149791" y="79126"/>
                </a:cubicBezTo>
                <a:lnTo>
                  <a:pt x="72159" y="117942"/>
                </a:lnTo>
                <a:cubicBezTo>
                  <a:pt x="54907" y="93723"/>
                  <a:pt x="30854" y="68012"/>
                  <a:pt x="0" y="40807"/>
                </a:cubicBezTo>
                <a:lnTo>
                  <a:pt x="74149" y="0"/>
                </a:ln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1" name="文字方塊 40">
            <a:extLst>
              <a:ext uri="{FF2B5EF4-FFF2-40B4-BE49-F238E27FC236}">
                <a16:creationId xmlns:a16="http://schemas.microsoft.com/office/drawing/2014/main" id="{CC93C801-EE9A-47A2-A8BE-C1B6AF002626}"/>
              </a:ext>
            </a:extLst>
          </p:cNvPr>
          <p:cNvSpPr txBox="1"/>
          <p:nvPr/>
        </p:nvSpPr>
        <p:spPr>
          <a:xfrm rot="801314">
            <a:off x="4399575" y="1535285"/>
            <a:ext cx="193584" cy="225433"/>
          </a:xfrm>
          <a:custGeom>
            <a:avLst/>
            <a:gdLst/>
            <a:ahLst/>
            <a:cxnLst/>
            <a:rect l="l" t="t" r="r" b="b"/>
            <a:pathLst>
              <a:path w="193584" h="225433">
                <a:moveTo>
                  <a:pt x="70168" y="0"/>
                </a:moveTo>
                <a:cubicBezTo>
                  <a:pt x="117278" y="56731"/>
                  <a:pt x="158417" y="116946"/>
                  <a:pt x="193584" y="180645"/>
                </a:cubicBezTo>
                <a:lnTo>
                  <a:pt x="122918" y="225433"/>
                </a:lnTo>
                <a:cubicBezTo>
                  <a:pt x="88083" y="159744"/>
                  <a:pt x="47110" y="98202"/>
                  <a:pt x="0" y="40807"/>
                </a:cubicBezTo>
                <a:lnTo>
                  <a:pt x="70168" y="0"/>
                </a:ln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2" name="文字方塊 41">
            <a:extLst>
              <a:ext uri="{FF2B5EF4-FFF2-40B4-BE49-F238E27FC236}">
                <a16:creationId xmlns:a16="http://schemas.microsoft.com/office/drawing/2014/main" id="{1ED976BB-BB24-47C4-B0F0-217525D59223}"/>
              </a:ext>
            </a:extLst>
          </p:cNvPr>
          <p:cNvSpPr txBox="1"/>
          <p:nvPr/>
        </p:nvSpPr>
        <p:spPr>
          <a:xfrm rot="801314">
            <a:off x="3715979" y="1471343"/>
            <a:ext cx="908200" cy="572788"/>
          </a:xfrm>
          <a:custGeom>
            <a:avLst/>
            <a:gdLst/>
            <a:ahLst/>
            <a:cxnLst/>
            <a:rect l="l" t="t" r="r" b="b"/>
            <a:pathLst>
              <a:path w="908200" h="572788">
                <a:moveTo>
                  <a:pt x="265244" y="0"/>
                </a:moveTo>
                <a:lnTo>
                  <a:pt x="353825" y="0"/>
                </a:lnTo>
                <a:lnTo>
                  <a:pt x="353825" y="82609"/>
                </a:lnTo>
                <a:cubicBezTo>
                  <a:pt x="353825" y="100192"/>
                  <a:pt x="363446" y="109233"/>
                  <a:pt x="382688" y="109730"/>
                </a:cubicBezTo>
                <a:cubicBezTo>
                  <a:pt x="401930" y="110228"/>
                  <a:pt x="425319" y="110477"/>
                  <a:pt x="452856" y="110477"/>
                </a:cubicBezTo>
                <a:cubicBezTo>
                  <a:pt x="507265" y="110477"/>
                  <a:pt x="538368" y="109233"/>
                  <a:pt x="546164" y="106744"/>
                </a:cubicBezTo>
                <a:cubicBezTo>
                  <a:pt x="553960" y="104256"/>
                  <a:pt x="559683" y="97621"/>
                  <a:pt x="563333" y="86839"/>
                </a:cubicBezTo>
                <a:cubicBezTo>
                  <a:pt x="566982" y="76056"/>
                  <a:pt x="568807" y="60712"/>
                  <a:pt x="568807" y="40807"/>
                </a:cubicBezTo>
                <a:lnTo>
                  <a:pt x="657387" y="68177"/>
                </a:lnTo>
                <a:cubicBezTo>
                  <a:pt x="655397" y="100358"/>
                  <a:pt x="649425" y="125074"/>
                  <a:pt x="639472" y="142326"/>
                </a:cubicBezTo>
                <a:cubicBezTo>
                  <a:pt x="629519" y="159578"/>
                  <a:pt x="615502" y="170360"/>
                  <a:pt x="597421" y="174673"/>
                </a:cubicBezTo>
                <a:cubicBezTo>
                  <a:pt x="579340" y="178986"/>
                  <a:pt x="523853" y="181142"/>
                  <a:pt x="430959" y="181142"/>
                </a:cubicBezTo>
                <a:cubicBezTo>
                  <a:pt x="408731" y="205029"/>
                  <a:pt x="391148" y="223110"/>
                  <a:pt x="378209" y="235385"/>
                </a:cubicBezTo>
                <a:lnTo>
                  <a:pt x="744973" y="235385"/>
                </a:lnTo>
                <a:lnTo>
                  <a:pt x="744973" y="307544"/>
                </a:lnTo>
                <a:cubicBezTo>
                  <a:pt x="676961" y="362616"/>
                  <a:pt x="616912" y="404087"/>
                  <a:pt x="564826" y="431955"/>
                </a:cubicBezTo>
                <a:cubicBezTo>
                  <a:pt x="659046" y="461482"/>
                  <a:pt x="773504" y="481222"/>
                  <a:pt x="908200" y="491174"/>
                </a:cubicBezTo>
                <a:lnTo>
                  <a:pt x="867393" y="572788"/>
                </a:lnTo>
                <a:cubicBezTo>
                  <a:pt x="704498" y="557195"/>
                  <a:pt x="564826" y="527668"/>
                  <a:pt x="448377" y="484207"/>
                </a:cubicBezTo>
                <a:cubicBezTo>
                  <a:pt x="323634" y="525014"/>
                  <a:pt x="187114" y="554541"/>
                  <a:pt x="38816" y="572788"/>
                </a:cubicBezTo>
                <a:lnTo>
                  <a:pt x="0" y="489184"/>
                </a:lnTo>
                <a:cubicBezTo>
                  <a:pt x="117112" y="479895"/>
                  <a:pt x="228916" y="460486"/>
                  <a:pt x="335412" y="430960"/>
                </a:cubicBezTo>
                <a:cubicBezTo>
                  <a:pt x="294273" y="409063"/>
                  <a:pt x="253135" y="383352"/>
                  <a:pt x="211996" y="353825"/>
                </a:cubicBezTo>
                <a:cubicBezTo>
                  <a:pt x="168867" y="377712"/>
                  <a:pt x="121922" y="400437"/>
                  <a:pt x="71163" y="422002"/>
                </a:cubicBezTo>
                <a:lnTo>
                  <a:pt x="17417" y="351337"/>
                </a:lnTo>
                <a:cubicBezTo>
                  <a:pt x="69836" y="331431"/>
                  <a:pt x="109647" y="313184"/>
                  <a:pt x="136852" y="296596"/>
                </a:cubicBezTo>
                <a:cubicBezTo>
                  <a:pt x="131212" y="292283"/>
                  <a:pt x="121259" y="283491"/>
                  <a:pt x="106993" y="270221"/>
                </a:cubicBezTo>
                <a:lnTo>
                  <a:pt x="168203" y="217968"/>
                </a:lnTo>
                <a:cubicBezTo>
                  <a:pt x="184128" y="232234"/>
                  <a:pt x="199389" y="244177"/>
                  <a:pt x="213987" y="253798"/>
                </a:cubicBezTo>
                <a:cubicBezTo>
                  <a:pt x="249817" y="232234"/>
                  <a:pt x="283823" y="207351"/>
                  <a:pt x="316004" y="179152"/>
                </a:cubicBezTo>
                <a:cubicBezTo>
                  <a:pt x="282164" y="169199"/>
                  <a:pt x="265244" y="146805"/>
                  <a:pt x="265244" y="111970"/>
                </a:cubicBezTo>
                <a:lnTo>
                  <a:pt x="265244" y="0"/>
                </a:lnTo>
                <a:close/>
                <a:moveTo>
                  <a:pt x="294605" y="309534"/>
                </a:moveTo>
                <a:cubicBezTo>
                  <a:pt x="339725" y="341715"/>
                  <a:pt x="390650" y="369915"/>
                  <a:pt x="447382" y="394134"/>
                </a:cubicBezTo>
                <a:cubicBezTo>
                  <a:pt x="507762" y="370910"/>
                  <a:pt x="559683" y="342711"/>
                  <a:pt x="603144" y="309534"/>
                </a:cubicBezTo>
                <a:lnTo>
                  <a:pt x="294605" y="309534"/>
                </a:ln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3" name="文字方塊 42">
            <a:extLst>
              <a:ext uri="{FF2B5EF4-FFF2-40B4-BE49-F238E27FC236}">
                <a16:creationId xmlns:a16="http://schemas.microsoft.com/office/drawing/2014/main" id="{1C15B83B-A7E1-4E0A-9A66-D4C73197D76E}"/>
              </a:ext>
            </a:extLst>
          </p:cNvPr>
          <p:cNvSpPr txBox="1"/>
          <p:nvPr/>
        </p:nvSpPr>
        <p:spPr>
          <a:xfrm rot="801314">
            <a:off x="3793138" y="1407462"/>
            <a:ext cx="205029" cy="222446"/>
          </a:xfrm>
          <a:custGeom>
            <a:avLst/>
            <a:gdLst/>
            <a:ahLst/>
            <a:cxnLst/>
            <a:rect l="l" t="t" r="r" b="b"/>
            <a:pathLst>
              <a:path w="205029" h="222446">
                <a:moveTo>
                  <a:pt x="134861" y="0"/>
                </a:moveTo>
                <a:lnTo>
                  <a:pt x="205029" y="39811"/>
                </a:lnTo>
                <a:cubicBezTo>
                  <a:pt x="174507" y="99528"/>
                  <a:pt x="129055" y="160407"/>
                  <a:pt x="68675" y="222446"/>
                </a:cubicBezTo>
                <a:lnTo>
                  <a:pt x="0" y="173180"/>
                </a:lnTo>
                <a:cubicBezTo>
                  <a:pt x="56068" y="117444"/>
                  <a:pt x="101021" y="59717"/>
                  <a:pt x="134861" y="0"/>
                </a:cubicBez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5" name="文字方塊 44">
            <a:extLst>
              <a:ext uri="{FF2B5EF4-FFF2-40B4-BE49-F238E27FC236}">
                <a16:creationId xmlns:a16="http://schemas.microsoft.com/office/drawing/2014/main" id="{BFBB3CBE-F134-41B8-A97E-63369C8432B3}"/>
              </a:ext>
            </a:extLst>
          </p:cNvPr>
          <p:cNvSpPr txBox="1"/>
          <p:nvPr/>
        </p:nvSpPr>
        <p:spPr>
          <a:xfrm rot="841622">
            <a:off x="9530840" y="1979982"/>
            <a:ext cx="865403" cy="293610"/>
          </a:xfrm>
          <a:custGeom>
            <a:avLst/>
            <a:gdLst/>
            <a:ahLst/>
            <a:cxnLst/>
            <a:rect l="l" t="t" r="r" b="b"/>
            <a:pathLst>
              <a:path w="865403" h="293610">
                <a:moveTo>
                  <a:pt x="216973" y="0"/>
                </a:moveTo>
                <a:lnTo>
                  <a:pt x="312023" y="26376"/>
                </a:lnTo>
                <a:cubicBezTo>
                  <a:pt x="297094" y="55239"/>
                  <a:pt x="279013" y="81780"/>
                  <a:pt x="257780" y="105999"/>
                </a:cubicBezTo>
                <a:lnTo>
                  <a:pt x="865403" y="105999"/>
                </a:lnTo>
                <a:lnTo>
                  <a:pt x="865403" y="190598"/>
                </a:lnTo>
                <a:lnTo>
                  <a:pt x="181640" y="190598"/>
                </a:lnTo>
                <a:lnTo>
                  <a:pt x="167220" y="205018"/>
                </a:lnTo>
                <a:lnTo>
                  <a:pt x="153139" y="204748"/>
                </a:lnTo>
                <a:lnTo>
                  <a:pt x="77580" y="285030"/>
                </a:lnTo>
                <a:lnTo>
                  <a:pt x="67182" y="293610"/>
                </a:lnTo>
                <a:lnTo>
                  <a:pt x="0" y="223443"/>
                </a:lnTo>
                <a:cubicBezTo>
                  <a:pt x="96212" y="154768"/>
                  <a:pt x="168536" y="80287"/>
                  <a:pt x="216973" y="0"/>
                </a:cubicBez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6" name="文字方塊 45">
            <a:extLst>
              <a:ext uri="{FF2B5EF4-FFF2-40B4-BE49-F238E27FC236}">
                <a16:creationId xmlns:a16="http://schemas.microsoft.com/office/drawing/2014/main" id="{518E26FB-DA27-4C9C-8119-ED2F6AA8957C}"/>
              </a:ext>
            </a:extLst>
          </p:cNvPr>
          <p:cNvSpPr txBox="1"/>
          <p:nvPr/>
        </p:nvSpPr>
        <p:spPr>
          <a:xfrm rot="841622">
            <a:off x="9470024" y="2180615"/>
            <a:ext cx="885807" cy="439204"/>
          </a:xfrm>
          <a:custGeom>
            <a:avLst/>
            <a:gdLst/>
            <a:ahLst/>
            <a:cxnLst/>
            <a:rect l="l" t="t" r="r" b="b"/>
            <a:pathLst>
              <a:path w="885807" h="439204">
                <a:moveTo>
                  <a:pt x="146172" y="0"/>
                </a:moveTo>
                <a:lnTo>
                  <a:pt x="160253" y="270"/>
                </a:lnTo>
                <a:lnTo>
                  <a:pt x="132871" y="27652"/>
                </a:lnTo>
                <a:lnTo>
                  <a:pt x="220457" y="27652"/>
                </a:lnTo>
                <a:lnTo>
                  <a:pt x="220457" y="136636"/>
                </a:lnTo>
                <a:lnTo>
                  <a:pt x="315009" y="136636"/>
                </a:lnTo>
                <a:lnTo>
                  <a:pt x="315009" y="27652"/>
                </a:lnTo>
                <a:lnTo>
                  <a:pt x="401599" y="27652"/>
                </a:lnTo>
                <a:lnTo>
                  <a:pt x="401599" y="136636"/>
                </a:lnTo>
                <a:lnTo>
                  <a:pt x="502621" y="136636"/>
                </a:lnTo>
                <a:lnTo>
                  <a:pt x="502621" y="27652"/>
                </a:lnTo>
                <a:lnTo>
                  <a:pt x="588216" y="27652"/>
                </a:lnTo>
                <a:lnTo>
                  <a:pt x="588216" y="136636"/>
                </a:lnTo>
                <a:lnTo>
                  <a:pt x="689237" y="136636"/>
                </a:lnTo>
                <a:lnTo>
                  <a:pt x="689237" y="27652"/>
                </a:lnTo>
                <a:lnTo>
                  <a:pt x="776823" y="27652"/>
                </a:lnTo>
                <a:lnTo>
                  <a:pt x="776823" y="136636"/>
                </a:lnTo>
                <a:lnTo>
                  <a:pt x="867394" y="136636"/>
                </a:lnTo>
                <a:lnTo>
                  <a:pt x="867394" y="219245"/>
                </a:lnTo>
                <a:lnTo>
                  <a:pt x="776823" y="219245"/>
                </a:lnTo>
                <a:lnTo>
                  <a:pt x="776823" y="356595"/>
                </a:lnTo>
                <a:lnTo>
                  <a:pt x="885807" y="356595"/>
                </a:lnTo>
                <a:lnTo>
                  <a:pt x="885807" y="439204"/>
                </a:lnTo>
                <a:lnTo>
                  <a:pt x="0" y="439204"/>
                </a:lnTo>
                <a:lnTo>
                  <a:pt x="0" y="356595"/>
                </a:lnTo>
                <a:lnTo>
                  <a:pt x="129886" y="356595"/>
                </a:lnTo>
                <a:lnTo>
                  <a:pt x="129886" y="219245"/>
                </a:lnTo>
                <a:lnTo>
                  <a:pt x="18413" y="219245"/>
                </a:lnTo>
                <a:lnTo>
                  <a:pt x="18413" y="136636"/>
                </a:lnTo>
                <a:lnTo>
                  <a:pt x="129886" y="136636"/>
                </a:lnTo>
                <a:lnTo>
                  <a:pt x="129886" y="30638"/>
                </a:lnTo>
                <a:cubicBezTo>
                  <a:pt x="122090" y="37439"/>
                  <a:pt x="112385" y="45692"/>
                  <a:pt x="100773" y="55396"/>
                </a:cubicBezTo>
                <a:lnTo>
                  <a:pt x="70613" y="80282"/>
                </a:lnTo>
                <a:lnTo>
                  <a:pt x="146172" y="0"/>
                </a:lnTo>
                <a:close/>
                <a:moveTo>
                  <a:pt x="220457" y="219245"/>
                </a:moveTo>
                <a:lnTo>
                  <a:pt x="220457" y="356595"/>
                </a:lnTo>
                <a:lnTo>
                  <a:pt x="315009" y="356595"/>
                </a:lnTo>
                <a:lnTo>
                  <a:pt x="315009" y="219245"/>
                </a:lnTo>
                <a:lnTo>
                  <a:pt x="220457" y="219245"/>
                </a:lnTo>
                <a:close/>
                <a:moveTo>
                  <a:pt x="401599" y="219245"/>
                </a:moveTo>
                <a:lnTo>
                  <a:pt x="401599" y="356595"/>
                </a:lnTo>
                <a:lnTo>
                  <a:pt x="502621" y="356595"/>
                </a:lnTo>
                <a:lnTo>
                  <a:pt x="502621" y="219245"/>
                </a:lnTo>
                <a:lnTo>
                  <a:pt x="401599" y="219245"/>
                </a:lnTo>
                <a:close/>
                <a:moveTo>
                  <a:pt x="588216" y="219245"/>
                </a:moveTo>
                <a:lnTo>
                  <a:pt x="588216" y="356595"/>
                </a:lnTo>
                <a:lnTo>
                  <a:pt x="689237" y="356595"/>
                </a:lnTo>
                <a:lnTo>
                  <a:pt x="689237" y="219245"/>
                </a:lnTo>
                <a:lnTo>
                  <a:pt x="588216" y="219245"/>
                </a:lnTo>
                <a:close/>
              </a:path>
            </a:pathLst>
          </a:custGeom>
          <a:solidFill>
            <a:srgbClr val="FFFF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7" name="文字方塊 46">
            <a:extLst>
              <a:ext uri="{FF2B5EF4-FFF2-40B4-BE49-F238E27FC236}">
                <a16:creationId xmlns:a16="http://schemas.microsoft.com/office/drawing/2014/main" id="{7D645C53-CCC4-4AE8-ABC2-00BE49F66158}"/>
              </a:ext>
            </a:extLst>
          </p:cNvPr>
          <p:cNvSpPr txBox="1"/>
          <p:nvPr/>
        </p:nvSpPr>
        <p:spPr>
          <a:xfrm rot="841622">
            <a:off x="10063238" y="2714059"/>
            <a:ext cx="201546" cy="242851"/>
          </a:xfrm>
          <a:custGeom>
            <a:avLst/>
            <a:gdLst/>
            <a:ahLst/>
            <a:cxnLst/>
            <a:rect l="l" t="t" r="r" b="b"/>
            <a:pathLst>
              <a:path w="201546" h="242851">
                <a:moveTo>
                  <a:pt x="87585" y="0"/>
                </a:moveTo>
                <a:cubicBezTo>
                  <a:pt x="134696" y="66021"/>
                  <a:pt x="172682" y="134032"/>
                  <a:pt x="201546" y="204034"/>
                </a:cubicBezTo>
                <a:lnTo>
                  <a:pt x="111970" y="242851"/>
                </a:lnTo>
                <a:cubicBezTo>
                  <a:pt x="84102" y="173180"/>
                  <a:pt x="46778" y="105501"/>
                  <a:pt x="0" y="39812"/>
                </a:cubicBezTo>
                <a:lnTo>
                  <a:pt x="87585" y="0"/>
                </a:ln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8" name="文字方塊 47">
            <a:extLst>
              <a:ext uri="{FF2B5EF4-FFF2-40B4-BE49-F238E27FC236}">
                <a16:creationId xmlns:a16="http://schemas.microsoft.com/office/drawing/2014/main" id="{23B9356A-C10D-45F3-92AD-DF3AF2FC1F96}"/>
              </a:ext>
            </a:extLst>
          </p:cNvPr>
          <p:cNvSpPr txBox="1"/>
          <p:nvPr/>
        </p:nvSpPr>
        <p:spPr>
          <a:xfrm rot="841622">
            <a:off x="9386414" y="2550556"/>
            <a:ext cx="201048" cy="243348"/>
          </a:xfrm>
          <a:custGeom>
            <a:avLst/>
            <a:gdLst/>
            <a:ahLst/>
            <a:cxnLst/>
            <a:rect l="l" t="t" r="r" b="b"/>
            <a:pathLst>
              <a:path w="201048" h="243348">
                <a:moveTo>
                  <a:pt x="114458" y="0"/>
                </a:moveTo>
                <a:lnTo>
                  <a:pt x="201048" y="37324"/>
                </a:lnTo>
                <a:cubicBezTo>
                  <a:pt x="168535" y="116615"/>
                  <a:pt x="129719" y="185290"/>
                  <a:pt x="84599" y="243348"/>
                </a:cubicBezTo>
                <a:lnTo>
                  <a:pt x="0" y="189105"/>
                </a:lnTo>
                <a:cubicBezTo>
                  <a:pt x="36826" y="146639"/>
                  <a:pt x="74978" y="83605"/>
                  <a:pt x="114458" y="0"/>
                </a:cubicBez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9" name="文字方塊 48">
            <a:extLst>
              <a:ext uri="{FF2B5EF4-FFF2-40B4-BE49-F238E27FC236}">
                <a16:creationId xmlns:a16="http://schemas.microsoft.com/office/drawing/2014/main" id="{2E7E301E-F9AA-4A07-BA39-FD23C8960191}"/>
              </a:ext>
            </a:extLst>
          </p:cNvPr>
          <p:cNvSpPr txBox="1"/>
          <p:nvPr/>
        </p:nvSpPr>
        <p:spPr>
          <a:xfrm rot="841622">
            <a:off x="9859541" y="2672866"/>
            <a:ext cx="170195" cy="227423"/>
          </a:xfrm>
          <a:custGeom>
            <a:avLst/>
            <a:gdLst/>
            <a:ahLst/>
            <a:cxnLst/>
            <a:rect l="l" t="t" r="r" b="b"/>
            <a:pathLst>
              <a:path w="170195" h="227423">
                <a:moveTo>
                  <a:pt x="87586" y="0"/>
                </a:moveTo>
                <a:cubicBezTo>
                  <a:pt x="125739" y="74646"/>
                  <a:pt x="153275" y="138842"/>
                  <a:pt x="170195" y="192588"/>
                </a:cubicBezTo>
                <a:lnTo>
                  <a:pt x="82609" y="227423"/>
                </a:lnTo>
                <a:cubicBezTo>
                  <a:pt x="63035" y="162729"/>
                  <a:pt x="35499" y="98201"/>
                  <a:pt x="0" y="33839"/>
                </a:cubicBezTo>
                <a:lnTo>
                  <a:pt x="87586" y="0"/>
                </a:ln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50" name="文字方塊 49">
            <a:extLst>
              <a:ext uri="{FF2B5EF4-FFF2-40B4-BE49-F238E27FC236}">
                <a16:creationId xmlns:a16="http://schemas.microsoft.com/office/drawing/2014/main" id="{D7C29515-5A80-4334-BC41-143811838076}"/>
              </a:ext>
            </a:extLst>
          </p:cNvPr>
          <p:cNvSpPr txBox="1"/>
          <p:nvPr/>
        </p:nvSpPr>
        <p:spPr>
          <a:xfrm rot="841622">
            <a:off x="9648194" y="2619040"/>
            <a:ext cx="145810" cy="225433"/>
          </a:xfrm>
          <a:custGeom>
            <a:avLst/>
            <a:gdLst/>
            <a:ahLst/>
            <a:cxnLst/>
            <a:rect l="l" t="t" r="r" b="b"/>
            <a:pathLst>
              <a:path w="145810" h="225433">
                <a:moveTo>
                  <a:pt x="86590" y="0"/>
                </a:moveTo>
                <a:cubicBezTo>
                  <a:pt x="108819" y="52087"/>
                  <a:pt x="128558" y="118274"/>
                  <a:pt x="145810" y="198560"/>
                </a:cubicBezTo>
                <a:lnTo>
                  <a:pt x="55737" y="225433"/>
                </a:lnTo>
                <a:cubicBezTo>
                  <a:pt x="43793" y="163393"/>
                  <a:pt x="25214" y="98368"/>
                  <a:pt x="0" y="30356"/>
                </a:cubicBezTo>
                <a:lnTo>
                  <a:pt x="86590" y="0"/>
                </a:ln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52" name="手繪多邊形: 圖案 51">
            <a:extLst>
              <a:ext uri="{FF2B5EF4-FFF2-40B4-BE49-F238E27FC236}">
                <a16:creationId xmlns:a16="http://schemas.microsoft.com/office/drawing/2014/main" id="{0D640A0C-7D58-418C-AFCD-FEB5F049449F}"/>
              </a:ext>
            </a:extLst>
          </p:cNvPr>
          <p:cNvSpPr/>
          <p:nvPr/>
        </p:nvSpPr>
        <p:spPr>
          <a:xfrm rot="21247214">
            <a:off x="11149806" y="2027491"/>
            <a:ext cx="278183" cy="271689"/>
          </a:xfrm>
          <a:custGeom>
            <a:avLst/>
            <a:gdLst/>
            <a:ahLst/>
            <a:cxnLst/>
            <a:rect l="l" t="t" r="r" b="b"/>
            <a:pathLst>
              <a:path w="278183" h="271689">
                <a:moveTo>
                  <a:pt x="0" y="0"/>
                </a:moveTo>
                <a:lnTo>
                  <a:pt x="278183" y="0"/>
                </a:lnTo>
                <a:lnTo>
                  <a:pt x="278183" y="71163"/>
                </a:lnTo>
                <a:cubicBezTo>
                  <a:pt x="243016" y="120927"/>
                  <a:pt x="206356" y="164056"/>
                  <a:pt x="168203" y="200550"/>
                </a:cubicBezTo>
                <a:cubicBezTo>
                  <a:pt x="184791" y="222778"/>
                  <a:pt x="196735" y="240196"/>
                  <a:pt x="204034" y="252803"/>
                </a:cubicBezTo>
                <a:lnTo>
                  <a:pt x="182553" y="269349"/>
                </a:lnTo>
                <a:lnTo>
                  <a:pt x="118222" y="271689"/>
                </a:lnTo>
                <a:lnTo>
                  <a:pt x="77508" y="217968"/>
                </a:lnTo>
                <a:cubicBezTo>
                  <a:pt x="59012" y="196901"/>
                  <a:pt x="37987" y="175834"/>
                  <a:pt x="14431" y="154767"/>
                </a:cubicBezTo>
                <a:lnTo>
                  <a:pt x="74149" y="105002"/>
                </a:lnTo>
                <a:cubicBezTo>
                  <a:pt x="89410" y="117278"/>
                  <a:pt x="103344" y="129719"/>
                  <a:pt x="115951" y="142326"/>
                </a:cubicBezTo>
                <a:cubicBezTo>
                  <a:pt x="143819" y="114789"/>
                  <a:pt x="165217" y="91068"/>
                  <a:pt x="180147" y="71163"/>
                </a:cubicBezTo>
                <a:lnTo>
                  <a:pt x="0" y="71163"/>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 name="手繪多邊形: 圖案 52">
            <a:extLst>
              <a:ext uri="{FF2B5EF4-FFF2-40B4-BE49-F238E27FC236}">
                <a16:creationId xmlns:a16="http://schemas.microsoft.com/office/drawing/2014/main" id="{082EBB6B-B78A-4F78-9673-C887467DC427}"/>
              </a:ext>
            </a:extLst>
          </p:cNvPr>
          <p:cNvSpPr/>
          <p:nvPr/>
        </p:nvSpPr>
        <p:spPr>
          <a:xfrm rot="21247214">
            <a:off x="10875359" y="2034628"/>
            <a:ext cx="251808" cy="282164"/>
          </a:xfrm>
          <a:custGeom>
            <a:avLst/>
            <a:gdLst/>
            <a:ahLst/>
            <a:cxnLst/>
            <a:rect l="l" t="t" r="r" b="b"/>
            <a:pathLst>
              <a:path w="251808" h="282164">
                <a:moveTo>
                  <a:pt x="0" y="0"/>
                </a:moveTo>
                <a:lnTo>
                  <a:pt x="83604" y="0"/>
                </a:lnTo>
                <a:lnTo>
                  <a:pt x="83604" y="59717"/>
                </a:lnTo>
                <a:lnTo>
                  <a:pt x="244841" y="59717"/>
                </a:lnTo>
                <a:lnTo>
                  <a:pt x="244841" y="131378"/>
                </a:lnTo>
                <a:lnTo>
                  <a:pt x="83604" y="131378"/>
                </a:lnTo>
                <a:lnTo>
                  <a:pt x="83604" y="183133"/>
                </a:lnTo>
                <a:cubicBezTo>
                  <a:pt x="83604" y="201711"/>
                  <a:pt x="91069" y="211001"/>
                  <a:pt x="105998" y="211001"/>
                </a:cubicBezTo>
                <a:lnTo>
                  <a:pt x="251808" y="211001"/>
                </a:lnTo>
                <a:lnTo>
                  <a:pt x="251808" y="282164"/>
                </a:lnTo>
                <a:lnTo>
                  <a:pt x="87585" y="282164"/>
                </a:lnTo>
                <a:cubicBezTo>
                  <a:pt x="58722" y="282164"/>
                  <a:pt x="36908" y="275363"/>
                  <a:pt x="22145" y="261760"/>
                </a:cubicBezTo>
                <a:cubicBezTo>
                  <a:pt x="7381" y="248158"/>
                  <a:pt x="0" y="222612"/>
                  <a:pt x="0" y="185123"/>
                </a:cubicBezTo>
                <a:lnTo>
                  <a:pt x="0" y="0"/>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 name="手繪多邊形: 圖案 53">
            <a:extLst>
              <a:ext uri="{FF2B5EF4-FFF2-40B4-BE49-F238E27FC236}">
                <a16:creationId xmlns:a16="http://schemas.microsoft.com/office/drawing/2014/main" id="{04648FF5-75B8-4627-9024-A63E1CCC9651}"/>
              </a:ext>
            </a:extLst>
          </p:cNvPr>
          <p:cNvSpPr/>
          <p:nvPr/>
        </p:nvSpPr>
        <p:spPr>
          <a:xfrm rot="21247214">
            <a:off x="10578405" y="2087758"/>
            <a:ext cx="296595" cy="789761"/>
          </a:xfrm>
          <a:custGeom>
            <a:avLst/>
            <a:gdLst/>
            <a:ahLst/>
            <a:cxnLst/>
            <a:rect l="l" t="t" r="r" b="b"/>
            <a:pathLst>
              <a:path w="296595" h="789761">
                <a:moveTo>
                  <a:pt x="17915" y="0"/>
                </a:moveTo>
                <a:lnTo>
                  <a:pt x="296595" y="0"/>
                </a:lnTo>
                <a:lnTo>
                  <a:pt x="296595" y="87585"/>
                </a:lnTo>
                <a:lnTo>
                  <a:pt x="217968" y="87585"/>
                </a:lnTo>
                <a:cubicBezTo>
                  <a:pt x="204034" y="156260"/>
                  <a:pt x="185621" y="224106"/>
                  <a:pt x="162729" y="291122"/>
                </a:cubicBezTo>
                <a:lnTo>
                  <a:pt x="287140" y="291122"/>
                </a:lnTo>
                <a:lnTo>
                  <a:pt x="287140" y="761395"/>
                </a:lnTo>
                <a:lnTo>
                  <a:pt x="209508" y="761395"/>
                </a:lnTo>
                <a:lnTo>
                  <a:pt x="209508" y="723574"/>
                </a:lnTo>
                <a:lnTo>
                  <a:pt x="158748" y="723574"/>
                </a:lnTo>
                <a:lnTo>
                  <a:pt x="158748" y="789761"/>
                </a:lnTo>
                <a:lnTo>
                  <a:pt x="82111" y="789761"/>
                </a:lnTo>
                <a:lnTo>
                  <a:pt x="82111" y="467785"/>
                </a:lnTo>
                <a:cubicBezTo>
                  <a:pt x="74149" y="479397"/>
                  <a:pt x="62371" y="495653"/>
                  <a:pt x="46778" y="516554"/>
                </a:cubicBezTo>
                <a:lnTo>
                  <a:pt x="0" y="428969"/>
                </a:lnTo>
                <a:cubicBezTo>
                  <a:pt x="63034" y="342711"/>
                  <a:pt x="107491" y="228916"/>
                  <a:pt x="133368" y="87585"/>
                </a:cubicBezTo>
                <a:lnTo>
                  <a:pt x="17915" y="87585"/>
                </a:lnTo>
                <a:lnTo>
                  <a:pt x="17915" y="0"/>
                </a:lnTo>
                <a:close/>
                <a:moveTo>
                  <a:pt x="158748" y="374726"/>
                </a:moveTo>
                <a:lnTo>
                  <a:pt x="158748" y="638975"/>
                </a:lnTo>
                <a:lnTo>
                  <a:pt x="209508" y="638975"/>
                </a:lnTo>
                <a:lnTo>
                  <a:pt x="209508" y="374726"/>
                </a:lnTo>
                <a:lnTo>
                  <a:pt x="158748" y="374726"/>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 name="手繪多邊形: 圖案 54">
            <a:extLst>
              <a:ext uri="{FF2B5EF4-FFF2-40B4-BE49-F238E27FC236}">
                <a16:creationId xmlns:a16="http://schemas.microsoft.com/office/drawing/2014/main" id="{B6E0F142-3735-4943-812A-8C91C3DFF0A4}"/>
              </a:ext>
            </a:extLst>
          </p:cNvPr>
          <p:cNvSpPr/>
          <p:nvPr/>
        </p:nvSpPr>
        <p:spPr>
          <a:xfrm rot="21247214">
            <a:off x="11106129" y="2297191"/>
            <a:ext cx="403589" cy="607002"/>
          </a:xfrm>
          <a:custGeom>
            <a:avLst/>
            <a:gdLst/>
            <a:ahLst/>
            <a:cxnLst/>
            <a:rect l="l" t="t" r="r" b="b"/>
            <a:pathLst>
              <a:path w="403589" h="607002">
                <a:moveTo>
                  <a:pt x="271134" y="0"/>
                </a:moveTo>
                <a:lnTo>
                  <a:pt x="255789" y="11819"/>
                </a:lnTo>
                <a:lnTo>
                  <a:pt x="394134" y="11819"/>
                </a:lnTo>
                <a:cubicBezTo>
                  <a:pt x="387167" y="84807"/>
                  <a:pt x="374726" y="147676"/>
                  <a:pt x="356811" y="200427"/>
                </a:cubicBezTo>
                <a:lnTo>
                  <a:pt x="283159" y="177037"/>
                </a:lnTo>
                <a:cubicBezTo>
                  <a:pt x="292781" y="146847"/>
                  <a:pt x="300577" y="116822"/>
                  <a:pt x="306549" y="86964"/>
                </a:cubicBezTo>
                <a:lnTo>
                  <a:pt x="260765" y="86964"/>
                </a:lnTo>
                <a:lnTo>
                  <a:pt x="260765" y="241233"/>
                </a:lnTo>
                <a:lnTo>
                  <a:pt x="368754" y="241233"/>
                </a:lnTo>
                <a:lnTo>
                  <a:pt x="368754" y="318368"/>
                </a:lnTo>
                <a:lnTo>
                  <a:pt x="260765" y="318368"/>
                </a:lnTo>
                <a:lnTo>
                  <a:pt x="260765" y="486572"/>
                </a:lnTo>
                <a:cubicBezTo>
                  <a:pt x="303231" y="498515"/>
                  <a:pt x="350839" y="502994"/>
                  <a:pt x="403589" y="500008"/>
                </a:cubicBezTo>
                <a:lnTo>
                  <a:pt x="376717" y="584608"/>
                </a:lnTo>
                <a:cubicBezTo>
                  <a:pt x="258941" y="586267"/>
                  <a:pt x="173678" y="555413"/>
                  <a:pt x="120927" y="492046"/>
                </a:cubicBezTo>
                <a:cubicBezTo>
                  <a:pt x="103344" y="534512"/>
                  <a:pt x="81945" y="572830"/>
                  <a:pt x="56731" y="607002"/>
                </a:cubicBezTo>
                <a:lnTo>
                  <a:pt x="0" y="550768"/>
                </a:lnTo>
                <a:cubicBezTo>
                  <a:pt x="61708" y="482093"/>
                  <a:pt x="90571" y="357184"/>
                  <a:pt x="86590" y="176042"/>
                </a:cubicBezTo>
                <a:lnTo>
                  <a:pt x="155763" y="175047"/>
                </a:lnTo>
                <a:cubicBezTo>
                  <a:pt x="157421" y="209550"/>
                  <a:pt x="156426" y="257324"/>
                  <a:pt x="152777" y="318368"/>
                </a:cubicBezTo>
                <a:lnTo>
                  <a:pt x="147800" y="393015"/>
                </a:lnTo>
                <a:cubicBezTo>
                  <a:pt x="147800" y="395669"/>
                  <a:pt x="151367" y="403134"/>
                  <a:pt x="158500" y="415409"/>
                </a:cubicBezTo>
                <a:cubicBezTo>
                  <a:pt x="165632" y="427684"/>
                  <a:pt x="174507" y="438135"/>
                  <a:pt x="185124" y="446760"/>
                </a:cubicBezTo>
                <a:lnTo>
                  <a:pt x="185124" y="86964"/>
                </a:lnTo>
                <a:lnTo>
                  <a:pt x="85595" y="86964"/>
                </a:lnTo>
                <a:lnTo>
                  <a:pt x="85595" y="11819"/>
                </a:lnTo>
                <a:lnTo>
                  <a:pt x="213987" y="11819"/>
                </a:lnTo>
                <a:lnTo>
                  <a:pt x="206803" y="2340"/>
                </a:lnTo>
                <a:lnTo>
                  <a:pt x="271134" y="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手繪多邊形: 圖案 55">
            <a:extLst>
              <a:ext uri="{FF2B5EF4-FFF2-40B4-BE49-F238E27FC236}">
                <a16:creationId xmlns:a16="http://schemas.microsoft.com/office/drawing/2014/main" id="{9685507C-FCB8-45B4-9FB6-E66D29EE62F4}"/>
              </a:ext>
            </a:extLst>
          </p:cNvPr>
          <p:cNvSpPr/>
          <p:nvPr/>
        </p:nvSpPr>
        <p:spPr>
          <a:xfrm rot="21247214">
            <a:off x="10860850" y="2334393"/>
            <a:ext cx="304559" cy="593192"/>
          </a:xfrm>
          <a:custGeom>
            <a:avLst/>
            <a:gdLst/>
            <a:ahLst/>
            <a:cxnLst/>
            <a:rect l="l" t="t" r="r" b="b"/>
            <a:pathLst>
              <a:path w="304559" h="593192">
                <a:moveTo>
                  <a:pt x="103013" y="0"/>
                </a:moveTo>
                <a:lnTo>
                  <a:pt x="177162" y="11943"/>
                </a:lnTo>
                <a:cubicBezTo>
                  <a:pt x="175835" y="24882"/>
                  <a:pt x="171854" y="41304"/>
                  <a:pt x="165218" y="61210"/>
                </a:cubicBezTo>
                <a:lnTo>
                  <a:pt x="296596" y="61210"/>
                </a:lnTo>
                <a:lnTo>
                  <a:pt x="296596" y="132373"/>
                </a:lnTo>
                <a:lnTo>
                  <a:pt x="234391" y="132373"/>
                </a:lnTo>
                <a:cubicBezTo>
                  <a:pt x="235054" y="141663"/>
                  <a:pt x="235386" y="152611"/>
                  <a:pt x="235386" y="165218"/>
                </a:cubicBezTo>
                <a:cubicBezTo>
                  <a:pt x="235386" y="183797"/>
                  <a:pt x="234723" y="202375"/>
                  <a:pt x="233396" y="220954"/>
                </a:cubicBezTo>
                <a:lnTo>
                  <a:pt x="304559" y="220954"/>
                </a:lnTo>
                <a:lnTo>
                  <a:pt x="304559" y="293112"/>
                </a:lnTo>
                <a:lnTo>
                  <a:pt x="228419" y="293112"/>
                </a:lnTo>
                <a:cubicBezTo>
                  <a:pt x="225433" y="311359"/>
                  <a:pt x="222281" y="324962"/>
                  <a:pt x="218964" y="333919"/>
                </a:cubicBezTo>
                <a:cubicBezTo>
                  <a:pt x="248159" y="359133"/>
                  <a:pt x="273041" y="386669"/>
                  <a:pt x="293610" y="416528"/>
                </a:cubicBezTo>
                <a:lnTo>
                  <a:pt x="242851" y="487194"/>
                </a:lnTo>
                <a:cubicBezTo>
                  <a:pt x="225931" y="457998"/>
                  <a:pt x="209177" y="434775"/>
                  <a:pt x="192589" y="417523"/>
                </a:cubicBezTo>
                <a:cubicBezTo>
                  <a:pt x="160740" y="484208"/>
                  <a:pt x="116283" y="542764"/>
                  <a:pt x="59220" y="593192"/>
                </a:cubicBezTo>
                <a:lnTo>
                  <a:pt x="0" y="534967"/>
                </a:lnTo>
                <a:cubicBezTo>
                  <a:pt x="84268" y="462643"/>
                  <a:pt x="132871" y="382025"/>
                  <a:pt x="145810" y="293112"/>
                </a:cubicBezTo>
                <a:lnTo>
                  <a:pt x="48770" y="293112"/>
                </a:lnTo>
                <a:lnTo>
                  <a:pt x="48770" y="220954"/>
                </a:lnTo>
                <a:lnTo>
                  <a:pt x="153772" y="220954"/>
                </a:lnTo>
                <a:cubicBezTo>
                  <a:pt x="155763" y="193749"/>
                  <a:pt x="156095" y="164223"/>
                  <a:pt x="154768" y="132373"/>
                </a:cubicBezTo>
                <a:lnTo>
                  <a:pt x="137848" y="132373"/>
                </a:lnTo>
                <a:cubicBezTo>
                  <a:pt x="127563" y="156260"/>
                  <a:pt x="113629" y="181308"/>
                  <a:pt x="96046" y="207518"/>
                </a:cubicBezTo>
                <a:lnTo>
                  <a:pt x="33840" y="159744"/>
                </a:lnTo>
                <a:cubicBezTo>
                  <a:pt x="66353" y="107657"/>
                  <a:pt x="89411" y="54409"/>
                  <a:pt x="103013" y="0"/>
                </a:cubicBezTo>
                <a:close/>
              </a:path>
            </a:pathLst>
          </a:cu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 name="文字方塊 58">
            <a:extLst>
              <a:ext uri="{FF2B5EF4-FFF2-40B4-BE49-F238E27FC236}">
                <a16:creationId xmlns:a16="http://schemas.microsoft.com/office/drawing/2014/main" id="{CFA8539B-F01B-4EFF-9141-F88C142AFE3A}"/>
              </a:ext>
            </a:extLst>
          </p:cNvPr>
          <p:cNvSpPr txBox="1"/>
          <p:nvPr/>
        </p:nvSpPr>
        <p:spPr>
          <a:xfrm>
            <a:off x="3605033" y="6049127"/>
            <a:ext cx="4557572" cy="313932"/>
          </a:xfrm>
          <a:prstGeom prst="rect">
            <a:avLst/>
          </a:prstGeom>
          <a:solidFill>
            <a:srgbClr val="FF9933"/>
          </a:solidFill>
        </p:spPr>
        <p:txBody>
          <a:bodyPr wrap="square">
            <a:spAutoFit/>
          </a:bodyPr>
          <a:lstStyle/>
          <a:p>
            <a:pPr algn="dist">
              <a:lnSpc>
                <a:spcPct val="90000"/>
              </a:lnSpc>
              <a:spcAft>
                <a:spcPts val="600"/>
              </a:spcAft>
            </a:pPr>
            <a:r>
              <a:rPr lang="zh-TW" altLang="en-US" sz="1600" b="1" dirty="0">
                <a:solidFill>
                  <a:schemeClr val="bg1"/>
                </a:solidFill>
                <a:latin typeface="微軟正黑體" panose="020B0604030504040204" pitchFamily="34" charset="-120"/>
                <a:ea typeface="微軟正黑體" panose="020B0604030504040204" pitchFamily="34" charset="-120"/>
              </a:rPr>
              <a:t>臺</a:t>
            </a:r>
            <a:r>
              <a:rPr lang="zh-TW" altLang="en-US" sz="1600" b="1" dirty="0" smtClean="0">
                <a:solidFill>
                  <a:schemeClr val="bg1"/>
                </a:solidFill>
                <a:latin typeface="微軟正黑體" panose="020B0604030504040204" pitchFamily="34" charset="-120"/>
                <a:ea typeface="微軟正黑體" panose="020B0604030504040204" pitchFamily="34" charset="-120"/>
              </a:rPr>
              <a:t>南市立海佃國民中學人</a:t>
            </a:r>
            <a:r>
              <a:rPr lang="zh-TW" altLang="en-US" sz="1600" b="1" dirty="0">
                <a:solidFill>
                  <a:schemeClr val="bg1"/>
                </a:solidFill>
                <a:latin typeface="微軟正黑體" panose="020B0604030504040204" pitchFamily="34" charset="-120"/>
                <a:ea typeface="微軟正黑體" panose="020B0604030504040204" pitchFamily="34" charset="-120"/>
              </a:rPr>
              <a:t>事室  關心您</a:t>
            </a:r>
            <a:endParaRPr lang="en-US" altLang="zh-TW" sz="1600"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261527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0">
        <p159:morph option="byObject"/>
      </p:transition>
    </mc:Choice>
    <mc:Fallback xmlns="">
      <p:transition spd="slow" advClick="0" advTm="2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手繪多邊形: 圖案 12">
            <a:extLst>
              <a:ext uri="{FF2B5EF4-FFF2-40B4-BE49-F238E27FC236}">
                <a16:creationId xmlns:a16="http://schemas.microsoft.com/office/drawing/2014/main" id="{C420500C-26BF-444C-9695-7E1B6150C281}"/>
              </a:ext>
            </a:extLst>
          </p:cNvPr>
          <p:cNvSpPr/>
          <p:nvPr/>
        </p:nvSpPr>
        <p:spPr>
          <a:xfrm>
            <a:off x="0" y="0"/>
            <a:ext cx="12192000" cy="6858000"/>
          </a:xfrm>
          <a:custGeom>
            <a:avLst/>
            <a:gdLst>
              <a:gd name="connsiteX0" fmla="*/ 6479552 w 12192000"/>
              <a:gd name="connsiteY0" fmla="*/ 1703754 h 6858000"/>
              <a:gd name="connsiteX1" fmla="*/ 5919737 w 12192000"/>
              <a:gd name="connsiteY1" fmla="*/ 1719626 h 6858000"/>
              <a:gd name="connsiteX2" fmla="*/ 385252 w 12192000"/>
              <a:gd name="connsiteY2" fmla="*/ 2422021 h 6858000"/>
              <a:gd name="connsiteX3" fmla="*/ 1392010 w 12192000"/>
              <a:gd name="connsiteY3" fmla="*/ 6090403 h 6858000"/>
              <a:gd name="connsiteX4" fmla="*/ 7037524 w 12192000"/>
              <a:gd name="connsiteY4" fmla="*/ 6471459 h 6858000"/>
              <a:gd name="connsiteX5" fmla="*/ 11460685 w 12192000"/>
              <a:gd name="connsiteY5" fmla="*/ 6049306 h 6858000"/>
              <a:gd name="connsiteX6" fmla="*/ 11822621 w 12192000"/>
              <a:gd name="connsiteY6" fmla="*/ 4529812 h 6858000"/>
              <a:gd name="connsiteX7" fmla="*/ 10936703 w 12192000"/>
              <a:gd name="connsiteY7" fmla="*/ 2104030 h 6858000"/>
              <a:gd name="connsiteX8" fmla="*/ 6479552 w 12192000"/>
              <a:gd name="connsiteY8" fmla="*/ 1703754 h 6858000"/>
              <a:gd name="connsiteX9" fmla="*/ 0 w 12192000"/>
              <a:gd name="connsiteY9" fmla="*/ 0 h 6858000"/>
              <a:gd name="connsiteX10" fmla="*/ 12192000 w 12192000"/>
              <a:gd name="connsiteY10" fmla="*/ 0 h 6858000"/>
              <a:gd name="connsiteX11" fmla="*/ 12192000 w 12192000"/>
              <a:gd name="connsiteY11" fmla="*/ 6858000 h 6858000"/>
              <a:gd name="connsiteX12" fmla="*/ 0 w 12192000"/>
              <a:gd name="connsiteY1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6858000">
                <a:moveTo>
                  <a:pt x="6479552" y="1703754"/>
                </a:moveTo>
                <a:cubicBezTo>
                  <a:pt x="6274227" y="1705249"/>
                  <a:pt x="6085406" y="1710433"/>
                  <a:pt x="5919737" y="1719626"/>
                </a:cubicBezTo>
                <a:cubicBezTo>
                  <a:pt x="2597133" y="1737721"/>
                  <a:pt x="106838" y="1602807"/>
                  <a:pt x="385252" y="2422021"/>
                </a:cubicBezTo>
                <a:cubicBezTo>
                  <a:pt x="-73131" y="2741230"/>
                  <a:pt x="466521" y="5795641"/>
                  <a:pt x="1392010" y="6090403"/>
                </a:cubicBezTo>
                <a:cubicBezTo>
                  <a:pt x="2317499" y="6385165"/>
                  <a:pt x="5359412" y="6478309"/>
                  <a:pt x="7037524" y="6471459"/>
                </a:cubicBezTo>
                <a:cubicBezTo>
                  <a:pt x="8715637" y="6464610"/>
                  <a:pt x="10678580" y="6371201"/>
                  <a:pt x="11460685" y="6049306"/>
                </a:cubicBezTo>
                <a:cubicBezTo>
                  <a:pt x="12242790" y="5727411"/>
                  <a:pt x="11615426" y="5007560"/>
                  <a:pt x="11822621" y="4529812"/>
                </a:cubicBezTo>
                <a:cubicBezTo>
                  <a:pt x="12201931" y="4238559"/>
                  <a:pt x="11821200" y="2378898"/>
                  <a:pt x="10936703" y="2104030"/>
                </a:cubicBezTo>
                <a:cubicBezTo>
                  <a:pt x="10162768" y="1863521"/>
                  <a:pt x="7916825" y="1693284"/>
                  <a:pt x="6479552" y="1703754"/>
                </a:cubicBezTo>
                <a:close/>
                <a:moveTo>
                  <a:pt x="0" y="0"/>
                </a:moveTo>
                <a:lnTo>
                  <a:pt x="12192000" y="0"/>
                </a:lnTo>
                <a:lnTo>
                  <a:pt x="12192000" y="6858000"/>
                </a:lnTo>
                <a:lnTo>
                  <a:pt x="0" y="6858000"/>
                </a:lnTo>
                <a:close/>
              </a:path>
            </a:pathLst>
          </a:cu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圓角 8">
            <a:extLst>
              <a:ext uri="{FF2B5EF4-FFF2-40B4-BE49-F238E27FC236}">
                <a16:creationId xmlns:a16="http://schemas.microsoft.com/office/drawing/2014/main" id="{31EF34EA-4EAE-46DA-9E49-AD9140FC3371}"/>
              </a:ext>
            </a:extLst>
          </p:cNvPr>
          <p:cNvSpPr/>
          <p:nvPr/>
        </p:nvSpPr>
        <p:spPr>
          <a:xfrm>
            <a:off x="1312752" y="2833212"/>
            <a:ext cx="9850172" cy="1127142"/>
          </a:xfrm>
          <a:prstGeom prst="roundRect">
            <a:avLst/>
          </a:prstGeom>
          <a:solidFill>
            <a:srgbClr val="FF993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800" dirty="0"/>
          </a:p>
        </p:txBody>
      </p:sp>
      <p:sp>
        <p:nvSpPr>
          <p:cNvPr id="2" name="矩形 1">
            <a:extLst>
              <a:ext uri="{FF2B5EF4-FFF2-40B4-BE49-F238E27FC236}">
                <a16:creationId xmlns:a16="http://schemas.microsoft.com/office/drawing/2014/main" id="{405CEFC3-CA57-4780-8613-3D7F8274D866}"/>
              </a:ext>
            </a:extLst>
          </p:cNvPr>
          <p:cNvSpPr/>
          <p:nvPr/>
        </p:nvSpPr>
        <p:spPr>
          <a:xfrm>
            <a:off x="1580884" y="2925503"/>
            <a:ext cx="9074621" cy="954107"/>
          </a:xfrm>
          <a:prstGeom prst="rect">
            <a:avLst/>
          </a:prstGeom>
        </p:spPr>
        <p:txBody>
          <a:bodyPr wrap="square">
            <a:spAutoFit/>
          </a:bodyPr>
          <a:lstStyle/>
          <a:p>
            <a:r>
              <a:rPr lang="zh-TW" altLang="en-US" sz="2800" b="1" dirty="0">
                <a:solidFill>
                  <a:schemeClr val="bg1"/>
                </a:solidFill>
                <a:latin typeface="微軟正黑體" panose="020B0604030504040204" pitchFamily="34" charset="-120"/>
                <a:ea typeface="微軟正黑體" panose="020B0604030504040204" pitchFamily="34" charset="-120"/>
              </a:rPr>
              <a:t>高級中等以下學校各主管機關應建立教師諮商輔導支持體系，協助教師諮商輔導；其辦法由各該主管機關定之。</a:t>
            </a:r>
          </a:p>
        </p:txBody>
      </p:sp>
      <p:sp>
        <p:nvSpPr>
          <p:cNvPr id="3" name="矩形 2">
            <a:extLst>
              <a:ext uri="{FF2B5EF4-FFF2-40B4-BE49-F238E27FC236}">
                <a16:creationId xmlns:a16="http://schemas.microsoft.com/office/drawing/2014/main" id="{59A46CD9-F354-4A98-9626-7F87B7265B12}"/>
              </a:ext>
            </a:extLst>
          </p:cNvPr>
          <p:cNvSpPr/>
          <p:nvPr/>
        </p:nvSpPr>
        <p:spPr>
          <a:xfrm>
            <a:off x="1312752" y="2193793"/>
            <a:ext cx="3793026" cy="584775"/>
          </a:xfrm>
          <a:prstGeom prst="rect">
            <a:avLst/>
          </a:prstGeom>
          <a:noFill/>
        </p:spPr>
        <p:txBody>
          <a:bodyPr wrap="none">
            <a:spAutoFit/>
          </a:bodyPr>
          <a:lstStyle/>
          <a:p>
            <a:r>
              <a:rPr lang="zh-TW" altLang="en-US" sz="3200" b="1" dirty="0">
                <a:solidFill>
                  <a:srgbClr val="663300"/>
                </a:solidFill>
                <a:latin typeface="微軟正黑體" panose="020B0604030504040204" pitchFamily="34" charset="-120"/>
                <a:ea typeface="微軟正黑體" panose="020B0604030504040204" pitchFamily="34" charset="-120"/>
              </a:rPr>
              <a:t>教師法第</a:t>
            </a:r>
            <a:r>
              <a:rPr lang="en-US" altLang="zh-TW" sz="3200" b="1" dirty="0">
                <a:solidFill>
                  <a:srgbClr val="663300"/>
                </a:solidFill>
                <a:latin typeface="微軟正黑體" panose="020B0604030504040204" pitchFamily="34" charset="-120"/>
                <a:ea typeface="微軟正黑體" panose="020B0604030504040204" pitchFamily="34" charset="-120"/>
              </a:rPr>
              <a:t>33</a:t>
            </a:r>
            <a:r>
              <a:rPr lang="zh-TW" altLang="en-US" sz="3200" b="1" dirty="0">
                <a:solidFill>
                  <a:srgbClr val="663300"/>
                </a:solidFill>
                <a:latin typeface="微軟正黑體" panose="020B0604030504040204" pitchFamily="34" charset="-120"/>
                <a:ea typeface="微軟正黑體" panose="020B0604030504040204" pitchFamily="34" charset="-120"/>
              </a:rPr>
              <a:t>條第</a:t>
            </a:r>
            <a:r>
              <a:rPr lang="en-US" altLang="zh-TW" sz="3200" b="1" dirty="0">
                <a:solidFill>
                  <a:srgbClr val="663300"/>
                </a:solidFill>
                <a:latin typeface="微軟正黑體" panose="020B0604030504040204" pitchFamily="34" charset="-120"/>
                <a:ea typeface="微軟正黑體" panose="020B0604030504040204" pitchFamily="34" charset="-120"/>
              </a:rPr>
              <a:t>4</a:t>
            </a:r>
            <a:r>
              <a:rPr lang="zh-TW" altLang="en-US" sz="3200" b="1" dirty="0">
                <a:solidFill>
                  <a:srgbClr val="663300"/>
                </a:solidFill>
                <a:latin typeface="微軟正黑體" panose="020B0604030504040204" pitchFamily="34" charset="-120"/>
                <a:ea typeface="微軟正黑體" panose="020B0604030504040204" pitchFamily="34" charset="-120"/>
              </a:rPr>
              <a:t>項</a:t>
            </a:r>
          </a:p>
        </p:txBody>
      </p:sp>
      <p:sp>
        <p:nvSpPr>
          <p:cNvPr id="4" name="矩形 3">
            <a:extLst>
              <a:ext uri="{FF2B5EF4-FFF2-40B4-BE49-F238E27FC236}">
                <a16:creationId xmlns:a16="http://schemas.microsoft.com/office/drawing/2014/main" id="{8F75C78C-0006-4E9C-BB51-015CA1D98B64}"/>
              </a:ext>
            </a:extLst>
          </p:cNvPr>
          <p:cNvSpPr/>
          <p:nvPr/>
        </p:nvSpPr>
        <p:spPr>
          <a:xfrm>
            <a:off x="6474229" y="2368282"/>
            <a:ext cx="4559505" cy="369332"/>
          </a:xfrm>
          <a:prstGeom prst="rect">
            <a:avLst/>
          </a:prstGeom>
        </p:spPr>
        <p:txBody>
          <a:bodyPr wrap="square">
            <a:spAutoFit/>
          </a:bodyPr>
          <a:lstStyle/>
          <a:p>
            <a:r>
              <a:rPr lang="en-US" altLang="zh-TW" b="1" dirty="0">
                <a:solidFill>
                  <a:srgbClr val="663300"/>
                </a:solidFill>
                <a:latin typeface="微軟正黑體" panose="020B0604030504040204" pitchFamily="34" charset="-120"/>
                <a:ea typeface="微軟正黑體" panose="020B0604030504040204" pitchFamily="34" charset="-120"/>
              </a:rPr>
              <a:t>108</a:t>
            </a:r>
            <a:r>
              <a:rPr lang="zh-TW" altLang="en-US" b="1" dirty="0">
                <a:solidFill>
                  <a:srgbClr val="663300"/>
                </a:solidFill>
                <a:latin typeface="微軟正黑體" panose="020B0604030504040204" pitchFamily="34" charset="-120"/>
                <a:ea typeface="微軟正黑體" panose="020B0604030504040204" pitchFamily="34" charset="-120"/>
              </a:rPr>
              <a:t>年</a:t>
            </a:r>
            <a:r>
              <a:rPr lang="en-US" altLang="zh-TW" b="1" dirty="0">
                <a:solidFill>
                  <a:srgbClr val="663300"/>
                </a:solidFill>
                <a:latin typeface="微軟正黑體" panose="020B0604030504040204" pitchFamily="34" charset="-120"/>
                <a:ea typeface="微軟正黑體" panose="020B0604030504040204" pitchFamily="34" charset="-120"/>
              </a:rPr>
              <a:t>06</a:t>
            </a:r>
            <a:r>
              <a:rPr lang="zh-TW" altLang="en-US" b="1" dirty="0">
                <a:solidFill>
                  <a:srgbClr val="663300"/>
                </a:solidFill>
                <a:latin typeface="微軟正黑體" panose="020B0604030504040204" pitchFamily="34" charset="-120"/>
                <a:ea typeface="微軟正黑體" panose="020B0604030504040204" pitchFamily="34" charset="-120"/>
              </a:rPr>
              <a:t>月</a:t>
            </a:r>
            <a:r>
              <a:rPr lang="en-US" altLang="zh-TW" b="1" dirty="0">
                <a:solidFill>
                  <a:srgbClr val="663300"/>
                </a:solidFill>
                <a:latin typeface="微軟正黑體" panose="020B0604030504040204" pitchFamily="34" charset="-120"/>
                <a:ea typeface="微軟正黑體" panose="020B0604030504040204" pitchFamily="34" charset="-120"/>
              </a:rPr>
              <a:t>05</a:t>
            </a:r>
            <a:r>
              <a:rPr lang="zh-TW" altLang="en-US" b="1" dirty="0">
                <a:solidFill>
                  <a:srgbClr val="663300"/>
                </a:solidFill>
                <a:latin typeface="微軟正黑體" panose="020B0604030504040204" pitchFamily="34" charset="-120"/>
                <a:ea typeface="微軟正黑體" panose="020B0604030504040204" pitchFamily="34" charset="-120"/>
              </a:rPr>
              <a:t>日修正</a:t>
            </a:r>
            <a:r>
              <a:rPr lang="en-US" altLang="zh-TW" b="1" dirty="0">
                <a:solidFill>
                  <a:srgbClr val="663300"/>
                </a:solidFill>
                <a:latin typeface="微軟正黑體" panose="020B0604030504040204" pitchFamily="34" charset="-120"/>
                <a:ea typeface="微軟正黑體" panose="020B0604030504040204" pitchFamily="34" charset="-120"/>
              </a:rPr>
              <a:t>-109</a:t>
            </a:r>
            <a:r>
              <a:rPr lang="zh-TW" altLang="en-US" b="1" dirty="0">
                <a:solidFill>
                  <a:srgbClr val="663300"/>
                </a:solidFill>
                <a:latin typeface="微軟正黑體" panose="020B0604030504040204" pitchFamily="34" charset="-120"/>
                <a:ea typeface="微軟正黑體" panose="020B0604030504040204" pitchFamily="34" charset="-120"/>
              </a:rPr>
              <a:t>年</a:t>
            </a:r>
            <a:r>
              <a:rPr lang="en-US" altLang="zh-TW" b="1" dirty="0">
                <a:solidFill>
                  <a:srgbClr val="663300"/>
                </a:solidFill>
                <a:latin typeface="微軟正黑體" panose="020B0604030504040204" pitchFamily="34" charset="-120"/>
                <a:ea typeface="微軟正黑體" panose="020B0604030504040204" pitchFamily="34" charset="-120"/>
              </a:rPr>
              <a:t>09</a:t>
            </a:r>
            <a:r>
              <a:rPr lang="zh-TW" altLang="en-US" b="1" dirty="0">
                <a:solidFill>
                  <a:srgbClr val="663300"/>
                </a:solidFill>
                <a:latin typeface="微軟正黑體" panose="020B0604030504040204" pitchFamily="34" charset="-120"/>
                <a:ea typeface="微軟正黑體" panose="020B0604030504040204" pitchFamily="34" charset="-120"/>
              </a:rPr>
              <a:t>月</a:t>
            </a:r>
            <a:r>
              <a:rPr lang="en-US" altLang="zh-TW" b="1" dirty="0">
                <a:solidFill>
                  <a:srgbClr val="663300"/>
                </a:solidFill>
                <a:latin typeface="微軟正黑體" panose="020B0604030504040204" pitchFamily="34" charset="-120"/>
                <a:ea typeface="微軟正黑體" panose="020B0604030504040204" pitchFamily="34" charset="-120"/>
              </a:rPr>
              <a:t>30</a:t>
            </a:r>
            <a:r>
              <a:rPr lang="zh-TW" altLang="en-US" b="1" dirty="0">
                <a:solidFill>
                  <a:srgbClr val="663300"/>
                </a:solidFill>
                <a:latin typeface="微軟正黑體" panose="020B0604030504040204" pitchFamily="34" charset="-120"/>
                <a:ea typeface="微軟正黑體" panose="020B0604030504040204" pitchFamily="34" charset="-120"/>
              </a:rPr>
              <a:t>日施行</a:t>
            </a:r>
          </a:p>
        </p:txBody>
      </p:sp>
      <p:sp>
        <p:nvSpPr>
          <p:cNvPr id="5" name="文字方塊 4">
            <a:extLst>
              <a:ext uri="{FF2B5EF4-FFF2-40B4-BE49-F238E27FC236}">
                <a16:creationId xmlns:a16="http://schemas.microsoft.com/office/drawing/2014/main" id="{6EEF0B35-6F6A-420A-9BE8-AF01DE0AC75D}"/>
              </a:ext>
            </a:extLst>
          </p:cNvPr>
          <p:cNvSpPr txBox="1"/>
          <p:nvPr/>
        </p:nvSpPr>
        <p:spPr>
          <a:xfrm>
            <a:off x="9185692" y="1313600"/>
            <a:ext cx="2489478" cy="480131"/>
          </a:xfrm>
          <a:prstGeom prst="rect">
            <a:avLst/>
          </a:prstGeom>
          <a:noFill/>
          <a:effectLst/>
        </p:spPr>
        <p:txBody>
          <a:bodyPr wrap="square">
            <a:spAutoFit/>
          </a:bodyPr>
          <a:lstStyle/>
          <a:p>
            <a:pPr algn="dist">
              <a:lnSpc>
                <a:spcPct val="90000"/>
              </a:lnSpc>
              <a:spcAft>
                <a:spcPts val="600"/>
              </a:spcAft>
            </a:pPr>
            <a:r>
              <a:rPr lang="zh-TW" altLang="en-US" sz="2800" b="1" dirty="0">
                <a:solidFill>
                  <a:schemeClr val="bg1"/>
                </a:solidFill>
                <a:latin typeface="微軟正黑體" panose="020B0604030504040204" pitchFamily="34" charset="-120"/>
                <a:ea typeface="微軟正黑體" panose="020B0604030504040204" pitchFamily="34" charset="-120"/>
              </a:rPr>
              <a:t>教師諮商輔導</a:t>
            </a:r>
          </a:p>
        </p:txBody>
      </p:sp>
      <p:sp>
        <p:nvSpPr>
          <p:cNvPr id="7" name="矩形 6">
            <a:extLst>
              <a:ext uri="{FF2B5EF4-FFF2-40B4-BE49-F238E27FC236}">
                <a16:creationId xmlns:a16="http://schemas.microsoft.com/office/drawing/2014/main" id="{E146A223-CC40-4D2C-A0F7-9AD4AE8B400D}"/>
              </a:ext>
            </a:extLst>
          </p:cNvPr>
          <p:cNvSpPr/>
          <p:nvPr/>
        </p:nvSpPr>
        <p:spPr>
          <a:xfrm>
            <a:off x="1580884" y="4870568"/>
            <a:ext cx="9535043" cy="1077218"/>
          </a:xfrm>
          <a:prstGeom prst="rect">
            <a:avLst/>
          </a:prstGeom>
        </p:spPr>
        <p:txBody>
          <a:bodyPr wrap="square">
            <a:spAutoFit/>
          </a:bodyPr>
          <a:lstStyle/>
          <a:p>
            <a:r>
              <a:rPr lang="zh-TW" altLang="en-US" sz="3200" b="1" dirty="0">
                <a:solidFill>
                  <a:srgbClr val="663300"/>
                </a:solidFill>
                <a:latin typeface="微軟正黑體" panose="020B0604030504040204" pitchFamily="34" charset="-120"/>
                <a:ea typeface="微軟正黑體" panose="020B0604030504040204" pitchFamily="34" charset="-120"/>
              </a:rPr>
              <a:t>臺南市市立高級中等以下學校及幼兒園教師諮商輔導支持體系設立辦法</a:t>
            </a:r>
          </a:p>
        </p:txBody>
      </p:sp>
      <p:sp>
        <p:nvSpPr>
          <p:cNvPr id="14" name="箭號: 向下 13">
            <a:extLst>
              <a:ext uri="{FF2B5EF4-FFF2-40B4-BE49-F238E27FC236}">
                <a16:creationId xmlns:a16="http://schemas.microsoft.com/office/drawing/2014/main" id="{C0053830-AB9B-4C8D-8C26-580A7082D3F8}"/>
              </a:ext>
            </a:extLst>
          </p:cNvPr>
          <p:cNvSpPr/>
          <p:nvPr/>
        </p:nvSpPr>
        <p:spPr>
          <a:xfrm>
            <a:off x="5726130" y="4172182"/>
            <a:ext cx="739739" cy="486557"/>
          </a:xfrm>
          <a:prstGeom prst="downArrow">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a:extLst>
              <a:ext uri="{FF2B5EF4-FFF2-40B4-BE49-F238E27FC236}">
                <a16:creationId xmlns:a16="http://schemas.microsoft.com/office/drawing/2014/main" id="{E7C016B8-52C8-44AA-936B-18031806B329}"/>
              </a:ext>
            </a:extLst>
          </p:cNvPr>
          <p:cNvSpPr/>
          <p:nvPr/>
        </p:nvSpPr>
        <p:spPr>
          <a:xfrm>
            <a:off x="6607522" y="5478646"/>
            <a:ext cx="4426212" cy="369332"/>
          </a:xfrm>
          <a:prstGeom prst="rect">
            <a:avLst/>
          </a:prstGeom>
        </p:spPr>
        <p:txBody>
          <a:bodyPr wrap="none">
            <a:spAutoFit/>
          </a:bodyPr>
          <a:lstStyle/>
          <a:p>
            <a:r>
              <a:rPr lang="en-US" altLang="zh-TW" b="1" dirty="0">
                <a:solidFill>
                  <a:srgbClr val="663300"/>
                </a:solidFill>
                <a:latin typeface="微軟正黑體" panose="020B0604030504040204" pitchFamily="34" charset="-120"/>
                <a:ea typeface="微軟正黑體" panose="020B0604030504040204" pitchFamily="34" charset="-120"/>
              </a:rPr>
              <a:t>110</a:t>
            </a:r>
            <a:r>
              <a:rPr lang="zh-TW" altLang="en-US" b="1" dirty="0">
                <a:solidFill>
                  <a:srgbClr val="663300"/>
                </a:solidFill>
                <a:latin typeface="微軟正黑體" panose="020B0604030504040204" pitchFamily="34" charset="-120"/>
                <a:ea typeface="微軟正黑體" panose="020B0604030504040204" pitchFamily="34" charset="-120"/>
              </a:rPr>
              <a:t>年</a:t>
            </a:r>
            <a:r>
              <a:rPr lang="en-US" altLang="zh-TW" b="1" dirty="0">
                <a:solidFill>
                  <a:srgbClr val="663300"/>
                </a:solidFill>
                <a:latin typeface="微軟正黑體" panose="020B0604030504040204" pitchFamily="34" charset="-120"/>
                <a:ea typeface="微軟正黑體" panose="020B0604030504040204" pitchFamily="34" charset="-120"/>
              </a:rPr>
              <a:t>5</a:t>
            </a:r>
            <a:r>
              <a:rPr lang="zh-TW" altLang="en-US" b="1" dirty="0">
                <a:solidFill>
                  <a:srgbClr val="663300"/>
                </a:solidFill>
                <a:latin typeface="微軟正黑體" panose="020B0604030504040204" pitchFamily="34" charset="-120"/>
                <a:ea typeface="微軟正黑體" panose="020B0604030504040204" pitchFamily="34" charset="-120"/>
              </a:rPr>
              <a:t>月</a:t>
            </a:r>
            <a:r>
              <a:rPr lang="en-US" altLang="zh-TW" b="1" dirty="0">
                <a:solidFill>
                  <a:srgbClr val="663300"/>
                </a:solidFill>
                <a:latin typeface="微軟正黑體" panose="020B0604030504040204" pitchFamily="34" charset="-120"/>
                <a:ea typeface="微軟正黑體" panose="020B0604030504040204" pitchFamily="34" charset="-120"/>
              </a:rPr>
              <a:t>11</a:t>
            </a:r>
            <a:r>
              <a:rPr lang="zh-TW" altLang="en-US" b="1" dirty="0">
                <a:solidFill>
                  <a:srgbClr val="663300"/>
                </a:solidFill>
                <a:latin typeface="微軟正黑體" panose="020B0604030504040204" pitchFamily="34" charset="-120"/>
                <a:ea typeface="微軟正黑體" panose="020B0604030504040204" pitchFamily="34" charset="-120"/>
              </a:rPr>
              <a:t>日第</a:t>
            </a:r>
            <a:r>
              <a:rPr lang="en-US" altLang="zh-TW" b="1" dirty="0">
                <a:solidFill>
                  <a:srgbClr val="663300"/>
                </a:solidFill>
                <a:latin typeface="微軟正黑體" panose="020B0604030504040204" pitchFamily="34" charset="-120"/>
                <a:ea typeface="微軟正黑體" panose="020B0604030504040204" pitchFamily="34" charset="-120"/>
              </a:rPr>
              <a:t>490</a:t>
            </a:r>
            <a:r>
              <a:rPr lang="zh-TW" altLang="en-US" b="1" dirty="0">
                <a:solidFill>
                  <a:srgbClr val="663300"/>
                </a:solidFill>
                <a:latin typeface="微軟正黑體" panose="020B0604030504040204" pitchFamily="34" charset="-120"/>
                <a:ea typeface="微軟正黑體" panose="020B0604030504040204" pitchFamily="34" charset="-120"/>
              </a:rPr>
              <a:t>次臺南市政會議通過</a:t>
            </a:r>
          </a:p>
        </p:txBody>
      </p:sp>
      <p:grpSp>
        <p:nvGrpSpPr>
          <p:cNvPr id="15" name="群組 14">
            <a:extLst>
              <a:ext uri="{FF2B5EF4-FFF2-40B4-BE49-F238E27FC236}">
                <a16:creationId xmlns:a16="http://schemas.microsoft.com/office/drawing/2014/main" id="{B07C73E4-3B9F-4FC3-BD46-649DAF554C61}"/>
              </a:ext>
            </a:extLst>
          </p:cNvPr>
          <p:cNvGrpSpPr/>
          <p:nvPr/>
        </p:nvGrpSpPr>
        <p:grpSpPr>
          <a:xfrm>
            <a:off x="9240018" y="-297093"/>
            <a:ext cx="2380825" cy="2072283"/>
            <a:chOff x="830420" y="3487913"/>
            <a:chExt cx="3368329" cy="2658193"/>
          </a:xfrm>
          <a:solidFill>
            <a:schemeClr val="bg1"/>
          </a:solidFill>
        </p:grpSpPr>
        <p:pic>
          <p:nvPicPr>
            <p:cNvPr id="16" name="圖形 15" descr="이사회실 以實心填滿">
              <a:extLst>
                <a:ext uri="{FF2B5EF4-FFF2-40B4-BE49-F238E27FC236}">
                  <a16:creationId xmlns:a16="http://schemas.microsoft.com/office/drawing/2014/main" id="{61E5A5DE-7279-49D1-98E4-7EBD5DCE4FE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272022" y="3487913"/>
              <a:ext cx="2658193" cy="2658193"/>
            </a:xfrm>
            <a:prstGeom prst="rect">
              <a:avLst/>
            </a:prstGeom>
          </p:spPr>
        </p:pic>
        <p:sp>
          <p:nvSpPr>
            <p:cNvPr id="17" name="橢圓 16">
              <a:extLst>
                <a:ext uri="{FF2B5EF4-FFF2-40B4-BE49-F238E27FC236}">
                  <a16:creationId xmlns:a16="http://schemas.microsoft.com/office/drawing/2014/main" id="{C2AC43A2-8EB4-4CF9-91E9-1420707EB601}"/>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8" name="流程圖: 接點 17">
            <a:extLst>
              <a:ext uri="{FF2B5EF4-FFF2-40B4-BE49-F238E27FC236}">
                <a16:creationId xmlns:a16="http://schemas.microsoft.com/office/drawing/2014/main" id="{36CBF392-39A7-4F41-8415-4C3ECEBED864}"/>
              </a:ext>
            </a:extLst>
          </p:cNvPr>
          <p:cNvSpPr/>
          <p:nvPr/>
        </p:nvSpPr>
        <p:spPr>
          <a:xfrm>
            <a:off x="596069" y="466424"/>
            <a:ext cx="1284816" cy="1284816"/>
          </a:xfrm>
          <a:prstGeom prst="flowChartConnector">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7200" b="1" dirty="0">
                <a:latin typeface="微軟正黑體" panose="020B0604030504040204" pitchFamily="34" charset="-120"/>
                <a:ea typeface="微軟正黑體" panose="020B0604030504040204" pitchFamily="34" charset="-120"/>
              </a:rPr>
              <a:t>法</a:t>
            </a:r>
          </a:p>
        </p:txBody>
      </p:sp>
      <p:sp>
        <p:nvSpPr>
          <p:cNvPr id="19" name="流程圖: 接點 18">
            <a:extLst>
              <a:ext uri="{FF2B5EF4-FFF2-40B4-BE49-F238E27FC236}">
                <a16:creationId xmlns:a16="http://schemas.microsoft.com/office/drawing/2014/main" id="{7DF79E60-FA58-4062-ADB8-F3F576DF9C08}"/>
              </a:ext>
            </a:extLst>
          </p:cNvPr>
          <p:cNvSpPr/>
          <p:nvPr/>
        </p:nvSpPr>
        <p:spPr>
          <a:xfrm>
            <a:off x="2192063" y="134779"/>
            <a:ext cx="1284816" cy="1284816"/>
          </a:xfrm>
          <a:prstGeom prst="flowChartConnector">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7200" b="1" dirty="0">
                <a:latin typeface="微軟正黑體" panose="020B0604030504040204" pitchFamily="34" charset="-120"/>
                <a:ea typeface="微軟正黑體" panose="020B0604030504040204" pitchFamily="34" charset="-120"/>
              </a:rPr>
              <a:t>制</a:t>
            </a:r>
          </a:p>
        </p:txBody>
      </p:sp>
      <p:sp>
        <p:nvSpPr>
          <p:cNvPr id="20" name="流程圖: 接點 19">
            <a:extLst>
              <a:ext uri="{FF2B5EF4-FFF2-40B4-BE49-F238E27FC236}">
                <a16:creationId xmlns:a16="http://schemas.microsoft.com/office/drawing/2014/main" id="{4D99B30A-7B30-476D-83AA-D2A0DCACE65F}"/>
              </a:ext>
            </a:extLst>
          </p:cNvPr>
          <p:cNvSpPr/>
          <p:nvPr/>
        </p:nvSpPr>
        <p:spPr>
          <a:xfrm>
            <a:off x="3788057" y="380061"/>
            <a:ext cx="1284816" cy="1284816"/>
          </a:xfrm>
          <a:prstGeom prst="flowChartConnector">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7200" b="1" dirty="0">
                <a:latin typeface="微軟正黑體" panose="020B0604030504040204" pitchFamily="34" charset="-120"/>
                <a:ea typeface="微軟正黑體" panose="020B0604030504040204" pitchFamily="34" charset="-120"/>
              </a:rPr>
              <a:t>化</a:t>
            </a:r>
          </a:p>
        </p:txBody>
      </p:sp>
    </p:spTree>
    <p:extLst>
      <p:ext uri="{BB962C8B-B14F-4D97-AF65-F5344CB8AC3E}">
        <p14:creationId xmlns:p14="http://schemas.microsoft.com/office/powerpoint/2010/main" val="21441103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5000">
        <p159:morph option="byObject"/>
      </p:transition>
    </mc:Choice>
    <mc:Fallback xmlns="">
      <p:transition spd="slow" advClick="0" advTm="5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圖片 24">
            <a:extLst>
              <a:ext uri="{FF2B5EF4-FFF2-40B4-BE49-F238E27FC236}">
                <a16:creationId xmlns:a16="http://schemas.microsoft.com/office/drawing/2014/main" id="{597BB207-7F11-4AFE-A13A-39613463E943}"/>
              </a:ext>
            </a:extLst>
          </p:cNvPr>
          <p:cNvPicPr>
            <a:picLocks noChangeAspect="1"/>
          </p:cNvPicPr>
          <p:nvPr/>
        </p:nvPicPr>
        <p:blipFill>
          <a:blip r:embed="rId2"/>
          <a:srcRect r="1659" b="8293"/>
          <a:stretch>
            <a:fillRect/>
          </a:stretch>
        </p:blipFill>
        <p:spPr>
          <a:xfrm>
            <a:off x="279682" y="1260895"/>
            <a:ext cx="11714700" cy="4938939"/>
          </a:xfrm>
          <a:custGeom>
            <a:avLst/>
            <a:gdLst>
              <a:gd name="connsiteX0" fmla="*/ 770090 w 11714700"/>
              <a:gd name="connsiteY0" fmla="*/ 0 h 4938939"/>
              <a:gd name="connsiteX1" fmla="*/ 10862546 w 11714700"/>
              <a:gd name="connsiteY1" fmla="*/ 0 h 4938939"/>
              <a:gd name="connsiteX2" fmla="*/ 10877907 w 11714700"/>
              <a:gd name="connsiteY2" fmla="*/ 13240 h 4938939"/>
              <a:gd name="connsiteX3" fmla="*/ 11714700 w 11714700"/>
              <a:gd name="connsiteY3" fmla="*/ 2246158 h 4938939"/>
              <a:gd name="connsiteX4" fmla="*/ 9816841 w 11714700"/>
              <a:gd name="connsiteY4" fmla="*/ 4938939 h 4938939"/>
              <a:gd name="connsiteX5" fmla="*/ 1815795 w 11714700"/>
              <a:gd name="connsiteY5" fmla="*/ 4938939 h 4938939"/>
              <a:gd name="connsiteX6" fmla="*/ 3269 w 11714700"/>
              <a:gd name="connsiteY6" fmla="*/ 3046939 h 4938939"/>
              <a:gd name="connsiteX7" fmla="*/ 0 w 11714700"/>
              <a:gd name="connsiteY7" fmla="*/ 3028902 h 4938939"/>
              <a:gd name="connsiteX8" fmla="*/ 0 w 11714700"/>
              <a:gd name="connsiteY8" fmla="*/ 1463413 h 4938939"/>
              <a:gd name="connsiteX9" fmla="*/ 3269 w 11714700"/>
              <a:gd name="connsiteY9" fmla="*/ 1445377 h 4938939"/>
              <a:gd name="connsiteX10" fmla="*/ 754730 w 11714700"/>
              <a:gd name="connsiteY10" fmla="*/ 13240 h 493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14700" h="4938939">
                <a:moveTo>
                  <a:pt x="770090" y="0"/>
                </a:moveTo>
                <a:lnTo>
                  <a:pt x="10862546" y="0"/>
                </a:lnTo>
                <a:lnTo>
                  <a:pt x="10877907" y="13240"/>
                </a:lnTo>
                <a:cubicBezTo>
                  <a:pt x="11382745" y="497135"/>
                  <a:pt x="11714700" y="1316618"/>
                  <a:pt x="11714700" y="2246158"/>
                </a:cubicBezTo>
                <a:cubicBezTo>
                  <a:pt x="11714700" y="3733421"/>
                  <a:pt x="10864896" y="4938939"/>
                  <a:pt x="9816841" y="4938939"/>
                </a:cubicBezTo>
                <a:lnTo>
                  <a:pt x="1815795" y="4938939"/>
                </a:lnTo>
                <a:cubicBezTo>
                  <a:pt x="964251" y="4938939"/>
                  <a:pt x="243583" y="4143109"/>
                  <a:pt x="3269" y="3046939"/>
                </a:cubicBezTo>
                <a:lnTo>
                  <a:pt x="0" y="3028902"/>
                </a:lnTo>
                <a:lnTo>
                  <a:pt x="0" y="1463413"/>
                </a:lnTo>
                <a:lnTo>
                  <a:pt x="3269" y="1445377"/>
                </a:lnTo>
                <a:cubicBezTo>
                  <a:pt x="132669" y="855131"/>
                  <a:pt x="401343" y="351967"/>
                  <a:pt x="754730" y="13240"/>
                </a:cubicBezTo>
                <a:close/>
              </a:path>
            </a:pathLst>
          </a:custGeom>
        </p:spPr>
      </p:pic>
      <p:sp>
        <p:nvSpPr>
          <p:cNvPr id="12" name="矩形 11">
            <a:extLst>
              <a:ext uri="{FF2B5EF4-FFF2-40B4-BE49-F238E27FC236}">
                <a16:creationId xmlns:a16="http://schemas.microsoft.com/office/drawing/2014/main" id="{1F42B9A9-5120-4EC6-A150-224F218A59FE}"/>
              </a:ext>
            </a:extLst>
          </p:cNvPr>
          <p:cNvSpPr/>
          <p:nvPr/>
        </p:nvSpPr>
        <p:spPr>
          <a:xfrm>
            <a:off x="2934119" y="4199896"/>
            <a:ext cx="2401556" cy="442127"/>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4" name="圖形 13" descr="Aspiration 以實心填滿">
            <a:extLst>
              <a:ext uri="{FF2B5EF4-FFF2-40B4-BE49-F238E27FC236}">
                <a16:creationId xmlns:a16="http://schemas.microsoft.com/office/drawing/2014/main" id="{EEE7E075-5F0F-443F-BDB9-ABA9D3AAD6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575123" y="4250136"/>
            <a:ext cx="1963075" cy="1963075"/>
          </a:xfrm>
          <a:prstGeom prst="rect">
            <a:avLst/>
          </a:prstGeom>
        </p:spPr>
      </p:pic>
      <p:sp>
        <p:nvSpPr>
          <p:cNvPr id="26" name="手繪多邊形: 圖案 25">
            <a:extLst>
              <a:ext uri="{FF2B5EF4-FFF2-40B4-BE49-F238E27FC236}">
                <a16:creationId xmlns:a16="http://schemas.microsoft.com/office/drawing/2014/main" id="{5387AC9B-D5E9-4888-BC6F-1F09BB2AEF9A}"/>
              </a:ext>
            </a:extLst>
          </p:cNvPr>
          <p:cNvSpPr/>
          <p:nvPr/>
        </p:nvSpPr>
        <p:spPr>
          <a:xfrm>
            <a:off x="197618" y="814270"/>
            <a:ext cx="11796764" cy="5385563"/>
          </a:xfrm>
          <a:custGeom>
            <a:avLst/>
            <a:gdLst>
              <a:gd name="connsiteX0" fmla="*/ 1897859 w 11796764"/>
              <a:gd name="connsiteY0" fmla="*/ 0 h 5385563"/>
              <a:gd name="connsiteX1" fmla="*/ 9898905 w 11796764"/>
              <a:gd name="connsiteY1" fmla="*/ 0 h 5385563"/>
              <a:gd name="connsiteX2" fmla="*/ 11796764 w 11796764"/>
              <a:gd name="connsiteY2" fmla="*/ 2692782 h 5385563"/>
              <a:gd name="connsiteX3" fmla="*/ 9898905 w 11796764"/>
              <a:gd name="connsiteY3" fmla="*/ 5385563 h 5385563"/>
              <a:gd name="connsiteX4" fmla="*/ 1897859 w 11796764"/>
              <a:gd name="connsiteY4" fmla="*/ 5385563 h 5385563"/>
              <a:gd name="connsiteX5" fmla="*/ 0 w 11796764"/>
              <a:gd name="connsiteY5" fmla="*/ 2692782 h 5385563"/>
              <a:gd name="connsiteX6" fmla="*/ 1897859 w 11796764"/>
              <a:gd name="connsiteY6" fmla="*/ 0 h 538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96764" h="5385563">
                <a:moveTo>
                  <a:pt x="1897859" y="0"/>
                </a:moveTo>
                <a:lnTo>
                  <a:pt x="9898905" y="0"/>
                </a:lnTo>
                <a:cubicBezTo>
                  <a:pt x="10946960" y="0"/>
                  <a:pt x="11796764" y="1205519"/>
                  <a:pt x="11796764" y="2692782"/>
                </a:cubicBezTo>
                <a:cubicBezTo>
                  <a:pt x="11796764" y="4180045"/>
                  <a:pt x="10946960" y="5385563"/>
                  <a:pt x="9898905" y="5385563"/>
                </a:cubicBezTo>
                <a:lnTo>
                  <a:pt x="1897859" y="5385563"/>
                </a:lnTo>
                <a:cubicBezTo>
                  <a:pt x="849804" y="5385563"/>
                  <a:pt x="0" y="4180045"/>
                  <a:pt x="0" y="2692782"/>
                </a:cubicBezTo>
                <a:cubicBezTo>
                  <a:pt x="0" y="1205519"/>
                  <a:pt x="849804" y="0"/>
                  <a:pt x="1897859" y="0"/>
                </a:cubicBezTo>
                <a:close/>
              </a:path>
            </a:pathLst>
          </a:custGeom>
          <a:noFill/>
          <a:ln w="889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TW" altLang="en-US"/>
          </a:p>
        </p:txBody>
      </p:sp>
      <p:sp>
        <p:nvSpPr>
          <p:cNvPr id="23" name="文字方塊 22">
            <a:extLst>
              <a:ext uri="{FF2B5EF4-FFF2-40B4-BE49-F238E27FC236}">
                <a16:creationId xmlns:a16="http://schemas.microsoft.com/office/drawing/2014/main" id="{955C93F9-9208-4F48-9C63-A20580F07451}"/>
              </a:ext>
            </a:extLst>
          </p:cNvPr>
          <p:cNvSpPr txBox="1"/>
          <p:nvPr/>
        </p:nvSpPr>
        <p:spPr>
          <a:xfrm>
            <a:off x="3505162" y="324188"/>
            <a:ext cx="4873450" cy="923330"/>
          </a:xfrm>
          <a:prstGeom prst="rect">
            <a:avLst/>
          </a:prstGeom>
          <a:solidFill>
            <a:srgbClr val="FF9933"/>
          </a:solidFill>
          <a:ln w="50800">
            <a:noFill/>
          </a:ln>
        </p:spPr>
        <p:txBody>
          <a:bodyPr wrap="square" rtlCol="0">
            <a:spAutoFit/>
          </a:bodyPr>
          <a:lstStyle/>
          <a:p>
            <a:pPr algn="dist"/>
            <a:r>
              <a:rPr lang="zh-TW" altLang="en-US" sz="5400" b="1" dirty="0">
                <a:solidFill>
                  <a:schemeClr val="bg1"/>
                </a:solidFill>
                <a:latin typeface="微軟正黑體" panose="020B0604030504040204" pitchFamily="34" charset="-120"/>
                <a:ea typeface="微軟正黑體" panose="020B0604030504040204" pitchFamily="34" charset="-120"/>
              </a:rPr>
              <a:t>公告發布日期</a:t>
            </a:r>
            <a:r>
              <a:rPr lang="en-US" altLang="zh-TW" sz="5400" b="1" dirty="0">
                <a:solidFill>
                  <a:schemeClr val="bg1"/>
                </a:solidFill>
                <a:latin typeface="微軟正黑體" panose="020B0604030504040204" pitchFamily="34" charset="-120"/>
                <a:ea typeface="微軟正黑體" panose="020B0604030504040204" pitchFamily="34" charset="-120"/>
              </a:rPr>
              <a:t> </a:t>
            </a:r>
            <a:endParaRPr lang="zh-TW" altLang="en-US" sz="5400" b="1" dirty="0">
              <a:solidFill>
                <a:schemeClr val="bg1"/>
              </a:solidFill>
              <a:latin typeface="微軟正黑體" panose="020B0604030504040204" pitchFamily="34" charset="-120"/>
              <a:ea typeface="微軟正黑體" panose="020B0604030504040204" pitchFamily="34" charset="-120"/>
            </a:endParaRPr>
          </a:p>
        </p:txBody>
      </p:sp>
      <p:grpSp>
        <p:nvGrpSpPr>
          <p:cNvPr id="18" name="群組 17">
            <a:extLst>
              <a:ext uri="{FF2B5EF4-FFF2-40B4-BE49-F238E27FC236}">
                <a16:creationId xmlns:a16="http://schemas.microsoft.com/office/drawing/2014/main" id="{232E6D7F-FFA3-400E-8B6F-5766DF0E7456}"/>
              </a:ext>
            </a:extLst>
          </p:cNvPr>
          <p:cNvGrpSpPr/>
          <p:nvPr/>
        </p:nvGrpSpPr>
        <p:grpSpPr>
          <a:xfrm>
            <a:off x="10906612" y="-9524"/>
            <a:ext cx="866287" cy="753416"/>
            <a:chOff x="830420" y="3487913"/>
            <a:chExt cx="3368329" cy="2658193"/>
          </a:xfrm>
          <a:solidFill>
            <a:srgbClr val="FF9933"/>
          </a:solidFill>
        </p:grpSpPr>
        <p:pic>
          <p:nvPicPr>
            <p:cNvPr id="19" name="圖形 18" descr="이사회실 以實心填滿">
              <a:extLst>
                <a:ext uri="{FF2B5EF4-FFF2-40B4-BE49-F238E27FC236}">
                  <a16:creationId xmlns:a16="http://schemas.microsoft.com/office/drawing/2014/main" id="{2D31346B-4FCE-4D4B-A284-C2E208331B3C}"/>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272023" y="3487913"/>
              <a:ext cx="2658193" cy="2658193"/>
            </a:xfrm>
            <a:prstGeom prst="rect">
              <a:avLst/>
            </a:prstGeom>
          </p:spPr>
        </p:pic>
        <p:sp>
          <p:nvSpPr>
            <p:cNvPr id="20" name="橢圓 19">
              <a:extLst>
                <a:ext uri="{FF2B5EF4-FFF2-40B4-BE49-F238E27FC236}">
                  <a16:creationId xmlns:a16="http://schemas.microsoft.com/office/drawing/2014/main" id="{D76A07F6-6D7B-43AB-B20C-2E7F0D5C39B4}"/>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1" name="文字方塊 20">
            <a:extLst>
              <a:ext uri="{FF2B5EF4-FFF2-40B4-BE49-F238E27FC236}">
                <a16:creationId xmlns:a16="http://schemas.microsoft.com/office/drawing/2014/main" id="{FFDEF543-D82A-49A6-8AB5-F876A20FD320}"/>
              </a:ext>
            </a:extLst>
          </p:cNvPr>
          <p:cNvSpPr txBox="1"/>
          <p:nvPr/>
        </p:nvSpPr>
        <p:spPr>
          <a:xfrm>
            <a:off x="10634869" y="573980"/>
            <a:ext cx="1435713" cy="286232"/>
          </a:xfrm>
          <a:prstGeom prst="rect">
            <a:avLst/>
          </a:prstGeom>
          <a:noFill/>
          <a:effectLst/>
        </p:spPr>
        <p:txBody>
          <a:bodyPr wrap="square">
            <a:spAutoFit/>
          </a:bodyPr>
          <a:lstStyle/>
          <a:p>
            <a:pPr algn="dist">
              <a:lnSpc>
                <a:spcPct val="90000"/>
              </a:lnSpc>
              <a:spcAft>
                <a:spcPts val="600"/>
              </a:spcAft>
            </a:pPr>
            <a:r>
              <a:rPr lang="zh-TW" altLang="en-US" sz="1400" b="1" dirty="0">
                <a:solidFill>
                  <a:srgbClr val="FF9900"/>
                </a:solidFill>
                <a:latin typeface="微軟正黑體" panose="020B0604030504040204" pitchFamily="34" charset="-120"/>
                <a:ea typeface="微軟正黑體" panose="020B0604030504040204" pitchFamily="34" charset="-120"/>
              </a:rPr>
              <a:t>教師諮商輔導</a:t>
            </a:r>
          </a:p>
        </p:txBody>
      </p:sp>
    </p:spTree>
    <p:extLst>
      <p:ext uri="{BB962C8B-B14F-4D97-AF65-F5344CB8AC3E}">
        <p14:creationId xmlns:p14="http://schemas.microsoft.com/office/powerpoint/2010/main" val="15545415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4000">
        <p159:morph option="byObject"/>
      </p:transition>
    </mc:Choice>
    <mc:Fallback xmlns="">
      <p:transition spd="slow" advClick="0" advTm="4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圖說文字: 向下箭號 14">
            <a:extLst>
              <a:ext uri="{FF2B5EF4-FFF2-40B4-BE49-F238E27FC236}">
                <a16:creationId xmlns:a16="http://schemas.microsoft.com/office/drawing/2014/main" id="{C329DCC9-1954-4175-848E-D99F10B77477}"/>
              </a:ext>
            </a:extLst>
          </p:cNvPr>
          <p:cNvSpPr/>
          <p:nvPr/>
        </p:nvSpPr>
        <p:spPr>
          <a:xfrm>
            <a:off x="953247" y="3376039"/>
            <a:ext cx="10370935" cy="1339314"/>
          </a:xfrm>
          <a:prstGeom prst="downArrowCallout">
            <a:avLst/>
          </a:prstGeom>
          <a:solidFill>
            <a:srgbClr val="FF9933"/>
          </a:solidFill>
          <a:ln w="254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圖說文字: 向下箭號 13">
            <a:extLst>
              <a:ext uri="{FF2B5EF4-FFF2-40B4-BE49-F238E27FC236}">
                <a16:creationId xmlns:a16="http://schemas.microsoft.com/office/drawing/2014/main" id="{39E0B785-573C-4A00-AAE5-8D07E2E8A63B}"/>
              </a:ext>
            </a:extLst>
          </p:cNvPr>
          <p:cNvSpPr/>
          <p:nvPr/>
        </p:nvSpPr>
        <p:spPr>
          <a:xfrm>
            <a:off x="945222" y="2013735"/>
            <a:ext cx="10370935" cy="1339314"/>
          </a:xfrm>
          <a:prstGeom prst="downArrowCallout">
            <a:avLst/>
          </a:prstGeom>
          <a:solidFill>
            <a:srgbClr val="FF9900"/>
          </a:solidFill>
          <a:ln w="254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a:extLst>
              <a:ext uri="{FF2B5EF4-FFF2-40B4-BE49-F238E27FC236}">
                <a16:creationId xmlns:a16="http://schemas.microsoft.com/office/drawing/2014/main" id="{002614B4-2087-4E26-9799-DAE78854F5B1}"/>
              </a:ext>
            </a:extLst>
          </p:cNvPr>
          <p:cNvSpPr/>
          <p:nvPr/>
        </p:nvSpPr>
        <p:spPr>
          <a:xfrm>
            <a:off x="1040186" y="3423492"/>
            <a:ext cx="5245346" cy="830997"/>
          </a:xfrm>
          <a:prstGeom prst="rect">
            <a:avLst/>
          </a:prstGeom>
        </p:spPr>
        <p:txBody>
          <a:bodyPr wrap="square">
            <a:spAutoFit/>
          </a:bodyPr>
          <a:lstStyle/>
          <a:p>
            <a:r>
              <a:rPr lang="zh-TW" altLang="en-US" sz="2400" b="1" dirty="0">
                <a:solidFill>
                  <a:schemeClr val="bg1"/>
                </a:solidFill>
                <a:latin typeface="微軟正黑體" panose="020B0604030504040204" pitchFamily="34" charset="-120"/>
                <a:ea typeface="微軟正黑體" panose="020B0604030504040204" pitchFamily="34" charset="-120"/>
              </a:rPr>
              <a:t>臺南市政府及所屬機關學校員工諮商輔導要點</a:t>
            </a:r>
          </a:p>
        </p:txBody>
      </p:sp>
      <p:sp>
        <p:nvSpPr>
          <p:cNvPr id="6" name="矩形 5">
            <a:extLst>
              <a:ext uri="{FF2B5EF4-FFF2-40B4-BE49-F238E27FC236}">
                <a16:creationId xmlns:a16="http://schemas.microsoft.com/office/drawing/2014/main" id="{90156F96-17B6-4682-A470-E891F2C396F7}"/>
              </a:ext>
            </a:extLst>
          </p:cNvPr>
          <p:cNvSpPr/>
          <p:nvPr/>
        </p:nvSpPr>
        <p:spPr>
          <a:xfrm>
            <a:off x="1040186" y="2061869"/>
            <a:ext cx="5266424" cy="830997"/>
          </a:xfrm>
          <a:prstGeom prst="rect">
            <a:avLst/>
          </a:prstGeom>
        </p:spPr>
        <p:txBody>
          <a:bodyPr wrap="square">
            <a:spAutoFit/>
          </a:bodyPr>
          <a:lstStyle/>
          <a:p>
            <a:r>
              <a:rPr lang="zh-TW" altLang="en-US" sz="2400" b="1" dirty="0">
                <a:solidFill>
                  <a:schemeClr val="bg1"/>
                </a:solidFill>
                <a:latin typeface="微軟正黑體" panose="020B0604030504040204" pitchFamily="34" charset="-120"/>
                <a:ea typeface="微軟正黑體" panose="020B0604030504040204" pitchFamily="34" charset="-120"/>
              </a:rPr>
              <a:t>臺南市政府暨所屬機關學校員工協助方案實施計畫</a:t>
            </a:r>
          </a:p>
        </p:txBody>
      </p:sp>
      <p:sp>
        <p:nvSpPr>
          <p:cNvPr id="7" name="矩形 6">
            <a:extLst>
              <a:ext uri="{FF2B5EF4-FFF2-40B4-BE49-F238E27FC236}">
                <a16:creationId xmlns:a16="http://schemas.microsoft.com/office/drawing/2014/main" id="{C5797BCC-5DDA-498B-A071-95C6ACE97645}"/>
              </a:ext>
            </a:extLst>
          </p:cNvPr>
          <p:cNvSpPr/>
          <p:nvPr/>
        </p:nvSpPr>
        <p:spPr>
          <a:xfrm>
            <a:off x="6625378" y="2123513"/>
            <a:ext cx="4654193" cy="584775"/>
          </a:xfrm>
          <a:prstGeom prst="rect">
            <a:avLst/>
          </a:prstGeom>
        </p:spPr>
        <p:txBody>
          <a:bodyPr wrap="square">
            <a:spAutoFit/>
          </a:bodyPr>
          <a:lstStyle/>
          <a:p>
            <a:r>
              <a:rPr lang="en-US" altLang="zh-TW" sz="1600" dirty="0">
                <a:solidFill>
                  <a:schemeClr val="bg1"/>
                </a:solidFill>
                <a:latin typeface="微軟正黑體" panose="020B0604030504040204" pitchFamily="34" charset="-120"/>
                <a:ea typeface="微軟正黑體" panose="020B0604030504040204" pitchFamily="34" charset="-120"/>
              </a:rPr>
              <a:t>100</a:t>
            </a:r>
            <a:r>
              <a:rPr lang="zh-TW" altLang="en-US" sz="1600" dirty="0">
                <a:solidFill>
                  <a:schemeClr val="bg1"/>
                </a:solidFill>
                <a:latin typeface="微軟正黑體" panose="020B0604030504040204" pitchFamily="34" charset="-120"/>
                <a:ea typeface="微軟正黑體" panose="020B0604030504040204" pitchFamily="34" charset="-120"/>
              </a:rPr>
              <a:t>年</a:t>
            </a:r>
            <a:r>
              <a:rPr lang="en-US" altLang="zh-TW" sz="1600" dirty="0">
                <a:solidFill>
                  <a:schemeClr val="bg1"/>
                </a:solidFill>
                <a:latin typeface="微軟正黑體" panose="020B0604030504040204" pitchFamily="34" charset="-120"/>
                <a:ea typeface="微軟正黑體" panose="020B0604030504040204" pitchFamily="34" charset="-120"/>
              </a:rPr>
              <a:t>04</a:t>
            </a:r>
            <a:r>
              <a:rPr lang="zh-TW" altLang="en-US" sz="1600" dirty="0">
                <a:solidFill>
                  <a:schemeClr val="bg1"/>
                </a:solidFill>
                <a:latin typeface="微軟正黑體" panose="020B0604030504040204" pitchFamily="34" charset="-120"/>
                <a:ea typeface="微軟正黑體" panose="020B0604030504040204" pitchFamily="34" charset="-120"/>
              </a:rPr>
              <a:t>月</a:t>
            </a:r>
            <a:r>
              <a:rPr lang="en-US" altLang="zh-TW" sz="1600" dirty="0">
                <a:solidFill>
                  <a:schemeClr val="bg1"/>
                </a:solidFill>
                <a:latin typeface="微軟正黑體" panose="020B0604030504040204" pitchFamily="34" charset="-120"/>
                <a:ea typeface="微軟正黑體" panose="020B0604030504040204" pitchFamily="34" charset="-120"/>
              </a:rPr>
              <a:t>11</a:t>
            </a:r>
            <a:r>
              <a:rPr lang="zh-TW" altLang="en-US" sz="1600" dirty="0">
                <a:solidFill>
                  <a:schemeClr val="bg1"/>
                </a:solidFill>
                <a:latin typeface="微軟正黑體" panose="020B0604030504040204" pitchFamily="34" charset="-120"/>
                <a:ea typeface="微軟正黑體" panose="020B0604030504040204" pitchFamily="34" charset="-120"/>
              </a:rPr>
              <a:t>日府人企字第</a:t>
            </a:r>
            <a:r>
              <a:rPr lang="en-US" altLang="zh-TW" sz="1600" dirty="0">
                <a:solidFill>
                  <a:schemeClr val="bg1"/>
                </a:solidFill>
                <a:latin typeface="微軟正黑體" panose="020B0604030504040204" pitchFamily="34" charset="-120"/>
                <a:ea typeface="微軟正黑體" panose="020B0604030504040204" pitchFamily="34" charset="-120"/>
              </a:rPr>
              <a:t>1000203094</a:t>
            </a:r>
            <a:r>
              <a:rPr lang="zh-TW" altLang="en-US" sz="1600" dirty="0">
                <a:solidFill>
                  <a:schemeClr val="bg1"/>
                </a:solidFill>
                <a:latin typeface="微軟正黑體" panose="020B0604030504040204" pitchFamily="34" charset="-120"/>
                <a:ea typeface="微軟正黑體" panose="020B0604030504040204" pitchFamily="34" charset="-120"/>
              </a:rPr>
              <a:t>號函訂定</a:t>
            </a:r>
          </a:p>
          <a:p>
            <a:r>
              <a:rPr lang="en-US" altLang="zh-TW" sz="1600" dirty="0">
                <a:solidFill>
                  <a:schemeClr val="bg1"/>
                </a:solidFill>
                <a:latin typeface="微軟正黑體" panose="020B0604030504040204" pitchFamily="34" charset="-120"/>
                <a:ea typeface="微軟正黑體" panose="020B0604030504040204" pitchFamily="34" charset="-120"/>
              </a:rPr>
              <a:t>104</a:t>
            </a:r>
            <a:r>
              <a:rPr lang="zh-TW" altLang="en-US" sz="1600" dirty="0">
                <a:solidFill>
                  <a:schemeClr val="bg1"/>
                </a:solidFill>
                <a:latin typeface="微軟正黑體" panose="020B0604030504040204" pitchFamily="34" charset="-120"/>
                <a:ea typeface="微軟正黑體" panose="020B0604030504040204" pitchFamily="34" charset="-120"/>
              </a:rPr>
              <a:t>年</a:t>
            </a:r>
            <a:r>
              <a:rPr lang="en-US" altLang="zh-TW" sz="1600" dirty="0">
                <a:solidFill>
                  <a:schemeClr val="bg1"/>
                </a:solidFill>
                <a:latin typeface="微軟正黑體" panose="020B0604030504040204" pitchFamily="34" charset="-120"/>
                <a:ea typeface="微軟正黑體" panose="020B0604030504040204" pitchFamily="34" charset="-120"/>
              </a:rPr>
              <a:t>05</a:t>
            </a:r>
            <a:r>
              <a:rPr lang="zh-TW" altLang="en-US" sz="1600" dirty="0">
                <a:solidFill>
                  <a:schemeClr val="bg1"/>
                </a:solidFill>
                <a:latin typeface="微軟正黑體" panose="020B0604030504040204" pitchFamily="34" charset="-120"/>
                <a:ea typeface="微軟正黑體" panose="020B0604030504040204" pitchFamily="34" charset="-120"/>
              </a:rPr>
              <a:t>月</a:t>
            </a:r>
            <a:r>
              <a:rPr lang="en-US" altLang="zh-TW" sz="1600" dirty="0">
                <a:solidFill>
                  <a:schemeClr val="bg1"/>
                </a:solidFill>
                <a:latin typeface="微軟正黑體" panose="020B0604030504040204" pitchFamily="34" charset="-120"/>
                <a:ea typeface="微軟正黑體" panose="020B0604030504040204" pitchFamily="34" charset="-120"/>
              </a:rPr>
              <a:t>06</a:t>
            </a:r>
            <a:r>
              <a:rPr lang="zh-TW" altLang="en-US" sz="1600" dirty="0">
                <a:solidFill>
                  <a:schemeClr val="bg1"/>
                </a:solidFill>
                <a:latin typeface="微軟正黑體" panose="020B0604030504040204" pitchFamily="34" charset="-120"/>
                <a:ea typeface="微軟正黑體" panose="020B0604030504040204" pitchFamily="34" charset="-120"/>
              </a:rPr>
              <a:t>日府人企字第</a:t>
            </a:r>
            <a:r>
              <a:rPr lang="en-US" altLang="zh-TW" sz="1600" dirty="0">
                <a:solidFill>
                  <a:schemeClr val="bg1"/>
                </a:solidFill>
                <a:latin typeface="微軟正黑體" panose="020B0604030504040204" pitchFamily="34" charset="-120"/>
                <a:ea typeface="微軟正黑體" panose="020B0604030504040204" pitchFamily="34" charset="-120"/>
              </a:rPr>
              <a:t>1040447084</a:t>
            </a:r>
            <a:r>
              <a:rPr lang="zh-TW" altLang="en-US" sz="1600" dirty="0">
                <a:solidFill>
                  <a:schemeClr val="bg1"/>
                </a:solidFill>
                <a:latin typeface="微軟正黑體" panose="020B0604030504040204" pitchFamily="34" charset="-120"/>
                <a:ea typeface="微軟正黑體" panose="020B0604030504040204" pitchFamily="34" charset="-120"/>
              </a:rPr>
              <a:t>號函修正</a:t>
            </a:r>
          </a:p>
        </p:txBody>
      </p:sp>
      <p:sp>
        <p:nvSpPr>
          <p:cNvPr id="9" name="矩形 8">
            <a:extLst>
              <a:ext uri="{FF2B5EF4-FFF2-40B4-BE49-F238E27FC236}">
                <a16:creationId xmlns:a16="http://schemas.microsoft.com/office/drawing/2014/main" id="{D43AC59F-307C-4A5A-ADD3-FC3CD44928C2}"/>
              </a:ext>
            </a:extLst>
          </p:cNvPr>
          <p:cNvSpPr/>
          <p:nvPr/>
        </p:nvSpPr>
        <p:spPr>
          <a:xfrm>
            <a:off x="6619612" y="3495411"/>
            <a:ext cx="4727367" cy="584775"/>
          </a:xfrm>
          <a:prstGeom prst="rect">
            <a:avLst/>
          </a:prstGeom>
        </p:spPr>
        <p:txBody>
          <a:bodyPr wrap="square">
            <a:spAutoFit/>
          </a:bodyPr>
          <a:lstStyle/>
          <a:p>
            <a:r>
              <a:rPr lang="en-US" altLang="zh-TW" sz="1600" dirty="0">
                <a:solidFill>
                  <a:schemeClr val="bg1"/>
                </a:solidFill>
                <a:latin typeface="微軟正黑體" panose="020B0604030504040204" pitchFamily="34" charset="-120"/>
                <a:ea typeface="微軟正黑體" panose="020B0604030504040204" pitchFamily="34" charset="-120"/>
              </a:rPr>
              <a:t>102</a:t>
            </a:r>
            <a:r>
              <a:rPr lang="zh-TW" altLang="en-US" sz="1600" dirty="0">
                <a:solidFill>
                  <a:schemeClr val="bg1"/>
                </a:solidFill>
                <a:latin typeface="微軟正黑體" panose="020B0604030504040204" pitchFamily="34" charset="-120"/>
                <a:ea typeface="微軟正黑體" panose="020B0604030504040204" pitchFamily="34" charset="-120"/>
              </a:rPr>
              <a:t>年</a:t>
            </a:r>
            <a:r>
              <a:rPr lang="en-US" altLang="zh-TW" sz="1600" dirty="0">
                <a:solidFill>
                  <a:schemeClr val="bg1"/>
                </a:solidFill>
                <a:latin typeface="微軟正黑體" panose="020B0604030504040204" pitchFamily="34" charset="-120"/>
                <a:ea typeface="微軟正黑體" panose="020B0604030504040204" pitchFamily="34" charset="-120"/>
              </a:rPr>
              <a:t>01</a:t>
            </a:r>
            <a:r>
              <a:rPr lang="zh-TW" altLang="en-US" sz="1600" dirty="0">
                <a:solidFill>
                  <a:schemeClr val="bg1"/>
                </a:solidFill>
                <a:latin typeface="微軟正黑體" panose="020B0604030504040204" pitchFamily="34" charset="-120"/>
                <a:ea typeface="微軟正黑體" panose="020B0604030504040204" pitchFamily="34" charset="-120"/>
              </a:rPr>
              <a:t>月</a:t>
            </a:r>
            <a:r>
              <a:rPr lang="en-US" altLang="zh-TW" sz="1600" dirty="0">
                <a:solidFill>
                  <a:schemeClr val="bg1"/>
                </a:solidFill>
                <a:latin typeface="微軟正黑體" panose="020B0604030504040204" pitchFamily="34" charset="-120"/>
                <a:ea typeface="微軟正黑體" panose="020B0604030504040204" pitchFamily="34" charset="-120"/>
              </a:rPr>
              <a:t>07</a:t>
            </a:r>
            <a:r>
              <a:rPr lang="zh-TW" altLang="en-US" sz="1600" dirty="0">
                <a:solidFill>
                  <a:schemeClr val="bg1"/>
                </a:solidFill>
                <a:latin typeface="微軟正黑體" panose="020B0604030504040204" pitchFamily="34" charset="-120"/>
                <a:ea typeface="微軟正黑體" panose="020B0604030504040204" pitchFamily="34" charset="-120"/>
              </a:rPr>
              <a:t>日府人企字第</a:t>
            </a:r>
            <a:r>
              <a:rPr lang="en-US" altLang="zh-TW" sz="1600" dirty="0">
                <a:solidFill>
                  <a:schemeClr val="bg1"/>
                </a:solidFill>
                <a:latin typeface="微軟正黑體" panose="020B0604030504040204" pitchFamily="34" charset="-120"/>
                <a:ea typeface="微軟正黑體" panose="020B0604030504040204" pitchFamily="34" charset="-120"/>
              </a:rPr>
              <a:t>1020022805</a:t>
            </a:r>
            <a:r>
              <a:rPr lang="zh-TW" altLang="en-US" sz="1600" dirty="0">
                <a:solidFill>
                  <a:schemeClr val="bg1"/>
                </a:solidFill>
                <a:latin typeface="微軟正黑體" panose="020B0604030504040204" pitchFamily="34" charset="-120"/>
                <a:ea typeface="微軟正黑體" panose="020B0604030504040204" pitchFamily="34" charset="-120"/>
              </a:rPr>
              <a:t>號函訂定</a:t>
            </a:r>
          </a:p>
          <a:p>
            <a:r>
              <a:rPr lang="en-US" altLang="zh-TW" sz="1600" dirty="0">
                <a:solidFill>
                  <a:schemeClr val="bg1"/>
                </a:solidFill>
                <a:latin typeface="微軟正黑體" panose="020B0604030504040204" pitchFamily="34" charset="-120"/>
                <a:ea typeface="微軟正黑體" panose="020B0604030504040204" pitchFamily="34" charset="-120"/>
              </a:rPr>
              <a:t>104</a:t>
            </a:r>
            <a:r>
              <a:rPr lang="zh-TW" altLang="en-US" sz="1600" dirty="0">
                <a:solidFill>
                  <a:schemeClr val="bg1"/>
                </a:solidFill>
                <a:latin typeface="微軟正黑體" panose="020B0604030504040204" pitchFamily="34" charset="-120"/>
                <a:ea typeface="微軟正黑體" panose="020B0604030504040204" pitchFamily="34" charset="-120"/>
              </a:rPr>
              <a:t>年</a:t>
            </a:r>
            <a:r>
              <a:rPr lang="en-US" altLang="zh-TW" sz="1600" dirty="0">
                <a:solidFill>
                  <a:schemeClr val="bg1"/>
                </a:solidFill>
                <a:latin typeface="微軟正黑體" panose="020B0604030504040204" pitchFamily="34" charset="-120"/>
                <a:ea typeface="微軟正黑體" panose="020B0604030504040204" pitchFamily="34" charset="-120"/>
              </a:rPr>
              <a:t>09</a:t>
            </a:r>
            <a:r>
              <a:rPr lang="zh-TW" altLang="en-US" sz="1600" dirty="0">
                <a:solidFill>
                  <a:schemeClr val="bg1"/>
                </a:solidFill>
                <a:latin typeface="微軟正黑體" panose="020B0604030504040204" pitchFamily="34" charset="-120"/>
                <a:ea typeface="微軟正黑體" panose="020B0604030504040204" pitchFamily="34" charset="-120"/>
              </a:rPr>
              <a:t>月</a:t>
            </a:r>
            <a:r>
              <a:rPr lang="en-US" altLang="zh-TW" sz="1600" dirty="0">
                <a:solidFill>
                  <a:schemeClr val="bg1"/>
                </a:solidFill>
                <a:latin typeface="微軟正黑體" panose="020B0604030504040204" pitchFamily="34" charset="-120"/>
                <a:ea typeface="微軟正黑體" panose="020B0604030504040204" pitchFamily="34" charset="-120"/>
              </a:rPr>
              <a:t>15</a:t>
            </a:r>
            <a:r>
              <a:rPr lang="zh-TW" altLang="en-US" sz="1600" dirty="0">
                <a:solidFill>
                  <a:schemeClr val="bg1"/>
                </a:solidFill>
                <a:latin typeface="微軟正黑體" panose="020B0604030504040204" pitchFamily="34" charset="-120"/>
                <a:ea typeface="微軟正黑體" panose="020B0604030504040204" pitchFamily="34" charset="-120"/>
              </a:rPr>
              <a:t>日府人企字第</a:t>
            </a:r>
            <a:r>
              <a:rPr lang="en-US" altLang="zh-TW" sz="1600" dirty="0">
                <a:solidFill>
                  <a:schemeClr val="bg1"/>
                </a:solidFill>
                <a:latin typeface="微軟正黑體" panose="020B0604030504040204" pitchFamily="34" charset="-120"/>
                <a:ea typeface="微軟正黑體" panose="020B0604030504040204" pitchFamily="34" charset="-120"/>
              </a:rPr>
              <a:t>1040924441</a:t>
            </a:r>
            <a:r>
              <a:rPr lang="zh-TW" altLang="en-US" sz="1600" dirty="0">
                <a:solidFill>
                  <a:schemeClr val="bg1"/>
                </a:solidFill>
                <a:latin typeface="微軟正黑體" panose="020B0604030504040204" pitchFamily="34" charset="-120"/>
                <a:ea typeface="微軟正黑體" panose="020B0604030504040204" pitchFamily="34" charset="-120"/>
              </a:rPr>
              <a:t>號函修正</a:t>
            </a:r>
          </a:p>
        </p:txBody>
      </p:sp>
      <p:sp>
        <p:nvSpPr>
          <p:cNvPr id="13" name="手繪多邊形: 圖案 12">
            <a:extLst>
              <a:ext uri="{FF2B5EF4-FFF2-40B4-BE49-F238E27FC236}">
                <a16:creationId xmlns:a16="http://schemas.microsoft.com/office/drawing/2014/main" id="{59BB4AB6-D592-4017-A6E4-D622DE74D6E1}"/>
              </a:ext>
            </a:extLst>
          </p:cNvPr>
          <p:cNvSpPr/>
          <p:nvPr/>
        </p:nvSpPr>
        <p:spPr>
          <a:xfrm>
            <a:off x="533738" y="1352046"/>
            <a:ext cx="11124524" cy="5059028"/>
          </a:xfrm>
          <a:custGeom>
            <a:avLst/>
            <a:gdLst>
              <a:gd name="connsiteX0" fmla="*/ 843188 w 11124524"/>
              <a:gd name="connsiteY0" fmla="*/ 0 h 5059028"/>
              <a:gd name="connsiteX1" fmla="*/ 10281336 w 11124524"/>
              <a:gd name="connsiteY1" fmla="*/ 0 h 5059028"/>
              <a:gd name="connsiteX2" fmla="*/ 11124524 w 11124524"/>
              <a:gd name="connsiteY2" fmla="*/ 843188 h 5059028"/>
              <a:gd name="connsiteX3" fmla="*/ 11124524 w 11124524"/>
              <a:gd name="connsiteY3" fmla="*/ 4215840 h 5059028"/>
              <a:gd name="connsiteX4" fmla="*/ 10281336 w 11124524"/>
              <a:gd name="connsiteY4" fmla="*/ 5059028 h 5059028"/>
              <a:gd name="connsiteX5" fmla="*/ 843188 w 11124524"/>
              <a:gd name="connsiteY5" fmla="*/ 5059028 h 5059028"/>
              <a:gd name="connsiteX6" fmla="*/ 0 w 11124524"/>
              <a:gd name="connsiteY6" fmla="*/ 4215840 h 5059028"/>
              <a:gd name="connsiteX7" fmla="*/ 0 w 11124524"/>
              <a:gd name="connsiteY7" fmla="*/ 843188 h 5059028"/>
              <a:gd name="connsiteX8" fmla="*/ 843188 w 11124524"/>
              <a:gd name="connsiteY8" fmla="*/ 0 h 505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4524" h="5059028">
                <a:moveTo>
                  <a:pt x="843188" y="0"/>
                </a:moveTo>
                <a:lnTo>
                  <a:pt x="10281336" y="0"/>
                </a:lnTo>
                <a:cubicBezTo>
                  <a:pt x="10747016" y="0"/>
                  <a:pt x="11124524" y="377508"/>
                  <a:pt x="11124524" y="843188"/>
                </a:cubicBezTo>
                <a:lnTo>
                  <a:pt x="11124524" y="4215840"/>
                </a:lnTo>
                <a:cubicBezTo>
                  <a:pt x="11124524" y="4681520"/>
                  <a:pt x="10747016" y="5059028"/>
                  <a:pt x="10281336" y="5059028"/>
                </a:cubicBezTo>
                <a:lnTo>
                  <a:pt x="843188" y="5059028"/>
                </a:lnTo>
                <a:cubicBezTo>
                  <a:pt x="377508" y="5059028"/>
                  <a:pt x="0" y="4681520"/>
                  <a:pt x="0" y="4215840"/>
                </a:cubicBezTo>
                <a:lnTo>
                  <a:pt x="0" y="843188"/>
                </a:lnTo>
                <a:cubicBezTo>
                  <a:pt x="0" y="377508"/>
                  <a:pt x="377508" y="0"/>
                  <a:pt x="843188" y="0"/>
                </a:cubicBezTo>
                <a:close/>
              </a:path>
            </a:pathLst>
          </a:custGeom>
          <a:noFill/>
          <a:ln w="762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id="{44FA27B1-4075-4504-8E2B-D8D005238252}"/>
              </a:ext>
            </a:extLst>
          </p:cNvPr>
          <p:cNvSpPr txBox="1"/>
          <p:nvPr/>
        </p:nvSpPr>
        <p:spPr>
          <a:xfrm>
            <a:off x="2390872" y="832347"/>
            <a:ext cx="7410255" cy="923330"/>
          </a:xfrm>
          <a:prstGeom prst="rect">
            <a:avLst/>
          </a:prstGeom>
          <a:solidFill>
            <a:schemeClr val="bg1"/>
          </a:solidFill>
          <a:ln w="76200">
            <a:solidFill>
              <a:srgbClr val="FF9900"/>
            </a:solidFill>
          </a:ln>
        </p:spPr>
        <p:txBody>
          <a:bodyPr wrap="square" rtlCol="0">
            <a:spAutoFit/>
          </a:bodyPr>
          <a:lstStyle/>
          <a:p>
            <a:pPr algn="dist"/>
            <a:r>
              <a:rPr lang="zh-TW" altLang="en-US" sz="5400" b="1" dirty="0">
                <a:solidFill>
                  <a:srgbClr val="663300"/>
                </a:solidFill>
                <a:latin typeface="微軟正黑體" panose="020B0604030504040204" pitchFamily="34" charset="-120"/>
                <a:ea typeface="微軟正黑體" panose="020B0604030504040204" pitchFamily="34" charset="-120"/>
              </a:rPr>
              <a:t>臺南市諮商輔導的演進</a:t>
            </a:r>
          </a:p>
        </p:txBody>
      </p:sp>
      <p:sp>
        <p:nvSpPr>
          <p:cNvPr id="16" name="文字方塊 15">
            <a:extLst>
              <a:ext uri="{FF2B5EF4-FFF2-40B4-BE49-F238E27FC236}">
                <a16:creationId xmlns:a16="http://schemas.microsoft.com/office/drawing/2014/main" id="{F227FAAB-9739-484B-9440-827AC57CF2EF}"/>
              </a:ext>
            </a:extLst>
          </p:cNvPr>
          <p:cNvSpPr txBox="1"/>
          <p:nvPr/>
        </p:nvSpPr>
        <p:spPr>
          <a:xfrm>
            <a:off x="5044032" y="4786423"/>
            <a:ext cx="553998" cy="1339313"/>
          </a:xfrm>
          <a:prstGeom prst="rect">
            <a:avLst/>
          </a:prstGeom>
          <a:solidFill>
            <a:srgbClr val="663300"/>
          </a:solidFill>
        </p:spPr>
        <p:txBody>
          <a:bodyPr vert="eaVert" wrap="square" rtlCol="0">
            <a:spAutoFit/>
          </a:bodyPr>
          <a:lstStyle/>
          <a:p>
            <a:r>
              <a:rPr lang="zh-TW" altLang="en-US" sz="2400" b="1" dirty="0">
                <a:solidFill>
                  <a:schemeClr val="bg1"/>
                </a:solidFill>
                <a:latin typeface="微軟正黑體" panose="020B0604030504040204" pitchFamily="34" charset="-120"/>
                <a:ea typeface="微軟正黑體" panose="020B0604030504040204" pitchFamily="34" charset="-120"/>
              </a:rPr>
              <a:t>服務對象</a:t>
            </a:r>
          </a:p>
        </p:txBody>
      </p:sp>
      <p:grpSp>
        <p:nvGrpSpPr>
          <p:cNvPr id="19" name="群組 18">
            <a:extLst>
              <a:ext uri="{FF2B5EF4-FFF2-40B4-BE49-F238E27FC236}">
                <a16:creationId xmlns:a16="http://schemas.microsoft.com/office/drawing/2014/main" id="{D876817F-7175-48EE-A5D9-EA15B12DF00C}"/>
              </a:ext>
            </a:extLst>
          </p:cNvPr>
          <p:cNvGrpSpPr/>
          <p:nvPr/>
        </p:nvGrpSpPr>
        <p:grpSpPr>
          <a:xfrm>
            <a:off x="5449032" y="4792173"/>
            <a:ext cx="1386338" cy="1386338"/>
            <a:chOff x="5253823" y="4792173"/>
            <a:chExt cx="1386338" cy="1386338"/>
          </a:xfrm>
        </p:grpSpPr>
        <p:sp>
          <p:nvSpPr>
            <p:cNvPr id="18" name="流程圖: 接點 17">
              <a:extLst>
                <a:ext uri="{FF2B5EF4-FFF2-40B4-BE49-F238E27FC236}">
                  <a16:creationId xmlns:a16="http://schemas.microsoft.com/office/drawing/2014/main" id="{691004CD-1444-4463-8410-F28E2EF7DBFD}"/>
                </a:ext>
              </a:extLst>
            </p:cNvPr>
            <p:cNvSpPr/>
            <p:nvPr/>
          </p:nvSpPr>
          <p:spPr>
            <a:xfrm>
              <a:off x="5253823" y="4792173"/>
              <a:ext cx="1386338" cy="1386338"/>
            </a:xfrm>
            <a:prstGeom prst="flowChartConnector">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流程圖: 接點 16">
              <a:extLst>
                <a:ext uri="{FF2B5EF4-FFF2-40B4-BE49-F238E27FC236}">
                  <a16:creationId xmlns:a16="http://schemas.microsoft.com/office/drawing/2014/main" id="{D3B66487-2EE6-4F10-859F-A63854848D22}"/>
                </a:ext>
              </a:extLst>
            </p:cNvPr>
            <p:cNvSpPr/>
            <p:nvPr/>
          </p:nvSpPr>
          <p:spPr>
            <a:xfrm>
              <a:off x="5320772" y="4831480"/>
              <a:ext cx="1307724" cy="1307724"/>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微軟正黑體" panose="020B0604030504040204" pitchFamily="34" charset="-120"/>
                  <a:ea typeface="微軟正黑體" panose="020B0604030504040204" pitchFamily="34" charset="-120"/>
                </a:rPr>
                <a:t>員工</a:t>
              </a:r>
            </a:p>
          </p:txBody>
        </p:sp>
      </p:grpSp>
      <p:grpSp>
        <p:nvGrpSpPr>
          <p:cNvPr id="20" name="群組 19">
            <a:extLst>
              <a:ext uri="{FF2B5EF4-FFF2-40B4-BE49-F238E27FC236}">
                <a16:creationId xmlns:a16="http://schemas.microsoft.com/office/drawing/2014/main" id="{3A0E1058-FD6C-4C35-A51A-88C37FBB539F}"/>
              </a:ext>
            </a:extLst>
          </p:cNvPr>
          <p:cNvGrpSpPr/>
          <p:nvPr/>
        </p:nvGrpSpPr>
        <p:grpSpPr>
          <a:xfrm>
            <a:off x="10412332" y="80023"/>
            <a:ext cx="1092015" cy="911265"/>
            <a:chOff x="830420" y="3487913"/>
            <a:chExt cx="3368329" cy="2658193"/>
          </a:xfrm>
          <a:solidFill>
            <a:srgbClr val="FF9933"/>
          </a:solidFill>
        </p:grpSpPr>
        <p:pic>
          <p:nvPicPr>
            <p:cNvPr id="21" name="圖形 20" descr="이사회실 以實心填滿">
              <a:extLst>
                <a:ext uri="{FF2B5EF4-FFF2-40B4-BE49-F238E27FC236}">
                  <a16:creationId xmlns:a16="http://schemas.microsoft.com/office/drawing/2014/main" id="{F1991F4B-E2D0-427B-9A22-8DADEE8356DA}"/>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272022" y="3487913"/>
              <a:ext cx="2658193" cy="2658193"/>
            </a:xfrm>
            <a:prstGeom prst="rect">
              <a:avLst/>
            </a:prstGeom>
          </p:spPr>
        </p:pic>
        <p:sp>
          <p:nvSpPr>
            <p:cNvPr id="22" name="橢圓 21">
              <a:extLst>
                <a:ext uri="{FF2B5EF4-FFF2-40B4-BE49-F238E27FC236}">
                  <a16:creationId xmlns:a16="http://schemas.microsoft.com/office/drawing/2014/main" id="{C97593C3-ABBC-4217-8768-A68C2348565C}"/>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3" name="文字方塊 22">
            <a:extLst>
              <a:ext uri="{FF2B5EF4-FFF2-40B4-BE49-F238E27FC236}">
                <a16:creationId xmlns:a16="http://schemas.microsoft.com/office/drawing/2014/main" id="{93E295C1-6E1D-41CC-9707-0E67DA92F0D0}"/>
              </a:ext>
            </a:extLst>
          </p:cNvPr>
          <p:cNvSpPr txBox="1"/>
          <p:nvPr/>
        </p:nvSpPr>
        <p:spPr>
          <a:xfrm>
            <a:off x="10083696" y="823772"/>
            <a:ext cx="1805396" cy="369332"/>
          </a:xfrm>
          <a:prstGeom prst="rect">
            <a:avLst/>
          </a:prstGeom>
          <a:noFill/>
          <a:effectLst/>
        </p:spPr>
        <p:txBody>
          <a:bodyPr wrap="square">
            <a:spAutoFit/>
          </a:bodyPr>
          <a:lstStyle/>
          <a:p>
            <a:pPr algn="dist">
              <a:lnSpc>
                <a:spcPct val="90000"/>
              </a:lnSpc>
              <a:spcAft>
                <a:spcPts val="600"/>
              </a:spcAft>
            </a:pPr>
            <a:r>
              <a:rPr lang="zh-TW" altLang="en-US" sz="2000" b="1" dirty="0">
                <a:solidFill>
                  <a:srgbClr val="FF9900"/>
                </a:solidFill>
                <a:latin typeface="微軟正黑體" panose="020B0604030504040204" pitchFamily="34" charset="-120"/>
                <a:ea typeface="微軟正黑體" panose="020B0604030504040204" pitchFamily="34" charset="-120"/>
              </a:rPr>
              <a:t>教師諮商輔導</a:t>
            </a:r>
          </a:p>
        </p:txBody>
      </p:sp>
    </p:spTree>
    <p:extLst>
      <p:ext uri="{BB962C8B-B14F-4D97-AF65-F5344CB8AC3E}">
        <p14:creationId xmlns:p14="http://schemas.microsoft.com/office/powerpoint/2010/main" val="89664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4000">
        <p159:morph option="byObject"/>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up)">
                                      <p:cBhvr>
                                        <p:cTn id="23" dur="500"/>
                                        <p:tgtEl>
                                          <p:spTgt spid="15"/>
                                        </p:tgtEl>
                                      </p:cBhvr>
                                    </p:animEffect>
                                  </p:childTnLst>
                                </p:cTn>
                              </p:par>
                            </p:childTnLst>
                          </p:cTn>
                        </p:par>
                        <p:par>
                          <p:cTn id="24" fill="hold">
                            <p:stCondLst>
                              <p:cond delay="1000"/>
                            </p:stCondLst>
                            <p:childTnLst>
                              <p:par>
                                <p:cTn id="25" presetID="22" presetClass="entr" presetSubtype="1"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3" grpId="0"/>
      <p:bldP spid="6" grpId="0"/>
      <p:bldP spid="7" grpId="0"/>
      <p:bldP spid="9" grpId="0"/>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圖說文字: 向下箭號 14">
            <a:extLst>
              <a:ext uri="{FF2B5EF4-FFF2-40B4-BE49-F238E27FC236}">
                <a16:creationId xmlns:a16="http://schemas.microsoft.com/office/drawing/2014/main" id="{C329DCC9-1954-4175-848E-D99F10B77477}"/>
              </a:ext>
            </a:extLst>
          </p:cNvPr>
          <p:cNvSpPr/>
          <p:nvPr/>
        </p:nvSpPr>
        <p:spPr>
          <a:xfrm>
            <a:off x="953247" y="3376039"/>
            <a:ext cx="10370935" cy="1339314"/>
          </a:xfrm>
          <a:prstGeom prst="downArrowCallout">
            <a:avLst/>
          </a:prstGeom>
          <a:solidFill>
            <a:srgbClr val="FF9933"/>
          </a:solidFill>
          <a:ln w="254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圖說文字: 向下箭號 13">
            <a:extLst>
              <a:ext uri="{FF2B5EF4-FFF2-40B4-BE49-F238E27FC236}">
                <a16:creationId xmlns:a16="http://schemas.microsoft.com/office/drawing/2014/main" id="{39E0B785-573C-4A00-AAE5-8D07E2E8A63B}"/>
              </a:ext>
            </a:extLst>
          </p:cNvPr>
          <p:cNvSpPr/>
          <p:nvPr/>
        </p:nvSpPr>
        <p:spPr>
          <a:xfrm>
            <a:off x="945222" y="2013735"/>
            <a:ext cx="10370935" cy="1339314"/>
          </a:xfrm>
          <a:prstGeom prst="downArrowCallout">
            <a:avLst/>
          </a:prstGeom>
          <a:solidFill>
            <a:srgbClr val="FF9900"/>
          </a:solidFill>
          <a:ln w="254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a:extLst>
              <a:ext uri="{FF2B5EF4-FFF2-40B4-BE49-F238E27FC236}">
                <a16:creationId xmlns:a16="http://schemas.microsoft.com/office/drawing/2014/main" id="{002614B4-2087-4E26-9799-DAE78854F5B1}"/>
              </a:ext>
            </a:extLst>
          </p:cNvPr>
          <p:cNvSpPr/>
          <p:nvPr/>
        </p:nvSpPr>
        <p:spPr>
          <a:xfrm>
            <a:off x="1040186" y="3423492"/>
            <a:ext cx="5245346" cy="830997"/>
          </a:xfrm>
          <a:prstGeom prst="rect">
            <a:avLst/>
          </a:prstGeom>
        </p:spPr>
        <p:txBody>
          <a:bodyPr wrap="square">
            <a:spAutoFit/>
          </a:bodyPr>
          <a:lstStyle/>
          <a:p>
            <a:r>
              <a:rPr lang="zh-TW" altLang="en-US" sz="2400" b="1" dirty="0">
                <a:solidFill>
                  <a:schemeClr val="bg1"/>
                </a:solidFill>
                <a:latin typeface="微軟正黑體" panose="020B0604030504040204" pitchFamily="34" charset="-120"/>
                <a:ea typeface="微軟正黑體" panose="020B0604030504040204" pitchFamily="34" charset="-120"/>
              </a:rPr>
              <a:t>臺南市政府及所屬機關學校員工諮商輔導要點</a:t>
            </a:r>
          </a:p>
        </p:txBody>
      </p:sp>
      <p:sp>
        <p:nvSpPr>
          <p:cNvPr id="4" name="矩形 3">
            <a:extLst>
              <a:ext uri="{FF2B5EF4-FFF2-40B4-BE49-F238E27FC236}">
                <a16:creationId xmlns:a16="http://schemas.microsoft.com/office/drawing/2014/main" id="{21A5AC66-D81D-4985-AB10-434B24AF67B2}"/>
              </a:ext>
            </a:extLst>
          </p:cNvPr>
          <p:cNvSpPr/>
          <p:nvPr/>
        </p:nvSpPr>
        <p:spPr>
          <a:xfrm>
            <a:off x="8478050" y="4866188"/>
            <a:ext cx="3080377" cy="1200329"/>
          </a:xfrm>
          <a:prstGeom prst="rect">
            <a:avLst/>
          </a:prstGeom>
        </p:spPr>
        <p:txBody>
          <a:bodyPr wrap="square">
            <a:spAutoFit/>
          </a:bodyPr>
          <a:lstStyle/>
          <a:p>
            <a:r>
              <a:rPr lang="zh-TW" altLang="en-US" sz="2400" b="1" dirty="0">
                <a:solidFill>
                  <a:srgbClr val="FF9933"/>
                </a:solidFill>
                <a:latin typeface="微軟正黑體" panose="020B0604030504040204" pitchFamily="34" charset="-120"/>
                <a:ea typeface="微軟正黑體" panose="020B0604030504040204" pitchFamily="34" charset="-120"/>
              </a:rPr>
              <a:t>教育局</a:t>
            </a:r>
            <a:r>
              <a:rPr lang="en-US" altLang="zh-TW" sz="2400" b="1" dirty="0">
                <a:solidFill>
                  <a:srgbClr val="FF9933"/>
                </a:solidFill>
                <a:latin typeface="微軟正黑體" panose="020B0604030504040204" pitchFamily="34" charset="-120"/>
                <a:ea typeface="微軟正黑體" panose="020B0604030504040204" pitchFamily="34" charset="-120"/>
              </a:rPr>
              <a:t>105</a:t>
            </a:r>
            <a:r>
              <a:rPr lang="zh-TW" altLang="en-US" sz="2400" b="1" dirty="0">
                <a:solidFill>
                  <a:srgbClr val="FF9933"/>
                </a:solidFill>
                <a:latin typeface="微軟正黑體" panose="020B0604030504040204" pitchFamily="34" charset="-120"/>
                <a:ea typeface="微軟正黑體" panose="020B0604030504040204" pitchFamily="34" charset="-120"/>
              </a:rPr>
              <a:t>年</a:t>
            </a:r>
            <a:r>
              <a:rPr lang="en-US" altLang="zh-TW" sz="2400" b="1" dirty="0">
                <a:solidFill>
                  <a:srgbClr val="FF9933"/>
                </a:solidFill>
                <a:latin typeface="微軟正黑體" panose="020B0604030504040204" pitchFamily="34" charset="-120"/>
                <a:ea typeface="微軟正黑體" panose="020B0604030504040204" pitchFamily="34" charset="-120"/>
              </a:rPr>
              <a:t>01</a:t>
            </a:r>
            <a:r>
              <a:rPr lang="zh-TW" altLang="en-US" sz="2400" b="1" dirty="0">
                <a:solidFill>
                  <a:srgbClr val="FF9933"/>
                </a:solidFill>
                <a:latin typeface="微軟正黑體" panose="020B0604030504040204" pitchFamily="34" charset="-120"/>
                <a:ea typeface="微軟正黑體" panose="020B0604030504040204" pitchFamily="34" charset="-120"/>
              </a:rPr>
              <a:t>月</a:t>
            </a:r>
            <a:r>
              <a:rPr lang="en-US" altLang="zh-TW" sz="2400" b="1" dirty="0">
                <a:solidFill>
                  <a:srgbClr val="FF9933"/>
                </a:solidFill>
                <a:latin typeface="微軟正黑體" panose="020B0604030504040204" pitchFamily="34" charset="-120"/>
                <a:ea typeface="微軟正黑體" panose="020B0604030504040204" pitchFamily="34" charset="-120"/>
              </a:rPr>
              <a:t>13</a:t>
            </a:r>
            <a:r>
              <a:rPr lang="zh-TW" altLang="en-US" sz="2400" b="1" dirty="0">
                <a:solidFill>
                  <a:srgbClr val="FF9933"/>
                </a:solidFill>
                <a:latin typeface="微軟正黑體" panose="020B0604030504040204" pitchFamily="34" charset="-120"/>
                <a:ea typeface="微軟正黑體" panose="020B0604030504040204" pitchFamily="34" charset="-120"/>
              </a:rPr>
              <a:t>日南市教人</a:t>
            </a:r>
            <a:r>
              <a:rPr lang="en-US" altLang="zh-TW" sz="2400" b="1" dirty="0">
                <a:solidFill>
                  <a:srgbClr val="FF9933"/>
                </a:solidFill>
                <a:latin typeface="微軟正黑體" panose="020B0604030504040204" pitchFamily="34" charset="-120"/>
                <a:ea typeface="微軟正黑體" panose="020B0604030504040204" pitchFamily="34" charset="-120"/>
              </a:rPr>
              <a:t>(</a:t>
            </a:r>
            <a:r>
              <a:rPr lang="zh-TW" altLang="en-US" sz="2400" b="1" dirty="0">
                <a:solidFill>
                  <a:srgbClr val="FF9933"/>
                </a:solidFill>
                <a:latin typeface="微軟正黑體" panose="020B0604030504040204" pitchFamily="34" charset="-120"/>
                <a:ea typeface="微軟正黑體" panose="020B0604030504040204" pitchFamily="34" charset="-120"/>
              </a:rPr>
              <a:t>二</a:t>
            </a:r>
            <a:r>
              <a:rPr lang="en-US" altLang="zh-TW" sz="2400" b="1" dirty="0">
                <a:solidFill>
                  <a:srgbClr val="FF9933"/>
                </a:solidFill>
                <a:latin typeface="微軟正黑體" panose="020B0604030504040204" pitchFamily="34" charset="-120"/>
                <a:ea typeface="微軟正黑體" panose="020B0604030504040204" pitchFamily="34" charset="-120"/>
              </a:rPr>
              <a:t>)</a:t>
            </a:r>
            <a:r>
              <a:rPr lang="zh-TW" altLang="en-US" sz="2400" b="1" dirty="0">
                <a:solidFill>
                  <a:srgbClr val="FF9933"/>
                </a:solidFill>
                <a:latin typeface="微軟正黑體" panose="020B0604030504040204" pitchFamily="34" charset="-120"/>
                <a:ea typeface="微軟正黑體" panose="020B0604030504040204" pitchFamily="34" charset="-120"/>
              </a:rPr>
              <a:t>字第</a:t>
            </a:r>
            <a:r>
              <a:rPr lang="en-US" altLang="zh-TW" sz="2400" b="1" dirty="0">
                <a:solidFill>
                  <a:srgbClr val="FF9933"/>
                </a:solidFill>
                <a:latin typeface="微軟正黑體" panose="020B0604030504040204" pitchFamily="34" charset="-120"/>
                <a:ea typeface="微軟正黑體" panose="020B0604030504040204" pitchFamily="34" charset="-120"/>
              </a:rPr>
              <a:t>1050033237</a:t>
            </a:r>
            <a:r>
              <a:rPr lang="zh-TW" altLang="en-US" sz="2400" b="1" dirty="0">
                <a:solidFill>
                  <a:srgbClr val="FF9933"/>
                </a:solidFill>
                <a:latin typeface="微軟正黑體" panose="020B0604030504040204" pitchFamily="34" charset="-120"/>
                <a:ea typeface="微軟正黑體" panose="020B0604030504040204" pitchFamily="34" charset="-120"/>
              </a:rPr>
              <a:t>號函</a:t>
            </a:r>
          </a:p>
        </p:txBody>
      </p:sp>
      <p:sp>
        <p:nvSpPr>
          <p:cNvPr id="6" name="矩形 5">
            <a:extLst>
              <a:ext uri="{FF2B5EF4-FFF2-40B4-BE49-F238E27FC236}">
                <a16:creationId xmlns:a16="http://schemas.microsoft.com/office/drawing/2014/main" id="{90156F96-17B6-4682-A470-E891F2C396F7}"/>
              </a:ext>
            </a:extLst>
          </p:cNvPr>
          <p:cNvSpPr/>
          <p:nvPr/>
        </p:nvSpPr>
        <p:spPr>
          <a:xfrm>
            <a:off x="1040186" y="2061869"/>
            <a:ext cx="5266424" cy="830997"/>
          </a:xfrm>
          <a:prstGeom prst="rect">
            <a:avLst/>
          </a:prstGeom>
        </p:spPr>
        <p:txBody>
          <a:bodyPr wrap="square">
            <a:spAutoFit/>
          </a:bodyPr>
          <a:lstStyle/>
          <a:p>
            <a:r>
              <a:rPr lang="zh-TW" altLang="en-US" sz="2400" b="1" dirty="0">
                <a:solidFill>
                  <a:schemeClr val="bg1"/>
                </a:solidFill>
                <a:latin typeface="微軟正黑體" panose="020B0604030504040204" pitchFamily="34" charset="-120"/>
                <a:ea typeface="微軟正黑體" panose="020B0604030504040204" pitchFamily="34" charset="-120"/>
              </a:rPr>
              <a:t>臺南市政府暨所屬機關學校員工協助方案實施計畫</a:t>
            </a:r>
          </a:p>
        </p:txBody>
      </p:sp>
      <p:sp>
        <p:nvSpPr>
          <p:cNvPr id="7" name="矩形 6">
            <a:extLst>
              <a:ext uri="{FF2B5EF4-FFF2-40B4-BE49-F238E27FC236}">
                <a16:creationId xmlns:a16="http://schemas.microsoft.com/office/drawing/2014/main" id="{C5797BCC-5DDA-498B-A071-95C6ACE97645}"/>
              </a:ext>
            </a:extLst>
          </p:cNvPr>
          <p:cNvSpPr/>
          <p:nvPr/>
        </p:nvSpPr>
        <p:spPr>
          <a:xfrm>
            <a:off x="6625378" y="2123513"/>
            <a:ext cx="4654193" cy="584775"/>
          </a:xfrm>
          <a:prstGeom prst="rect">
            <a:avLst/>
          </a:prstGeom>
        </p:spPr>
        <p:txBody>
          <a:bodyPr wrap="square">
            <a:spAutoFit/>
          </a:bodyPr>
          <a:lstStyle/>
          <a:p>
            <a:r>
              <a:rPr lang="en-US" altLang="zh-TW" sz="1600" dirty="0">
                <a:solidFill>
                  <a:schemeClr val="bg1"/>
                </a:solidFill>
                <a:latin typeface="微軟正黑體" panose="020B0604030504040204" pitchFamily="34" charset="-120"/>
                <a:ea typeface="微軟正黑體" panose="020B0604030504040204" pitchFamily="34" charset="-120"/>
              </a:rPr>
              <a:t>100</a:t>
            </a:r>
            <a:r>
              <a:rPr lang="zh-TW" altLang="en-US" sz="1600" dirty="0">
                <a:solidFill>
                  <a:schemeClr val="bg1"/>
                </a:solidFill>
                <a:latin typeface="微軟正黑體" panose="020B0604030504040204" pitchFamily="34" charset="-120"/>
                <a:ea typeface="微軟正黑體" panose="020B0604030504040204" pitchFamily="34" charset="-120"/>
              </a:rPr>
              <a:t>年</a:t>
            </a:r>
            <a:r>
              <a:rPr lang="en-US" altLang="zh-TW" sz="1600" dirty="0">
                <a:solidFill>
                  <a:schemeClr val="bg1"/>
                </a:solidFill>
                <a:latin typeface="微軟正黑體" panose="020B0604030504040204" pitchFamily="34" charset="-120"/>
                <a:ea typeface="微軟正黑體" panose="020B0604030504040204" pitchFamily="34" charset="-120"/>
              </a:rPr>
              <a:t>04</a:t>
            </a:r>
            <a:r>
              <a:rPr lang="zh-TW" altLang="en-US" sz="1600" dirty="0">
                <a:solidFill>
                  <a:schemeClr val="bg1"/>
                </a:solidFill>
                <a:latin typeface="微軟正黑體" panose="020B0604030504040204" pitchFamily="34" charset="-120"/>
                <a:ea typeface="微軟正黑體" panose="020B0604030504040204" pitchFamily="34" charset="-120"/>
              </a:rPr>
              <a:t>月</a:t>
            </a:r>
            <a:r>
              <a:rPr lang="en-US" altLang="zh-TW" sz="1600" dirty="0">
                <a:solidFill>
                  <a:schemeClr val="bg1"/>
                </a:solidFill>
                <a:latin typeface="微軟正黑體" panose="020B0604030504040204" pitchFamily="34" charset="-120"/>
                <a:ea typeface="微軟正黑體" panose="020B0604030504040204" pitchFamily="34" charset="-120"/>
              </a:rPr>
              <a:t>11</a:t>
            </a:r>
            <a:r>
              <a:rPr lang="zh-TW" altLang="en-US" sz="1600" dirty="0">
                <a:solidFill>
                  <a:schemeClr val="bg1"/>
                </a:solidFill>
                <a:latin typeface="微軟正黑體" panose="020B0604030504040204" pitchFamily="34" charset="-120"/>
                <a:ea typeface="微軟正黑體" panose="020B0604030504040204" pitchFamily="34" charset="-120"/>
              </a:rPr>
              <a:t>日府人企字第</a:t>
            </a:r>
            <a:r>
              <a:rPr lang="en-US" altLang="zh-TW" sz="1600" dirty="0">
                <a:solidFill>
                  <a:schemeClr val="bg1"/>
                </a:solidFill>
                <a:latin typeface="微軟正黑體" panose="020B0604030504040204" pitchFamily="34" charset="-120"/>
                <a:ea typeface="微軟正黑體" panose="020B0604030504040204" pitchFamily="34" charset="-120"/>
              </a:rPr>
              <a:t>1000203094</a:t>
            </a:r>
            <a:r>
              <a:rPr lang="zh-TW" altLang="en-US" sz="1600" dirty="0">
                <a:solidFill>
                  <a:schemeClr val="bg1"/>
                </a:solidFill>
                <a:latin typeface="微軟正黑體" panose="020B0604030504040204" pitchFamily="34" charset="-120"/>
                <a:ea typeface="微軟正黑體" panose="020B0604030504040204" pitchFamily="34" charset="-120"/>
              </a:rPr>
              <a:t>號函訂定</a:t>
            </a:r>
          </a:p>
          <a:p>
            <a:r>
              <a:rPr lang="en-US" altLang="zh-TW" sz="1600" dirty="0">
                <a:solidFill>
                  <a:schemeClr val="bg1"/>
                </a:solidFill>
                <a:latin typeface="微軟正黑體" panose="020B0604030504040204" pitchFamily="34" charset="-120"/>
                <a:ea typeface="微軟正黑體" panose="020B0604030504040204" pitchFamily="34" charset="-120"/>
              </a:rPr>
              <a:t>104</a:t>
            </a:r>
            <a:r>
              <a:rPr lang="zh-TW" altLang="en-US" sz="1600" dirty="0">
                <a:solidFill>
                  <a:schemeClr val="bg1"/>
                </a:solidFill>
                <a:latin typeface="微軟正黑體" panose="020B0604030504040204" pitchFamily="34" charset="-120"/>
                <a:ea typeface="微軟正黑體" panose="020B0604030504040204" pitchFamily="34" charset="-120"/>
              </a:rPr>
              <a:t>年</a:t>
            </a:r>
            <a:r>
              <a:rPr lang="en-US" altLang="zh-TW" sz="1600" dirty="0">
                <a:solidFill>
                  <a:schemeClr val="bg1"/>
                </a:solidFill>
                <a:latin typeface="微軟正黑體" panose="020B0604030504040204" pitchFamily="34" charset="-120"/>
                <a:ea typeface="微軟正黑體" panose="020B0604030504040204" pitchFamily="34" charset="-120"/>
              </a:rPr>
              <a:t>05</a:t>
            </a:r>
            <a:r>
              <a:rPr lang="zh-TW" altLang="en-US" sz="1600" dirty="0">
                <a:solidFill>
                  <a:schemeClr val="bg1"/>
                </a:solidFill>
                <a:latin typeface="微軟正黑體" panose="020B0604030504040204" pitchFamily="34" charset="-120"/>
                <a:ea typeface="微軟正黑體" panose="020B0604030504040204" pitchFamily="34" charset="-120"/>
              </a:rPr>
              <a:t>月</a:t>
            </a:r>
            <a:r>
              <a:rPr lang="en-US" altLang="zh-TW" sz="1600" dirty="0">
                <a:solidFill>
                  <a:schemeClr val="bg1"/>
                </a:solidFill>
                <a:latin typeface="微軟正黑體" panose="020B0604030504040204" pitchFamily="34" charset="-120"/>
                <a:ea typeface="微軟正黑體" panose="020B0604030504040204" pitchFamily="34" charset="-120"/>
              </a:rPr>
              <a:t>06</a:t>
            </a:r>
            <a:r>
              <a:rPr lang="zh-TW" altLang="en-US" sz="1600" dirty="0">
                <a:solidFill>
                  <a:schemeClr val="bg1"/>
                </a:solidFill>
                <a:latin typeface="微軟正黑體" panose="020B0604030504040204" pitchFamily="34" charset="-120"/>
                <a:ea typeface="微軟正黑體" panose="020B0604030504040204" pitchFamily="34" charset="-120"/>
              </a:rPr>
              <a:t>日府人企字第</a:t>
            </a:r>
            <a:r>
              <a:rPr lang="en-US" altLang="zh-TW" sz="1600" dirty="0">
                <a:solidFill>
                  <a:schemeClr val="bg1"/>
                </a:solidFill>
                <a:latin typeface="微軟正黑體" panose="020B0604030504040204" pitchFamily="34" charset="-120"/>
                <a:ea typeface="微軟正黑體" panose="020B0604030504040204" pitchFamily="34" charset="-120"/>
              </a:rPr>
              <a:t>1040447084</a:t>
            </a:r>
            <a:r>
              <a:rPr lang="zh-TW" altLang="en-US" sz="1600" dirty="0">
                <a:solidFill>
                  <a:schemeClr val="bg1"/>
                </a:solidFill>
                <a:latin typeface="微軟正黑體" panose="020B0604030504040204" pitchFamily="34" charset="-120"/>
                <a:ea typeface="微軟正黑體" panose="020B0604030504040204" pitchFamily="34" charset="-120"/>
              </a:rPr>
              <a:t>號函修正</a:t>
            </a:r>
          </a:p>
        </p:txBody>
      </p:sp>
      <p:sp>
        <p:nvSpPr>
          <p:cNvPr id="9" name="矩形 8">
            <a:extLst>
              <a:ext uri="{FF2B5EF4-FFF2-40B4-BE49-F238E27FC236}">
                <a16:creationId xmlns:a16="http://schemas.microsoft.com/office/drawing/2014/main" id="{D43AC59F-307C-4A5A-ADD3-FC3CD44928C2}"/>
              </a:ext>
            </a:extLst>
          </p:cNvPr>
          <p:cNvSpPr/>
          <p:nvPr/>
        </p:nvSpPr>
        <p:spPr>
          <a:xfrm>
            <a:off x="6619612" y="3495411"/>
            <a:ext cx="4727367" cy="584775"/>
          </a:xfrm>
          <a:prstGeom prst="rect">
            <a:avLst/>
          </a:prstGeom>
        </p:spPr>
        <p:txBody>
          <a:bodyPr wrap="square">
            <a:spAutoFit/>
          </a:bodyPr>
          <a:lstStyle/>
          <a:p>
            <a:r>
              <a:rPr lang="en-US" altLang="zh-TW" sz="1600" dirty="0">
                <a:solidFill>
                  <a:schemeClr val="bg1"/>
                </a:solidFill>
                <a:latin typeface="微軟正黑體" panose="020B0604030504040204" pitchFamily="34" charset="-120"/>
                <a:ea typeface="微軟正黑體" panose="020B0604030504040204" pitchFamily="34" charset="-120"/>
              </a:rPr>
              <a:t>102</a:t>
            </a:r>
            <a:r>
              <a:rPr lang="zh-TW" altLang="en-US" sz="1600" dirty="0">
                <a:solidFill>
                  <a:schemeClr val="bg1"/>
                </a:solidFill>
                <a:latin typeface="微軟正黑體" panose="020B0604030504040204" pitchFamily="34" charset="-120"/>
                <a:ea typeface="微軟正黑體" panose="020B0604030504040204" pitchFamily="34" charset="-120"/>
              </a:rPr>
              <a:t>年</a:t>
            </a:r>
            <a:r>
              <a:rPr lang="en-US" altLang="zh-TW" sz="1600" dirty="0">
                <a:solidFill>
                  <a:schemeClr val="bg1"/>
                </a:solidFill>
                <a:latin typeface="微軟正黑體" panose="020B0604030504040204" pitchFamily="34" charset="-120"/>
                <a:ea typeface="微軟正黑體" panose="020B0604030504040204" pitchFamily="34" charset="-120"/>
              </a:rPr>
              <a:t>01</a:t>
            </a:r>
            <a:r>
              <a:rPr lang="zh-TW" altLang="en-US" sz="1600" dirty="0">
                <a:solidFill>
                  <a:schemeClr val="bg1"/>
                </a:solidFill>
                <a:latin typeface="微軟正黑體" panose="020B0604030504040204" pitchFamily="34" charset="-120"/>
                <a:ea typeface="微軟正黑體" panose="020B0604030504040204" pitchFamily="34" charset="-120"/>
              </a:rPr>
              <a:t>月</a:t>
            </a:r>
            <a:r>
              <a:rPr lang="en-US" altLang="zh-TW" sz="1600" dirty="0">
                <a:solidFill>
                  <a:schemeClr val="bg1"/>
                </a:solidFill>
                <a:latin typeface="微軟正黑體" panose="020B0604030504040204" pitchFamily="34" charset="-120"/>
                <a:ea typeface="微軟正黑體" panose="020B0604030504040204" pitchFamily="34" charset="-120"/>
              </a:rPr>
              <a:t>07</a:t>
            </a:r>
            <a:r>
              <a:rPr lang="zh-TW" altLang="en-US" sz="1600" dirty="0">
                <a:solidFill>
                  <a:schemeClr val="bg1"/>
                </a:solidFill>
                <a:latin typeface="微軟正黑體" panose="020B0604030504040204" pitchFamily="34" charset="-120"/>
                <a:ea typeface="微軟正黑體" panose="020B0604030504040204" pitchFamily="34" charset="-120"/>
              </a:rPr>
              <a:t>日府人企字第</a:t>
            </a:r>
            <a:r>
              <a:rPr lang="en-US" altLang="zh-TW" sz="1600" dirty="0">
                <a:solidFill>
                  <a:schemeClr val="bg1"/>
                </a:solidFill>
                <a:latin typeface="微軟正黑體" panose="020B0604030504040204" pitchFamily="34" charset="-120"/>
                <a:ea typeface="微軟正黑體" panose="020B0604030504040204" pitchFamily="34" charset="-120"/>
              </a:rPr>
              <a:t>1020022805</a:t>
            </a:r>
            <a:r>
              <a:rPr lang="zh-TW" altLang="en-US" sz="1600" dirty="0">
                <a:solidFill>
                  <a:schemeClr val="bg1"/>
                </a:solidFill>
                <a:latin typeface="微軟正黑體" panose="020B0604030504040204" pitchFamily="34" charset="-120"/>
                <a:ea typeface="微軟正黑體" panose="020B0604030504040204" pitchFamily="34" charset="-120"/>
              </a:rPr>
              <a:t>號函訂定</a:t>
            </a:r>
          </a:p>
          <a:p>
            <a:r>
              <a:rPr lang="en-US" altLang="zh-TW" sz="1600" dirty="0">
                <a:solidFill>
                  <a:schemeClr val="bg1"/>
                </a:solidFill>
                <a:latin typeface="微軟正黑體" panose="020B0604030504040204" pitchFamily="34" charset="-120"/>
                <a:ea typeface="微軟正黑體" panose="020B0604030504040204" pitchFamily="34" charset="-120"/>
              </a:rPr>
              <a:t>104</a:t>
            </a:r>
            <a:r>
              <a:rPr lang="zh-TW" altLang="en-US" sz="1600" dirty="0">
                <a:solidFill>
                  <a:schemeClr val="bg1"/>
                </a:solidFill>
                <a:latin typeface="微軟正黑體" panose="020B0604030504040204" pitchFamily="34" charset="-120"/>
                <a:ea typeface="微軟正黑體" panose="020B0604030504040204" pitchFamily="34" charset="-120"/>
              </a:rPr>
              <a:t>年</a:t>
            </a:r>
            <a:r>
              <a:rPr lang="en-US" altLang="zh-TW" sz="1600" dirty="0">
                <a:solidFill>
                  <a:schemeClr val="bg1"/>
                </a:solidFill>
                <a:latin typeface="微軟正黑體" panose="020B0604030504040204" pitchFamily="34" charset="-120"/>
                <a:ea typeface="微軟正黑體" panose="020B0604030504040204" pitchFamily="34" charset="-120"/>
              </a:rPr>
              <a:t>09</a:t>
            </a:r>
            <a:r>
              <a:rPr lang="zh-TW" altLang="en-US" sz="1600" dirty="0">
                <a:solidFill>
                  <a:schemeClr val="bg1"/>
                </a:solidFill>
                <a:latin typeface="微軟正黑體" panose="020B0604030504040204" pitchFamily="34" charset="-120"/>
                <a:ea typeface="微軟正黑體" panose="020B0604030504040204" pitchFamily="34" charset="-120"/>
              </a:rPr>
              <a:t>月</a:t>
            </a:r>
            <a:r>
              <a:rPr lang="en-US" altLang="zh-TW" sz="1600" dirty="0">
                <a:solidFill>
                  <a:schemeClr val="bg1"/>
                </a:solidFill>
                <a:latin typeface="微軟正黑體" panose="020B0604030504040204" pitchFamily="34" charset="-120"/>
                <a:ea typeface="微軟正黑體" panose="020B0604030504040204" pitchFamily="34" charset="-120"/>
              </a:rPr>
              <a:t>15</a:t>
            </a:r>
            <a:r>
              <a:rPr lang="zh-TW" altLang="en-US" sz="1600" dirty="0">
                <a:solidFill>
                  <a:schemeClr val="bg1"/>
                </a:solidFill>
                <a:latin typeface="微軟正黑體" panose="020B0604030504040204" pitchFamily="34" charset="-120"/>
                <a:ea typeface="微軟正黑體" panose="020B0604030504040204" pitchFamily="34" charset="-120"/>
              </a:rPr>
              <a:t>日府人企字第</a:t>
            </a:r>
            <a:r>
              <a:rPr lang="en-US" altLang="zh-TW" sz="1600" dirty="0">
                <a:solidFill>
                  <a:schemeClr val="bg1"/>
                </a:solidFill>
                <a:latin typeface="微軟正黑體" panose="020B0604030504040204" pitchFamily="34" charset="-120"/>
                <a:ea typeface="微軟正黑體" panose="020B0604030504040204" pitchFamily="34" charset="-120"/>
              </a:rPr>
              <a:t>1040924441</a:t>
            </a:r>
            <a:r>
              <a:rPr lang="zh-TW" altLang="en-US" sz="1600" dirty="0">
                <a:solidFill>
                  <a:schemeClr val="bg1"/>
                </a:solidFill>
                <a:latin typeface="微軟正黑體" panose="020B0604030504040204" pitchFamily="34" charset="-120"/>
                <a:ea typeface="微軟正黑體" panose="020B0604030504040204" pitchFamily="34" charset="-120"/>
              </a:rPr>
              <a:t>號函修正</a:t>
            </a:r>
          </a:p>
        </p:txBody>
      </p:sp>
      <p:sp>
        <p:nvSpPr>
          <p:cNvPr id="13" name="手繪多邊形: 圖案 12">
            <a:extLst>
              <a:ext uri="{FF2B5EF4-FFF2-40B4-BE49-F238E27FC236}">
                <a16:creationId xmlns:a16="http://schemas.microsoft.com/office/drawing/2014/main" id="{59BB4AB6-D592-4017-A6E4-D622DE74D6E1}"/>
              </a:ext>
            </a:extLst>
          </p:cNvPr>
          <p:cNvSpPr/>
          <p:nvPr/>
        </p:nvSpPr>
        <p:spPr>
          <a:xfrm>
            <a:off x="533738" y="1352046"/>
            <a:ext cx="11124524" cy="5059028"/>
          </a:xfrm>
          <a:custGeom>
            <a:avLst/>
            <a:gdLst>
              <a:gd name="connsiteX0" fmla="*/ 843188 w 11124524"/>
              <a:gd name="connsiteY0" fmla="*/ 0 h 5059028"/>
              <a:gd name="connsiteX1" fmla="*/ 10281336 w 11124524"/>
              <a:gd name="connsiteY1" fmla="*/ 0 h 5059028"/>
              <a:gd name="connsiteX2" fmla="*/ 11124524 w 11124524"/>
              <a:gd name="connsiteY2" fmla="*/ 843188 h 5059028"/>
              <a:gd name="connsiteX3" fmla="*/ 11124524 w 11124524"/>
              <a:gd name="connsiteY3" fmla="*/ 4215840 h 5059028"/>
              <a:gd name="connsiteX4" fmla="*/ 10281336 w 11124524"/>
              <a:gd name="connsiteY4" fmla="*/ 5059028 h 5059028"/>
              <a:gd name="connsiteX5" fmla="*/ 843188 w 11124524"/>
              <a:gd name="connsiteY5" fmla="*/ 5059028 h 5059028"/>
              <a:gd name="connsiteX6" fmla="*/ 0 w 11124524"/>
              <a:gd name="connsiteY6" fmla="*/ 4215840 h 5059028"/>
              <a:gd name="connsiteX7" fmla="*/ 0 w 11124524"/>
              <a:gd name="connsiteY7" fmla="*/ 843188 h 5059028"/>
              <a:gd name="connsiteX8" fmla="*/ 843188 w 11124524"/>
              <a:gd name="connsiteY8" fmla="*/ 0 h 505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4524" h="5059028">
                <a:moveTo>
                  <a:pt x="843188" y="0"/>
                </a:moveTo>
                <a:lnTo>
                  <a:pt x="10281336" y="0"/>
                </a:lnTo>
                <a:cubicBezTo>
                  <a:pt x="10747016" y="0"/>
                  <a:pt x="11124524" y="377508"/>
                  <a:pt x="11124524" y="843188"/>
                </a:cubicBezTo>
                <a:lnTo>
                  <a:pt x="11124524" y="4215840"/>
                </a:lnTo>
                <a:cubicBezTo>
                  <a:pt x="11124524" y="4681520"/>
                  <a:pt x="10747016" y="5059028"/>
                  <a:pt x="10281336" y="5059028"/>
                </a:cubicBezTo>
                <a:lnTo>
                  <a:pt x="843188" y="5059028"/>
                </a:lnTo>
                <a:cubicBezTo>
                  <a:pt x="377508" y="5059028"/>
                  <a:pt x="0" y="4681520"/>
                  <a:pt x="0" y="4215840"/>
                </a:cubicBezTo>
                <a:lnTo>
                  <a:pt x="0" y="843188"/>
                </a:lnTo>
                <a:cubicBezTo>
                  <a:pt x="0" y="377508"/>
                  <a:pt x="377508" y="0"/>
                  <a:pt x="843188" y="0"/>
                </a:cubicBezTo>
                <a:close/>
              </a:path>
            </a:pathLst>
          </a:custGeom>
          <a:noFill/>
          <a:ln w="762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id="{44FA27B1-4075-4504-8E2B-D8D005238252}"/>
              </a:ext>
            </a:extLst>
          </p:cNvPr>
          <p:cNvSpPr txBox="1"/>
          <p:nvPr/>
        </p:nvSpPr>
        <p:spPr>
          <a:xfrm>
            <a:off x="2390872" y="832347"/>
            <a:ext cx="7410255" cy="923330"/>
          </a:xfrm>
          <a:prstGeom prst="rect">
            <a:avLst/>
          </a:prstGeom>
          <a:solidFill>
            <a:schemeClr val="bg1"/>
          </a:solidFill>
          <a:ln w="76200">
            <a:solidFill>
              <a:srgbClr val="FF9900"/>
            </a:solidFill>
          </a:ln>
        </p:spPr>
        <p:txBody>
          <a:bodyPr wrap="square" rtlCol="0">
            <a:spAutoFit/>
          </a:bodyPr>
          <a:lstStyle/>
          <a:p>
            <a:pPr algn="dist"/>
            <a:r>
              <a:rPr lang="zh-TW" altLang="en-US" sz="5400" b="1" dirty="0">
                <a:solidFill>
                  <a:srgbClr val="663300"/>
                </a:solidFill>
                <a:latin typeface="微軟正黑體" panose="020B0604030504040204" pitchFamily="34" charset="-120"/>
                <a:ea typeface="微軟正黑體" panose="020B0604030504040204" pitchFamily="34" charset="-120"/>
              </a:rPr>
              <a:t>臺南市諮商輔導的演進</a:t>
            </a:r>
          </a:p>
        </p:txBody>
      </p:sp>
      <p:sp>
        <p:nvSpPr>
          <p:cNvPr id="16" name="文字方塊 15">
            <a:extLst>
              <a:ext uri="{FF2B5EF4-FFF2-40B4-BE49-F238E27FC236}">
                <a16:creationId xmlns:a16="http://schemas.microsoft.com/office/drawing/2014/main" id="{F227FAAB-9739-484B-9440-827AC57CF2EF}"/>
              </a:ext>
            </a:extLst>
          </p:cNvPr>
          <p:cNvSpPr txBox="1"/>
          <p:nvPr/>
        </p:nvSpPr>
        <p:spPr>
          <a:xfrm>
            <a:off x="2989192" y="4786423"/>
            <a:ext cx="553998" cy="1339313"/>
          </a:xfrm>
          <a:prstGeom prst="rect">
            <a:avLst/>
          </a:prstGeom>
          <a:solidFill>
            <a:srgbClr val="663300"/>
          </a:solidFill>
        </p:spPr>
        <p:txBody>
          <a:bodyPr vert="eaVert" wrap="square" rtlCol="0">
            <a:spAutoFit/>
          </a:bodyPr>
          <a:lstStyle/>
          <a:p>
            <a:r>
              <a:rPr lang="zh-TW" altLang="en-US" sz="2400" b="1" dirty="0">
                <a:solidFill>
                  <a:schemeClr val="bg1"/>
                </a:solidFill>
                <a:latin typeface="微軟正黑體" panose="020B0604030504040204" pitchFamily="34" charset="-120"/>
                <a:ea typeface="微軟正黑體" panose="020B0604030504040204" pitchFamily="34" charset="-120"/>
              </a:rPr>
              <a:t>服務對象</a:t>
            </a:r>
          </a:p>
        </p:txBody>
      </p:sp>
      <p:grpSp>
        <p:nvGrpSpPr>
          <p:cNvPr id="19" name="群組 18">
            <a:extLst>
              <a:ext uri="{FF2B5EF4-FFF2-40B4-BE49-F238E27FC236}">
                <a16:creationId xmlns:a16="http://schemas.microsoft.com/office/drawing/2014/main" id="{D876817F-7175-48EE-A5D9-EA15B12DF00C}"/>
              </a:ext>
            </a:extLst>
          </p:cNvPr>
          <p:cNvGrpSpPr/>
          <p:nvPr/>
        </p:nvGrpSpPr>
        <p:grpSpPr>
          <a:xfrm>
            <a:off x="3918184" y="4792173"/>
            <a:ext cx="1386338" cy="1386338"/>
            <a:chOff x="5253823" y="4792173"/>
            <a:chExt cx="1386338" cy="1386338"/>
          </a:xfrm>
        </p:grpSpPr>
        <p:sp>
          <p:nvSpPr>
            <p:cNvPr id="18" name="流程圖: 接點 17">
              <a:extLst>
                <a:ext uri="{FF2B5EF4-FFF2-40B4-BE49-F238E27FC236}">
                  <a16:creationId xmlns:a16="http://schemas.microsoft.com/office/drawing/2014/main" id="{691004CD-1444-4463-8410-F28E2EF7DBFD}"/>
                </a:ext>
              </a:extLst>
            </p:cNvPr>
            <p:cNvSpPr/>
            <p:nvPr/>
          </p:nvSpPr>
          <p:spPr>
            <a:xfrm>
              <a:off x="5253823" y="4792173"/>
              <a:ext cx="1386338" cy="1386338"/>
            </a:xfrm>
            <a:prstGeom prst="flowChartConnector">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流程圖: 接點 16">
              <a:extLst>
                <a:ext uri="{FF2B5EF4-FFF2-40B4-BE49-F238E27FC236}">
                  <a16:creationId xmlns:a16="http://schemas.microsoft.com/office/drawing/2014/main" id="{D3B66487-2EE6-4F10-859F-A63854848D22}"/>
                </a:ext>
              </a:extLst>
            </p:cNvPr>
            <p:cNvSpPr/>
            <p:nvPr/>
          </p:nvSpPr>
          <p:spPr>
            <a:xfrm>
              <a:off x="5320772" y="4831480"/>
              <a:ext cx="1307724" cy="1307724"/>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微軟正黑體" panose="020B0604030504040204" pitchFamily="34" charset="-120"/>
                  <a:ea typeface="微軟正黑體" panose="020B0604030504040204" pitchFamily="34" charset="-120"/>
                </a:rPr>
                <a:t>員工</a:t>
              </a:r>
            </a:p>
          </p:txBody>
        </p:sp>
      </p:grpSp>
      <p:sp>
        <p:nvSpPr>
          <p:cNvPr id="5" name="十字形 4">
            <a:extLst>
              <a:ext uri="{FF2B5EF4-FFF2-40B4-BE49-F238E27FC236}">
                <a16:creationId xmlns:a16="http://schemas.microsoft.com/office/drawing/2014/main" id="{4657007C-3B05-436C-8165-F5649CDA5E6B}"/>
              </a:ext>
            </a:extLst>
          </p:cNvPr>
          <p:cNvSpPr/>
          <p:nvPr/>
        </p:nvSpPr>
        <p:spPr>
          <a:xfrm>
            <a:off x="5696925" y="5075663"/>
            <a:ext cx="883577" cy="883577"/>
          </a:xfrm>
          <a:prstGeom prst="plus">
            <a:avLst>
              <a:gd name="adj" fmla="val 37791"/>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0" name="群組 19">
            <a:extLst>
              <a:ext uri="{FF2B5EF4-FFF2-40B4-BE49-F238E27FC236}">
                <a16:creationId xmlns:a16="http://schemas.microsoft.com/office/drawing/2014/main" id="{5DAC9478-F5D7-487D-8716-F9A663F0765B}"/>
              </a:ext>
            </a:extLst>
          </p:cNvPr>
          <p:cNvGrpSpPr/>
          <p:nvPr/>
        </p:nvGrpSpPr>
        <p:grpSpPr>
          <a:xfrm>
            <a:off x="6911540" y="4752866"/>
            <a:ext cx="1392779" cy="1386338"/>
            <a:chOff x="5253823" y="4792173"/>
            <a:chExt cx="1392779" cy="1386338"/>
          </a:xfrm>
        </p:grpSpPr>
        <p:sp>
          <p:nvSpPr>
            <p:cNvPr id="21" name="流程圖: 接點 20">
              <a:extLst>
                <a:ext uri="{FF2B5EF4-FFF2-40B4-BE49-F238E27FC236}">
                  <a16:creationId xmlns:a16="http://schemas.microsoft.com/office/drawing/2014/main" id="{192E4ED7-FC3A-4B2D-86E3-9E5E4AE051B8}"/>
                </a:ext>
              </a:extLst>
            </p:cNvPr>
            <p:cNvSpPr/>
            <p:nvPr/>
          </p:nvSpPr>
          <p:spPr>
            <a:xfrm>
              <a:off x="5253823" y="4792173"/>
              <a:ext cx="1386338" cy="1386338"/>
            </a:xfrm>
            <a:prstGeom prst="flowChartConnector">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流程圖: 接點 21">
              <a:extLst>
                <a:ext uri="{FF2B5EF4-FFF2-40B4-BE49-F238E27FC236}">
                  <a16:creationId xmlns:a16="http://schemas.microsoft.com/office/drawing/2014/main" id="{E9ADA6B8-B097-42AE-B688-F4E5A3424B10}"/>
                </a:ext>
              </a:extLst>
            </p:cNvPr>
            <p:cNvSpPr/>
            <p:nvPr/>
          </p:nvSpPr>
          <p:spPr>
            <a:xfrm>
              <a:off x="5338878" y="4831480"/>
              <a:ext cx="1307724" cy="1307724"/>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微軟正黑體" panose="020B0604030504040204" pitchFamily="34" charset="-120"/>
                  <a:ea typeface="微軟正黑體" panose="020B0604030504040204" pitchFamily="34" charset="-120"/>
                </a:rPr>
                <a:t>教師</a:t>
              </a:r>
            </a:p>
          </p:txBody>
        </p:sp>
      </p:grpSp>
      <p:grpSp>
        <p:nvGrpSpPr>
          <p:cNvPr id="27" name="群組 26">
            <a:extLst>
              <a:ext uri="{FF2B5EF4-FFF2-40B4-BE49-F238E27FC236}">
                <a16:creationId xmlns:a16="http://schemas.microsoft.com/office/drawing/2014/main" id="{23BFBCD1-2E3F-48A7-A240-8C685A208254}"/>
              </a:ext>
            </a:extLst>
          </p:cNvPr>
          <p:cNvGrpSpPr/>
          <p:nvPr/>
        </p:nvGrpSpPr>
        <p:grpSpPr>
          <a:xfrm>
            <a:off x="10412332" y="80023"/>
            <a:ext cx="1092015" cy="911265"/>
            <a:chOff x="830420" y="3487913"/>
            <a:chExt cx="3368329" cy="2658193"/>
          </a:xfrm>
          <a:solidFill>
            <a:srgbClr val="FF9933"/>
          </a:solidFill>
        </p:grpSpPr>
        <p:pic>
          <p:nvPicPr>
            <p:cNvPr id="28" name="圖形 27" descr="이사회실 以實心填滿">
              <a:extLst>
                <a:ext uri="{FF2B5EF4-FFF2-40B4-BE49-F238E27FC236}">
                  <a16:creationId xmlns:a16="http://schemas.microsoft.com/office/drawing/2014/main" id="{DD54EE66-83CF-4200-BF36-BFF17D5E7D1B}"/>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272022" y="3487913"/>
              <a:ext cx="2658193" cy="2658193"/>
            </a:xfrm>
            <a:prstGeom prst="rect">
              <a:avLst/>
            </a:prstGeom>
          </p:spPr>
        </p:pic>
        <p:sp>
          <p:nvSpPr>
            <p:cNvPr id="29" name="橢圓 28">
              <a:extLst>
                <a:ext uri="{FF2B5EF4-FFF2-40B4-BE49-F238E27FC236}">
                  <a16:creationId xmlns:a16="http://schemas.microsoft.com/office/drawing/2014/main" id="{C93A3831-C02E-4BE1-A39D-1BC8C271B6B6}"/>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0" name="文字方塊 29">
            <a:extLst>
              <a:ext uri="{FF2B5EF4-FFF2-40B4-BE49-F238E27FC236}">
                <a16:creationId xmlns:a16="http://schemas.microsoft.com/office/drawing/2014/main" id="{BDC89179-8814-414E-9B31-660963A40591}"/>
              </a:ext>
            </a:extLst>
          </p:cNvPr>
          <p:cNvSpPr txBox="1"/>
          <p:nvPr/>
        </p:nvSpPr>
        <p:spPr>
          <a:xfrm>
            <a:off x="10083696" y="823772"/>
            <a:ext cx="1805396" cy="369332"/>
          </a:xfrm>
          <a:prstGeom prst="rect">
            <a:avLst/>
          </a:prstGeom>
          <a:noFill/>
          <a:effectLst/>
        </p:spPr>
        <p:txBody>
          <a:bodyPr wrap="square">
            <a:spAutoFit/>
          </a:bodyPr>
          <a:lstStyle/>
          <a:p>
            <a:pPr algn="dist">
              <a:lnSpc>
                <a:spcPct val="90000"/>
              </a:lnSpc>
              <a:spcAft>
                <a:spcPts val="600"/>
              </a:spcAft>
            </a:pPr>
            <a:r>
              <a:rPr lang="zh-TW" altLang="en-US" sz="2000" b="1" dirty="0">
                <a:solidFill>
                  <a:srgbClr val="FF9900"/>
                </a:solidFill>
                <a:latin typeface="微軟正黑體" panose="020B0604030504040204" pitchFamily="34" charset="-120"/>
                <a:ea typeface="微軟正黑體" panose="020B0604030504040204" pitchFamily="34" charset="-120"/>
              </a:rPr>
              <a:t>教師諮商輔導</a:t>
            </a:r>
          </a:p>
        </p:txBody>
      </p:sp>
    </p:spTree>
    <p:extLst>
      <p:ext uri="{BB962C8B-B14F-4D97-AF65-F5344CB8AC3E}">
        <p14:creationId xmlns:p14="http://schemas.microsoft.com/office/powerpoint/2010/main" val="8785366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3000">
        <p159:morph option="byObject"/>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002614B4-2087-4E26-9799-DAE78854F5B1}"/>
              </a:ext>
            </a:extLst>
          </p:cNvPr>
          <p:cNvSpPr/>
          <p:nvPr/>
        </p:nvSpPr>
        <p:spPr>
          <a:xfrm>
            <a:off x="1040185" y="3423492"/>
            <a:ext cx="4038805" cy="830997"/>
          </a:xfrm>
          <a:prstGeom prst="rect">
            <a:avLst/>
          </a:prstGeom>
          <a:solidFill>
            <a:srgbClr val="FF9900"/>
          </a:solidFill>
        </p:spPr>
        <p:txBody>
          <a:bodyPr wrap="square">
            <a:spAutoFit/>
          </a:bodyPr>
          <a:lstStyle/>
          <a:p>
            <a:r>
              <a:rPr lang="zh-TW" altLang="en-US" sz="2400" b="1" dirty="0">
                <a:solidFill>
                  <a:schemeClr val="bg1"/>
                </a:solidFill>
                <a:latin typeface="微軟正黑體" panose="020B0604030504040204" pitchFamily="34" charset="-120"/>
                <a:ea typeface="微軟正黑體" panose="020B0604030504040204" pitchFamily="34" charset="-120"/>
              </a:rPr>
              <a:t>臺南市政府及所屬機關學校員工諮商輔導要點</a:t>
            </a:r>
          </a:p>
        </p:txBody>
      </p:sp>
      <p:sp>
        <p:nvSpPr>
          <p:cNvPr id="6" name="矩形 5">
            <a:extLst>
              <a:ext uri="{FF2B5EF4-FFF2-40B4-BE49-F238E27FC236}">
                <a16:creationId xmlns:a16="http://schemas.microsoft.com/office/drawing/2014/main" id="{90156F96-17B6-4682-A470-E891F2C396F7}"/>
              </a:ext>
            </a:extLst>
          </p:cNvPr>
          <p:cNvSpPr/>
          <p:nvPr/>
        </p:nvSpPr>
        <p:spPr>
          <a:xfrm>
            <a:off x="1040186" y="2061869"/>
            <a:ext cx="4038808" cy="830997"/>
          </a:xfrm>
          <a:prstGeom prst="rect">
            <a:avLst/>
          </a:prstGeom>
          <a:solidFill>
            <a:srgbClr val="FF9900"/>
          </a:solidFill>
        </p:spPr>
        <p:txBody>
          <a:bodyPr wrap="square">
            <a:spAutoFit/>
          </a:bodyPr>
          <a:lstStyle/>
          <a:p>
            <a:r>
              <a:rPr lang="zh-TW" altLang="en-US" sz="2400" b="1" dirty="0">
                <a:solidFill>
                  <a:schemeClr val="bg1"/>
                </a:solidFill>
                <a:latin typeface="微軟正黑體" panose="020B0604030504040204" pitchFamily="34" charset="-120"/>
                <a:ea typeface="微軟正黑體" panose="020B0604030504040204" pitchFamily="34" charset="-120"/>
              </a:rPr>
              <a:t>臺南市政府暨所屬機關學校員工協助方案實施計畫</a:t>
            </a:r>
          </a:p>
        </p:txBody>
      </p:sp>
      <p:sp>
        <p:nvSpPr>
          <p:cNvPr id="13" name="手繪多邊形: 圖案 12">
            <a:extLst>
              <a:ext uri="{FF2B5EF4-FFF2-40B4-BE49-F238E27FC236}">
                <a16:creationId xmlns:a16="http://schemas.microsoft.com/office/drawing/2014/main" id="{59BB4AB6-D592-4017-A6E4-D622DE74D6E1}"/>
              </a:ext>
            </a:extLst>
          </p:cNvPr>
          <p:cNvSpPr/>
          <p:nvPr/>
        </p:nvSpPr>
        <p:spPr>
          <a:xfrm>
            <a:off x="533738" y="1352046"/>
            <a:ext cx="11124524" cy="5059028"/>
          </a:xfrm>
          <a:custGeom>
            <a:avLst/>
            <a:gdLst>
              <a:gd name="connsiteX0" fmla="*/ 843188 w 11124524"/>
              <a:gd name="connsiteY0" fmla="*/ 0 h 5059028"/>
              <a:gd name="connsiteX1" fmla="*/ 10281336 w 11124524"/>
              <a:gd name="connsiteY1" fmla="*/ 0 h 5059028"/>
              <a:gd name="connsiteX2" fmla="*/ 11124524 w 11124524"/>
              <a:gd name="connsiteY2" fmla="*/ 843188 h 5059028"/>
              <a:gd name="connsiteX3" fmla="*/ 11124524 w 11124524"/>
              <a:gd name="connsiteY3" fmla="*/ 4215840 h 5059028"/>
              <a:gd name="connsiteX4" fmla="*/ 10281336 w 11124524"/>
              <a:gd name="connsiteY4" fmla="*/ 5059028 h 5059028"/>
              <a:gd name="connsiteX5" fmla="*/ 843188 w 11124524"/>
              <a:gd name="connsiteY5" fmla="*/ 5059028 h 5059028"/>
              <a:gd name="connsiteX6" fmla="*/ 0 w 11124524"/>
              <a:gd name="connsiteY6" fmla="*/ 4215840 h 5059028"/>
              <a:gd name="connsiteX7" fmla="*/ 0 w 11124524"/>
              <a:gd name="connsiteY7" fmla="*/ 843188 h 5059028"/>
              <a:gd name="connsiteX8" fmla="*/ 843188 w 11124524"/>
              <a:gd name="connsiteY8" fmla="*/ 0 h 505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4524" h="5059028">
                <a:moveTo>
                  <a:pt x="843188" y="0"/>
                </a:moveTo>
                <a:lnTo>
                  <a:pt x="10281336" y="0"/>
                </a:lnTo>
                <a:cubicBezTo>
                  <a:pt x="10747016" y="0"/>
                  <a:pt x="11124524" y="377508"/>
                  <a:pt x="11124524" y="843188"/>
                </a:cubicBezTo>
                <a:lnTo>
                  <a:pt x="11124524" y="4215840"/>
                </a:lnTo>
                <a:cubicBezTo>
                  <a:pt x="11124524" y="4681520"/>
                  <a:pt x="10747016" y="5059028"/>
                  <a:pt x="10281336" y="5059028"/>
                </a:cubicBezTo>
                <a:lnTo>
                  <a:pt x="843188" y="5059028"/>
                </a:lnTo>
                <a:cubicBezTo>
                  <a:pt x="377508" y="5059028"/>
                  <a:pt x="0" y="4681520"/>
                  <a:pt x="0" y="4215840"/>
                </a:cubicBezTo>
                <a:lnTo>
                  <a:pt x="0" y="843188"/>
                </a:lnTo>
                <a:cubicBezTo>
                  <a:pt x="0" y="377508"/>
                  <a:pt x="377508" y="0"/>
                  <a:pt x="843188" y="0"/>
                </a:cubicBezTo>
                <a:close/>
              </a:path>
            </a:pathLst>
          </a:custGeom>
          <a:noFill/>
          <a:ln w="762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id="{44FA27B1-4075-4504-8E2B-D8D005238252}"/>
              </a:ext>
            </a:extLst>
          </p:cNvPr>
          <p:cNvSpPr txBox="1"/>
          <p:nvPr/>
        </p:nvSpPr>
        <p:spPr>
          <a:xfrm>
            <a:off x="2390872" y="832347"/>
            <a:ext cx="7410255" cy="923330"/>
          </a:xfrm>
          <a:prstGeom prst="rect">
            <a:avLst/>
          </a:prstGeom>
          <a:solidFill>
            <a:schemeClr val="bg1"/>
          </a:solidFill>
          <a:ln w="76200">
            <a:solidFill>
              <a:srgbClr val="FF9900"/>
            </a:solidFill>
          </a:ln>
        </p:spPr>
        <p:txBody>
          <a:bodyPr wrap="square" rtlCol="0">
            <a:spAutoFit/>
          </a:bodyPr>
          <a:lstStyle/>
          <a:p>
            <a:pPr algn="dist"/>
            <a:r>
              <a:rPr lang="zh-TW" altLang="en-US" sz="5400" b="1" dirty="0">
                <a:solidFill>
                  <a:srgbClr val="663300"/>
                </a:solidFill>
                <a:latin typeface="微軟正黑體" panose="020B0604030504040204" pitchFamily="34" charset="-120"/>
                <a:ea typeface="微軟正黑體" panose="020B0604030504040204" pitchFamily="34" charset="-120"/>
              </a:rPr>
              <a:t>臺南市諮商輔導的演進</a:t>
            </a:r>
          </a:p>
        </p:txBody>
      </p:sp>
      <p:grpSp>
        <p:nvGrpSpPr>
          <p:cNvPr id="19" name="群組 18">
            <a:extLst>
              <a:ext uri="{FF2B5EF4-FFF2-40B4-BE49-F238E27FC236}">
                <a16:creationId xmlns:a16="http://schemas.microsoft.com/office/drawing/2014/main" id="{D876817F-7175-48EE-A5D9-EA15B12DF00C}"/>
              </a:ext>
            </a:extLst>
          </p:cNvPr>
          <p:cNvGrpSpPr/>
          <p:nvPr/>
        </p:nvGrpSpPr>
        <p:grpSpPr>
          <a:xfrm>
            <a:off x="1344042" y="4829975"/>
            <a:ext cx="1081410" cy="1081410"/>
            <a:chOff x="5253823" y="4792173"/>
            <a:chExt cx="1386338" cy="1386338"/>
          </a:xfrm>
        </p:grpSpPr>
        <p:sp>
          <p:nvSpPr>
            <p:cNvPr id="18" name="流程圖: 接點 17">
              <a:extLst>
                <a:ext uri="{FF2B5EF4-FFF2-40B4-BE49-F238E27FC236}">
                  <a16:creationId xmlns:a16="http://schemas.microsoft.com/office/drawing/2014/main" id="{691004CD-1444-4463-8410-F28E2EF7DBFD}"/>
                </a:ext>
              </a:extLst>
            </p:cNvPr>
            <p:cNvSpPr/>
            <p:nvPr/>
          </p:nvSpPr>
          <p:spPr>
            <a:xfrm>
              <a:off x="5253823" y="4792173"/>
              <a:ext cx="1386338" cy="1386338"/>
            </a:xfrm>
            <a:prstGeom prst="flowChartConnector">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流程圖: 接點 16">
              <a:extLst>
                <a:ext uri="{FF2B5EF4-FFF2-40B4-BE49-F238E27FC236}">
                  <a16:creationId xmlns:a16="http://schemas.microsoft.com/office/drawing/2014/main" id="{D3B66487-2EE6-4F10-859F-A63854848D22}"/>
                </a:ext>
              </a:extLst>
            </p:cNvPr>
            <p:cNvSpPr/>
            <p:nvPr/>
          </p:nvSpPr>
          <p:spPr>
            <a:xfrm>
              <a:off x="5320772" y="4831480"/>
              <a:ext cx="1307724" cy="1307724"/>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latin typeface="微軟正黑體" panose="020B0604030504040204" pitchFamily="34" charset="-120"/>
                  <a:ea typeface="微軟正黑體" panose="020B0604030504040204" pitchFamily="34" charset="-120"/>
                </a:rPr>
                <a:t>員工</a:t>
              </a:r>
            </a:p>
          </p:txBody>
        </p:sp>
      </p:grpSp>
      <p:sp>
        <p:nvSpPr>
          <p:cNvPr id="5" name="十字形 4">
            <a:extLst>
              <a:ext uri="{FF2B5EF4-FFF2-40B4-BE49-F238E27FC236}">
                <a16:creationId xmlns:a16="http://schemas.microsoft.com/office/drawing/2014/main" id="{4657007C-3B05-436C-8165-F5649CDA5E6B}"/>
              </a:ext>
            </a:extLst>
          </p:cNvPr>
          <p:cNvSpPr/>
          <p:nvPr/>
        </p:nvSpPr>
        <p:spPr>
          <a:xfrm>
            <a:off x="2824021" y="5223629"/>
            <a:ext cx="468485" cy="468485"/>
          </a:xfrm>
          <a:prstGeom prst="plus">
            <a:avLst>
              <a:gd name="adj" fmla="val 37791"/>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7" name="群組 26">
            <a:extLst>
              <a:ext uri="{FF2B5EF4-FFF2-40B4-BE49-F238E27FC236}">
                <a16:creationId xmlns:a16="http://schemas.microsoft.com/office/drawing/2014/main" id="{A5DF7D63-4D5F-4BD5-B682-EAA0CFF37CB8}"/>
              </a:ext>
            </a:extLst>
          </p:cNvPr>
          <p:cNvGrpSpPr/>
          <p:nvPr/>
        </p:nvGrpSpPr>
        <p:grpSpPr>
          <a:xfrm>
            <a:off x="3691075" y="4860636"/>
            <a:ext cx="1081410" cy="1081410"/>
            <a:chOff x="5253823" y="4792173"/>
            <a:chExt cx="1386338" cy="1386338"/>
          </a:xfrm>
        </p:grpSpPr>
        <p:sp>
          <p:nvSpPr>
            <p:cNvPr id="28" name="流程圖: 接點 27">
              <a:extLst>
                <a:ext uri="{FF2B5EF4-FFF2-40B4-BE49-F238E27FC236}">
                  <a16:creationId xmlns:a16="http://schemas.microsoft.com/office/drawing/2014/main" id="{80DB28B4-FF01-4C98-9FEF-D69909F9E303}"/>
                </a:ext>
              </a:extLst>
            </p:cNvPr>
            <p:cNvSpPr/>
            <p:nvPr/>
          </p:nvSpPr>
          <p:spPr>
            <a:xfrm>
              <a:off x="5253823" y="4792173"/>
              <a:ext cx="1386338" cy="1386338"/>
            </a:xfrm>
            <a:prstGeom prst="flowChartConnector">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流程圖: 接點 28">
              <a:extLst>
                <a:ext uri="{FF2B5EF4-FFF2-40B4-BE49-F238E27FC236}">
                  <a16:creationId xmlns:a16="http://schemas.microsoft.com/office/drawing/2014/main" id="{EC20995F-D3FF-42E4-99CB-78BB00F89D45}"/>
                </a:ext>
              </a:extLst>
            </p:cNvPr>
            <p:cNvSpPr/>
            <p:nvPr/>
          </p:nvSpPr>
          <p:spPr>
            <a:xfrm>
              <a:off x="5320772" y="4831480"/>
              <a:ext cx="1307724" cy="1307724"/>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latin typeface="微軟正黑體" panose="020B0604030504040204" pitchFamily="34" charset="-120"/>
                  <a:ea typeface="微軟正黑體" panose="020B0604030504040204" pitchFamily="34" charset="-120"/>
                </a:rPr>
                <a:t>教師</a:t>
              </a:r>
            </a:p>
          </p:txBody>
        </p:sp>
      </p:grpSp>
      <p:sp>
        <p:nvSpPr>
          <p:cNvPr id="30" name="矩形 29">
            <a:extLst>
              <a:ext uri="{FF2B5EF4-FFF2-40B4-BE49-F238E27FC236}">
                <a16:creationId xmlns:a16="http://schemas.microsoft.com/office/drawing/2014/main" id="{32961C51-252A-4389-A954-43B86F2A0B57}"/>
              </a:ext>
            </a:extLst>
          </p:cNvPr>
          <p:cNvSpPr/>
          <p:nvPr/>
        </p:nvSpPr>
        <p:spPr>
          <a:xfrm>
            <a:off x="6851000" y="2150427"/>
            <a:ext cx="3966377" cy="646331"/>
          </a:xfrm>
          <a:prstGeom prst="rect">
            <a:avLst/>
          </a:prstGeom>
          <a:solidFill>
            <a:srgbClr val="FF9900"/>
          </a:solidFill>
        </p:spPr>
        <p:txBody>
          <a:bodyPr wrap="square">
            <a:spAutoFit/>
          </a:bodyPr>
          <a:lstStyle/>
          <a:p>
            <a:pPr algn="dist"/>
            <a:r>
              <a:rPr lang="zh-TW" altLang="en-US" sz="3600" b="1" dirty="0">
                <a:solidFill>
                  <a:schemeClr val="bg1"/>
                </a:solidFill>
                <a:latin typeface="微軟正黑體" panose="020B0604030504040204" pitchFamily="34" charset="-120"/>
                <a:ea typeface="微軟正黑體" panose="020B0604030504040204" pitchFamily="34" charset="-120"/>
              </a:rPr>
              <a:t>教師法</a:t>
            </a:r>
          </a:p>
        </p:txBody>
      </p:sp>
      <p:sp>
        <p:nvSpPr>
          <p:cNvPr id="31" name="矩形 30">
            <a:extLst>
              <a:ext uri="{FF2B5EF4-FFF2-40B4-BE49-F238E27FC236}">
                <a16:creationId xmlns:a16="http://schemas.microsoft.com/office/drawing/2014/main" id="{A526CB1B-CA86-4AC8-B1B0-4FEA91499085}"/>
              </a:ext>
            </a:extLst>
          </p:cNvPr>
          <p:cNvSpPr/>
          <p:nvPr/>
        </p:nvSpPr>
        <p:spPr>
          <a:xfrm>
            <a:off x="6851002" y="3169145"/>
            <a:ext cx="3966380" cy="1200329"/>
          </a:xfrm>
          <a:prstGeom prst="rect">
            <a:avLst/>
          </a:prstGeom>
          <a:solidFill>
            <a:srgbClr val="FF9900"/>
          </a:solidFill>
        </p:spPr>
        <p:txBody>
          <a:bodyPr wrap="square">
            <a:spAutoFit/>
          </a:bodyPr>
          <a:lstStyle/>
          <a:p>
            <a:r>
              <a:rPr lang="zh-TW" altLang="en-US" sz="2400" b="1" dirty="0">
                <a:solidFill>
                  <a:schemeClr val="bg1"/>
                </a:solidFill>
                <a:latin typeface="微軟正黑體" panose="020B0604030504040204" pitchFamily="34" charset="-120"/>
                <a:ea typeface="微軟正黑體" panose="020B0604030504040204" pitchFamily="34" charset="-120"/>
              </a:rPr>
              <a:t>臺南市市立高級中等以下學校及幼兒園教師諮商輔導支持體系設立辦法</a:t>
            </a:r>
          </a:p>
        </p:txBody>
      </p:sp>
      <p:cxnSp>
        <p:nvCxnSpPr>
          <p:cNvPr id="8" name="直線接點 7">
            <a:extLst>
              <a:ext uri="{FF2B5EF4-FFF2-40B4-BE49-F238E27FC236}">
                <a16:creationId xmlns:a16="http://schemas.microsoft.com/office/drawing/2014/main" id="{DA8AA20B-EB07-4DDD-8744-CAF8A5940EF0}"/>
              </a:ext>
            </a:extLst>
          </p:cNvPr>
          <p:cNvCxnSpPr/>
          <p:nvPr/>
        </p:nvCxnSpPr>
        <p:spPr>
          <a:xfrm>
            <a:off x="6094914" y="2031208"/>
            <a:ext cx="0" cy="4116641"/>
          </a:xfrm>
          <a:prstGeom prst="line">
            <a:avLst/>
          </a:prstGeom>
          <a:ln w="76200" cap="rnd">
            <a:solidFill>
              <a:srgbClr val="FF9933"/>
            </a:solidFill>
            <a:prstDash val="sysDot"/>
            <a:round/>
          </a:ln>
        </p:spPr>
        <p:style>
          <a:lnRef idx="1">
            <a:schemeClr val="accent1"/>
          </a:lnRef>
          <a:fillRef idx="0">
            <a:schemeClr val="accent1"/>
          </a:fillRef>
          <a:effectRef idx="0">
            <a:schemeClr val="accent1"/>
          </a:effectRef>
          <a:fontRef idx="minor">
            <a:schemeClr val="tx1"/>
          </a:fontRef>
        </p:style>
      </p:cxnSp>
      <p:sp>
        <p:nvSpPr>
          <p:cNvPr id="11" name="箭號: 向下 10">
            <a:extLst>
              <a:ext uri="{FF2B5EF4-FFF2-40B4-BE49-F238E27FC236}">
                <a16:creationId xmlns:a16="http://schemas.microsoft.com/office/drawing/2014/main" id="{37AB607D-24B3-46A8-B754-3FB736542F61}"/>
              </a:ext>
            </a:extLst>
          </p:cNvPr>
          <p:cNvSpPr/>
          <p:nvPr/>
        </p:nvSpPr>
        <p:spPr>
          <a:xfrm>
            <a:off x="2824021" y="4380890"/>
            <a:ext cx="468479" cy="353344"/>
          </a:xfrm>
          <a:prstGeom prst="downArrow">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箭號: 向下 31">
            <a:extLst>
              <a:ext uri="{FF2B5EF4-FFF2-40B4-BE49-F238E27FC236}">
                <a16:creationId xmlns:a16="http://schemas.microsoft.com/office/drawing/2014/main" id="{2594127B-3CF5-439D-BEEE-5C06FA1E2E7B}"/>
              </a:ext>
            </a:extLst>
          </p:cNvPr>
          <p:cNvSpPr/>
          <p:nvPr/>
        </p:nvSpPr>
        <p:spPr>
          <a:xfrm>
            <a:off x="8599948" y="4435535"/>
            <a:ext cx="468479" cy="353344"/>
          </a:xfrm>
          <a:prstGeom prst="downArrow">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2" name="群組 21">
            <a:extLst>
              <a:ext uri="{FF2B5EF4-FFF2-40B4-BE49-F238E27FC236}">
                <a16:creationId xmlns:a16="http://schemas.microsoft.com/office/drawing/2014/main" id="{C03A778E-7C29-422A-8EFF-7F69D619FB63}"/>
              </a:ext>
            </a:extLst>
          </p:cNvPr>
          <p:cNvGrpSpPr/>
          <p:nvPr/>
        </p:nvGrpSpPr>
        <p:grpSpPr>
          <a:xfrm>
            <a:off x="10412332" y="80023"/>
            <a:ext cx="1092015" cy="911265"/>
            <a:chOff x="830420" y="3487913"/>
            <a:chExt cx="3368329" cy="2658193"/>
          </a:xfrm>
          <a:solidFill>
            <a:srgbClr val="FF9933"/>
          </a:solidFill>
        </p:grpSpPr>
        <p:pic>
          <p:nvPicPr>
            <p:cNvPr id="33" name="圖形 32" descr="이사회실 以實心填滿">
              <a:extLst>
                <a:ext uri="{FF2B5EF4-FFF2-40B4-BE49-F238E27FC236}">
                  <a16:creationId xmlns:a16="http://schemas.microsoft.com/office/drawing/2014/main" id="{BF5964F5-2BEB-4E43-8E09-BD3DD92F4342}"/>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272022" y="3487913"/>
              <a:ext cx="2658193" cy="2658193"/>
            </a:xfrm>
            <a:prstGeom prst="rect">
              <a:avLst/>
            </a:prstGeom>
          </p:spPr>
        </p:pic>
        <p:sp>
          <p:nvSpPr>
            <p:cNvPr id="34" name="橢圓 33">
              <a:extLst>
                <a:ext uri="{FF2B5EF4-FFF2-40B4-BE49-F238E27FC236}">
                  <a16:creationId xmlns:a16="http://schemas.microsoft.com/office/drawing/2014/main" id="{D0282BAF-ED58-4A6D-BBE6-743E84D0B10C}"/>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5" name="文字方塊 34">
            <a:extLst>
              <a:ext uri="{FF2B5EF4-FFF2-40B4-BE49-F238E27FC236}">
                <a16:creationId xmlns:a16="http://schemas.microsoft.com/office/drawing/2014/main" id="{0623D818-8D9D-4970-8A26-43523782606F}"/>
              </a:ext>
            </a:extLst>
          </p:cNvPr>
          <p:cNvSpPr txBox="1"/>
          <p:nvPr/>
        </p:nvSpPr>
        <p:spPr>
          <a:xfrm>
            <a:off x="10083696" y="823772"/>
            <a:ext cx="1805396" cy="369332"/>
          </a:xfrm>
          <a:prstGeom prst="rect">
            <a:avLst/>
          </a:prstGeom>
          <a:noFill/>
          <a:effectLst/>
        </p:spPr>
        <p:txBody>
          <a:bodyPr wrap="square">
            <a:spAutoFit/>
          </a:bodyPr>
          <a:lstStyle/>
          <a:p>
            <a:pPr algn="dist">
              <a:lnSpc>
                <a:spcPct val="90000"/>
              </a:lnSpc>
              <a:spcAft>
                <a:spcPts val="600"/>
              </a:spcAft>
            </a:pPr>
            <a:r>
              <a:rPr lang="zh-TW" altLang="en-US" sz="2000" b="1" dirty="0">
                <a:solidFill>
                  <a:srgbClr val="FF9900"/>
                </a:solidFill>
                <a:latin typeface="微軟正黑體" panose="020B0604030504040204" pitchFamily="34" charset="-120"/>
                <a:ea typeface="微軟正黑體" panose="020B0604030504040204" pitchFamily="34" charset="-120"/>
              </a:rPr>
              <a:t>教師諮商輔導</a:t>
            </a:r>
          </a:p>
        </p:txBody>
      </p:sp>
    </p:spTree>
    <p:extLst>
      <p:ext uri="{BB962C8B-B14F-4D97-AF65-F5344CB8AC3E}">
        <p14:creationId xmlns:p14="http://schemas.microsoft.com/office/powerpoint/2010/main" val="2216929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3000">
        <p159:morph option="byObject"/>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up)">
                                      <p:cBhvr>
                                        <p:cTn id="1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002614B4-2087-4E26-9799-DAE78854F5B1}"/>
              </a:ext>
            </a:extLst>
          </p:cNvPr>
          <p:cNvSpPr/>
          <p:nvPr/>
        </p:nvSpPr>
        <p:spPr>
          <a:xfrm>
            <a:off x="1040185" y="3423492"/>
            <a:ext cx="4038805" cy="830997"/>
          </a:xfrm>
          <a:prstGeom prst="rect">
            <a:avLst/>
          </a:prstGeom>
          <a:solidFill>
            <a:srgbClr val="FF9900"/>
          </a:solidFill>
        </p:spPr>
        <p:txBody>
          <a:bodyPr wrap="square">
            <a:spAutoFit/>
          </a:bodyPr>
          <a:lstStyle/>
          <a:p>
            <a:r>
              <a:rPr lang="zh-TW" altLang="en-US" sz="2400" b="1" dirty="0">
                <a:solidFill>
                  <a:schemeClr val="bg1"/>
                </a:solidFill>
                <a:latin typeface="微軟正黑體" panose="020B0604030504040204" pitchFamily="34" charset="-120"/>
                <a:ea typeface="微軟正黑體" panose="020B0604030504040204" pitchFamily="34" charset="-120"/>
              </a:rPr>
              <a:t>臺南市政府及所屬機關學校員工諮商輔導要點</a:t>
            </a:r>
          </a:p>
        </p:txBody>
      </p:sp>
      <p:sp>
        <p:nvSpPr>
          <p:cNvPr id="6" name="矩形 5">
            <a:extLst>
              <a:ext uri="{FF2B5EF4-FFF2-40B4-BE49-F238E27FC236}">
                <a16:creationId xmlns:a16="http://schemas.microsoft.com/office/drawing/2014/main" id="{90156F96-17B6-4682-A470-E891F2C396F7}"/>
              </a:ext>
            </a:extLst>
          </p:cNvPr>
          <p:cNvSpPr/>
          <p:nvPr/>
        </p:nvSpPr>
        <p:spPr>
          <a:xfrm>
            <a:off x="1040186" y="2061869"/>
            <a:ext cx="4038808" cy="830997"/>
          </a:xfrm>
          <a:prstGeom prst="rect">
            <a:avLst/>
          </a:prstGeom>
          <a:solidFill>
            <a:srgbClr val="FF9900"/>
          </a:solidFill>
        </p:spPr>
        <p:txBody>
          <a:bodyPr wrap="square">
            <a:spAutoFit/>
          </a:bodyPr>
          <a:lstStyle/>
          <a:p>
            <a:r>
              <a:rPr lang="zh-TW" altLang="en-US" sz="2400" b="1" dirty="0">
                <a:solidFill>
                  <a:schemeClr val="bg1"/>
                </a:solidFill>
                <a:latin typeface="微軟正黑體" panose="020B0604030504040204" pitchFamily="34" charset="-120"/>
                <a:ea typeface="微軟正黑體" panose="020B0604030504040204" pitchFamily="34" charset="-120"/>
              </a:rPr>
              <a:t>臺南市政府暨所屬機關學校員工協助方案實施計畫</a:t>
            </a:r>
          </a:p>
        </p:txBody>
      </p:sp>
      <p:sp>
        <p:nvSpPr>
          <p:cNvPr id="13" name="手繪多邊形: 圖案 12">
            <a:extLst>
              <a:ext uri="{FF2B5EF4-FFF2-40B4-BE49-F238E27FC236}">
                <a16:creationId xmlns:a16="http://schemas.microsoft.com/office/drawing/2014/main" id="{59BB4AB6-D592-4017-A6E4-D622DE74D6E1}"/>
              </a:ext>
            </a:extLst>
          </p:cNvPr>
          <p:cNvSpPr/>
          <p:nvPr/>
        </p:nvSpPr>
        <p:spPr>
          <a:xfrm>
            <a:off x="533738" y="1352046"/>
            <a:ext cx="11124524" cy="5059028"/>
          </a:xfrm>
          <a:custGeom>
            <a:avLst/>
            <a:gdLst>
              <a:gd name="connsiteX0" fmla="*/ 843188 w 11124524"/>
              <a:gd name="connsiteY0" fmla="*/ 0 h 5059028"/>
              <a:gd name="connsiteX1" fmla="*/ 10281336 w 11124524"/>
              <a:gd name="connsiteY1" fmla="*/ 0 h 5059028"/>
              <a:gd name="connsiteX2" fmla="*/ 11124524 w 11124524"/>
              <a:gd name="connsiteY2" fmla="*/ 843188 h 5059028"/>
              <a:gd name="connsiteX3" fmla="*/ 11124524 w 11124524"/>
              <a:gd name="connsiteY3" fmla="*/ 4215840 h 5059028"/>
              <a:gd name="connsiteX4" fmla="*/ 10281336 w 11124524"/>
              <a:gd name="connsiteY4" fmla="*/ 5059028 h 5059028"/>
              <a:gd name="connsiteX5" fmla="*/ 843188 w 11124524"/>
              <a:gd name="connsiteY5" fmla="*/ 5059028 h 5059028"/>
              <a:gd name="connsiteX6" fmla="*/ 0 w 11124524"/>
              <a:gd name="connsiteY6" fmla="*/ 4215840 h 5059028"/>
              <a:gd name="connsiteX7" fmla="*/ 0 w 11124524"/>
              <a:gd name="connsiteY7" fmla="*/ 843188 h 5059028"/>
              <a:gd name="connsiteX8" fmla="*/ 843188 w 11124524"/>
              <a:gd name="connsiteY8" fmla="*/ 0 h 505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4524" h="5059028">
                <a:moveTo>
                  <a:pt x="843188" y="0"/>
                </a:moveTo>
                <a:lnTo>
                  <a:pt x="10281336" y="0"/>
                </a:lnTo>
                <a:cubicBezTo>
                  <a:pt x="10747016" y="0"/>
                  <a:pt x="11124524" y="377508"/>
                  <a:pt x="11124524" y="843188"/>
                </a:cubicBezTo>
                <a:lnTo>
                  <a:pt x="11124524" y="4215840"/>
                </a:lnTo>
                <a:cubicBezTo>
                  <a:pt x="11124524" y="4681520"/>
                  <a:pt x="10747016" y="5059028"/>
                  <a:pt x="10281336" y="5059028"/>
                </a:cubicBezTo>
                <a:lnTo>
                  <a:pt x="843188" y="5059028"/>
                </a:lnTo>
                <a:cubicBezTo>
                  <a:pt x="377508" y="5059028"/>
                  <a:pt x="0" y="4681520"/>
                  <a:pt x="0" y="4215840"/>
                </a:cubicBezTo>
                <a:lnTo>
                  <a:pt x="0" y="843188"/>
                </a:lnTo>
                <a:cubicBezTo>
                  <a:pt x="0" y="377508"/>
                  <a:pt x="377508" y="0"/>
                  <a:pt x="843188" y="0"/>
                </a:cubicBezTo>
                <a:close/>
              </a:path>
            </a:pathLst>
          </a:custGeom>
          <a:noFill/>
          <a:ln w="762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id="{44FA27B1-4075-4504-8E2B-D8D005238252}"/>
              </a:ext>
            </a:extLst>
          </p:cNvPr>
          <p:cNvSpPr txBox="1"/>
          <p:nvPr/>
        </p:nvSpPr>
        <p:spPr>
          <a:xfrm>
            <a:off x="2390872" y="832347"/>
            <a:ext cx="7410255" cy="923330"/>
          </a:xfrm>
          <a:prstGeom prst="rect">
            <a:avLst/>
          </a:prstGeom>
          <a:solidFill>
            <a:schemeClr val="bg1"/>
          </a:solidFill>
          <a:ln w="76200">
            <a:solidFill>
              <a:srgbClr val="FF9900"/>
            </a:solidFill>
          </a:ln>
        </p:spPr>
        <p:txBody>
          <a:bodyPr wrap="square" rtlCol="0">
            <a:spAutoFit/>
          </a:bodyPr>
          <a:lstStyle/>
          <a:p>
            <a:pPr algn="dist"/>
            <a:r>
              <a:rPr lang="zh-TW" altLang="en-US" sz="5400" b="1" dirty="0">
                <a:solidFill>
                  <a:srgbClr val="663300"/>
                </a:solidFill>
                <a:latin typeface="微軟正黑體" panose="020B0604030504040204" pitchFamily="34" charset="-120"/>
                <a:ea typeface="微軟正黑體" panose="020B0604030504040204" pitchFamily="34" charset="-120"/>
              </a:rPr>
              <a:t>臺南市諮商輔導的演進</a:t>
            </a:r>
          </a:p>
        </p:txBody>
      </p:sp>
      <p:grpSp>
        <p:nvGrpSpPr>
          <p:cNvPr id="19" name="群組 18">
            <a:extLst>
              <a:ext uri="{FF2B5EF4-FFF2-40B4-BE49-F238E27FC236}">
                <a16:creationId xmlns:a16="http://schemas.microsoft.com/office/drawing/2014/main" id="{D876817F-7175-48EE-A5D9-EA15B12DF00C}"/>
              </a:ext>
            </a:extLst>
          </p:cNvPr>
          <p:cNvGrpSpPr/>
          <p:nvPr/>
        </p:nvGrpSpPr>
        <p:grpSpPr>
          <a:xfrm>
            <a:off x="2494743" y="4829975"/>
            <a:ext cx="1081410" cy="1081410"/>
            <a:chOff x="5253823" y="4792173"/>
            <a:chExt cx="1386338" cy="1386338"/>
          </a:xfrm>
        </p:grpSpPr>
        <p:sp>
          <p:nvSpPr>
            <p:cNvPr id="18" name="流程圖: 接點 17">
              <a:extLst>
                <a:ext uri="{FF2B5EF4-FFF2-40B4-BE49-F238E27FC236}">
                  <a16:creationId xmlns:a16="http://schemas.microsoft.com/office/drawing/2014/main" id="{691004CD-1444-4463-8410-F28E2EF7DBFD}"/>
                </a:ext>
              </a:extLst>
            </p:cNvPr>
            <p:cNvSpPr/>
            <p:nvPr/>
          </p:nvSpPr>
          <p:spPr>
            <a:xfrm>
              <a:off x="5253823" y="4792173"/>
              <a:ext cx="1386338" cy="1386338"/>
            </a:xfrm>
            <a:prstGeom prst="flowChartConnector">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流程圖: 接點 16">
              <a:extLst>
                <a:ext uri="{FF2B5EF4-FFF2-40B4-BE49-F238E27FC236}">
                  <a16:creationId xmlns:a16="http://schemas.microsoft.com/office/drawing/2014/main" id="{D3B66487-2EE6-4F10-859F-A63854848D22}"/>
                </a:ext>
              </a:extLst>
            </p:cNvPr>
            <p:cNvSpPr/>
            <p:nvPr/>
          </p:nvSpPr>
          <p:spPr>
            <a:xfrm>
              <a:off x="5320772" y="4831480"/>
              <a:ext cx="1307724" cy="1307724"/>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latin typeface="微軟正黑體" panose="020B0604030504040204" pitchFamily="34" charset="-120"/>
                  <a:ea typeface="微軟正黑體" panose="020B0604030504040204" pitchFamily="34" charset="-120"/>
                </a:rPr>
                <a:t>員工</a:t>
              </a:r>
            </a:p>
          </p:txBody>
        </p:sp>
      </p:grpSp>
      <p:grpSp>
        <p:nvGrpSpPr>
          <p:cNvPr id="27" name="群組 26">
            <a:extLst>
              <a:ext uri="{FF2B5EF4-FFF2-40B4-BE49-F238E27FC236}">
                <a16:creationId xmlns:a16="http://schemas.microsoft.com/office/drawing/2014/main" id="{A5DF7D63-4D5F-4BD5-B682-EAA0CFF37CB8}"/>
              </a:ext>
            </a:extLst>
          </p:cNvPr>
          <p:cNvGrpSpPr/>
          <p:nvPr/>
        </p:nvGrpSpPr>
        <p:grpSpPr>
          <a:xfrm>
            <a:off x="8304186" y="4860636"/>
            <a:ext cx="1081410" cy="1081410"/>
            <a:chOff x="5253823" y="4792173"/>
            <a:chExt cx="1386338" cy="1386338"/>
          </a:xfrm>
        </p:grpSpPr>
        <p:sp>
          <p:nvSpPr>
            <p:cNvPr id="28" name="流程圖: 接點 27">
              <a:extLst>
                <a:ext uri="{FF2B5EF4-FFF2-40B4-BE49-F238E27FC236}">
                  <a16:creationId xmlns:a16="http://schemas.microsoft.com/office/drawing/2014/main" id="{80DB28B4-FF01-4C98-9FEF-D69909F9E303}"/>
                </a:ext>
              </a:extLst>
            </p:cNvPr>
            <p:cNvSpPr/>
            <p:nvPr/>
          </p:nvSpPr>
          <p:spPr>
            <a:xfrm>
              <a:off x="5253823" y="4792173"/>
              <a:ext cx="1386338" cy="1386338"/>
            </a:xfrm>
            <a:prstGeom prst="flowChartConnector">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流程圖: 接點 28">
              <a:extLst>
                <a:ext uri="{FF2B5EF4-FFF2-40B4-BE49-F238E27FC236}">
                  <a16:creationId xmlns:a16="http://schemas.microsoft.com/office/drawing/2014/main" id="{EC20995F-D3FF-42E4-99CB-78BB00F89D45}"/>
                </a:ext>
              </a:extLst>
            </p:cNvPr>
            <p:cNvSpPr/>
            <p:nvPr/>
          </p:nvSpPr>
          <p:spPr>
            <a:xfrm>
              <a:off x="5320772" y="4831480"/>
              <a:ext cx="1307724" cy="1307724"/>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latin typeface="微軟正黑體" panose="020B0604030504040204" pitchFamily="34" charset="-120"/>
                  <a:ea typeface="微軟正黑體" panose="020B0604030504040204" pitchFamily="34" charset="-120"/>
                </a:rPr>
                <a:t>教師</a:t>
              </a:r>
            </a:p>
          </p:txBody>
        </p:sp>
      </p:grpSp>
      <p:sp>
        <p:nvSpPr>
          <p:cNvPr id="30" name="矩形 29">
            <a:extLst>
              <a:ext uri="{FF2B5EF4-FFF2-40B4-BE49-F238E27FC236}">
                <a16:creationId xmlns:a16="http://schemas.microsoft.com/office/drawing/2014/main" id="{32961C51-252A-4389-A954-43B86F2A0B57}"/>
              </a:ext>
            </a:extLst>
          </p:cNvPr>
          <p:cNvSpPr/>
          <p:nvPr/>
        </p:nvSpPr>
        <p:spPr>
          <a:xfrm>
            <a:off x="6851000" y="2150427"/>
            <a:ext cx="3966377" cy="646331"/>
          </a:xfrm>
          <a:prstGeom prst="rect">
            <a:avLst/>
          </a:prstGeom>
          <a:solidFill>
            <a:srgbClr val="FF9900"/>
          </a:solidFill>
        </p:spPr>
        <p:txBody>
          <a:bodyPr wrap="square">
            <a:spAutoFit/>
          </a:bodyPr>
          <a:lstStyle/>
          <a:p>
            <a:pPr algn="dist"/>
            <a:r>
              <a:rPr lang="zh-TW" altLang="en-US" sz="3600" b="1" dirty="0">
                <a:solidFill>
                  <a:schemeClr val="bg1"/>
                </a:solidFill>
                <a:latin typeface="微軟正黑體" panose="020B0604030504040204" pitchFamily="34" charset="-120"/>
                <a:ea typeface="微軟正黑體" panose="020B0604030504040204" pitchFamily="34" charset="-120"/>
              </a:rPr>
              <a:t>教師法</a:t>
            </a:r>
          </a:p>
        </p:txBody>
      </p:sp>
      <p:sp>
        <p:nvSpPr>
          <p:cNvPr id="31" name="矩形 30">
            <a:extLst>
              <a:ext uri="{FF2B5EF4-FFF2-40B4-BE49-F238E27FC236}">
                <a16:creationId xmlns:a16="http://schemas.microsoft.com/office/drawing/2014/main" id="{A526CB1B-CA86-4AC8-B1B0-4FEA91499085}"/>
              </a:ext>
            </a:extLst>
          </p:cNvPr>
          <p:cNvSpPr/>
          <p:nvPr/>
        </p:nvSpPr>
        <p:spPr>
          <a:xfrm>
            <a:off x="6851002" y="3169145"/>
            <a:ext cx="3966380" cy="1200329"/>
          </a:xfrm>
          <a:prstGeom prst="rect">
            <a:avLst/>
          </a:prstGeom>
          <a:solidFill>
            <a:srgbClr val="FF9900"/>
          </a:solidFill>
        </p:spPr>
        <p:txBody>
          <a:bodyPr wrap="square">
            <a:spAutoFit/>
          </a:bodyPr>
          <a:lstStyle/>
          <a:p>
            <a:r>
              <a:rPr lang="zh-TW" altLang="en-US" sz="2400" b="1" dirty="0">
                <a:solidFill>
                  <a:schemeClr val="bg1"/>
                </a:solidFill>
                <a:latin typeface="微軟正黑體" panose="020B0604030504040204" pitchFamily="34" charset="-120"/>
                <a:ea typeface="微軟正黑體" panose="020B0604030504040204" pitchFamily="34" charset="-120"/>
              </a:rPr>
              <a:t>臺南市市立高級中等以下學校及幼兒園教師諮商輔導支持體系設立辦法</a:t>
            </a:r>
          </a:p>
        </p:txBody>
      </p:sp>
      <p:cxnSp>
        <p:nvCxnSpPr>
          <p:cNvPr id="8" name="直線接點 7">
            <a:extLst>
              <a:ext uri="{FF2B5EF4-FFF2-40B4-BE49-F238E27FC236}">
                <a16:creationId xmlns:a16="http://schemas.microsoft.com/office/drawing/2014/main" id="{DA8AA20B-EB07-4DDD-8744-CAF8A5940EF0}"/>
              </a:ext>
            </a:extLst>
          </p:cNvPr>
          <p:cNvCxnSpPr/>
          <p:nvPr/>
        </p:nvCxnSpPr>
        <p:spPr>
          <a:xfrm>
            <a:off x="6094914" y="2031208"/>
            <a:ext cx="0" cy="4116641"/>
          </a:xfrm>
          <a:prstGeom prst="line">
            <a:avLst/>
          </a:prstGeom>
          <a:ln w="76200" cap="rnd">
            <a:solidFill>
              <a:srgbClr val="FF9933"/>
            </a:solidFill>
            <a:prstDash val="sysDot"/>
            <a:round/>
          </a:ln>
        </p:spPr>
        <p:style>
          <a:lnRef idx="1">
            <a:schemeClr val="accent1"/>
          </a:lnRef>
          <a:fillRef idx="0">
            <a:schemeClr val="accent1"/>
          </a:fillRef>
          <a:effectRef idx="0">
            <a:schemeClr val="accent1"/>
          </a:effectRef>
          <a:fontRef idx="minor">
            <a:schemeClr val="tx1"/>
          </a:fontRef>
        </p:style>
      </p:cxnSp>
      <p:sp>
        <p:nvSpPr>
          <p:cNvPr id="11" name="箭號: 向下 10">
            <a:extLst>
              <a:ext uri="{FF2B5EF4-FFF2-40B4-BE49-F238E27FC236}">
                <a16:creationId xmlns:a16="http://schemas.microsoft.com/office/drawing/2014/main" id="{37AB607D-24B3-46A8-B754-3FB736542F61}"/>
              </a:ext>
            </a:extLst>
          </p:cNvPr>
          <p:cNvSpPr/>
          <p:nvPr/>
        </p:nvSpPr>
        <p:spPr>
          <a:xfrm>
            <a:off x="2824021" y="4380890"/>
            <a:ext cx="468479" cy="353344"/>
          </a:xfrm>
          <a:prstGeom prst="downArrow">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箭號: 向下 20">
            <a:extLst>
              <a:ext uri="{FF2B5EF4-FFF2-40B4-BE49-F238E27FC236}">
                <a16:creationId xmlns:a16="http://schemas.microsoft.com/office/drawing/2014/main" id="{A63EB151-824F-4BF8-8D10-FDD46C0AF719}"/>
              </a:ext>
            </a:extLst>
          </p:cNvPr>
          <p:cNvSpPr/>
          <p:nvPr/>
        </p:nvSpPr>
        <p:spPr>
          <a:xfrm>
            <a:off x="8599948" y="4435535"/>
            <a:ext cx="468479" cy="353344"/>
          </a:xfrm>
          <a:prstGeom prst="downArrow">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2" name="群組 21">
            <a:extLst>
              <a:ext uri="{FF2B5EF4-FFF2-40B4-BE49-F238E27FC236}">
                <a16:creationId xmlns:a16="http://schemas.microsoft.com/office/drawing/2014/main" id="{EA33B2CA-2245-49D8-8E96-3ED0D9DD54C6}"/>
              </a:ext>
            </a:extLst>
          </p:cNvPr>
          <p:cNvGrpSpPr/>
          <p:nvPr/>
        </p:nvGrpSpPr>
        <p:grpSpPr>
          <a:xfrm>
            <a:off x="10412332" y="80023"/>
            <a:ext cx="1092015" cy="911265"/>
            <a:chOff x="830420" y="3487913"/>
            <a:chExt cx="3368329" cy="2658193"/>
          </a:xfrm>
          <a:solidFill>
            <a:srgbClr val="FF9933"/>
          </a:solidFill>
        </p:grpSpPr>
        <p:pic>
          <p:nvPicPr>
            <p:cNvPr id="32" name="圖形 31" descr="이사회실 以實心填滿">
              <a:extLst>
                <a:ext uri="{FF2B5EF4-FFF2-40B4-BE49-F238E27FC236}">
                  <a16:creationId xmlns:a16="http://schemas.microsoft.com/office/drawing/2014/main" id="{AD76CB83-3F76-48E0-84D4-C058747EA236}"/>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272022" y="3487913"/>
              <a:ext cx="2658193" cy="2658193"/>
            </a:xfrm>
            <a:prstGeom prst="rect">
              <a:avLst/>
            </a:prstGeom>
          </p:spPr>
        </p:pic>
        <p:sp>
          <p:nvSpPr>
            <p:cNvPr id="33" name="橢圓 32">
              <a:extLst>
                <a:ext uri="{FF2B5EF4-FFF2-40B4-BE49-F238E27FC236}">
                  <a16:creationId xmlns:a16="http://schemas.microsoft.com/office/drawing/2014/main" id="{A06A01E7-FF91-437A-A981-09A89DC263FA}"/>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4" name="文字方塊 33">
            <a:extLst>
              <a:ext uri="{FF2B5EF4-FFF2-40B4-BE49-F238E27FC236}">
                <a16:creationId xmlns:a16="http://schemas.microsoft.com/office/drawing/2014/main" id="{35EDF998-2792-49CB-A0A4-573B4F0F1709}"/>
              </a:ext>
            </a:extLst>
          </p:cNvPr>
          <p:cNvSpPr txBox="1"/>
          <p:nvPr/>
        </p:nvSpPr>
        <p:spPr>
          <a:xfrm>
            <a:off x="10083696" y="823772"/>
            <a:ext cx="1805396" cy="369332"/>
          </a:xfrm>
          <a:prstGeom prst="rect">
            <a:avLst/>
          </a:prstGeom>
          <a:noFill/>
          <a:effectLst/>
        </p:spPr>
        <p:txBody>
          <a:bodyPr wrap="square">
            <a:spAutoFit/>
          </a:bodyPr>
          <a:lstStyle/>
          <a:p>
            <a:pPr algn="dist">
              <a:lnSpc>
                <a:spcPct val="90000"/>
              </a:lnSpc>
              <a:spcAft>
                <a:spcPts val="600"/>
              </a:spcAft>
            </a:pPr>
            <a:r>
              <a:rPr lang="zh-TW" altLang="en-US" sz="2000" b="1" dirty="0">
                <a:solidFill>
                  <a:srgbClr val="FF9900"/>
                </a:solidFill>
                <a:latin typeface="微軟正黑體" panose="020B0604030504040204" pitchFamily="34" charset="-120"/>
                <a:ea typeface="微軟正黑體" panose="020B0604030504040204" pitchFamily="34" charset="-120"/>
              </a:rPr>
              <a:t>教師諮商輔導</a:t>
            </a:r>
          </a:p>
        </p:txBody>
      </p:sp>
    </p:spTree>
    <p:extLst>
      <p:ext uri="{BB962C8B-B14F-4D97-AF65-F5344CB8AC3E}">
        <p14:creationId xmlns:p14="http://schemas.microsoft.com/office/powerpoint/2010/main" val="17103384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手繪多邊形: 圖案 8">
            <a:extLst>
              <a:ext uri="{FF2B5EF4-FFF2-40B4-BE49-F238E27FC236}">
                <a16:creationId xmlns:a16="http://schemas.microsoft.com/office/drawing/2014/main" id="{4C14CC68-59EE-46A8-99BE-60EC0B4BBFB1}"/>
              </a:ext>
            </a:extLst>
          </p:cNvPr>
          <p:cNvSpPr/>
          <p:nvPr/>
        </p:nvSpPr>
        <p:spPr>
          <a:xfrm>
            <a:off x="0" y="0"/>
            <a:ext cx="12192000" cy="6858000"/>
          </a:xfrm>
          <a:custGeom>
            <a:avLst/>
            <a:gdLst>
              <a:gd name="connsiteX0" fmla="*/ 7705411 w 12192000"/>
              <a:gd name="connsiteY0" fmla="*/ 655655 h 6858000"/>
              <a:gd name="connsiteX1" fmla="*/ 4932066 w 12192000"/>
              <a:gd name="connsiteY1" fmla="*/ 3429000 h 6858000"/>
              <a:gd name="connsiteX2" fmla="*/ 7705411 w 12192000"/>
              <a:gd name="connsiteY2" fmla="*/ 6202345 h 6858000"/>
              <a:gd name="connsiteX3" fmla="*/ 10478756 w 12192000"/>
              <a:gd name="connsiteY3" fmla="*/ 3429000 h 6858000"/>
              <a:gd name="connsiteX4" fmla="*/ 7705411 w 12192000"/>
              <a:gd name="connsiteY4" fmla="*/ 655655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7705411" y="655655"/>
                </a:moveTo>
                <a:cubicBezTo>
                  <a:pt x="6173735" y="655655"/>
                  <a:pt x="4932066" y="1897324"/>
                  <a:pt x="4932066" y="3429000"/>
                </a:cubicBezTo>
                <a:cubicBezTo>
                  <a:pt x="4932066" y="4960676"/>
                  <a:pt x="6173735" y="6202345"/>
                  <a:pt x="7705411" y="6202345"/>
                </a:cubicBezTo>
                <a:cubicBezTo>
                  <a:pt x="9237087" y="6202345"/>
                  <a:pt x="10478756" y="4960676"/>
                  <a:pt x="10478756" y="3429000"/>
                </a:cubicBezTo>
                <a:cubicBezTo>
                  <a:pt x="10478756" y="1897324"/>
                  <a:pt x="9237087" y="655655"/>
                  <a:pt x="7705411" y="655655"/>
                </a:cubicBezTo>
                <a:close/>
                <a:moveTo>
                  <a:pt x="0" y="0"/>
                </a:moveTo>
                <a:lnTo>
                  <a:pt x="12192000" y="0"/>
                </a:lnTo>
                <a:lnTo>
                  <a:pt x="12192000" y="6858000"/>
                </a:lnTo>
                <a:lnTo>
                  <a:pt x="0" y="6858000"/>
                </a:lnTo>
                <a:close/>
              </a:path>
            </a:pathLst>
          </a:cu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TW" altLang="en-US"/>
          </a:p>
        </p:txBody>
      </p:sp>
      <p:sp>
        <p:nvSpPr>
          <p:cNvPr id="4" name="文字方塊 3">
            <a:extLst>
              <a:ext uri="{FF2B5EF4-FFF2-40B4-BE49-F238E27FC236}">
                <a16:creationId xmlns:a16="http://schemas.microsoft.com/office/drawing/2014/main" id="{712C6E49-141F-4DAD-A0A4-76B50B0881AE}"/>
              </a:ext>
            </a:extLst>
          </p:cNvPr>
          <p:cNvSpPr txBox="1"/>
          <p:nvPr/>
        </p:nvSpPr>
        <p:spPr>
          <a:xfrm>
            <a:off x="5640475" y="1992646"/>
            <a:ext cx="4438022" cy="3046988"/>
          </a:xfrm>
          <a:prstGeom prst="rect">
            <a:avLst/>
          </a:prstGeom>
          <a:noFill/>
        </p:spPr>
        <p:txBody>
          <a:bodyPr wrap="square">
            <a:spAutoFit/>
          </a:bodyPr>
          <a:lstStyle/>
          <a:p>
            <a:r>
              <a:rPr lang="zh-TW" altLang="en-US" sz="3200" b="1" dirty="0">
                <a:solidFill>
                  <a:schemeClr val="accent2">
                    <a:lumMod val="50000"/>
                  </a:schemeClr>
                </a:solidFill>
                <a:latin typeface="微軟正黑體" panose="020B0604030504040204" pitchFamily="34" charset="-120"/>
                <a:ea typeface="微軟正黑體" panose="020B0604030504040204" pitchFamily="34" charset="-120"/>
              </a:rPr>
              <a:t>提供教師因工作適應、輔導與管教學生、親師溝通、生涯規劃、壓力調適、人際關係、情緒管理等議題而產生心理困擾之諮商輔導。</a:t>
            </a:r>
          </a:p>
        </p:txBody>
      </p:sp>
      <p:grpSp>
        <p:nvGrpSpPr>
          <p:cNvPr id="2" name="群組 1">
            <a:extLst>
              <a:ext uri="{FF2B5EF4-FFF2-40B4-BE49-F238E27FC236}">
                <a16:creationId xmlns:a16="http://schemas.microsoft.com/office/drawing/2014/main" id="{FDA499F9-32FC-4EF2-A674-AFE9EFD86A08}"/>
              </a:ext>
            </a:extLst>
          </p:cNvPr>
          <p:cNvGrpSpPr/>
          <p:nvPr/>
        </p:nvGrpSpPr>
        <p:grpSpPr>
          <a:xfrm>
            <a:off x="3192800" y="459412"/>
            <a:ext cx="2095885" cy="5761505"/>
            <a:chOff x="3192800" y="459412"/>
            <a:chExt cx="2095885" cy="5761505"/>
          </a:xfrm>
        </p:grpSpPr>
        <p:grpSp>
          <p:nvGrpSpPr>
            <p:cNvPr id="12" name="群組 11">
              <a:extLst>
                <a:ext uri="{FF2B5EF4-FFF2-40B4-BE49-F238E27FC236}">
                  <a16:creationId xmlns:a16="http://schemas.microsoft.com/office/drawing/2014/main" id="{C1BC9068-B025-4168-AA5C-BE44396B7527}"/>
                </a:ext>
              </a:extLst>
            </p:cNvPr>
            <p:cNvGrpSpPr/>
            <p:nvPr/>
          </p:nvGrpSpPr>
          <p:grpSpPr>
            <a:xfrm>
              <a:off x="3972351" y="459412"/>
              <a:ext cx="1316334" cy="1316334"/>
              <a:chOff x="3267389" y="1003259"/>
              <a:chExt cx="1316334" cy="1316334"/>
            </a:xfrm>
          </p:grpSpPr>
          <p:sp>
            <p:nvSpPr>
              <p:cNvPr id="11" name="流程圖: 接點 10">
                <a:extLst>
                  <a:ext uri="{FF2B5EF4-FFF2-40B4-BE49-F238E27FC236}">
                    <a16:creationId xmlns:a16="http://schemas.microsoft.com/office/drawing/2014/main" id="{B6A7A26C-CCD8-4D40-B1A8-6B1BE8EF0832}"/>
                  </a:ext>
                </a:extLst>
              </p:cNvPr>
              <p:cNvSpPr/>
              <p:nvPr/>
            </p:nvSpPr>
            <p:spPr>
              <a:xfrm>
                <a:off x="3267389" y="1003259"/>
                <a:ext cx="1316334" cy="1316334"/>
              </a:xfrm>
              <a:prstGeom prst="flowChartConnector">
                <a:avLst/>
              </a:prstGeom>
              <a:solidFill>
                <a:srgbClr val="FF9900"/>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id="{2517A37F-D948-4789-9332-8D53FA5EC1F0}"/>
                  </a:ext>
                </a:extLst>
              </p:cNvPr>
              <p:cNvSpPr/>
              <p:nvPr/>
            </p:nvSpPr>
            <p:spPr>
              <a:xfrm>
                <a:off x="3456636" y="1152817"/>
                <a:ext cx="1036026" cy="1015663"/>
              </a:xfrm>
              <a:prstGeom prst="rect">
                <a:avLst/>
              </a:prstGeom>
            </p:spPr>
            <p:txBody>
              <a:bodyPr wrap="square">
                <a:spAutoFit/>
              </a:bodyPr>
              <a:lstStyle/>
              <a:p>
                <a:r>
                  <a:rPr lang="zh-TW" altLang="en-US" sz="6000" b="1" dirty="0">
                    <a:solidFill>
                      <a:schemeClr val="bg1"/>
                    </a:solidFill>
                    <a:latin typeface="微軟正黑體" panose="020B0604030504040204" pitchFamily="34" charset="-120"/>
                    <a:ea typeface="微軟正黑體" panose="020B0604030504040204" pitchFamily="34" charset="-120"/>
                  </a:rPr>
                  <a:t>服</a:t>
                </a:r>
              </a:p>
            </p:txBody>
          </p:sp>
        </p:grpSp>
        <p:grpSp>
          <p:nvGrpSpPr>
            <p:cNvPr id="13" name="群組 12">
              <a:extLst>
                <a:ext uri="{FF2B5EF4-FFF2-40B4-BE49-F238E27FC236}">
                  <a16:creationId xmlns:a16="http://schemas.microsoft.com/office/drawing/2014/main" id="{011CFD4B-07EB-49A1-8A64-B4EEBBBDD542}"/>
                </a:ext>
              </a:extLst>
            </p:cNvPr>
            <p:cNvGrpSpPr/>
            <p:nvPr/>
          </p:nvGrpSpPr>
          <p:grpSpPr>
            <a:xfrm>
              <a:off x="3278926" y="1826299"/>
              <a:ext cx="1316334" cy="1316334"/>
              <a:chOff x="3267389" y="1003259"/>
              <a:chExt cx="1316334" cy="1316334"/>
            </a:xfrm>
          </p:grpSpPr>
          <p:sp>
            <p:nvSpPr>
              <p:cNvPr id="14" name="流程圖: 接點 13">
                <a:extLst>
                  <a:ext uri="{FF2B5EF4-FFF2-40B4-BE49-F238E27FC236}">
                    <a16:creationId xmlns:a16="http://schemas.microsoft.com/office/drawing/2014/main" id="{BA1CA17D-369B-4B29-9EA9-E09967330AA5}"/>
                  </a:ext>
                </a:extLst>
              </p:cNvPr>
              <p:cNvSpPr/>
              <p:nvPr/>
            </p:nvSpPr>
            <p:spPr>
              <a:xfrm>
                <a:off x="3267389" y="1003259"/>
                <a:ext cx="1316334" cy="1316334"/>
              </a:xfrm>
              <a:prstGeom prst="flowChartConnector">
                <a:avLst/>
              </a:prstGeom>
              <a:solidFill>
                <a:srgbClr val="FF9900"/>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5" name="矩形 14">
                <a:extLst>
                  <a:ext uri="{FF2B5EF4-FFF2-40B4-BE49-F238E27FC236}">
                    <a16:creationId xmlns:a16="http://schemas.microsoft.com/office/drawing/2014/main" id="{A48AFE74-2CCA-416A-9166-9A97CBB2D6D7}"/>
                  </a:ext>
                </a:extLst>
              </p:cNvPr>
              <p:cNvSpPr/>
              <p:nvPr/>
            </p:nvSpPr>
            <p:spPr>
              <a:xfrm>
                <a:off x="3456636" y="1152817"/>
                <a:ext cx="1036026" cy="1015663"/>
              </a:xfrm>
              <a:prstGeom prst="rect">
                <a:avLst/>
              </a:prstGeom>
            </p:spPr>
            <p:txBody>
              <a:bodyPr wrap="square">
                <a:spAutoFit/>
              </a:bodyPr>
              <a:lstStyle/>
              <a:p>
                <a:r>
                  <a:rPr lang="zh-TW" altLang="en-US" sz="6000" b="1" dirty="0">
                    <a:solidFill>
                      <a:schemeClr val="bg1"/>
                    </a:solidFill>
                    <a:latin typeface="微軟正黑體" panose="020B0604030504040204" pitchFamily="34" charset="-120"/>
                    <a:ea typeface="微軟正黑體" panose="020B0604030504040204" pitchFamily="34" charset="-120"/>
                  </a:rPr>
                  <a:t>務</a:t>
                </a:r>
              </a:p>
            </p:txBody>
          </p:sp>
        </p:grpSp>
        <p:grpSp>
          <p:nvGrpSpPr>
            <p:cNvPr id="16" name="群組 15">
              <a:extLst>
                <a:ext uri="{FF2B5EF4-FFF2-40B4-BE49-F238E27FC236}">
                  <a16:creationId xmlns:a16="http://schemas.microsoft.com/office/drawing/2014/main" id="{B3762A0B-AA73-4849-B8B9-A04C8A73A44F}"/>
                </a:ext>
              </a:extLst>
            </p:cNvPr>
            <p:cNvGrpSpPr/>
            <p:nvPr/>
          </p:nvGrpSpPr>
          <p:grpSpPr>
            <a:xfrm>
              <a:off x="3192800" y="3405345"/>
              <a:ext cx="1316334" cy="1316334"/>
              <a:chOff x="3267389" y="1003259"/>
              <a:chExt cx="1316334" cy="1316334"/>
            </a:xfrm>
          </p:grpSpPr>
          <p:sp>
            <p:nvSpPr>
              <p:cNvPr id="17" name="流程圖: 接點 16">
                <a:extLst>
                  <a:ext uri="{FF2B5EF4-FFF2-40B4-BE49-F238E27FC236}">
                    <a16:creationId xmlns:a16="http://schemas.microsoft.com/office/drawing/2014/main" id="{743B9C28-33E5-4514-8942-49D0A01BA333}"/>
                  </a:ext>
                </a:extLst>
              </p:cNvPr>
              <p:cNvSpPr/>
              <p:nvPr/>
            </p:nvSpPr>
            <p:spPr>
              <a:xfrm>
                <a:off x="3267389" y="1003259"/>
                <a:ext cx="1316334" cy="1316334"/>
              </a:xfrm>
              <a:prstGeom prst="flowChartConnector">
                <a:avLst/>
              </a:prstGeom>
              <a:solidFill>
                <a:srgbClr val="FF9900"/>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a:extLst>
                  <a:ext uri="{FF2B5EF4-FFF2-40B4-BE49-F238E27FC236}">
                    <a16:creationId xmlns:a16="http://schemas.microsoft.com/office/drawing/2014/main" id="{98A84C72-36A9-478C-8E64-EFF7C8B0D793}"/>
                  </a:ext>
                </a:extLst>
              </p:cNvPr>
              <p:cNvSpPr/>
              <p:nvPr/>
            </p:nvSpPr>
            <p:spPr>
              <a:xfrm>
                <a:off x="3456636" y="1152817"/>
                <a:ext cx="1036026" cy="1015663"/>
              </a:xfrm>
              <a:prstGeom prst="rect">
                <a:avLst/>
              </a:prstGeom>
            </p:spPr>
            <p:txBody>
              <a:bodyPr wrap="square">
                <a:spAutoFit/>
              </a:bodyPr>
              <a:lstStyle/>
              <a:p>
                <a:r>
                  <a:rPr lang="zh-TW" altLang="en-US" sz="6000" b="1" dirty="0">
                    <a:solidFill>
                      <a:schemeClr val="bg1"/>
                    </a:solidFill>
                    <a:latin typeface="微軟正黑體" panose="020B0604030504040204" pitchFamily="34" charset="-120"/>
                    <a:ea typeface="微軟正黑體" panose="020B0604030504040204" pitchFamily="34" charset="-120"/>
                  </a:rPr>
                  <a:t>內</a:t>
                </a:r>
              </a:p>
            </p:txBody>
          </p:sp>
        </p:grpSp>
        <p:grpSp>
          <p:nvGrpSpPr>
            <p:cNvPr id="19" name="群組 18">
              <a:extLst>
                <a:ext uri="{FF2B5EF4-FFF2-40B4-BE49-F238E27FC236}">
                  <a16:creationId xmlns:a16="http://schemas.microsoft.com/office/drawing/2014/main" id="{5EEFCB95-6CC1-407A-85CA-E7E2874E8C2A}"/>
                </a:ext>
              </a:extLst>
            </p:cNvPr>
            <p:cNvGrpSpPr/>
            <p:nvPr/>
          </p:nvGrpSpPr>
          <p:grpSpPr>
            <a:xfrm>
              <a:off x="3937093" y="4904583"/>
              <a:ext cx="1316334" cy="1316334"/>
              <a:chOff x="3267389" y="1003259"/>
              <a:chExt cx="1316334" cy="1316334"/>
            </a:xfrm>
          </p:grpSpPr>
          <p:sp>
            <p:nvSpPr>
              <p:cNvPr id="20" name="流程圖: 接點 19">
                <a:extLst>
                  <a:ext uri="{FF2B5EF4-FFF2-40B4-BE49-F238E27FC236}">
                    <a16:creationId xmlns:a16="http://schemas.microsoft.com/office/drawing/2014/main" id="{19205A4A-31B8-40E2-822A-E6A237AD359E}"/>
                  </a:ext>
                </a:extLst>
              </p:cNvPr>
              <p:cNvSpPr/>
              <p:nvPr/>
            </p:nvSpPr>
            <p:spPr>
              <a:xfrm>
                <a:off x="3267389" y="1003259"/>
                <a:ext cx="1316334" cy="1316334"/>
              </a:xfrm>
              <a:prstGeom prst="flowChartConnector">
                <a:avLst/>
              </a:prstGeom>
              <a:solidFill>
                <a:srgbClr val="FF9900"/>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a:extLst>
                  <a:ext uri="{FF2B5EF4-FFF2-40B4-BE49-F238E27FC236}">
                    <a16:creationId xmlns:a16="http://schemas.microsoft.com/office/drawing/2014/main" id="{8B2EB10D-0BE9-4CF2-AE80-195AE3CB6D9D}"/>
                  </a:ext>
                </a:extLst>
              </p:cNvPr>
              <p:cNvSpPr/>
              <p:nvPr/>
            </p:nvSpPr>
            <p:spPr>
              <a:xfrm>
                <a:off x="3456636" y="1152817"/>
                <a:ext cx="1036026" cy="1015663"/>
              </a:xfrm>
              <a:prstGeom prst="rect">
                <a:avLst/>
              </a:prstGeom>
            </p:spPr>
            <p:txBody>
              <a:bodyPr wrap="square">
                <a:spAutoFit/>
              </a:bodyPr>
              <a:lstStyle/>
              <a:p>
                <a:r>
                  <a:rPr lang="zh-TW" altLang="en-US" sz="6000" b="1" dirty="0">
                    <a:solidFill>
                      <a:schemeClr val="bg1"/>
                    </a:solidFill>
                    <a:latin typeface="微軟正黑體" panose="020B0604030504040204" pitchFamily="34" charset="-120"/>
                    <a:ea typeface="微軟正黑體" panose="020B0604030504040204" pitchFamily="34" charset="-120"/>
                  </a:rPr>
                  <a:t>容</a:t>
                </a:r>
              </a:p>
            </p:txBody>
          </p:sp>
        </p:grpSp>
      </p:grpSp>
      <p:grpSp>
        <p:nvGrpSpPr>
          <p:cNvPr id="26" name="群組 25">
            <a:extLst>
              <a:ext uri="{FF2B5EF4-FFF2-40B4-BE49-F238E27FC236}">
                <a16:creationId xmlns:a16="http://schemas.microsoft.com/office/drawing/2014/main" id="{3B503848-14D2-488E-B2B1-1216B2BAB12A}"/>
              </a:ext>
            </a:extLst>
          </p:cNvPr>
          <p:cNvGrpSpPr/>
          <p:nvPr/>
        </p:nvGrpSpPr>
        <p:grpSpPr>
          <a:xfrm>
            <a:off x="489085" y="2196995"/>
            <a:ext cx="2413418" cy="1891507"/>
            <a:chOff x="830420" y="3487913"/>
            <a:chExt cx="3368329" cy="2658193"/>
          </a:xfrm>
          <a:solidFill>
            <a:schemeClr val="bg1"/>
          </a:solidFill>
        </p:grpSpPr>
        <p:pic>
          <p:nvPicPr>
            <p:cNvPr id="27" name="圖形 26" descr="이사회실 以實心填滿">
              <a:extLst>
                <a:ext uri="{FF2B5EF4-FFF2-40B4-BE49-F238E27FC236}">
                  <a16:creationId xmlns:a16="http://schemas.microsoft.com/office/drawing/2014/main" id="{9333F0B8-AC9D-4565-9921-A056E5818B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272022" y="3487913"/>
              <a:ext cx="2658193" cy="2658193"/>
            </a:xfrm>
            <a:prstGeom prst="rect">
              <a:avLst/>
            </a:prstGeom>
          </p:spPr>
        </p:pic>
        <p:sp>
          <p:nvSpPr>
            <p:cNvPr id="28" name="橢圓 27">
              <a:extLst>
                <a:ext uri="{FF2B5EF4-FFF2-40B4-BE49-F238E27FC236}">
                  <a16:creationId xmlns:a16="http://schemas.microsoft.com/office/drawing/2014/main" id="{A092FEFE-3D82-4F85-9770-1742650B076D}"/>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9" name="文字方塊 28">
            <a:extLst>
              <a:ext uri="{FF2B5EF4-FFF2-40B4-BE49-F238E27FC236}">
                <a16:creationId xmlns:a16="http://schemas.microsoft.com/office/drawing/2014/main" id="{A6C6292E-670A-4335-A3AE-4D67C95469F9}"/>
              </a:ext>
            </a:extLst>
          </p:cNvPr>
          <p:cNvSpPr txBox="1"/>
          <p:nvPr/>
        </p:nvSpPr>
        <p:spPr>
          <a:xfrm>
            <a:off x="632863" y="3760945"/>
            <a:ext cx="2183513" cy="424732"/>
          </a:xfrm>
          <a:prstGeom prst="rect">
            <a:avLst/>
          </a:prstGeom>
          <a:noFill/>
          <a:effectLst/>
        </p:spPr>
        <p:txBody>
          <a:bodyPr wrap="square">
            <a:spAutoFit/>
          </a:bodyPr>
          <a:lstStyle/>
          <a:p>
            <a:pPr algn="dist">
              <a:lnSpc>
                <a:spcPct val="90000"/>
              </a:lnSpc>
              <a:spcAft>
                <a:spcPts val="600"/>
              </a:spcAft>
            </a:pPr>
            <a:r>
              <a:rPr lang="zh-TW" altLang="en-US" sz="2400" b="1" dirty="0">
                <a:solidFill>
                  <a:schemeClr val="bg1"/>
                </a:solidFill>
                <a:latin typeface="微軟正黑體" panose="020B0604030504040204" pitchFamily="34" charset="-120"/>
                <a:ea typeface="微軟正黑體" panose="020B0604030504040204" pitchFamily="34" charset="-120"/>
              </a:rPr>
              <a:t>教師諮商輔導</a:t>
            </a:r>
          </a:p>
        </p:txBody>
      </p:sp>
    </p:spTree>
    <p:extLst>
      <p:ext uri="{BB962C8B-B14F-4D97-AF65-F5344CB8AC3E}">
        <p14:creationId xmlns:p14="http://schemas.microsoft.com/office/powerpoint/2010/main" val="40426238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4000">
        <p159:morph option="byObject"/>
      </p:transition>
    </mc:Choice>
    <mc:Fallback xmlns="">
      <p:transition spd="slow" advClick="0" advTm="4000">
        <p:fade/>
      </p:transition>
    </mc:Fallback>
  </mc:AlternateContent>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988</TotalTime>
  <Words>896</Words>
  <Application>Microsoft Office PowerPoint</Application>
  <PresentationFormat>寬螢幕</PresentationFormat>
  <Paragraphs>123</Paragraphs>
  <Slides>20</Slides>
  <Notes>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20</vt:i4>
      </vt:variant>
    </vt:vector>
  </HeadingPairs>
  <TitlesOfParts>
    <vt:vector size="26" baseType="lpstr">
      <vt:lpstr>微軟正黑體</vt:lpstr>
      <vt:lpstr>新細明體</vt:lpstr>
      <vt:lpstr>Arial</vt:lpstr>
      <vt:lpstr>Calibri</vt:lpstr>
      <vt:lpstr>Calibri Light</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Teacher</dc:creator>
  <cp:lastModifiedBy>5A88</cp:lastModifiedBy>
  <cp:revision>125</cp:revision>
  <dcterms:created xsi:type="dcterms:W3CDTF">2021-09-03T03:02:26Z</dcterms:created>
  <dcterms:modified xsi:type="dcterms:W3CDTF">2021-09-23T06:13:18Z</dcterms:modified>
</cp:coreProperties>
</file>