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98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30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61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30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94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81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89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32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0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4FCEF-11F7-454C-9456-5B4C5436D57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79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5994" y="1043608"/>
            <a:ext cx="6480720" cy="5040560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TW" sz="2400" dirty="0">
                <a:ea typeface="超研澤粗魏碑" pitchFamily="49" charset="-120"/>
              </a:rPr>
              <a:t>【</a:t>
            </a:r>
            <a:r>
              <a:rPr lang="zh-TW" altLang="en-US" sz="2400" dirty="0">
                <a:ea typeface="超研澤粗魏碑" pitchFamily="49" charset="-120"/>
              </a:rPr>
              <a:t>放廚房</a:t>
            </a:r>
            <a:r>
              <a:rPr lang="en-US" altLang="zh-TW" sz="2400" dirty="0">
                <a:ea typeface="超研澤粗魏碑" pitchFamily="49" charset="-120"/>
              </a:rPr>
              <a:t>】– </a:t>
            </a:r>
            <a:r>
              <a:rPr lang="zh-TW" altLang="en-US" sz="2400" dirty="0">
                <a:ea typeface="超研澤粗魏碑" pitchFamily="49" charset="-120"/>
              </a:rPr>
              <a:t>高中部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en-US" altLang="zh-TW" sz="2400" dirty="0">
                <a:ea typeface="超研澤粗魏碑" pitchFamily="49" charset="-120"/>
              </a:rPr>
              <a:t>【3</a:t>
            </a:r>
            <a:r>
              <a:rPr lang="zh-TW" altLang="en-US" sz="2400" dirty="0">
                <a:ea typeface="超研澤粗魏碑" pitchFamily="49" charset="-120"/>
              </a:rPr>
              <a:t>棟</a:t>
            </a:r>
            <a:r>
              <a:rPr lang="en-US" altLang="zh-TW" sz="2400" dirty="0">
                <a:ea typeface="超研澤粗魏碑" pitchFamily="49" charset="-120"/>
              </a:rPr>
              <a:t>1F</a:t>
            </a:r>
            <a:r>
              <a:rPr lang="zh-TW" altLang="en-US" sz="2400" dirty="0">
                <a:ea typeface="超研澤粗魏碑" pitchFamily="49" charset="-120"/>
              </a:rPr>
              <a:t>合作社前</a:t>
            </a:r>
            <a:r>
              <a:rPr lang="en-US" altLang="zh-TW" sz="2400" dirty="0">
                <a:ea typeface="超研澤粗魏碑" pitchFamily="49" charset="-120"/>
              </a:rPr>
              <a:t>】101-110</a:t>
            </a:r>
            <a:r>
              <a:rPr lang="en-US" altLang="zh-TW" sz="2400" dirty="0">
                <a:solidFill>
                  <a:srgbClr val="FF0000"/>
                </a:solidFill>
                <a:ea typeface="超研澤粗魏碑" pitchFamily="49" charset="-120"/>
              </a:rPr>
              <a:t>.211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en-US" altLang="zh-TW" sz="2400" dirty="0">
                <a:ea typeface="超研澤粗魏碑" pitchFamily="49" charset="-120"/>
              </a:rPr>
              <a:t>【</a:t>
            </a:r>
            <a:r>
              <a:rPr lang="zh-TW" altLang="en-US" sz="2400" dirty="0">
                <a:ea typeface="超研澤粗魏碑" pitchFamily="49" charset="-120"/>
              </a:rPr>
              <a:t>中庭</a:t>
            </a:r>
            <a:r>
              <a:rPr lang="en-US" altLang="zh-TW" sz="2400" dirty="0">
                <a:ea typeface="超研澤粗魏碑" pitchFamily="49" charset="-120"/>
              </a:rPr>
              <a:t>】2</a:t>
            </a:r>
            <a:r>
              <a:rPr lang="zh-TW" altLang="en-US" sz="2400" dirty="0">
                <a:ea typeface="超研澤粗魏碑" pitchFamily="49" charset="-120"/>
              </a:rPr>
              <a:t>年級、</a:t>
            </a:r>
            <a:r>
              <a:rPr lang="en-US" altLang="zh-TW" sz="2400" dirty="0">
                <a:ea typeface="超研澤粗魏碑" pitchFamily="49" charset="-120"/>
              </a:rPr>
              <a:t>3</a:t>
            </a:r>
            <a:r>
              <a:rPr lang="zh-TW" altLang="en-US" sz="2400" dirty="0">
                <a:ea typeface="超研澤粗魏碑" pitchFamily="49" charset="-120"/>
              </a:rPr>
              <a:t>年級、</a:t>
            </a:r>
            <a:r>
              <a:rPr lang="en-US" altLang="zh-TW" sz="2400" dirty="0">
                <a:ea typeface="超研澤粗魏碑" pitchFamily="49" charset="-120"/>
              </a:rPr>
              <a:t>111-116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週二、週四供應水果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(</a:t>
            </a: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班級份數含素食學生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)</a:t>
            </a: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：</a:t>
            </a:r>
            <a:b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</a:br>
            <a:r>
              <a:rPr lang="en-US" altLang="zh-TW" sz="2400" dirty="0">
                <a:ea typeface="超研澤粗魏碑" pitchFamily="49" charset="-120"/>
              </a:rPr>
              <a:t> 1.</a:t>
            </a:r>
            <a:r>
              <a:rPr lang="zh-TW" altLang="en-US" sz="2400" dirty="0">
                <a:ea typeface="超研澤粗魏碑" pitchFamily="49" charset="-120"/>
              </a:rPr>
              <a:t> 僅</a:t>
            </a:r>
            <a:r>
              <a:rPr lang="zh-TW" altLang="en-US" sz="2400" dirty="0">
                <a:solidFill>
                  <a:srgbClr val="FF0000"/>
                </a:solidFill>
                <a:ea typeface="超研澤粗魏碑" pitchFamily="49" charset="-120"/>
              </a:rPr>
              <a:t>中二</a:t>
            </a:r>
            <a:r>
              <a:rPr lang="en-US" altLang="zh-TW" sz="2400" dirty="0">
                <a:solidFill>
                  <a:srgbClr val="FF0000"/>
                </a:solidFill>
                <a:ea typeface="超研澤粗魏碑" pitchFamily="49" charset="-120"/>
              </a:rPr>
              <a:t>201-217</a:t>
            </a:r>
            <a:r>
              <a:rPr lang="zh-TW" altLang="en-US" sz="2400" dirty="0">
                <a:solidFill>
                  <a:srgbClr val="FF0000"/>
                </a:solidFill>
                <a:ea typeface="超研澤粗魏碑" pitchFamily="49" charset="-120"/>
              </a:rPr>
              <a:t>及中三</a:t>
            </a:r>
            <a:r>
              <a:rPr lang="en-US" altLang="zh-TW" sz="2400" dirty="0">
                <a:solidFill>
                  <a:srgbClr val="FF0000"/>
                </a:solidFill>
                <a:ea typeface="超研澤粗魏碑" pitchFamily="49" charset="-120"/>
              </a:rPr>
              <a:t>301-316</a:t>
            </a:r>
            <a:r>
              <a:rPr lang="zh-TW" altLang="en-US" sz="2400" dirty="0">
                <a:ea typeface="超研澤粗魏碑" pitchFamily="49" charset="-120"/>
              </a:rPr>
              <a:t>需至廚房靠籃球場兩側樓梯處</a:t>
            </a:r>
            <a:r>
              <a:rPr lang="zh-TW" altLang="en-US" sz="2400" dirty="0">
                <a:solidFill>
                  <a:srgbClr val="FF0000"/>
                </a:solidFill>
                <a:ea typeface="超研澤粗魏碑" pitchFamily="49" charset="-120"/>
              </a:rPr>
              <a:t>領取水果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en-US" altLang="zh-TW" sz="2400" dirty="0">
                <a:ea typeface="超研澤粗魏碑" pitchFamily="49" charset="-120"/>
              </a:rPr>
              <a:t>2.</a:t>
            </a:r>
            <a:r>
              <a:rPr lang="zh-TW" altLang="en-US" sz="2400" dirty="0">
                <a:ea typeface="超研澤粗魏碑" pitchFamily="49" charset="-120"/>
              </a:rPr>
              <a:t>其餘餐點</a:t>
            </a:r>
            <a:r>
              <a:rPr lang="en-US" altLang="zh-TW" sz="2400" dirty="0">
                <a:ea typeface="超研澤粗魏碑" pitchFamily="49" charset="-120"/>
              </a:rPr>
              <a:t>(</a:t>
            </a:r>
            <a:r>
              <a:rPr lang="zh-TW" altLang="en-US" sz="2400" dirty="0">
                <a:ea typeface="超研澤粗魏碑" pitchFamily="49" charset="-120"/>
              </a:rPr>
              <a:t>含麵包等</a:t>
            </a:r>
            <a:r>
              <a:rPr lang="en-US" altLang="zh-TW" sz="2400" dirty="0">
                <a:ea typeface="超研澤粗魏碑" pitchFamily="49" charset="-120"/>
              </a:rPr>
              <a:t>)</a:t>
            </a:r>
            <a:r>
              <a:rPr lang="zh-TW" altLang="en-US" sz="2400" dirty="0">
                <a:ea typeface="超研澤粗魏碑" pitchFamily="49" charset="-120"/>
              </a:rPr>
              <a:t>均隨飯菜放置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zh-TW" altLang="en-US" sz="2400" dirty="0">
                <a:ea typeface="超研澤粗魏碑" pitchFamily="49" charset="-120"/>
              </a:rPr>
              <a:t>吃素學生請至廚房</a:t>
            </a:r>
            <a:r>
              <a:rPr lang="en-US" altLang="zh-TW" sz="2400" dirty="0">
                <a:ea typeface="超研澤粗魏碑" pitchFamily="49" charset="-120"/>
              </a:rPr>
              <a:t>2F</a:t>
            </a:r>
            <a:r>
              <a:rPr lang="zh-TW" altLang="en-US" sz="2400" dirty="0">
                <a:ea typeface="超研澤粗魏碑" pitchFamily="49" charset="-120"/>
              </a:rPr>
              <a:t>打飯菜及領取麵包等餐點</a:t>
            </a:r>
            <a:r>
              <a:rPr lang="en-US" altLang="zh-TW" sz="2400" dirty="0">
                <a:ea typeface="超研澤粗魏碑" pitchFamily="49" charset="-120"/>
              </a:rPr>
              <a:t>(</a:t>
            </a:r>
            <a:r>
              <a:rPr lang="zh-TW" altLang="en-US" sz="2400" dirty="0">
                <a:ea typeface="超研澤粗魏碑" pitchFamily="49" charset="-120"/>
              </a:rPr>
              <a:t>水果在班上領取</a:t>
            </a:r>
            <a:r>
              <a:rPr lang="en-US" altLang="zh-TW" sz="2400" dirty="0">
                <a:ea typeface="超研澤粗魏碑" pitchFamily="49" charset="-120"/>
              </a:rPr>
              <a:t>),</a:t>
            </a:r>
            <a:r>
              <a:rPr lang="zh-TW" altLang="en-US" sz="2400" dirty="0">
                <a:ea typeface="超研澤粗魏碑" pitchFamily="49" charset="-120"/>
              </a:rPr>
              <a:t>並回班上用餐</a:t>
            </a:r>
            <a:r>
              <a:rPr lang="en-US" altLang="zh-TW" sz="2400" dirty="0">
                <a:ea typeface="超研澤粗魏碑" pitchFamily="49" charset="-120"/>
              </a:rPr>
              <a:t>(2F</a:t>
            </a:r>
            <a:r>
              <a:rPr lang="zh-TW" altLang="en-US" sz="2400" dirty="0">
                <a:ea typeface="超研澤粗魏碑" pitchFamily="49" charset="-120"/>
              </a:rPr>
              <a:t>禁止內用</a:t>
            </a:r>
            <a:r>
              <a:rPr lang="en-US" altLang="zh-TW" sz="2400" dirty="0">
                <a:ea typeface="超研澤粗魏碑" pitchFamily="49" charset="-120"/>
              </a:rPr>
              <a:t>)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zh-TW" altLang="en-US" sz="2400" dirty="0">
                <a:ea typeface="超研澤粗魏碑" pitchFamily="49" charset="-120"/>
              </a:rPr>
              <a:t>請於</a:t>
            </a:r>
            <a:r>
              <a:rPr lang="en-US" altLang="zh-TW" sz="2400" dirty="0">
                <a:ea typeface="超研澤粗魏碑" pitchFamily="49" charset="-120"/>
              </a:rPr>
              <a:t>12:10</a:t>
            </a:r>
            <a:r>
              <a:rPr lang="zh-TW" altLang="en-US" sz="2400" dirty="0">
                <a:ea typeface="超研澤粗魏碑" pitchFamily="49" charset="-120"/>
              </a:rPr>
              <a:t>前至指定地點抬餐</a:t>
            </a:r>
            <a:r>
              <a:rPr lang="en-US" altLang="zh-TW" sz="2400" dirty="0">
                <a:ea typeface="超研澤粗魏碑" pitchFamily="49" charset="-120"/>
              </a:rPr>
              <a:t>,</a:t>
            </a:r>
            <a:r>
              <a:rPr lang="zh-TW" altLang="en-US" sz="2400" dirty="0">
                <a:ea typeface="超研澤粗魏碑" pitchFamily="49" charset="-120"/>
              </a:rPr>
              <a:t>超過時間餐點會送回廚房</a:t>
            </a:r>
            <a:r>
              <a:rPr lang="en-US" altLang="zh-TW" sz="2400" dirty="0">
                <a:ea typeface="超研澤粗魏碑" pitchFamily="49" charset="-120"/>
              </a:rPr>
              <a:t>,</a:t>
            </a:r>
            <a:r>
              <a:rPr lang="zh-TW" altLang="en-US" sz="2400" dirty="0">
                <a:ea typeface="超研澤粗魏碑" pitchFamily="49" charset="-120"/>
              </a:rPr>
              <a:t>再至廚房領取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en-US" altLang="zh-TW" sz="2400" dirty="0">
                <a:ea typeface="超研澤粗魏碑" pitchFamily="49" charset="-120"/>
              </a:rPr>
              <a:t>1.</a:t>
            </a:r>
            <a:r>
              <a:rPr lang="zh-TW" altLang="en-US" sz="2400" dirty="0">
                <a:solidFill>
                  <a:srgbClr val="FF0000"/>
                </a:solidFill>
                <a:ea typeface="超研澤粗魏碑" pitchFamily="49" charset="-120"/>
              </a:rPr>
              <a:t>果皮及吃剩骨頭請丟垃圾桶</a:t>
            </a:r>
            <a:r>
              <a:rPr lang="en-US" altLang="zh-TW" sz="2400" dirty="0">
                <a:ea typeface="超研澤粗魏碑" pitchFamily="49" charset="-120"/>
              </a:rPr>
              <a:t>(</a:t>
            </a:r>
            <a:r>
              <a:rPr lang="zh-TW" altLang="en-US" sz="2400" dirty="0">
                <a:ea typeface="超研澤粗魏碑" pitchFamily="49" charset="-120"/>
              </a:rPr>
              <a:t>非廚餘</a:t>
            </a:r>
            <a:r>
              <a:rPr lang="en-US" altLang="zh-TW" sz="2400" dirty="0">
                <a:ea typeface="超研澤粗魏碑" pitchFamily="49" charset="-120"/>
              </a:rPr>
              <a:t>)</a:t>
            </a:r>
            <a:br>
              <a:rPr lang="en-US" altLang="zh-TW" sz="2400" dirty="0">
                <a:ea typeface="超研澤粗魏碑" pitchFamily="49" charset="-120"/>
              </a:rPr>
            </a:br>
            <a:r>
              <a:rPr lang="en-US" altLang="zh-TW" sz="2400" dirty="0">
                <a:ea typeface="超研澤粗魏碑" pitchFamily="49" charset="-120"/>
              </a:rPr>
              <a:t>2.</a:t>
            </a:r>
            <a:r>
              <a:rPr lang="zh-TW" altLang="en-US" sz="2400" dirty="0">
                <a:ea typeface="超研澤粗魏碑" pitchFamily="49" charset="-120"/>
              </a:rPr>
              <a:t>多吃青菜</a:t>
            </a:r>
            <a:r>
              <a:rPr lang="en-US" altLang="zh-TW" sz="2400" dirty="0">
                <a:ea typeface="超研澤粗魏碑" pitchFamily="49" charset="-120"/>
              </a:rPr>
              <a:t>,</a:t>
            </a:r>
            <a:r>
              <a:rPr lang="zh-TW" altLang="en-US" sz="2400" dirty="0">
                <a:ea typeface="超研澤粗魏碑" pitchFamily="49" charset="-120"/>
              </a:rPr>
              <a:t>均衡飲食</a:t>
            </a:r>
            <a:r>
              <a:rPr lang="en-US" altLang="zh-TW" sz="2400" dirty="0">
                <a:ea typeface="超研澤粗魏碑" pitchFamily="49" charset="-120"/>
              </a:rPr>
              <a:t>,</a:t>
            </a:r>
            <a:r>
              <a:rPr lang="zh-TW" altLang="en-US" sz="2400" dirty="0">
                <a:solidFill>
                  <a:srgbClr val="FF0000"/>
                </a:solidFill>
                <a:ea typeface="超研澤粗魏碑" pitchFamily="49" charset="-120"/>
              </a:rPr>
              <a:t>廚餘減量</a:t>
            </a:r>
            <a:r>
              <a:rPr lang="zh-TW" altLang="en-US" sz="2400" dirty="0">
                <a:ea typeface="超研澤粗魏碑" pitchFamily="49" charset="-120"/>
              </a:rPr>
              <a:t>靠你我</a:t>
            </a:r>
            <a:br>
              <a:rPr lang="en-US" altLang="zh-TW" sz="2400" dirty="0">
                <a:ea typeface="超研澤粗魏碑" pitchFamily="49" charset="-120"/>
              </a:rPr>
            </a:br>
            <a:br>
              <a:rPr lang="en-US" altLang="zh-TW" sz="2400" dirty="0">
                <a:ea typeface="超研澤粗魏碑" pitchFamily="49" charset="-120"/>
              </a:rPr>
            </a:b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836712" y="251520"/>
            <a:ext cx="540059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3200">
                <a:latin typeface="Arial Unicode MS" pitchFamily="34" charset="-120"/>
                <a:ea typeface="超研澤粗魏碑" pitchFamily="49" charset="-120"/>
                <a:cs typeface="Arial Unicode MS" pitchFamily="34" charset="-120"/>
              </a:rPr>
              <a:t>110</a:t>
            </a:r>
            <a:r>
              <a:rPr lang="zh-TW" altLang="en-US" sz="3200">
                <a:latin typeface="Arial Unicode MS" pitchFamily="34" charset="-120"/>
                <a:ea typeface="超研澤粗魏碑" pitchFamily="49" charset="-120"/>
                <a:cs typeface="Arial Unicode MS" pitchFamily="34" charset="-120"/>
              </a:rPr>
              <a:t>學年</a:t>
            </a:r>
            <a:r>
              <a:rPr lang="zh-TW" altLang="en-US" sz="3200" dirty="0">
                <a:latin typeface="Arial Unicode MS" pitchFamily="34" charset="-120"/>
                <a:ea typeface="超研澤粗魏碑" pitchFamily="49" charset="-120"/>
                <a:cs typeface="Arial Unicode MS" pitchFamily="34" charset="-120"/>
              </a:rPr>
              <a:t>度午餐飯菜放置處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106437" y="899592"/>
            <a:ext cx="648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E2242108-1A7F-4169-A9D2-E65CA03F9BDB}"/>
              </a:ext>
            </a:extLst>
          </p:cNvPr>
          <p:cNvSpPr/>
          <p:nvPr/>
        </p:nvSpPr>
        <p:spPr>
          <a:xfrm>
            <a:off x="235994" y="2771799"/>
            <a:ext cx="6438588" cy="524793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6614208-863D-4120-A74D-5335AA8287E1}"/>
              </a:ext>
            </a:extLst>
          </p:cNvPr>
          <p:cNvSpPr/>
          <p:nvPr/>
        </p:nvSpPr>
        <p:spPr>
          <a:xfrm>
            <a:off x="216563" y="7260607"/>
            <a:ext cx="6311552" cy="1127817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2D259EA-902D-423A-A29E-BDBEA79A55B8}"/>
              </a:ext>
            </a:extLst>
          </p:cNvPr>
          <p:cNvSpPr/>
          <p:nvPr/>
        </p:nvSpPr>
        <p:spPr>
          <a:xfrm>
            <a:off x="216563" y="4901506"/>
            <a:ext cx="6356384" cy="11826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36B257D-46E5-4F83-BA0E-D4E29E60E6E1}"/>
              </a:ext>
            </a:extLst>
          </p:cNvPr>
          <p:cNvSpPr/>
          <p:nvPr/>
        </p:nvSpPr>
        <p:spPr>
          <a:xfrm>
            <a:off x="216563" y="6084168"/>
            <a:ext cx="6356385" cy="100811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00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13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 Unicode MS</vt:lpstr>
      <vt:lpstr>超研澤粗魏碑</vt:lpstr>
      <vt:lpstr>新細明體</vt:lpstr>
      <vt:lpstr>Arial</vt:lpstr>
      <vt:lpstr>Calibri</vt:lpstr>
      <vt:lpstr>Office 佈景主題</vt:lpstr>
      <vt:lpstr>【放廚房】– 高中部 【3棟1F合作社前】101-110.211 【中庭】2年級、3年級、111-116 週二、週四供應水果(班級份數含素食學生)：  1. 僅中二201-217及中三301-316需至廚房靠籃球場兩側樓梯處領取水果 2.其餘餐點(含麵包等)均隨飯菜放置 吃素學生請至廚房2F打飯菜及領取麵包等餐點(水果在班上領取),並回班上用餐(2F禁止內用) 請於12:10前至指定地點抬餐,超過時間餐點會送回廚房,再至廚房領取 1.果皮及吃剩骨頭請丟垃圾桶(非廚餘) 2.多吃青菜,均衡飲食,廚餘減量靠你我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【放廚房】– 4年級、5年級、6年級  【3棟1F樓梯旁】–111 【3棟2F樓梯旁】–109、110 【3棟3F樓梯旁】–101、102、103、104、                                       105、106、107、108 【中庭】– 2年級、3年級、                     112．113．114、115．116  週二、週四水果放置處：   1年級：隨飯菜   2、3年級：廚房靠籃球場樓梯處   高中部：隨飯菜放廚房門口</dc:title>
  <dc:creator>student</dc:creator>
  <cp:lastModifiedBy>USER</cp:lastModifiedBy>
  <cp:revision>20</cp:revision>
  <cp:lastPrinted>2018-06-19T05:19:31Z</cp:lastPrinted>
  <dcterms:created xsi:type="dcterms:W3CDTF">2018-06-19T05:03:45Z</dcterms:created>
  <dcterms:modified xsi:type="dcterms:W3CDTF">2021-08-29T23:39:06Z</dcterms:modified>
</cp:coreProperties>
</file>