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8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30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61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3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9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81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8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3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0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FCEF-11F7-454C-9456-5B4C5436D57F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79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0648" y="971600"/>
            <a:ext cx="6597352" cy="4968552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zh-TW" altLang="en-US" sz="3100" dirty="0">
                <a:ea typeface="超研澤粗魏碑" pitchFamily="49" charset="-120"/>
              </a:rPr>
              <a:t>                                              </a:t>
            </a:r>
            <a:r>
              <a:rPr lang="en-US" altLang="zh-TW" sz="3100" dirty="0">
                <a:highlight>
                  <a:srgbClr val="00FFFF"/>
                </a:highlight>
                <a:ea typeface="超研澤粗魏碑" pitchFamily="49" charset="-120"/>
              </a:rPr>
              <a:t>1081021</a:t>
            </a:r>
            <a:r>
              <a:rPr lang="zh-TW" altLang="en-US" sz="3100" dirty="0">
                <a:highlight>
                  <a:srgbClr val="00FFFF"/>
                </a:highlight>
                <a:ea typeface="超研澤粗魏碑" pitchFamily="49" charset="-120"/>
              </a:rPr>
              <a:t>起實施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【</a:t>
            </a:r>
            <a:r>
              <a:rPr lang="zh-TW" altLang="en-US" sz="3100" dirty="0">
                <a:ea typeface="超研澤粗魏碑" pitchFamily="49" charset="-120"/>
              </a:rPr>
              <a:t>放廚房</a:t>
            </a:r>
            <a:r>
              <a:rPr lang="en-US" altLang="zh-TW" sz="3100" dirty="0">
                <a:ea typeface="超研澤粗魏碑" pitchFamily="49" charset="-120"/>
              </a:rPr>
              <a:t>】– 4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r>
              <a:rPr lang="en-US" altLang="zh-TW" sz="3100" dirty="0">
                <a:ea typeface="超研澤粗魏碑" pitchFamily="49" charset="-120"/>
              </a:rPr>
              <a:t>5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r>
              <a:rPr lang="en-US" altLang="zh-TW" sz="3100" dirty="0">
                <a:ea typeface="超研澤粗魏碑" pitchFamily="49" charset="-120"/>
              </a:rPr>
              <a:t>6</a:t>
            </a:r>
            <a:r>
              <a:rPr lang="zh-TW" altLang="en-US" sz="3100" dirty="0">
                <a:ea typeface="超研澤粗魏碑" pitchFamily="49" charset="-120"/>
              </a:rPr>
              <a:t>年級</a:t>
            </a:r>
            <a:br>
              <a:rPr lang="en-US" altLang="zh-TW" sz="900" dirty="0">
                <a:ea typeface="超研澤粗魏碑" pitchFamily="49" charset="-120"/>
              </a:rPr>
            </a:br>
            <a:br>
              <a:rPr lang="en-US" altLang="zh-TW" sz="900" dirty="0">
                <a:ea typeface="超研澤粗魏碑" pitchFamily="49" charset="-120"/>
              </a:rPr>
            </a:br>
            <a:r>
              <a:rPr lang="en-US" altLang="zh-TW" sz="3100" dirty="0">
                <a:highlight>
                  <a:srgbClr val="FFFF00"/>
                </a:highlight>
                <a:ea typeface="超研澤粗魏碑" pitchFamily="49" charset="-120"/>
              </a:rPr>
              <a:t>【3</a:t>
            </a:r>
            <a:r>
              <a:rPr lang="zh-TW" altLang="en-US" sz="3100" dirty="0">
                <a:highlight>
                  <a:srgbClr val="FFFF00"/>
                </a:highlight>
                <a:ea typeface="超研澤粗魏碑" pitchFamily="49" charset="-120"/>
              </a:rPr>
              <a:t>棟</a:t>
            </a:r>
            <a:r>
              <a:rPr lang="en-US" altLang="zh-TW" sz="3100" dirty="0">
                <a:highlight>
                  <a:srgbClr val="FFFF00"/>
                </a:highlight>
                <a:ea typeface="超研澤粗魏碑" pitchFamily="49" charset="-120"/>
              </a:rPr>
              <a:t>1F</a:t>
            </a:r>
            <a:r>
              <a:rPr lang="zh-TW" altLang="en-US" sz="3100" dirty="0">
                <a:highlight>
                  <a:srgbClr val="FFFF00"/>
                </a:highlight>
                <a:ea typeface="超研澤粗魏碑" pitchFamily="49" charset="-120"/>
              </a:rPr>
              <a:t>合作社前</a:t>
            </a:r>
            <a:r>
              <a:rPr lang="en-US" altLang="zh-TW" sz="3100" dirty="0">
                <a:highlight>
                  <a:srgbClr val="FFFF00"/>
                </a:highlight>
                <a:ea typeface="超研澤粗魏碑" pitchFamily="49" charset="-120"/>
              </a:rPr>
              <a:t>】101-110</a:t>
            </a:r>
            <a:r>
              <a:rPr lang="zh-TW" altLang="en-US" sz="3100" dirty="0">
                <a:highlight>
                  <a:srgbClr val="FFFF00"/>
                </a:highlight>
                <a:ea typeface="超研澤粗魏碑" pitchFamily="49" charset="-120"/>
              </a:rPr>
              <a:t>班</a:t>
            </a:r>
            <a:br>
              <a:rPr lang="en-US" altLang="zh-TW" sz="3100" dirty="0">
                <a:highlight>
                  <a:srgbClr val="FFFF00"/>
                </a:highlight>
                <a:ea typeface="超研澤粗魏碑" pitchFamily="49" charset="-120"/>
              </a:rPr>
            </a:b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【</a:t>
            </a:r>
            <a:r>
              <a:rPr lang="zh-TW" altLang="en-US" sz="3100" dirty="0">
                <a:ea typeface="超研澤粗魏碑" pitchFamily="49" charset="-120"/>
              </a:rPr>
              <a:t>中庭</a:t>
            </a:r>
            <a:r>
              <a:rPr lang="en-US" altLang="zh-TW" sz="3100" dirty="0">
                <a:ea typeface="超研澤粗魏碑" pitchFamily="49" charset="-120"/>
              </a:rPr>
              <a:t>】2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r>
              <a:rPr lang="en-US" altLang="zh-TW" sz="3100" dirty="0">
                <a:ea typeface="超研澤粗魏碑" pitchFamily="49" charset="-120"/>
              </a:rPr>
              <a:t>3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                 112</a:t>
            </a:r>
            <a:r>
              <a:rPr lang="zh-TW" altLang="en-US" sz="3100" dirty="0">
                <a:ea typeface="超研澤粗魏碑" pitchFamily="49" charset="-120"/>
              </a:rPr>
              <a:t>．</a:t>
            </a:r>
            <a:r>
              <a:rPr lang="en-US" altLang="zh-TW" sz="3100" dirty="0">
                <a:ea typeface="超研澤粗魏碑" pitchFamily="49" charset="-120"/>
              </a:rPr>
              <a:t>113</a:t>
            </a:r>
            <a:r>
              <a:rPr lang="zh-TW" altLang="en-US" sz="3100" dirty="0">
                <a:ea typeface="超研澤粗魏碑" pitchFamily="49" charset="-120"/>
              </a:rPr>
              <a:t>．</a:t>
            </a:r>
            <a:r>
              <a:rPr lang="en-US" altLang="zh-TW" sz="3100" dirty="0">
                <a:ea typeface="超研澤粗魏碑" pitchFamily="49" charset="-120"/>
              </a:rPr>
              <a:t>114</a:t>
            </a:r>
            <a:r>
              <a:rPr lang="zh-TW" altLang="en-US" sz="3100" dirty="0">
                <a:ea typeface="超研澤粗魏碑" pitchFamily="49" charset="-120"/>
              </a:rPr>
              <a:t>、</a:t>
            </a:r>
            <a:r>
              <a:rPr lang="en-US" altLang="zh-TW" sz="3100" dirty="0">
                <a:ea typeface="超研澤粗魏碑" pitchFamily="49" charset="-120"/>
              </a:rPr>
              <a:t>115</a:t>
            </a:r>
            <a:r>
              <a:rPr lang="zh-TW" altLang="en-US" sz="3100" dirty="0">
                <a:ea typeface="超研澤粗魏碑" pitchFamily="49" charset="-120"/>
              </a:rPr>
              <a:t>．</a:t>
            </a:r>
            <a:r>
              <a:rPr lang="en-US" altLang="zh-TW" sz="3100" dirty="0">
                <a:ea typeface="超研澤粗魏碑" pitchFamily="49" charset="-120"/>
              </a:rPr>
              <a:t>116</a:t>
            </a:r>
            <a:br>
              <a:rPr lang="en-US" altLang="zh-TW" sz="2000" dirty="0">
                <a:ea typeface="超研澤粗魏碑" pitchFamily="49" charset="-120"/>
              </a:rPr>
            </a:br>
            <a:br>
              <a:rPr lang="en-US" altLang="zh-TW" sz="2000" dirty="0">
                <a:ea typeface="超研澤粗魏碑" pitchFamily="49" charset="-120"/>
              </a:rPr>
            </a:b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週二、週四水果放置處：</a:t>
            </a:r>
            <a:br>
              <a:rPr lang="en-US" altLang="zh-TW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 2</a:t>
            </a:r>
            <a:r>
              <a:rPr lang="zh-TW" altLang="en-US" sz="3100" dirty="0">
                <a:ea typeface="超研澤粗魏碑" pitchFamily="49" charset="-120"/>
              </a:rPr>
              <a:t>、</a:t>
            </a:r>
            <a:r>
              <a:rPr lang="en-US" altLang="zh-TW" sz="3100" dirty="0">
                <a:ea typeface="超研澤粗魏碑" pitchFamily="49" charset="-120"/>
              </a:rPr>
              <a:t>3</a:t>
            </a:r>
            <a:r>
              <a:rPr lang="zh-TW" altLang="en-US" sz="3100" dirty="0">
                <a:ea typeface="超研澤粗魏碑" pitchFamily="49" charset="-120"/>
              </a:rPr>
              <a:t>年級：廚房靠籃球場樓梯處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zh-TW" altLang="en-US" sz="3100" dirty="0">
                <a:ea typeface="超研澤粗魏碑" pitchFamily="49" charset="-120"/>
              </a:rPr>
              <a:t> </a:t>
            </a:r>
            <a:r>
              <a:rPr lang="en-US" altLang="zh-TW" sz="3100" dirty="0">
                <a:ea typeface="超研澤粗魏碑" pitchFamily="49" charset="-120"/>
              </a:rPr>
              <a:t>1</a:t>
            </a:r>
            <a:r>
              <a:rPr lang="zh-TW" altLang="en-US" sz="3100" dirty="0">
                <a:ea typeface="超研澤粗魏碑" pitchFamily="49" charset="-120"/>
              </a:rPr>
              <a:t>年級、高中部：隨飯菜</a:t>
            </a:r>
            <a:br>
              <a:rPr lang="en-US" altLang="zh-TW" sz="3100" dirty="0">
                <a:ea typeface="超研澤粗魏碑" pitchFamily="49" charset="-120"/>
              </a:rPr>
            </a:br>
            <a:br>
              <a:rPr lang="en-US" altLang="zh-TW" sz="3100" dirty="0">
                <a:ea typeface="超研澤粗魏碑" pitchFamily="49" charset="-120"/>
              </a:rPr>
            </a:br>
            <a:br>
              <a:rPr lang="en-US" altLang="zh-TW" sz="2500" dirty="0"/>
            </a:br>
            <a:endParaRPr lang="zh-TW" altLang="en-US" sz="2500" dirty="0"/>
          </a:p>
        </p:txBody>
      </p:sp>
      <p:sp>
        <p:nvSpPr>
          <p:cNvPr id="4" name="矩形 3"/>
          <p:cNvSpPr/>
          <p:nvPr/>
        </p:nvSpPr>
        <p:spPr>
          <a:xfrm>
            <a:off x="836712" y="251520"/>
            <a:ext cx="540059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108</a:t>
            </a:r>
            <a:r>
              <a:rPr lang="zh-TW" altLang="en-US" sz="3200" dirty="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學年第一學期飯菜放置處</a:t>
            </a:r>
          </a:p>
        </p:txBody>
      </p:sp>
      <p:sp>
        <p:nvSpPr>
          <p:cNvPr id="5" name="矩形 4"/>
          <p:cNvSpPr/>
          <p:nvPr/>
        </p:nvSpPr>
        <p:spPr>
          <a:xfrm>
            <a:off x="188640" y="6156176"/>
            <a:ext cx="6048671" cy="2736304"/>
          </a:xfrm>
          <a:prstGeom prst="rect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接點 6"/>
          <p:cNvCxnSpPr/>
          <p:nvPr/>
        </p:nvCxnSpPr>
        <p:spPr>
          <a:xfrm>
            <a:off x="188640" y="1763688"/>
            <a:ext cx="648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700808" y="4565733"/>
            <a:ext cx="3312368" cy="504054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219817" y="4559464"/>
            <a:ext cx="720080" cy="504056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00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 Unicode MS</vt:lpstr>
      <vt:lpstr>超研澤粗魏碑</vt:lpstr>
      <vt:lpstr>新細明體</vt:lpstr>
      <vt:lpstr>Arial</vt:lpstr>
      <vt:lpstr>Calibri</vt:lpstr>
      <vt:lpstr>Office 佈景主題</vt:lpstr>
      <vt:lpstr>                                              1081021起實施 【放廚房】– 4年級、5年級、6年級  【3棟1F合作社前】101-110班  【中庭】2年級、3年級、                  112．113．114、115．116  週二、週四水果放置處：  2、3年級：廚房靠籃球場樓梯處  1年級、高中部：隨飯菜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【放廚房】– 4年級、5年級、6年級  【3棟1F樓梯旁】–111 【3棟2F樓梯旁】–109、110 【3棟3F樓梯旁】–101、102、103、104、                                       105、106、107、108 【中庭】– 2年級、3年級、                     112．113．114、115．116  週二、週四水果放置處：   1年級：隨飯菜   2、3年級：廚房靠籃球場樓梯處   高中部：隨飯菜放廚房門口</dc:title>
  <dc:creator>student</dc:creator>
  <cp:lastModifiedBy>USER</cp:lastModifiedBy>
  <cp:revision>6</cp:revision>
  <cp:lastPrinted>2018-06-19T05:19:31Z</cp:lastPrinted>
  <dcterms:created xsi:type="dcterms:W3CDTF">2018-06-19T05:03:45Z</dcterms:created>
  <dcterms:modified xsi:type="dcterms:W3CDTF">2019-10-21T03:37:07Z</dcterms:modified>
</cp:coreProperties>
</file>