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74" d="100"/>
          <a:sy n="74" d="100"/>
        </p:scale>
        <p:origin x="2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28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01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47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63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18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244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971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967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2482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26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77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7889-628F-3F4A-9F75-DD066308C760}" type="datetimeFigureOut">
              <a:rPr kumimoji="1" lang="zh-TW" altLang="en-US" smtClean="0"/>
              <a:t>2021/5/4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25AE-A757-8941-BD66-05BAB4C7BF0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74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B854B-4800-7D4B-9F85-118C1B28A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83458E-0160-3A4E-BD78-64D72C5A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54F3D2-2113-4A48-9D06-52AF5FE8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8295" y="-1"/>
            <a:ext cx="15116263" cy="1069181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98C46D0-78AA-DC45-8738-4FB2DD98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1" y="517386"/>
            <a:ext cx="4903749" cy="26035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DE395D5-438E-994E-B349-6FE09EADB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62368"/>
            <a:ext cx="7559675" cy="29670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5BA958A-44E8-E145-8093-E8ECF83B5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006" y="3333882"/>
            <a:ext cx="4281703" cy="4781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1EA4049-EE8E-0049-847F-5AAC17844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66" y="6625407"/>
            <a:ext cx="6425724" cy="155581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3C1F80E-BFCE-494D-8271-0E72811E0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07" y="8001577"/>
            <a:ext cx="6168628" cy="72848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F7CA371-8968-7F42-9103-EE6C47829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763" y="9218855"/>
            <a:ext cx="4524187" cy="12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鍾佳霖</dc:creator>
  <cp:lastModifiedBy>鍾佳霖</cp:lastModifiedBy>
  <cp:revision>1</cp:revision>
  <dcterms:created xsi:type="dcterms:W3CDTF">2021-05-04T09:35:58Z</dcterms:created>
  <dcterms:modified xsi:type="dcterms:W3CDTF">2021-05-04T09:39:55Z</dcterms:modified>
</cp:coreProperties>
</file>