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759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790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20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94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86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14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07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8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393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64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74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771D-93E1-4BFF-9B11-519CA383ECF9}" type="datetimeFigureOut">
              <a:rPr lang="zh-TW" altLang="en-US" smtClean="0"/>
              <a:t>2019/10/2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61E66-DB11-45D8-9F8E-D340706117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6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08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8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6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6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2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81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中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0"/>
            <a:ext cx="506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9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長榮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1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飛越俄羅斯_p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9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21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暨南大學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3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0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6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5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3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4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28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相簿</dc:title>
  <dc:creator>Windows 使用者</dc:creator>
  <cp:lastModifiedBy>Windows 使用者</cp:lastModifiedBy>
  <cp:revision>2</cp:revision>
  <dcterms:created xsi:type="dcterms:W3CDTF">2019-10-02T00:14:42Z</dcterms:created>
  <dcterms:modified xsi:type="dcterms:W3CDTF">2019-10-02T00:15:10Z</dcterms:modified>
</cp:coreProperties>
</file>