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633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017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086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9167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127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666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90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07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4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9659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561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F74FC-12D1-46A6-AE6D-5D8A5B162301}" type="datetimeFigureOut">
              <a:rPr lang="zh-TW" altLang="en-US" smtClean="0"/>
              <a:t>2019/12/21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256B7-5AC7-4F23-8937-DE04DA54F4A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20267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19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963" y="0"/>
            <a:ext cx="5426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4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5" y="0"/>
            <a:ext cx="5492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29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0"/>
            <a:ext cx="5656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20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5" y="0"/>
            <a:ext cx="5580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69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425" y="0"/>
            <a:ext cx="5643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2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13" y="0"/>
            <a:ext cx="538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6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38" y="0"/>
            <a:ext cx="5392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05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75" y="0"/>
            <a:ext cx="5326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73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38" y="0"/>
            <a:ext cx="5470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90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530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3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63" y="0"/>
            <a:ext cx="5119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5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11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225" y="0"/>
            <a:ext cx="528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563" y="0"/>
            <a:ext cx="5222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8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6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57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0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9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05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28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9特殊選才招生宣傳海報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22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0"/>
            <a:ext cx="5275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96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20中興電機與資訊生活體驗營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09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20中興電機與資訊生活體驗營2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69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03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0"/>
            <a:ext cx="488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90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13" y="0"/>
            <a:ext cx="4878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5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88" y="0"/>
            <a:ext cx="4897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00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半導體高中創客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1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未來醫學工程師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5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09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我的休運夢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02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卓越領袖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4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80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63" y="0"/>
            <a:ext cx="5451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40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卓越領袖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4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64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國立中興大學109 年度寒假辦理高中生營隊活動一覽表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433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國立臺灣師範大學地理學系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79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淡江大學機器人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0" y="0"/>
            <a:ext cx="486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0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第25屆中興化學營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63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給高中生的洞識營_page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3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運動醫學冬令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338" y="0"/>
            <a:ext cx="5011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41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25" y="0"/>
            <a:ext cx="521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99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0"/>
            <a:ext cx="5275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5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75" y="0"/>
            <a:ext cx="545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07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38" y="0"/>
            <a:ext cx="5368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69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50" y="0"/>
            <a:ext cx="532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23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46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1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1</cp:revision>
  <dcterms:created xsi:type="dcterms:W3CDTF">2019-12-21T03:17:53Z</dcterms:created>
  <dcterms:modified xsi:type="dcterms:W3CDTF">2019-12-21T03:17:57Z</dcterms:modified>
</cp:coreProperties>
</file>