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7987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68301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4615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9303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5086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7944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7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881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894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7321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3807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4FCEF-11F7-454C-9456-5B4C5436D57F}" type="datetimeFigureOut">
              <a:rPr lang="zh-TW" altLang="en-US" smtClean="0"/>
              <a:t>2020/8/25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8ECCC-BA90-4F5E-A8F4-807AFC38547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11793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38335" y="1150815"/>
            <a:ext cx="6597352" cy="5112549"/>
          </a:xfrm>
        </p:spPr>
        <p:txBody>
          <a:bodyPr anchor="t"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en-US" altLang="zh-TW" sz="3100" dirty="0">
                <a:ea typeface="超研澤粗魏碑" pitchFamily="49" charset="-120"/>
              </a:rPr>
              <a:t>【</a:t>
            </a:r>
            <a:r>
              <a:rPr lang="zh-TW" altLang="en-US" sz="3100" dirty="0">
                <a:ea typeface="超研澤粗魏碑" pitchFamily="49" charset="-120"/>
              </a:rPr>
              <a:t>放廚房</a:t>
            </a:r>
            <a:r>
              <a:rPr lang="en-US" altLang="zh-TW" sz="3100" dirty="0">
                <a:ea typeface="超研澤粗魏碑" pitchFamily="49" charset="-120"/>
              </a:rPr>
              <a:t>】– </a:t>
            </a:r>
            <a:r>
              <a:rPr lang="zh-TW" altLang="en-US" sz="3100" dirty="0">
                <a:ea typeface="超研澤粗魏碑" pitchFamily="49" charset="-120"/>
              </a:rPr>
              <a:t>高中部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【3</a:t>
            </a:r>
            <a:r>
              <a:rPr lang="zh-TW" altLang="en-US" sz="3100" dirty="0">
                <a:ea typeface="超研澤粗魏碑" pitchFamily="49" charset="-120"/>
              </a:rPr>
              <a:t>棟</a:t>
            </a:r>
            <a:r>
              <a:rPr lang="en-US" altLang="zh-TW" sz="3100" dirty="0">
                <a:ea typeface="超研澤粗魏碑" pitchFamily="49" charset="-120"/>
              </a:rPr>
              <a:t>1F</a:t>
            </a:r>
            <a:r>
              <a:rPr lang="zh-TW" altLang="en-US" sz="3100" dirty="0">
                <a:ea typeface="超研澤粗魏碑" pitchFamily="49" charset="-120"/>
              </a:rPr>
              <a:t>合作社前</a:t>
            </a:r>
            <a:r>
              <a:rPr lang="en-US" altLang="zh-TW" sz="3100" dirty="0">
                <a:ea typeface="超研澤粗魏碑" pitchFamily="49" charset="-120"/>
              </a:rPr>
              <a:t>】101-111</a:t>
            </a:r>
            <a:r>
              <a:rPr lang="zh-TW" altLang="en-US" sz="3100" dirty="0">
                <a:ea typeface="超研澤粗魏碑" pitchFamily="49" charset="-120"/>
              </a:rPr>
              <a:t>班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【</a:t>
            </a:r>
            <a:r>
              <a:rPr lang="zh-TW" altLang="en-US" sz="3100" dirty="0">
                <a:ea typeface="超研澤粗魏碑" pitchFamily="49" charset="-120"/>
              </a:rPr>
              <a:t>中庭</a:t>
            </a:r>
            <a:r>
              <a:rPr lang="en-US" altLang="zh-TW" sz="3100" dirty="0">
                <a:ea typeface="超研澤粗魏碑" pitchFamily="49" charset="-120"/>
              </a:rPr>
              <a:t>】2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r>
              <a:rPr lang="en-US" altLang="zh-TW" sz="3100" dirty="0">
                <a:ea typeface="超研澤粗魏碑" pitchFamily="49" charset="-120"/>
              </a:rPr>
              <a:t>3</a:t>
            </a:r>
            <a:r>
              <a:rPr lang="zh-TW" altLang="en-US" sz="3100" dirty="0">
                <a:ea typeface="超研澤粗魏碑" pitchFamily="49" charset="-120"/>
              </a:rPr>
              <a:t>年級、</a:t>
            </a:r>
            <a:r>
              <a:rPr lang="en-US" altLang="zh-TW" sz="3100" dirty="0">
                <a:ea typeface="超研澤粗魏碑" pitchFamily="49" charset="-120"/>
              </a:rPr>
              <a:t>112-118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週二、週四供應水果</a:t>
            </a:r>
            <a:r>
              <a:rPr lang="en-US" altLang="zh-TW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(</a:t>
            </a: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含素食學生份數</a:t>
            </a:r>
            <a:r>
              <a:rPr lang="en-US" altLang="zh-TW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)</a:t>
            </a:r>
            <a:r>
              <a:rPr lang="zh-TW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  <a:t>：</a:t>
            </a:r>
            <a:br>
              <a:rPr lang="en-US" altLang="zh-TW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 2</a:t>
            </a:r>
            <a:r>
              <a:rPr lang="zh-TW" altLang="en-US" sz="3100" dirty="0">
                <a:ea typeface="超研澤粗魏碑" pitchFamily="49" charset="-120"/>
              </a:rPr>
              <a:t>、</a:t>
            </a:r>
            <a:r>
              <a:rPr lang="en-US" altLang="zh-TW" sz="3100" dirty="0">
                <a:ea typeface="超研澤粗魏碑" pitchFamily="49" charset="-120"/>
              </a:rPr>
              <a:t>3</a:t>
            </a:r>
            <a:r>
              <a:rPr lang="zh-TW" altLang="en-US" sz="3100" dirty="0">
                <a:ea typeface="超研澤粗魏碑" pitchFamily="49" charset="-120"/>
              </a:rPr>
              <a:t>年級請至廚房靠籃球場兩側樓梯處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zh-TW" altLang="en-US" sz="3100" dirty="0">
                <a:ea typeface="超研澤粗魏碑" pitchFamily="49" charset="-120"/>
              </a:rPr>
              <a:t>領取水果</a:t>
            </a:r>
            <a:r>
              <a:rPr lang="en-US" altLang="zh-TW" sz="3100" dirty="0">
                <a:ea typeface="超研澤粗魏碑" pitchFamily="49" charset="-120"/>
              </a:rPr>
              <a:t>,</a:t>
            </a:r>
            <a:r>
              <a:rPr lang="zh-TW" altLang="en-US" sz="3200" dirty="0">
                <a:ea typeface="超研澤粗魏碑" pitchFamily="49" charset="-120"/>
              </a:rPr>
              <a:t>其他年級的水果隨飯菜放置</a:t>
            </a:r>
            <a:br>
              <a:rPr lang="en-US" altLang="zh-TW" sz="3200" dirty="0">
                <a:ea typeface="超研澤粗魏碑" pitchFamily="49" charset="-120"/>
              </a:rPr>
            </a:br>
            <a:r>
              <a:rPr lang="zh-TW" altLang="en-US" sz="3100" dirty="0">
                <a:ea typeface="超研澤粗魏碑" pitchFamily="49" charset="-120"/>
              </a:rPr>
              <a:t>吃素學生請至廚房</a:t>
            </a:r>
            <a:r>
              <a:rPr lang="en-US" altLang="zh-TW" sz="3100" dirty="0">
                <a:ea typeface="超研澤粗魏碑" pitchFamily="49" charset="-120"/>
              </a:rPr>
              <a:t>2F</a:t>
            </a:r>
            <a:r>
              <a:rPr lang="zh-TW" altLang="en-US" sz="3100" dirty="0">
                <a:ea typeface="超研澤粗魏碑" pitchFamily="49" charset="-120"/>
              </a:rPr>
              <a:t>打飯菜及領取麵包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zh-TW" altLang="en-US" sz="3100" dirty="0">
                <a:ea typeface="超研澤粗魏碑" pitchFamily="49" charset="-120"/>
              </a:rPr>
              <a:t>等餐點</a:t>
            </a:r>
            <a:r>
              <a:rPr lang="en-US" altLang="zh-TW" sz="3100" dirty="0">
                <a:ea typeface="超研澤粗魏碑" pitchFamily="49" charset="-120"/>
              </a:rPr>
              <a:t>(</a:t>
            </a:r>
            <a:r>
              <a:rPr lang="zh-TW" altLang="en-US" sz="3100" dirty="0">
                <a:ea typeface="超研澤粗魏碑" pitchFamily="49" charset="-120"/>
              </a:rPr>
              <a:t>水果在班上領取</a:t>
            </a:r>
            <a:r>
              <a:rPr lang="en-US" altLang="zh-TW" sz="3100" dirty="0">
                <a:ea typeface="超研澤粗魏碑" pitchFamily="49" charset="-120"/>
              </a:rPr>
              <a:t>)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zh-TW" altLang="en-US" sz="3100" dirty="0">
                <a:ea typeface="超研澤粗魏碑" pitchFamily="49" charset="-120"/>
              </a:rPr>
              <a:t>請於</a:t>
            </a:r>
            <a:r>
              <a:rPr lang="en-US" altLang="zh-TW" sz="3100" dirty="0">
                <a:ea typeface="超研澤粗魏碑" pitchFamily="49" charset="-120"/>
              </a:rPr>
              <a:t>12:10</a:t>
            </a:r>
            <a:r>
              <a:rPr lang="zh-TW" altLang="en-US" sz="3100" dirty="0">
                <a:ea typeface="超研澤粗魏碑" pitchFamily="49" charset="-120"/>
              </a:rPr>
              <a:t>前至指定地點抬餐</a:t>
            </a:r>
            <a:r>
              <a:rPr lang="en-US" altLang="zh-TW" sz="3100" dirty="0">
                <a:ea typeface="超研澤粗魏碑" pitchFamily="49" charset="-120"/>
              </a:rPr>
              <a:t>,</a:t>
            </a:r>
            <a:r>
              <a:rPr lang="zh-TW" altLang="en-US" sz="3100" dirty="0">
                <a:ea typeface="超研澤粗魏碑" pitchFamily="49" charset="-120"/>
              </a:rPr>
              <a:t>超過時間餐點會送回廚房</a:t>
            </a:r>
            <a:r>
              <a:rPr lang="en-US" altLang="zh-TW" sz="3100" dirty="0">
                <a:ea typeface="超研澤粗魏碑" pitchFamily="49" charset="-120"/>
              </a:rPr>
              <a:t>,</a:t>
            </a:r>
            <a:r>
              <a:rPr lang="zh-TW" altLang="en-US" sz="3100" dirty="0">
                <a:ea typeface="超研澤粗魏碑" pitchFamily="49" charset="-120"/>
              </a:rPr>
              <a:t>再至廚房領取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1.</a:t>
            </a:r>
            <a:r>
              <a:rPr lang="zh-TW" altLang="en-US" sz="3100" dirty="0">
                <a:ea typeface="超研澤粗魏碑" pitchFamily="49" charset="-120"/>
              </a:rPr>
              <a:t>果皮及吃剩骨頭請丟垃圾桶</a:t>
            </a:r>
            <a:r>
              <a:rPr lang="en-US" altLang="zh-TW" sz="3100" dirty="0">
                <a:ea typeface="超研澤粗魏碑" pitchFamily="49" charset="-120"/>
              </a:rPr>
              <a:t>(</a:t>
            </a:r>
            <a:r>
              <a:rPr lang="zh-TW" altLang="en-US" sz="3100" dirty="0">
                <a:ea typeface="超研澤粗魏碑" pitchFamily="49" charset="-120"/>
              </a:rPr>
              <a:t>非廚餘</a:t>
            </a:r>
            <a:r>
              <a:rPr lang="en-US" altLang="zh-TW" sz="3100" dirty="0">
                <a:ea typeface="超研澤粗魏碑" pitchFamily="49" charset="-120"/>
              </a:rPr>
              <a:t>)</a:t>
            </a:r>
            <a:br>
              <a:rPr lang="en-US" altLang="zh-TW" sz="3100" dirty="0">
                <a:ea typeface="超研澤粗魏碑" pitchFamily="49" charset="-120"/>
              </a:rPr>
            </a:br>
            <a:r>
              <a:rPr lang="en-US" altLang="zh-TW" sz="3100" dirty="0">
                <a:ea typeface="超研澤粗魏碑" pitchFamily="49" charset="-120"/>
              </a:rPr>
              <a:t>2.</a:t>
            </a:r>
            <a:r>
              <a:rPr lang="zh-TW" altLang="en-US" sz="3100" dirty="0">
                <a:ea typeface="超研澤粗魏碑" pitchFamily="49" charset="-120"/>
              </a:rPr>
              <a:t>多吃青菜</a:t>
            </a:r>
            <a:r>
              <a:rPr lang="en-US" altLang="zh-TW" sz="3100" dirty="0">
                <a:ea typeface="超研澤粗魏碑" pitchFamily="49" charset="-120"/>
              </a:rPr>
              <a:t>,</a:t>
            </a:r>
            <a:r>
              <a:rPr lang="zh-TW" altLang="en-US" sz="3100" dirty="0">
                <a:ea typeface="超研澤粗魏碑" pitchFamily="49" charset="-120"/>
              </a:rPr>
              <a:t>均衡飲食</a:t>
            </a:r>
            <a:r>
              <a:rPr lang="en-US" altLang="zh-TW" sz="3100" dirty="0">
                <a:ea typeface="超研澤粗魏碑" pitchFamily="49" charset="-120"/>
              </a:rPr>
              <a:t>,</a:t>
            </a:r>
            <a:r>
              <a:rPr lang="zh-TW" altLang="en-US" sz="3100" dirty="0">
                <a:ea typeface="超研澤粗魏碑" pitchFamily="49" charset="-120"/>
              </a:rPr>
              <a:t>廚餘減量靠你我</a:t>
            </a:r>
            <a:endParaRPr lang="zh-TW" altLang="en-US" sz="2500" dirty="0"/>
          </a:p>
        </p:txBody>
      </p:sp>
      <p:sp>
        <p:nvSpPr>
          <p:cNvPr id="4" name="矩形 3"/>
          <p:cNvSpPr/>
          <p:nvPr/>
        </p:nvSpPr>
        <p:spPr>
          <a:xfrm>
            <a:off x="836712" y="251520"/>
            <a:ext cx="5400599" cy="584775"/>
          </a:xfrm>
          <a:prstGeom prst="rect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  <a:prstDash val="solid"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3200" dirty="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109</a:t>
            </a:r>
            <a:r>
              <a:rPr lang="zh-TW" altLang="en-US" sz="3200" dirty="0">
                <a:latin typeface="Arial Unicode MS" pitchFamily="34" charset="-120"/>
                <a:ea typeface="超研澤粗魏碑" pitchFamily="49" charset="-120"/>
                <a:cs typeface="Arial Unicode MS" pitchFamily="34" charset="-120"/>
              </a:rPr>
              <a:t>學年度午餐飯菜放置處</a:t>
            </a:r>
          </a:p>
        </p:txBody>
      </p:sp>
      <p:cxnSp>
        <p:nvCxnSpPr>
          <p:cNvPr id="7" name="直線接點 6"/>
          <p:cNvCxnSpPr/>
          <p:nvPr/>
        </p:nvCxnSpPr>
        <p:spPr>
          <a:xfrm>
            <a:off x="188640" y="1043608"/>
            <a:ext cx="648072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矩形 10">
            <a:extLst>
              <a:ext uri="{FF2B5EF4-FFF2-40B4-BE49-F238E27FC236}">
                <a16:creationId xmlns:a16="http://schemas.microsoft.com/office/drawing/2014/main" id="{E2242108-1A7F-4169-A9D2-E65CA03F9BDB}"/>
              </a:ext>
            </a:extLst>
          </p:cNvPr>
          <p:cNvSpPr/>
          <p:nvPr/>
        </p:nvSpPr>
        <p:spPr>
          <a:xfrm>
            <a:off x="240966" y="3222455"/>
            <a:ext cx="6311552" cy="1717371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06614208-863D-4120-A74D-5335AA8287E1}"/>
              </a:ext>
            </a:extLst>
          </p:cNvPr>
          <p:cNvSpPr/>
          <p:nvPr/>
        </p:nvSpPr>
        <p:spPr>
          <a:xfrm>
            <a:off x="235994" y="5186891"/>
            <a:ext cx="6311552" cy="1076473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2D259EA-902D-423A-A29E-BDBEA79A55B8}"/>
              </a:ext>
            </a:extLst>
          </p:cNvPr>
          <p:cNvSpPr/>
          <p:nvPr/>
        </p:nvSpPr>
        <p:spPr>
          <a:xfrm>
            <a:off x="235994" y="6473229"/>
            <a:ext cx="6356384" cy="1076473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9" name="矩形 8">
            <a:extLst>
              <a:ext uri="{FF2B5EF4-FFF2-40B4-BE49-F238E27FC236}">
                <a16:creationId xmlns:a16="http://schemas.microsoft.com/office/drawing/2014/main" id="{836B257D-46E5-4F83-BA0E-D4E29E60E6E1}"/>
              </a:ext>
            </a:extLst>
          </p:cNvPr>
          <p:cNvSpPr/>
          <p:nvPr/>
        </p:nvSpPr>
        <p:spPr>
          <a:xfrm>
            <a:off x="235993" y="7749934"/>
            <a:ext cx="6356385" cy="1076473"/>
          </a:xfrm>
          <a:prstGeom prst="rect">
            <a:avLst/>
          </a:prstGeom>
          <a:noFill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160055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150</Words>
  <Application>Microsoft Office PowerPoint</Application>
  <PresentationFormat>如螢幕大小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Arial Unicode MS</vt:lpstr>
      <vt:lpstr>超研澤粗魏碑</vt:lpstr>
      <vt:lpstr>新細明體</vt:lpstr>
      <vt:lpstr>Arial</vt:lpstr>
      <vt:lpstr>Calibri</vt:lpstr>
      <vt:lpstr>Office 佈景主題</vt:lpstr>
      <vt:lpstr>【放廚房】– 高中部 【3棟1F合作社前】101-111班 【中庭】2年級、3年級、112-118 週二、週四供應水果(含素食學生份數)：  2、3年級請至廚房靠籃球場兩側樓梯處 領取水果,其他年級的水果隨飯菜放置 吃素學生請至廚房2F打飯菜及領取麵包 等餐點(水果在班上領取) 請於12:10前至指定地點抬餐,超過時間餐點會送回廚房,再至廚房領取 1.果皮及吃剩骨頭請丟垃圾桶(非廚餘) 2.多吃青菜,均衡飲食,廚餘減量靠你我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【放廚房】– 4年級、5年級、6年級  【3棟1F樓梯旁】–111 【3棟2F樓梯旁】–109、110 【3棟3F樓梯旁】–101、102、103、104、                                       105、106、107、108 【中庭】– 2年級、3年級、                     112．113．114、115．116  週二、週四水果放置處：   1年級：隨飯菜   2、3年級：廚房靠籃球場樓梯處   高中部：隨飯菜放廚房門口</dc:title>
  <dc:creator>student</dc:creator>
  <cp:lastModifiedBy>USER</cp:lastModifiedBy>
  <cp:revision>14</cp:revision>
  <cp:lastPrinted>2018-06-19T05:19:31Z</cp:lastPrinted>
  <dcterms:created xsi:type="dcterms:W3CDTF">2018-06-19T05:03:45Z</dcterms:created>
  <dcterms:modified xsi:type="dcterms:W3CDTF">2020-08-25T02:11:39Z</dcterms:modified>
</cp:coreProperties>
</file>