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992c031d5df2a7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992c031d5df2a7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c992c031d5df2a7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c992c031d5df2a7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c992c031d5df2a7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c992c031d5df2a7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c992c031d5df2a7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c992c031d5df2a7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c992c031d5df2a7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c992c031d5df2a7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c992c031d5df2a7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c992c031d5df2a7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c992c031d5df2a7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c992c031d5df2a7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c992c031d5df2a7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c992c031d5df2a7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c992c031d5df2a7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c992c031d5df2a7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c992c031d5df2a7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c992c031d5df2a7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c992c031d5df2a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c992c031d5df2a7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c992c031d5df2a7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c992c031d5df2a7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992c031d5df2a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992c031d5df2a7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992c031d5df2a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992c031d5df2a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c992c031d5df2a7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c992c031d5df2a7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c992c031d5df2a7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c992c031d5df2a7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/>
        </p:nvSpPr>
        <p:spPr>
          <a:xfrm>
            <a:off x="914400" y="2146267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5143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modified xsi:type="dcterms:W3CDTF">2022-04-24T23:41:01Z</dcterms:modified>
</cp:coreProperties>
</file>