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1" r:id="rId12"/>
    <p:sldId id="272" r:id="rId13"/>
    <p:sldId id="279" r:id="rId14"/>
    <p:sldId id="280" r:id="rId15"/>
    <p:sldId id="281" r:id="rId16"/>
    <p:sldId id="282" r:id="rId17"/>
    <p:sldId id="283" r:id="rId18"/>
    <p:sldId id="287" r:id="rId19"/>
    <p:sldId id="284" r:id="rId20"/>
    <p:sldId id="285" r:id="rId21"/>
    <p:sldId id="286" r:id="rId22"/>
    <p:sldId id="275" r:id="rId23"/>
    <p:sldId id="276" r:id="rId24"/>
    <p:sldId id="288" r:id="rId25"/>
    <p:sldId id="289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C78E28-02F0-40BD-BC33-87511F30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FA2593-1312-40DB-A744-E3F30159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06CAF0-3F27-44CE-8962-AC00A0BA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D0B921-A3E1-4289-B7B5-2B57F6C8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8F8F6F-28F2-435E-88AC-621B802B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0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22E0F-DA5D-4AC2-BB18-4D41D80A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DBD93A-EB4D-453E-B6EB-FDB1AC82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04B87F-966C-48C5-8B47-BDF393E6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817DBA-077C-45B5-84A9-E2B930CF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DC5567-7602-4261-9C8E-630B5BB2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8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A4B6E6-12BA-426D-A39F-E49BEA12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5398E2-9192-4941-98F3-76A4AA6CF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3344BC-1E80-48C7-987D-40FF37CA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01DCF5-81A6-4B97-B5BA-79A56AA4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798E5B-12FC-4088-90EE-E70E4796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D40EDB-8F53-4952-B688-EC32B3CF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741A41-AA1B-4E68-B116-0B0AB81F8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A2A9AD-57B0-4F4A-B5CB-D6EFE938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E2B677-CF54-49A2-B0E5-B4131B5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CC8D0-4DBE-4316-9579-2CFFC931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0133C6-8693-493C-805C-B100A90F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D6274B-7856-4F0E-99CD-2E8F19C8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8CDC75-DFE3-43A1-A5A3-A2352EB7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040696-905C-4813-B34B-FAD57297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066E1-C77F-49CF-B4B3-82BBAD8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98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04847-0F93-4BC1-BFEC-73649750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F33487-54A1-496D-97B1-D62CB98C3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3B9C2E-21CB-4F7E-A93D-D8860A39A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248E33-249D-4F42-94AE-572FBDE8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380032-E78F-4B6E-8A04-9789271D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1AF0D3-A2ED-4531-93CB-548A054A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2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D327A-D0D2-4916-90E9-89982180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190C9C-4F70-4C9D-BC96-8BB27D9EE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D9D920-B92D-49A9-B107-94F48ACB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031450-C54E-42C1-8EC3-8532D6535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DC03D13-35B1-4D99-88BA-F390323E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E5610D-7D92-49F5-8CB7-3218E8AA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AF8216-FE45-4752-AD16-E4E7FFB9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08CDF3-15A9-4D6D-BE14-B5171411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8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AF00B8-C2B3-4036-AE2F-2D11B8B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3E618E5-FB78-49B6-8939-78D5C699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171F86-B9F2-4EBE-BDE6-D3B59E3F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70C0C2-DA27-467D-A1EC-C6A11BD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7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005B4AB-EE30-4D2B-BB57-39F6ABBF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BE588B-1529-419D-AB5E-43CBD21C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A8D98F-1E24-49FC-ADE9-35A95E91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9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18B9D2-0CCA-4070-8C0C-FF53A386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4637F-9202-4F00-BBD5-E8B650F15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70EFB56-3340-4C3C-8B94-5D3B78A81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BEE086-4256-42AF-ADAD-8C3A8DB4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387DDE-C192-49CB-82C2-0796017C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CC8CC5-8A3C-4220-A7B5-E55822E4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7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A3E83-7AF9-45E8-B7EB-A73698A0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80483B7-DDF3-4908-906B-F45DC8608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73FBF8-0D15-49B4-95A1-AD9911099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B27622-2EE4-4C5B-B496-2D5CA0D2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9B238A-302D-409B-80EF-863830FF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A80303-448A-44A5-955C-AD08630B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50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3A710F0-DA63-4005-A004-F83B7827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347417-EE55-42FB-9E35-F53F718A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3339DF-5109-4293-8290-B9216420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F681-F5F5-4103-82D3-131CABBDBBEB}" type="datetimeFigureOut">
              <a:rPr lang="zh-TW" altLang="en-US" smtClean="0"/>
              <a:t>2020/3/21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F9EA04-71AD-4C9C-9BB8-DC6EB49CF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418122-BBA6-49E6-AF1D-D01CED897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6F96-531B-45BB-89BA-FBE52B03E2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8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269F40-431B-47FC-B92E-8A98F974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63FC70D5-B31E-412F-ADA3-67A5FF132222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完成建立課程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4899BF04-440F-44E2-A3A0-B7831A89C756}"/>
              </a:ext>
            </a:extLst>
          </p:cNvPr>
          <p:cNvSpPr/>
          <p:nvPr/>
        </p:nvSpPr>
        <p:spPr>
          <a:xfrm>
            <a:off x="725714" y="1973942"/>
            <a:ext cx="2235200" cy="827315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、選擇此瀏覽器</a:t>
            </a:r>
          </a:p>
        </p:txBody>
      </p:sp>
    </p:spTree>
    <p:extLst>
      <p:ext uri="{BB962C8B-B14F-4D97-AF65-F5344CB8AC3E}">
        <p14:creationId xmlns:p14="http://schemas.microsoft.com/office/powerpoint/2010/main" val="282727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2BFC657-4887-4F8E-867E-0091DB3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AED0B151-8DAC-4E99-B24E-6D4968BC1D67}"/>
              </a:ext>
            </a:extLst>
          </p:cNvPr>
          <p:cNvSpPr/>
          <p:nvPr/>
        </p:nvSpPr>
        <p:spPr>
          <a:xfrm>
            <a:off x="4013200" y="0"/>
            <a:ext cx="4165600" cy="160382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建立評分量表</a:t>
            </a:r>
          </a:p>
        </p:txBody>
      </p:sp>
      <p:sp>
        <p:nvSpPr>
          <p:cNvPr id="4" name="書卷: 水平 3">
            <a:extLst>
              <a:ext uri="{FF2B5EF4-FFF2-40B4-BE49-F238E27FC236}">
                <a16:creationId xmlns:a16="http://schemas.microsoft.com/office/drawing/2014/main" id="{BA406989-56DC-4610-A298-A9DB2D5523CA}"/>
              </a:ext>
            </a:extLst>
          </p:cNvPr>
          <p:cNvSpPr/>
          <p:nvPr/>
        </p:nvSpPr>
        <p:spPr>
          <a:xfrm>
            <a:off x="2902857" y="3084286"/>
            <a:ext cx="2830286" cy="11466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、準則名稱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、分數：給分的標準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9247B2A1-BB85-4E80-B18C-E1616F2AC18D}"/>
              </a:ext>
            </a:extLst>
          </p:cNvPr>
          <p:cNvSpPr/>
          <p:nvPr/>
        </p:nvSpPr>
        <p:spPr>
          <a:xfrm flipH="1">
            <a:off x="8345713" y="664029"/>
            <a:ext cx="290285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、完成後，按「儲存」</a:t>
            </a:r>
          </a:p>
        </p:txBody>
      </p:sp>
    </p:spTree>
    <p:extLst>
      <p:ext uri="{BB962C8B-B14F-4D97-AF65-F5344CB8AC3E}">
        <p14:creationId xmlns:p14="http://schemas.microsoft.com/office/powerpoint/2010/main" val="344446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81D53DB-A064-416A-A346-5184A202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8246DC2C-D82F-462E-93C7-F7251A981D71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CA47B284-5F17-4FAC-8E8F-F9A68F84D79E}"/>
              </a:ext>
            </a:extLst>
          </p:cNvPr>
          <p:cNvSpPr/>
          <p:nvPr/>
        </p:nvSpPr>
        <p:spPr>
          <a:xfrm>
            <a:off x="1422399" y="3316515"/>
            <a:ext cx="3018971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、填選「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新增」題目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書卷: 水平 4">
            <a:extLst>
              <a:ext uri="{FF2B5EF4-FFF2-40B4-BE49-F238E27FC236}">
                <a16:creationId xmlns:a16="http://schemas.microsoft.com/office/drawing/2014/main" id="{8365F04C-0AD0-4CEB-A274-155C23C52AE9}"/>
              </a:ext>
            </a:extLst>
          </p:cNvPr>
          <p:cNvSpPr/>
          <p:nvPr/>
        </p:nvSpPr>
        <p:spPr>
          <a:xfrm>
            <a:off x="4542971" y="3316515"/>
            <a:ext cx="3773714" cy="19594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表示這份作業（題目）已完成。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只是儲放在「雲端硬碟」或者「連結至某一網站或網頁」或者儲存在「電腦硬碟、或隨身碟」或者儲放在「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70810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849DF7B-1FE6-483B-8537-C88BD62A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D1ED46BD-870E-42EC-8368-87F8E02844FF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90E482CA-826D-4268-BA9D-63E48B9C2749}"/>
              </a:ext>
            </a:extLst>
          </p:cNvPr>
          <p:cNvSpPr/>
          <p:nvPr/>
        </p:nvSpPr>
        <p:spPr>
          <a:xfrm>
            <a:off x="2452913" y="3429000"/>
            <a:ext cx="3018971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、填選「建立」 新題目</a:t>
            </a:r>
          </a:p>
        </p:txBody>
      </p:sp>
      <p:sp>
        <p:nvSpPr>
          <p:cNvPr id="5" name="書卷: 水平 4">
            <a:extLst>
              <a:ext uri="{FF2B5EF4-FFF2-40B4-BE49-F238E27FC236}">
                <a16:creationId xmlns:a16="http://schemas.microsoft.com/office/drawing/2014/main" id="{B89B7723-B98B-40BD-9192-3043839D013C}"/>
              </a:ext>
            </a:extLst>
          </p:cNvPr>
          <p:cNvSpPr/>
          <p:nvPr/>
        </p:nvSpPr>
        <p:spPr>
          <a:xfrm>
            <a:off x="5834742" y="3315607"/>
            <a:ext cx="4470400" cy="19594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表示這份作業（題目）不存在，但要利用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的線上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office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系列應用程式來完成。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應用程式有「文件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」、「簡報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」、「試算表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96190E37-F3FE-41A6-8DEA-9B828E7B0EC3}"/>
              </a:ext>
            </a:extLst>
          </p:cNvPr>
          <p:cNvSpPr/>
          <p:nvPr/>
        </p:nvSpPr>
        <p:spPr>
          <a:xfrm flipH="1">
            <a:off x="7794170" y="678543"/>
            <a:ext cx="290285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、填選「建立」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0D20B149-1401-4930-83E5-9546C760DA31}"/>
              </a:ext>
            </a:extLst>
          </p:cNvPr>
          <p:cNvSpPr/>
          <p:nvPr/>
        </p:nvSpPr>
        <p:spPr>
          <a:xfrm>
            <a:off x="2452913" y="5049156"/>
            <a:ext cx="3381829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、填選「表單」建立 新題目</a:t>
            </a:r>
          </a:p>
        </p:txBody>
      </p:sp>
    </p:spTree>
    <p:extLst>
      <p:ext uri="{BB962C8B-B14F-4D97-AF65-F5344CB8AC3E}">
        <p14:creationId xmlns:p14="http://schemas.microsoft.com/office/powerpoint/2010/main" val="404311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61461A7-7AD9-40E2-B2A0-D4DA4E60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ED003611-581A-4175-87D5-693D45339AAF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E0878DD0-4981-42E7-8562-60FDCA16FA4D}"/>
              </a:ext>
            </a:extLst>
          </p:cNvPr>
          <p:cNvSpPr/>
          <p:nvPr/>
        </p:nvSpPr>
        <p:spPr>
          <a:xfrm>
            <a:off x="2728684" y="3886200"/>
            <a:ext cx="3715657" cy="1179285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Blank Quiz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型態就是「表單」</a:t>
            </a:r>
          </a:p>
        </p:txBody>
      </p:sp>
    </p:spTree>
    <p:extLst>
      <p:ext uri="{BB962C8B-B14F-4D97-AF65-F5344CB8AC3E}">
        <p14:creationId xmlns:p14="http://schemas.microsoft.com/office/powerpoint/2010/main" val="153899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FBA0005-D64A-49F9-961D-9A6BC00E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E03F7632-1AB1-4BCA-A4B2-87ED20B1164A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</a:p>
        </p:txBody>
      </p:sp>
    </p:spTree>
    <p:extLst>
      <p:ext uri="{BB962C8B-B14F-4D97-AF65-F5344CB8AC3E}">
        <p14:creationId xmlns:p14="http://schemas.microsoft.com/office/powerpoint/2010/main" val="293584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231553B-BBDC-4EDD-9281-5B30D855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6FE49981-1E17-4B71-950D-5167BA0EA7B9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BE9D8489-DE3E-4322-8F36-F8550DF179C7}"/>
              </a:ext>
            </a:extLst>
          </p:cNvPr>
          <p:cNvSpPr/>
          <p:nvPr/>
        </p:nvSpPr>
        <p:spPr>
          <a:xfrm>
            <a:off x="4223657" y="1739900"/>
            <a:ext cx="3004457" cy="115025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、修改「大題名稱」，如選擇題、填充題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EB22B7EB-525E-420B-8A34-5DE48123C9A5}"/>
              </a:ext>
            </a:extLst>
          </p:cNvPr>
          <p:cNvSpPr/>
          <p:nvPr/>
        </p:nvSpPr>
        <p:spPr>
          <a:xfrm flipH="1">
            <a:off x="2772229" y="3429000"/>
            <a:ext cx="4673599" cy="75837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、按一下，選擇「大題」的題目型態</a:t>
            </a:r>
          </a:p>
        </p:txBody>
      </p:sp>
    </p:spTree>
    <p:extLst>
      <p:ext uri="{BB962C8B-B14F-4D97-AF65-F5344CB8AC3E}">
        <p14:creationId xmlns:p14="http://schemas.microsoft.com/office/powerpoint/2010/main" val="85536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BB8A336-669F-4CB0-8BA8-4FF9BB22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F91205AF-33BA-4C13-BA86-26EA32405136}"/>
              </a:ext>
            </a:extLst>
          </p:cNvPr>
          <p:cNvSpPr/>
          <p:nvPr/>
        </p:nvSpPr>
        <p:spPr>
          <a:xfrm>
            <a:off x="4223657" y="21771"/>
            <a:ext cx="3222171" cy="142240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CB8B89C7-E413-4AFD-B9C9-62A9D7018989}"/>
              </a:ext>
            </a:extLst>
          </p:cNvPr>
          <p:cNvSpPr/>
          <p:nvPr/>
        </p:nvSpPr>
        <p:spPr>
          <a:xfrm rot="2381523">
            <a:off x="7621077" y="5830615"/>
            <a:ext cx="1483097" cy="62592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刪除本題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2A8FADC6-4EA1-4C70-A901-2B0D2EF06096}"/>
              </a:ext>
            </a:extLst>
          </p:cNvPr>
          <p:cNvSpPr/>
          <p:nvPr/>
        </p:nvSpPr>
        <p:spPr>
          <a:xfrm>
            <a:off x="4430484" y="4475842"/>
            <a:ext cx="2808516" cy="62592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、新增「答案」選項</a:t>
            </a: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A07D269E-57E1-416D-9F8A-7FA6EEB80606}"/>
              </a:ext>
            </a:extLst>
          </p:cNvPr>
          <p:cNvSpPr/>
          <p:nvPr/>
        </p:nvSpPr>
        <p:spPr>
          <a:xfrm flipH="1">
            <a:off x="232228" y="3733801"/>
            <a:ext cx="2209797" cy="120105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「六點」用來移動「答案」選項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6981C2B8-0C9C-4383-AB9F-30D2DA17B923}"/>
              </a:ext>
            </a:extLst>
          </p:cNvPr>
          <p:cNvSpPr/>
          <p:nvPr/>
        </p:nvSpPr>
        <p:spPr>
          <a:xfrm flipH="1">
            <a:off x="6400804" y="3733801"/>
            <a:ext cx="2209797" cy="120105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「□」用來插入圖片</a:t>
            </a:r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2B24F418-8CD3-47E1-855B-C40A5725764D}"/>
              </a:ext>
            </a:extLst>
          </p:cNvPr>
          <p:cNvSpPr/>
          <p:nvPr/>
        </p:nvSpPr>
        <p:spPr>
          <a:xfrm flipH="1">
            <a:off x="2061029" y="4854123"/>
            <a:ext cx="5011058" cy="1522183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「□」將此題所有的題目型態和標準答案，複製一份出來，用以節省設定時間</a:t>
            </a:r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A11F8A6E-9AF9-454F-855B-53832C20D293}"/>
              </a:ext>
            </a:extLst>
          </p:cNvPr>
          <p:cNvSpPr/>
          <p:nvPr/>
        </p:nvSpPr>
        <p:spPr>
          <a:xfrm>
            <a:off x="3439885" y="2647043"/>
            <a:ext cx="1872343" cy="62592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、建立「題目」</a:t>
            </a:r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9C9CD30C-4496-43A5-86B2-D4984D2B1A70}"/>
              </a:ext>
            </a:extLst>
          </p:cNvPr>
          <p:cNvSpPr/>
          <p:nvPr/>
        </p:nvSpPr>
        <p:spPr>
          <a:xfrm>
            <a:off x="8900888" y="5302249"/>
            <a:ext cx="2114596" cy="62592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本題務必作答</a:t>
            </a:r>
          </a:p>
        </p:txBody>
      </p:sp>
      <p:sp>
        <p:nvSpPr>
          <p:cNvPr id="12" name="箭號: 向左 11">
            <a:extLst>
              <a:ext uri="{FF2B5EF4-FFF2-40B4-BE49-F238E27FC236}">
                <a16:creationId xmlns:a16="http://schemas.microsoft.com/office/drawing/2014/main" id="{BE4A5977-47EA-460D-BA8D-73829014727A}"/>
              </a:ext>
            </a:extLst>
          </p:cNvPr>
          <p:cNvSpPr/>
          <p:nvPr/>
        </p:nvSpPr>
        <p:spPr>
          <a:xfrm flipH="1">
            <a:off x="7505702" y="3141538"/>
            <a:ext cx="1616489" cy="62114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刪除此選項</a:t>
            </a:r>
          </a:p>
        </p:txBody>
      </p:sp>
      <p:sp>
        <p:nvSpPr>
          <p:cNvPr id="15" name="箭號: 向左 14">
            <a:extLst>
              <a:ext uri="{FF2B5EF4-FFF2-40B4-BE49-F238E27FC236}">
                <a16:creationId xmlns:a16="http://schemas.microsoft.com/office/drawing/2014/main" id="{82EB0900-588C-4D00-A0EF-834CFF6EA933}"/>
              </a:ext>
            </a:extLst>
          </p:cNvPr>
          <p:cNvSpPr/>
          <p:nvPr/>
        </p:nvSpPr>
        <p:spPr>
          <a:xfrm flipH="1">
            <a:off x="6442099" y="2231120"/>
            <a:ext cx="3516087" cy="625929"/>
          </a:xfrm>
          <a:prstGeom prst="lef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、再加另一題或其他物件</a:t>
            </a:r>
          </a:p>
        </p:txBody>
      </p:sp>
    </p:spTree>
    <p:extLst>
      <p:ext uri="{BB962C8B-B14F-4D97-AF65-F5344CB8AC3E}">
        <p14:creationId xmlns:p14="http://schemas.microsoft.com/office/powerpoint/2010/main" val="24520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94A5BCE-113F-4D10-862D-E5B38385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7EA1ED8C-FE4E-4374-8E37-B063BBF2B81F}"/>
              </a:ext>
            </a:extLst>
          </p:cNvPr>
          <p:cNvSpPr/>
          <p:nvPr/>
        </p:nvSpPr>
        <p:spPr>
          <a:xfrm>
            <a:off x="4223657" y="21771"/>
            <a:ext cx="3222171" cy="14441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標準答案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0E424E6E-761F-4700-97AB-BC12DC9367CE}"/>
              </a:ext>
            </a:extLst>
          </p:cNvPr>
          <p:cNvSpPr/>
          <p:nvPr/>
        </p:nvSpPr>
        <p:spPr>
          <a:xfrm>
            <a:off x="3200400" y="5027386"/>
            <a:ext cx="3418115" cy="10541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、按此建立「標準答案」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若此處空白，請請看下一頁</a:t>
            </a:r>
          </a:p>
        </p:txBody>
      </p:sp>
    </p:spTree>
    <p:extLst>
      <p:ext uri="{BB962C8B-B14F-4D97-AF65-F5344CB8AC3E}">
        <p14:creationId xmlns:p14="http://schemas.microsoft.com/office/powerpoint/2010/main" val="357684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2B16364-31BE-4C2A-A732-4CE4FD31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32158F68-CE1B-4FF1-B194-EA3BD611AFBC}"/>
              </a:ext>
            </a:extLst>
          </p:cNvPr>
          <p:cNvSpPr/>
          <p:nvPr/>
        </p:nvSpPr>
        <p:spPr>
          <a:xfrm>
            <a:off x="4056743" y="0"/>
            <a:ext cx="4078514" cy="14441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無標準答案作法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835F59FC-7FC8-41C4-8038-8C5EEF3696BA}"/>
              </a:ext>
            </a:extLst>
          </p:cNvPr>
          <p:cNvSpPr/>
          <p:nvPr/>
        </p:nvSpPr>
        <p:spPr>
          <a:xfrm>
            <a:off x="9971315" y="395515"/>
            <a:ext cx="1509486" cy="104865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、選擇此「符號」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BD136FA7-3F88-4A3F-8EDA-F69C73EE5D7C}"/>
              </a:ext>
            </a:extLst>
          </p:cNvPr>
          <p:cNvSpPr/>
          <p:nvPr/>
        </p:nvSpPr>
        <p:spPr>
          <a:xfrm>
            <a:off x="8026401" y="1266372"/>
            <a:ext cx="1509486" cy="104865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、選擇此「測驗」</a:t>
            </a: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10D0B725-5858-4007-B137-7FF991401648}"/>
              </a:ext>
            </a:extLst>
          </p:cNvPr>
          <p:cNvSpPr/>
          <p:nvPr/>
        </p:nvSpPr>
        <p:spPr>
          <a:xfrm>
            <a:off x="4677228" y="1947636"/>
            <a:ext cx="3218543" cy="734786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、打開此「設為測驗」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DC7985B1-7243-4561-B697-B5B0C5EBA9CE}"/>
              </a:ext>
            </a:extLst>
          </p:cNvPr>
          <p:cNvSpPr/>
          <p:nvPr/>
        </p:nvSpPr>
        <p:spPr>
          <a:xfrm>
            <a:off x="8606973" y="5489122"/>
            <a:ext cx="2452913" cy="734786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、按「儲存」即可</a:t>
            </a:r>
          </a:p>
        </p:txBody>
      </p:sp>
    </p:spTree>
    <p:extLst>
      <p:ext uri="{BB962C8B-B14F-4D97-AF65-F5344CB8AC3E}">
        <p14:creationId xmlns:p14="http://schemas.microsoft.com/office/powerpoint/2010/main" val="22647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1218C39-8182-4B80-A28B-E5F5AF3D4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68A75DFC-A4CB-4C75-B352-AC808A9CE06B}"/>
              </a:ext>
            </a:extLst>
          </p:cNvPr>
          <p:cNvSpPr/>
          <p:nvPr/>
        </p:nvSpPr>
        <p:spPr>
          <a:xfrm>
            <a:off x="4223657" y="21771"/>
            <a:ext cx="3222171" cy="14441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標準答案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7B5A09FB-0FA7-4EB8-871C-A385BED4B745}"/>
              </a:ext>
            </a:extLst>
          </p:cNvPr>
          <p:cNvSpPr/>
          <p:nvPr/>
        </p:nvSpPr>
        <p:spPr>
          <a:xfrm>
            <a:off x="3171371" y="3706586"/>
            <a:ext cx="3418115" cy="62592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、選擇「正確答案」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396BBA68-5903-4789-8C83-EB2723AF61D5}"/>
              </a:ext>
            </a:extLst>
          </p:cNvPr>
          <p:cNvSpPr/>
          <p:nvPr/>
        </p:nvSpPr>
        <p:spPr>
          <a:xfrm flipH="1">
            <a:off x="6691086" y="2937329"/>
            <a:ext cx="1894116" cy="62592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、本題分數</a:t>
            </a: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43740C4D-2258-4DA5-9454-1B9AB8FEB216}"/>
              </a:ext>
            </a:extLst>
          </p:cNvPr>
          <p:cNvSpPr/>
          <p:nvPr/>
        </p:nvSpPr>
        <p:spPr>
          <a:xfrm flipH="1">
            <a:off x="6894286" y="5187043"/>
            <a:ext cx="1894116" cy="62592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、完成設定</a:t>
            </a:r>
          </a:p>
        </p:txBody>
      </p:sp>
    </p:spTree>
    <p:extLst>
      <p:ext uri="{BB962C8B-B14F-4D97-AF65-F5344CB8AC3E}">
        <p14:creationId xmlns:p14="http://schemas.microsoft.com/office/powerpoint/2010/main" val="16559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269F40-431B-47FC-B92E-8A98F974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左 3">
            <a:extLst>
              <a:ext uri="{FF2B5EF4-FFF2-40B4-BE49-F238E27FC236}">
                <a16:creationId xmlns:a16="http://schemas.microsoft.com/office/drawing/2014/main" id="{4899BF04-440F-44E2-A3A0-B7831A89C756}"/>
              </a:ext>
            </a:extLst>
          </p:cNvPr>
          <p:cNvSpPr/>
          <p:nvPr/>
        </p:nvSpPr>
        <p:spPr>
          <a:xfrm>
            <a:off x="6096000" y="587828"/>
            <a:ext cx="2641600" cy="827315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、選擇「課堂作業」</a:t>
            </a:r>
          </a:p>
        </p:txBody>
      </p:sp>
    </p:spTree>
    <p:extLst>
      <p:ext uri="{BB962C8B-B14F-4D97-AF65-F5344CB8AC3E}">
        <p14:creationId xmlns:p14="http://schemas.microsoft.com/office/powerpoint/2010/main" val="418538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7943A06-A125-4F7A-8ACA-24F4B99F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42984A60-8C94-496E-A9EB-7FE78BEEFE51}"/>
              </a:ext>
            </a:extLst>
          </p:cNvPr>
          <p:cNvSpPr/>
          <p:nvPr/>
        </p:nvSpPr>
        <p:spPr>
          <a:xfrm>
            <a:off x="3947885" y="0"/>
            <a:ext cx="3222171" cy="7329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E680FED6-01E7-464E-949E-368CAB8D8241}"/>
              </a:ext>
            </a:extLst>
          </p:cNvPr>
          <p:cNvSpPr/>
          <p:nvPr/>
        </p:nvSpPr>
        <p:spPr>
          <a:xfrm flipH="1">
            <a:off x="4165600" y="732972"/>
            <a:ext cx="4361542" cy="62592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此四個按鈕，為本「大題」更細的設定</a:t>
            </a:r>
          </a:p>
        </p:txBody>
      </p:sp>
    </p:spTree>
    <p:extLst>
      <p:ext uri="{BB962C8B-B14F-4D97-AF65-F5344CB8AC3E}">
        <p14:creationId xmlns:p14="http://schemas.microsoft.com/office/powerpoint/2010/main" val="370781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DE91DA3-1AFD-4DAB-A7E2-54205815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1738C73D-DD7E-4A0E-A3EF-F89B06000C69}"/>
              </a:ext>
            </a:extLst>
          </p:cNvPr>
          <p:cNvSpPr/>
          <p:nvPr/>
        </p:nvSpPr>
        <p:spPr>
          <a:xfrm>
            <a:off x="3947885" y="-1"/>
            <a:ext cx="3222171" cy="13643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測驗作業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統計結果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F7C1158C-6C52-4C3F-ACED-CEC309BD2A8A}"/>
              </a:ext>
            </a:extLst>
          </p:cNvPr>
          <p:cNvSpPr/>
          <p:nvPr/>
        </p:nvSpPr>
        <p:spPr>
          <a:xfrm>
            <a:off x="6538686" y="1228272"/>
            <a:ext cx="4172857" cy="62592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、選按「回覆」，即進入統計畫面</a:t>
            </a:r>
          </a:p>
        </p:txBody>
      </p:sp>
    </p:spTree>
    <p:extLst>
      <p:ext uri="{BB962C8B-B14F-4D97-AF65-F5344CB8AC3E}">
        <p14:creationId xmlns:p14="http://schemas.microsoft.com/office/powerpoint/2010/main" val="196179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2C9E58D-A2A4-4C31-BDA5-2DAA44F3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CB6CD36D-8CF1-4A6A-A71C-586320DE4696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1BAAD169-9E5D-42FF-B987-DA30E88E7E04}"/>
              </a:ext>
            </a:extLst>
          </p:cNvPr>
          <p:cNvSpPr/>
          <p:nvPr/>
        </p:nvSpPr>
        <p:spPr>
          <a:xfrm flipH="1">
            <a:off x="870856" y="2028372"/>
            <a:ext cx="290285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、按住滑鼠左鍵，下拉</a:t>
            </a:r>
          </a:p>
        </p:txBody>
      </p:sp>
    </p:spTree>
    <p:extLst>
      <p:ext uri="{BB962C8B-B14F-4D97-AF65-F5344CB8AC3E}">
        <p14:creationId xmlns:p14="http://schemas.microsoft.com/office/powerpoint/2010/main" val="141453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45394BD-588E-4EAF-A890-EA3A76E4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CC174CAE-5C04-48BE-A040-A89CD1A27D0D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C516F051-73CB-40EC-AA62-6789BCF31E7B}"/>
              </a:ext>
            </a:extLst>
          </p:cNvPr>
          <p:cNvSpPr/>
          <p:nvPr/>
        </p:nvSpPr>
        <p:spPr>
          <a:xfrm flipH="1">
            <a:off x="885370" y="2710544"/>
            <a:ext cx="290285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、按此，展開詳細內容</a:t>
            </a:r>
          </a:p>
        </p:txBody>
      </p:sp>
    </p:spTree>
    <p:extLst>
      <p:ext uri="{BB962C8B-B14F-4D97-AF65-F5344CB8AC3E}">
        <p14:creationId xmlns:p14="http://schemas.microsoft.com/office/powerpoint/2010/main" val="425353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DCAF8F5-D484-4CB4-9EFB-D4C41EE9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書卷: 水平 1">
            <a:extLst>
              <a:ext uri="{FF2B5EF4-FFF2-40B4-BE49-F238E27FC236}">
                <a16:creationId xmlns:a16="http://schemas.microsoft.com/office/drawing/2014/main" id="{7F36BAE8-87D4-424A-A34F-638259D6E117}"/>
              </a:ext>
            </a:extLst>
          </p:cNvPr>
          <p:cNvSpPr/>
          <p:nvPr/>
        </p:nvSpPr>
        <p:spPr>
          <a:xfrm>
            <a:off x="3526971" y="21770"/>
            <a:ext cx="4789715" cy="595811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其餘的部份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請自行測試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時間不足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無法完整呈現</a:t>
            </a:r>
          </a:p>
        </p:txBody>
      </p:sp>
    </p:spTree>
    <p:extLst>
      <p:ext uri="{BB962C8B-B14F-4D97-AF65-F5344CB8AC3E}">
        <p14:creationId xmlns:p14="http://schemas.microsoft.com/office/powerpoint/2010/main" val="352336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6DADABB-E166-4CBF-9494-B7156AC0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箭號: 向左 2">
            <a:extLst>
              <a:ext uri="{FF2B5EF4-FFF2-40B4-BE49-F238E27FC236}">
                <a16:creationId xmlns:a16="http://schemas.microsoft.com/office/drawing/2014/main" id="{2223A6D1-7C3D-4D50-A64B-4892870E73A2}"/>
              </a:ext>
            </a:extLst>
          </p:cNvPr>
          <p:cNvSpPr/>
          <p:nvPr/>
        </p:nvSpPr>
        <p:spPr>
          <a:xfrm>
            <a:off x="3614058" y="1255486"/>
            <a:ext cx="2641600" cy="827315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、選擇「建立」</a:t>
            </a: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D28F5D37-5EBC-4D66-BCD9-E9220633EB97}"/>
              </a:ext>
            </a:extLst>
          </p:cNvPr>
          <p:cNvSpPr/>
          <p:nvPr/>
        </p:nvSpPr>
        <p:spPr>
          <a:xfrm>
            <a:off x="3454400" y="3429000"/>
            <a:ext cx="2641600" cy="827315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、選擇「主題」</a:t>
            </a:r>
          </a:p>
        </p:txBody>
      </p:sp>
    </p:spTree>
    <p:extLst>
      <p:ext uri="{BB962C8B-B14F-4D97-AF65-F5344CB8AC3E}">
        <p14:creationId xmlns:p14="http://schemas.microsoft.com/office/powerpoint/2010/main" val="15851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FF82245-3D7B-4F77-A06D-EDA3D94C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8EAC634F-D228-4C80-A29D-5E3C1417A19E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A1EB2F8B-8F23-4E74-852B-D2B436BEEE3F}"/>
              </a:ext>
            </a:extLst>
          </p:cNvPr>
          <p:cNvSpPr/>
          <p:nvPr/>
        </p:nvSpPr>
        <p:spPr>
          <a:xfrm>
            <a:off x="6662058" y="3214915"/>
            <a:ext cx="2641600" cy="76199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、輸入主題名稱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0E9F1519-5083-45A8-9165-767A10CB8C4C}"/>
              </a:ext>
            </a:extLst>
          </p:cNvPr>
          <p:cNvSpPr/>
          <p:nvPr/>
        </p:nvSpPr>
        <p:spPr>
          <a:xfrm>
            <a:off x="7213601" y="3813629"/>
            <a:ext cx="2641600" cy="76199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、選按「新增」</a:t>
            </a:r>
          </a:p>
        </p:txBody>
      </p:sp>
    </p:spTree>
    <p:extLst>
      <p:ext uri="{BB962C8B-B14F-4D97-AF65-F5344CB8AC3E}">
        <p14:creationId xmlns:p14="http://schemas.microsoft.com/office/powerpoint/2010/main" val="335699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698609-20E5-4AB3-8181-1439B8243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E97EC58F-D288-4E46-95D1-D6A304FA5F2F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</a:p>
        </p:txBody>
      </p:sp>
    </p:spTree>
    <p:extLst>
      <p:ext uri="{BB962C8B-B14F-4D97-AF65-F5344CB8AC3E}">
        <p14:creationId xmlns:p14="http://schemas.microsoft.com/office/powerpoint/2010/main" val="76315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435ADC-719D-4C08-B459-D76E946A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1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9594DC11-3815-4BD1-97A1-CF1B59A09F36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D06520CB-E8AF-42BE-B5B9-3D9D196638EF}"/>
              </a:ext>
            </a:extLst>
          </p:cNvPr>
          <p:cNvSpPr/>
          <p:nvPr/>
        </p:nvSpPr>
        <p:spPr>
          <a:xfrm>
            <a:off x="4775200" y="1288144"/>
            <a:ext cx="2641600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、選擇「建立」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6DABFE5A-5275-45F4-9B1C-6D89BE29E986}"/>
              </a:ext>
            </a:extLst>
          </p:cNvPr>
          <p:cNvSpPr/>
          <p:nvPr/>
        </p:nvSpPr>
        <p:spPr>
          <a:xfrm>
            <a:off x="4630057" y="1890487"/>
            <a:ext cx="2641600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、選擇「作業」</a:t>
            </a:r>
          </a:p>
        </p:txBody>
      </p:sp>
    </p:spTree>
    <p:extLst>
      <p:ext uri="{BB962C8B-B14F-4D97-AF65-F5344CB8AC3E}">
        <p14:creationId xmlns:p14="http://schemas.microsoft.com/office/powerpoint/2010/main" val="18352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2613496-658E-4171-B9A0-EACDF283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28849371-6365-4558-BBEE-ECD8D36C7A2B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</p:spTree>
    <p:extLst>
      <p:ext uri="{BB962C8B-B14F-4D97-AF65-F5344CB8AC3E}">
        <p14:creationId xmlns:p14="http://schemas.microsoft.com/office/powerpoint/2010/main" val="215813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7451DA9-C29F-4B93-BBBC-CD809F739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箭號: 向左 2">
            <a:extLst>
              <a:ext uri="{FF2B5EF4-FFF2-40B4-BE49-F238E27FC236}">
                <a16:creationId xmlns:a16="http://schemas.microsoft.com/office/drawing/2014/main" id="{43940994-826F-4E97-AD59-A11242BF875C}"/>
              </a:ext>
            </a:extLst>
          </p:cNvPr>
          <p:cNvSpPr/>
          <p:nvPr/>
        </p:nvSpPr>
        <p:spPr>
          <a:xfrm>
            <a:off x="1393371" y="1288144"/>
            <a:ext cx="3018971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、填入作業內容的主題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2134023B-84F9-4A07-8267-5F58799C918B}"/>
              </a:ext>
            </a:extLst>
          </p:cNvPr>
          <p:cNvSpPr/>
          <p:nvPr/>
        </p:nvSpPr>
        <p:spPr>
          <a:xfrm>
            <a:off x="1828800" y="1890486"/>
            <a:ext cx="3454400" cy="1179286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、對此份作業是否有需要額外的補充、限制和要求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ACA15595-73BA-4855-ABEC-1FD9DF1882DB}"/>
              </a:ext>
            </a:extLst>
          </p:cNvPr>
          <p:cNvSpPr/>
          <p:nvPr/>
        </p:nvSpPr>
        <p:spPr>
          <a:xfrm flipH="1">
            <a:off x="5116286" y="1589315"/>
            <a:ext cx="399142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、要將此作業發送哪一個「課程」</a:t>
            </a:r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326036C8-55EB-437E-AC31-4A514557CC9C}"/>
              </a:ext>
            </a:extLst>
          </p:cNvPr>
          <p:cNvSpPr/>
          <p:nvPr/>
        </p:nvSpPr>
        <p:spPr>
          <a:xfrm rot="1246647" flipH="1">
            <a:off x="7881497" y="421509"/>
            <a:ext cx="3424091" cy="12019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、給予「課程」內所有學生或部份學生</a:t>
            </a:r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21BF20BC-B6CE-4337-BC48-D2EFAEA04B48}"/>
              </a:ext>
            </a:extLst>
          </p:cNvPr>
          <p:cNvSpPr/>
          <p:nvPr/>
        </p:nvSpPr>
        <p:spPr>
          <a:xfrm flipH="1">
            <a:off x="6415314" y="2492827"/>
            <a:ext cx="2692398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、此作業最高分數</a:t>
            </a:r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29B18323-7D97-4B33-ABFB-9D9B0D21454A}"/>
              </a:ext>
            </a:extLst>
          </p:cNvPr>
          <p:cNvSpPr/>
          <p:nvPr/>
        </p:nvSpPr>
        <p:spPr>
          <a:xfrm flipH="1">
            <a:off x="5834743" y="3389082"/>
            <a:ext cx="3142340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、此作業最後繳交的時間</a:t>
            </a:r>
          </a:p>
        </p:txBody>
      </p:sp>
      <p:sp>
        <p:nvSpPr>
          <p:cNvPr id="11" name="箭號: 向左 10">
            <a:extLst>
              <a:ext uri="{FF2B5EF4-FFF2-40B4-BE49-F238E27FC236}">
                <a16:creationId xmlns:a16="http://schemas.microsoft.com/office/drawing/2014/main" id="{87106927-531E-434D-A884-B8F5DD751BFC}"/>
              </a:ext>
            </a:extLst>
          </p:cNvPr>
          <p:cNvSpPr/>
          <p:nvPr/>
        </p:nvSpPr>
        <p:spPr>
          <a:xfrm flipH="1">
            <a:off x="5791200" y="4292594"/>
            <a:ext cx="3142340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、此作業是否需要主題</a:t>
            </a:r>
          </a:p>
        </p:txBody>
      </p:sp>
      <p:sp>
        <p:nvSpPr>
          <p:cNvPr id="12" name="書卷: 水平 11">
            <a:extLst>
              <a:ext uri="{FF2B5EF4-FFF2-40B4-BE49-F238E27FC236}">
                <a16:creationId xmlns:a16="http://schemas.microsoft.com/office/drawing/2014/main" id="{1CCAC49E-8CE9-41CA-9635-0F54E1B8F20C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</p:spTree>
    <p:extLst>
      <p:ext uri="{BB962C8B-B14F-4D97-AF65-F5344CB8AC3E}">
        <p14:creationId xmlns:p14="http://schemas.microsoft.com/office/powerpoint/2010/main" val="42059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2815698-4713-43A5-AB50-9473D548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書卷: 水平 2">
            <a:extLst>
              <a:ext uri="{FF2B5EF4-FFF2-40B4-BE49-F238E27FC236}">
                <a16:creationId xmlns:a16="http://schemas.microsoft.com/office/drawing/2014/main" id="{86324A89-F9BA-4114-90F3-E8762B610186}"/>
              </a:ext>
            </a:extLst>
          </p:cNvPr>
          <p:cNvSpPr/>
          <p:nvPr/>
        </p:nvSpPr>
        <p:spPr>
          <a:xfrm>
            <a:off x="4223657" y="21771"/>
            <a:ext cx="3222171" cy="957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7A54A75A-29D2-42FF-8A23-FD68E27FE57F}"/>
              </a:ext>
            </a:extLst>
          </p:cNvPr>
          <p:cNvSpPr/>
          <p:nvPr/>
        </p:nvSpPr>
        <p:spPr>
          <a:xfrm flipH="1">
            <a:off x="6437085" y="5203372"/>
            <a:ext cx="2569029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、填選「評分表」</a:t>
            </a:r>
          </a:p>
        </p:txBody>
      </p:sp>
      <p:sp>
        <p:nvSpPr>
          <p:cNvPr id="6" name="書卷: 水平 5">
            <a:extLst>
              <a:ext uri="{FF2B5EF4-FFF2-40B4-BE49-F238E27FC236}">
                <a16:creationId xmlns:a16="http://schemas.microsoft.com/office/drawing/2014/main" id="{0C169BBE-C6E8-479E-A712-19603509325A}"/>
              </a:ext>
            </a:extLst>
          </p:cNvPr>
          <p:cNvSpPr/>
          <p:nvPr/>
        </p:nvSpPr>
        <p:spPr>
          <a:xfrm>
            <a:off x="1625600" y="4789715"/>
            <a:ext cx="4470400" cy="11466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建立一個統一的評分標準，不會因「評分者」或「時間點」的不同，而所差異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A789A547-8879-41E6-89A1-6205A3FEF7ED}"/>
              </a:ext>
            </a:extLst>
          </p:cNvPr>
          <p:cNvSpPr/>
          <p:nvPr/>
        </p:nvSpPr>
        <p:spPr>
          <a:xfrm rot="20968647" flipH="1">
            <a:off x="5716076" y="5872108"/>
            <a:ext cx="3296151" cy="602342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、填選已存在「評分表」</a:t>
            </a:r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43D67FCE-7843-4809-88EA-80E4E72CF8FC}"/>
              </a:ext>
            </a:extLst>
          </p:cNvPr>
          <p:cNvSpPr/>
          <p:nvPr/>
        </p:nvSpPr>
        <p:spPr>
          <a:xfrm flipH="1">
            <a:off x="7721599" y="678543"/>
            <a:ext cx="2902857" cy="60234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、完成後，按「出作業」</a:t>
            </a:r>
          </a:p>
        </p:txBody>
      </p:sp>
    </p:spTree>
    <p:extLst>
      <p:ext uri="{BB962C8B-B14F-4D97-AF65-F5344CB8AC3E}">
        <p14:creationId xmlns:p14="http://schemas.microsoft.com/office/powerpoint/2010/main" val="218412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573</Words>
  <Application>Microsoft Office PowerPoint</Application>
  <PresentationFormat>寬螢幕</PresentationFormat>
  <Paragraphs>79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2020-03-21T02:49:43Z</dcterms:created>
  <dcterms:modified xsi:type="dcterms:W3CDTF">2020-03-21T14:45:22Z</dcterms:modified>
</cp:coreProperties>
</file>