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78" r:id="rId4"/>
    <p:sldId id="259" r:id="rId5"/>
    <p:sldId id="260" r:id="rId6"/>
    <p:sldId id="283" r:id="rId7"/>
    <p:sldId id="262" r:id="rId8"/>
    <p:sldId id="277" r:id="rId9"/>
    <p:sldId id="302" r:id="rId10"/>
    <p:sldId id="301" r:id="rId11"/>
    <p:sldId id="303" r:id="rId12"/>
    <p:sldId id="304" r:id="rId13"/>
    <p:sldId id="284" r:id="rId14"/>
    <p:sldId id="264" r:id="rId15"/>
    <p:sldId id="285" r:id="rId16"/>
    <p:sldId id="305" r:id="rId17"/>
    <p:sldId id="266" r:id="rId18"/>
    <p:sldId id="294" r:id="rId19"/>
    <p:sldId id="295" r:id="rId20"/>
    <p:sldId id="296" r:id="rId21"/>
    <p:sldId id="297" r:id="rId22"/>
    <p:sldId id="298" r:id="rId23"/>
    <p:sldId id="306" r:id="rId24"/>
    <p:sldId id="307" r:id="rId25"/>
    <p:sldId id="342" r:id="rId26"/>
    <p:sldId id="338" r:id="rId27"/>
    <p:sldId id="335" r:id="rId28"/>
    <p:sldId id="336" r:id="rId29"/>
    <p:sldId id="340" r:id="rId30"/>
    <p:sldId id="339" r:id="rId31"/>
    <p:sldId id="333" r:id="rId32"/>
    <p:sldId id="308" r:id="rId33"/>
    <p:sldId id="316" r:id="rId34"/>
    <p:sldId id="317" r:id="rId35"/>
    <p:sldId id="318" r:id="rId36"/>
    <p:sldId id="320" r:id="rId37"/>
    <p:sldId id="323" r:id="rId38"/>
    <p:sldId id="309" r:id="rId39"/>
    <p:sldId id="345" r:id="rId40"/>
    <p:sldId id="346" r:id="rId41"/>
    <p:sldId id="347" r:id="rId42"/>
    <p:sldId id="353" r:id="rId43"/>
    <p:sldId id="354" r:id="rId44"/>
    <p:sldId id="348" r:id="rId45"/>
    <p:sldId id="349" r:id="rId46"/>
    <p:sldId id="351" r:id="rId47"/>
    <p:sldId id="343" r:id="rId4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Ze6F6SV9uunXXSmz1K1sBOw/j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A7A"/>
    <a:srgbClr val="FA8282"/>
    <a:srgbClr val="FAF8AE"/>
    <a:srgbClr val="DFEE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2FA42-03D7-45AE-A4DB-8B7EA9FDA165}">
  <a:tblStyle styleId="{7CD2FA42-03D7-45AE-A4DB-8B7EA9FDA16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FF4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F4E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F34F9-AF47-4A33-A5D6-90AD2ACFB6FF}" type="doc">
      <dgm:prSet loTypeId="urn:microsoft.com/office/officeart/2005/8/layout/vList5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3636FE4B-0A9A-4832-9373-0C500CC8F2A9}">
      <dgm:prSet phldrT="[文字]" custT="1"/>
      <dgm:spPr>
        <a:solidFill>
          <a:srgbClr val="CCFFCC"/>
        </a:solidFill>
      </dgm:spPr>
      <dgm:t>
        <a:bodyPr/>
        <a:lstStyle/>
        <a:p>
          <a:r>
            <a:rPr lang="zh-TW" altLang="en-US" sz="4000" b="1" kern="1200" spc="5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rPr>
            <a:t>學以致用</a:t>
          </a:r>
          <a:endParaRPr lang="zh-TW" altLang="en-US" sz="4000" b="1" kern="1200" spc="5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Noto Sans CJK JP Medium"/>
          </a:endParaRPr>
        </a:p>
      </dgm:t>
    </dgm:pt>
    <dgm:pt modelId="{ABD041A6-4E89-4872-95E6-F151C51C5743}" type="parTrans" cxnId="{B4938EE4-F46E-4DD2-B839-CBD60D19A7D2}">
      <dgm:prSet/>
      <dgm:spPr/>
      <dgm:t>
        <a:bodyPr/>
        <a:lstStyle/>
        <a:p>
          <a:endParaRPr lang="zh-TW" altLang="en-US"/>
        </a:p>
      </dgm:t>
    </dgm:pt>
    <dgm:pt modelId="{79B29222-E79A-4774-B1E5-D7261DEA76C4}" type="sibTrans" cxnId="{B4938EE4-F46E-4DD2-B839-CBD60D19A7D2}">
      <dgm:prSet/>
      <dgm:spPr/>
      <dgm:t>
        <a:bodyPr/>
        <a:lstStyle/>
        <a:p>
          <a:endParaRPr lang="zh-TW" altLang="en-US"/>
        </a:p>
      </dgm:t>
    </dgm:pt>
    <dgm:pt modelId="{4A84A601-24CF-47A2-8074-A6E74DC9ECF7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應用課堂所學：融合國文、數學、英文、美術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7B0653-DD09-46A6-8297-FB1CB98B0E36}" type="parTrans" cxnId="{5110810B-A590-40E7-AFE9-606171D800A3}">
      <dgm:prSet/>
      <dgm:spPr/>
      <dgm:t>
        <a:bodyPr/>
        <a:lstStyle/>
        <a:p>
          <a:endParaRPr lang="zh-TW" altLang="en-US"/>
        </a:p>
      </dgm:t>
    </dgm:pt>
    <dgm:pt modelId="{005440F5-E090-41AB-A892-97895B1331C8}" type="sibTrans" cxnId="{5110810B-A590-40E7-AFE9-606171D800A3}">
      <dgm:prSet/>
      <dgm:spPr/>
      <dgm:t>
        <a:bodyPr/>
        <a:lstStyle/>
        <a:p>
          <a:endParaRPr lang="zh-TW" altLang="en-US"/>
        </a:p>
      </dgm:t>
    </dgm:pt>
    <dgm:pt modelId="{1A09FE06-D19D-479A-99BF-AD135EC74357}">
      <dgm:prSet phldrT="[文字]" custT="1"/>
      <dgm:spPr>
        <a:solidFill>
          <a:srgbClr val="CCFFCC"/>
        </a:solidFill>
      </dgm:spPr>
      <dgm:t>
        <a:bodyPr/>
        <a:lstStyle/>
        <a:p>
          <a:r>
            <a:rPr lang="zh-TW" altLang="en-US" sz="4000" b="1" kern="1200" spc="5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rPr>
            <a:t>和世界交朋友</a:t>
          </a:r>
          <a:endParaRPr lang="zh-TW" altLang="en-US" sz="4000" b="1" kern="1200" spc="5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Noto Sans CJK JP Medium"/>
          </a:endParaRPr>
        </a:p>
      </dgm:t>
    </dgm:pt>
    <dgm:pt modelId="{9636B806-FEC9-4118-943F-BFB124EB2184}" type="parTrans" cxnId="{EC094F8D-4919-4155-AF7A-32C409637013}">
      <dgm:prSet/>
      <dgm:spPr/>
      <dgm:t>
        <a:bodyPr/>
        <a:lstStyle/>
        <a:p>
          <a:endParaRPr lang="zh-TW" altLang="en-US"/>
        </a:p>
      </dgm:t>
    </dgm:pt>
    <dgm:pt modelId="{479AAB6A-9D6E-4A34-A406-713F89736E3A}" type="sibTrans" cxnId="{EC094F8D-4919-4155-AF7A-32C409637013}">
      <dgm:prSet/>
      <dgm:spPr/>
      <dgm:t>
        <a:bodyPr/>
        <a:lstStyle/>
        <a:p>
          <a:endParaRPr lang="zh-TW" altLang="en-US"/>
        </a:p>
      </dgm:t>
    </dgm:pt>
    <dgm:pt modelId="{D71F533A-E06B-4DBD-87E9-33C1D654335A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透過一張張明信片，認識世界與世界交朋友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3435A8-B410-41CB-A0B3-A1404D7B9F2E}" type="parTrans" cxnId="{CA37FC7A-6D89-4CBD-A15A-4BB0CA100320}">
      <dgm:prSet/>
      <dgm:spPr/>
      <dgm:t>
        <a:bodyPr/>
        <a:lstStyle/>
        <a:p>
          <a:endParaRPr lang="zh-TW" altLang="en-US"/>
        </a:p>
      </dgm:t>
    </dgm:pt>
    <dgm:pt modelId="{70E12F99-D1D5-4FF6-BD89-8776B1D28344}" type="sibTrans" cxnId="{CA37FC7A-6D89-4CBD-A15A-4BB0CA100320}">
      <dgm:prSet/>
      <dgm:spPr/>
      <dgm:t>
        <a:bodyPr/>
        <a:lstStyle/>
        <a:p>
          <a:endParaRPr lang="zh-TW" altLang="en-US"/>
        </a:p>
      </dgm:t>
    </dgm:pt>
    <dgm:pt modelId="{4218F348-5ACB-416F-BA12-3F3F4A247D1A}">
      <dgm:prSet phldrT="[文字]" custT="1"/>
      <dgm:spPr>
        <a:solidFill>
          <a:srgbClr val="CCFFCC"/>
        </a:solidFill>
      </dgm:spPr>
      <dgm:t>
        <a:bodyPr/>
        <a:lstStyle/>
        <a:p>
          <a:r>
            <a:rPr lang="zh-TW" altLang="en-US" sz="4000" b="1" kern="1200" spc="5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rPr>
            <a:t>拓展國際視野</a:t>
          </a:r>
          <a:endParaRPr lang="zh-TW" altLang="en-US" sz="4000" b="1" kern="1200" spc="5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Noto Sans CJK JP Medium"/>
          </a:endParaRPr>
        </a:p>
      </dgm:t>
    </dgm:pt>
    <dgm:pt modelId="{ACD49873-4B39-4AC2-B99C-E08CDBFD2EB0}" type="parTrans" cxnId="{83BBDC7B-FD34-4877-BE53-662119ABA3F5}">
      <dgm:prSet/>
      <dgm:spPr/>
      <dgm:t>
        <a:bodyPr/>
        <a:lstStyle/>
        <a:p>
          <a:endParaRPr lang="zh-TW" altLang="en-US"/>
        </a:p>
      </dgm:t>
    </dgm:pt>
    <dgm:pt modelId="{17330E46-C664-4271-8E87-1224F63C9678}" type="sibTrans" cxnId="{83BBDC7B-FD34-4877-BE53-662119ABA3F5}">
      <dgm:prSet/>
      <dgm:spPr/>
      <dgm:t>
        <a:bodyPr/>
        <a:lstStyle/>
        <a:p>
          <a:endParaRPr lang="zh-TW" altLang="en-US"/>
        </a:p>
      </dgm:t>
    </dgm:pt>
    <dgm:pt modelId="{96FD0F58-714F-4E52-9A47-C45048A03D8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拓展個人世界觀，為台灣外交盡一份心力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D7D324-A9E9-4728-936B-B6D36B9DFBF7}" type="parTrans" cxnId="{3AD4623C-59C7-4B3A-8EE1-71EB5415AD73}">
      <dgm:prSet/>
      <dgm:spPr/>
      <dgm:t>
        <a:bodyPr/>
        <a:lstStyle/>
        <a:p>
          <a:endParaRPr lang="zh-TW" altLang="en-US"/>
        </a:p>
      </dgm:t>
    </dgm:pt>
    <dgm:pt modelId="{721D037E-EE47-4717-A523-408FA68F7F01}" type="sibTrans" cxnId="{3AD4623C-59C7-4B3A-8EE1-71EB5415AD73}">
      <dgm:prSet/>
      <dgm:spPr/>
      <dgm:t>
        <a:bodyPr/>
        <a:lstStyle/>
        <a:p>
          <a:endParaRPr lang="zh-TW" altLang="en-US"/>
        </a:p>
      </dgm:t>
    </dgm:pt>
    <dgm:pt modelId="{F28CC98E-7B69-4CDC-AF19-CC68FEDF97B2}" type="pres">
      <dgm:prSet presAssocID="{D3EF34F9-AF47-4A33-A5D6-90AD2ACFB6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C13246-271F-45AB-86D9-0A1011BE875E}" type="pres">
      <dgm:prSet presAssocID="{3636FE4B-0A9A-4832-9373-0C500CC8F2A9}" presName="linNode" presStyleCnt="0"/>
      <dgm:spPr/>
    </dgm:pt>
    <dgm:pt modelId="{5E038F8E-5E10-4EDB-900F-13ADEC2FCA22}" type="pres">
      <dgm:prSet presAssocID="{3636FE4B-0A9A-4832-9373-0C500CC8F2A9}" presName="parentText" presStyleLbl="node1" presStyleIdx="0" presStyleCnt="3" custLinFactNeighborX="-3584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CF85B5-3A4F-4B7E-A693-79859934519E}" type="pres">
      <dgm:prSet presAssocID="{3636FE4B-0A9A-4832-9373-0C500CC8F2A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1D8E6C-7088-416A-A689-6CB4FBF46719}" type="pres">
      <dgm:prSet presAssocID="{79B29222-E79A-4774-B1E5-D7261DEA76C4}" presName="sp" presStyleCnt="0"/>
      <dgm:spPr/>
    </dgm:pt>
    <dgm:pt modelId="{5A5872AD-D01F-475B-A8C4-5F6CF6D0FF68}" type="pres">
      <dgm:prSet presAssocID="{1A09FE06-D19D-479A-99BF-AD135EC74357}" presName="linNode" presStyleCnt="0"/>
      <dgm:spPr/>
    </dgm:pt>
    <dgm:pt modelId="{65277984-3B3A-4D82-8359-D0AF6EF5CF59}" type="pres">
      <dgm:prSet presAssocID="{1A09FE06-D19D-479A-99BF-AD135EC7435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D76437-DFB0-4F2B-8D09-07A11F4EDE25}" type="pres">
      <dgm:prSet presAssocID="{1A09FE06-D19D-479A-99BF-AD135EC7435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A382FA-256D-49D2-A390-82A0573EF990}" type="pres">
      <dgm:prSet presAssocID="{479AAB6A-9D6E-4A34-A406-713F89736E3A}" presName="sp" presStyleCnt="0"/>
      <dgm:spPr/>
    </dgm:pt>
    <dgm:pt modelId="{5E7C3594-2DE3-4BF7-8B6D-811A423FFD6E}" type="pres">
      <dgm:prSet presAssocID="{4218F348-5ACB-416F-BA12-3F3F4A247D1A}" presName="linNode" presStyleCnt="0"/>
      <dgm:spPr/>
    </dgm:pt>
    <dgm:pt modelId="{DEE87300-85F7-4181-8249-925C316FFB3B}" type="pres">
      <dgm:prSet presAssocID="{4218F348-5ACB-416F-BA12-3F3F4A247D1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8F1804-36F8-4E32-86C5-BB4EAEB4539F}" type="pres">
      <dgm:prSet presAssocID="{4218F348-5ACB-416F-BA12-3F3F4A247D1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938EE4-F46E-4DD2-B839-CBD60D19A7D2}" srcId="{D3EF34F9-AF47-4A33-A5D6-90AD2ACFB6FF}" destId="{3636FE4B-0A9A-4832-9373-0C500CC8F2A9}" srcOrd="0" destOrd="0" parTransId="{ABD041A6-4E89-4872-95E6-F151C51C5743}" sibTransId="{79B29222-E79A-4774-B1E5-D7261DEA76C4}"/>
    <dgm:cxn modelId="{2094E288-AAF3-4F57-970C-D2778F686F87}" type="presOf" srcId="{4218F348-5ACB-416F-BA12-3F3F4A247D1A}" destId="{DEE87300-85F7-4181-8249-925C316FFB3B}" srcOrd="0" destOrd="0" presId="urn:microsoft.com/office/officeart/2005/8/layout/vList5"/>
    <dgm:cxn modelId="{F0AE657C-9F7C-406F-8D45-FEACB03A7C85}" type="presOf" srcId="{D3EF34F9-AF47-4A33-A5D6-90AD2ACFB6FF}" destId="{F28CC98E-7B69-4CDC-AF19-CC68FEDF97B2}" srcOrd="0" destOrd="0" presId="urn:microsoft.com/office/officeart/2005/8/layout/vList5"/>
    <dgm:cxn modelId="{123BA66D-ACA5-4BDC-829D-729E72F84A53}" type="presOf" srcId="{D71F533A-E06B-4DBD-87E9-33C1D654335A}" destId="{AED76437-DFB0-4F2B-8D09-07A11F4EDE25}" srcOrd="0" destOrd="0" presId="urn:microsoft.com/office/officeart/2005/8/layout/vList5"/>
    <dgm:cxn modelId="{CA37FC7A-6D89-4CBD-A15A-4BB0CA100320}" srcId="{1A09FE06-D19D-479A-99BF-AD135EC74357}" destId="{D71F533A-E06B-4DBD-87E9-33C1D654335A}" srcOrd="0" destOrd="0" parTransId="{DE3435A8-B410-41CB-A0B3-A1404D7B9F2E}" sibTransId="{70E12F99-D1D5-4FF6-BD89-8776B1D28344}"/>
    <dgm:cxn modelId="{8BD8E432-BC2C-430A-9073-5E093D5C9E31}" type="presOf" srcId="{1A09FE06-D19D-479A-99BF-AD135EC74357}" destId="{65277984-3B3A-4D82-8359-D0AF6EF5CF59}" srcOrd="0" destOrd="0" presId="urn:microsoft.com/office/officeart/2005/8/layout/vList5"/>
    <dgm:cxn modelId="{CC606088-401C-4EB7-8471-99BD22462263}" type="presOf" srcId="{96FD0F58-714F-4E52-9A47-C45048A03D88}" destId="{EE8F1804-36F8-4E32-86C5-BB4EAEB4539F}" srcOrd="0" destOrd="0" presId="urn:microsoft.com/office/officeart/2005/8/layout/vList5"/>
    <dgm:cxn modelId="{E3F50A32-AD72-471F-AD1E-F669A742184E}" type="presOf" srcId="{3636FE4B-0A9A-4832-9373-0C500CC8F2A9}" destId="{5E038F8E-5E10-4EDB-900F-13ADEC2FCA22}" srcOrd="0" destOrd="0" presId="urn:microsoft.com/office/officeart/2005/8/layout/vList5"/>
    <dgm:cxn modelId="{EC094F8D-4919-4155-AF7A-32C409637013}" srcId="{D3EF34F9-AF47-4A33-A5D6-90AD2ACFB6FF}" destId="{1A09FE06-D19D-479A-99BF-AD135EC74357}" srcOrd="1" destOrd="0" parTransId="{9636B806-FEC9-4118-943F-BFB124EB2184}" sibTransId="{479AAB6A-9D6E-4A34-A406-713F89736E3A}"/>
    <dgm:cxn modelId="{5110810B-A590-40E7-AFE9-606171D800A3}" srcId="{3636FE4B-0A9A-4832-9373-0C500CC8F2A9}" destId="{4A84A601-24CF-47A2-8074-A6E74DC9ECF7}" srcOrd="0" destOrd="0" parTransId="{3D7B0653-DD09-46A6-8297-FB1CB98B0E36}" sibTransId="{005440F5-E090-41AB-A892-97895B1331C8}"/>
    <dgm:cxn modelId="{83BBDC7B-FD34-4877-BE53-662119ABA3F5}" srcId="{D3EF34F9-AF47-4A33-A5D6-90AD2ACFB6FF}" destId="{4218F348-5ACB-416F-BA12-3F3F4A247D1A}" srcOrd="2" destOrd="0" parTransId="{ACD49873-4B39-4AC2-B99C-E08CDBFD2EB0}" sibTransId="{17330E46-C664-4271-8E87-1224F63C9678}"/>
    <dgm:cxn modelId="{64879D12-2D3E-4F19-8D88-F8D26E88B873}" type="presOf" srcId="{4A84A601-24CF-47A2-8074-A6E74DC9ECF7}" destId="{1BCF85B5-3A4F-4B7E-A693-79859934519E}" srcOrd="0" destOrd="0" presId="urn:microsoft.com/office/officeart/2005/8/layout/vList5"/>
    <dgm:cxn modelId="{3AD4623C-59C7-4B3A-8EE1-71EB5415AD73}" srcId="{4218F348-5ACB-416F-BA12-3F3F4A247D1A}" destId="{96FD0F58-714F-4E52-9A47-C45048A03D88}" srcOrd="0" destOrd="0" parTransId="{C7D7D324-A9E9-4728-936B-B6D36B9DFBF7}" sibTransId="{721D037E-EE47-4717-A523-408FA68F7F01}"/>
    <dgm:cxn modelId="{F9A754AC-97B5-4825-9626-696FC10CCDEE}" type="presParOf" srcId="{F28CC98E-7B69-4CDC-AF19-CC68FEDF97B2}" destId="{2DC13246-271F-45AB-86D9-0A1011BE875E}" srcOrd="0" destOrd="0" presId="urn:microsoft.com/office/officeart/2005/8/layout/vList5"/>
    <dgm:cxn modelId="{CD56BAE5-1728-4608-BF9B-6E30147DE083}" type="presParOf" srcId="{2DC13246-271F-45AB-86D9-0A1011BE875E}" destId="{5E038F8E-5E10-4EDB-900F-13ADEC2FCA22}" srcOrd="0" destOrd="0" presId="urn:microsoft.com/office/officeart/2005/8/layout/vList5"/>
    <dgm:cxn modelId="{FAF99B32-1A27-4E68-865C-9471CB7B8DC6}" type="presParOf" srcId="{2DC13246-271F-45AB-86D9-0A1011BE875E}" destId="{1BCF85B5-3A4F-4B7E-A693-79859934519E}" srcOrd="1" destOrd="0" presId="urn:microsoft.com/office/officeart/2005/8/layout/vList5"/>
    <dgm:cxn modelId="{625F56C0-A6E0-40B1-BDA4-AC193B4F8F83}" type="presParOf" srcId="{F28CC98E-7B69-4CDC-AF19-CC68FEDF97B2}" destId="{4C1D8E6C-7088-416A-A689-6CB4FBF46719}" srcOrd="1" destOrd="0" presId="urn:microsoft.com/office/officeart/2005/8/layout/vList5"/>
    <dgm:cxn modelId="{25897B9D-932E-45F5-A342-99ADC3A5059C}" type="presParOf" srcId="{F28CC98E-7B69-4CDC-AF19-CC68FEDF97B2}" destId="{5A5872AD-D01F-475B-A8C4-5F6CF6D0FF68}" srcOrd="2" destOrd="0" presId="urn:microsoft.com/office/officeart/2005/8/layout/vList5"/>
    <dgm:cxn modelId="{968ADA97-CDFE-43D7-8C82-4BE7D9C385A8}" type="presParOf" srcId="{5A5872AD-D01F-475B-A8C4-5F6CF6D0FF68}" destId="{65277984-3B3A-4D82-8359-D0AF6EF5CF59}" srcOrd="0" destOrd="0" presId="urn:microsoft.com/office/officeart/2005/8/layout/vList5"/>
    <dgm:cxn modelId="{CA206A07-E7DB-4A57-8783-F3E2F9F343C6}" type="presParOf" srcId="{5A5872AD-D01F-475B-A8C4-5F6CF6D0FF68}" destId="{AED76437-DFB0-4F2B-8D09-07A11F4EDE25}" srcOrd="1" destOrd="0" presId="urn:microsoft.com/office/officeart/2005/8/layout/vList5"/>
    <dgm:cxn modelId="{F14B430D-8B74-4598-8DE9-3D93797B1E35}" type="presParOf" srcId="{F28CC98E-7B69-4CDC-AF19-CC68FEDF97B2}" destId="{EDA382FA-256D-49D2-A390-82A0573EF990}" srcOrd="3" destOrd="0" presId="urn:microsoft.com/office/officeart/2005/8/layout/vList5"/>
    <dgm:cxn modelId="{77BF09F9-F34D-406A-9D36-B77EFD13AB97}" type="presParOf" srcId="{F28CC98E-7B69-4CDC-AF19-CC68FEDF97B2}" destId="{5E7C3594-2DE3-4BF7-8B6D-811A423FFD6E}" srcOrd="4" destOrd="0" presId="urn:microsoft.com/office/officeart/2005/8/layout/vList5"/>
    <dgm:cxn modelId="{C3708990-C6C5-40B2-ACF8-E7830F2113A7}" type="presParOf" srcId="{5E7C3594-2DE3-4BF7-8B6D-811A423FFD6E}" destId="{DEE87300-85F7-4181-8249-925C316FFB3B}" srcOrd="0" destOrd="0" presId="urn:microsoft.com/office/officeart/2005/8/layout/vList5"/>
    <dgm:cxn modelId="{970A44DD-F2C6-49FE-9B0A-F49DFE77D76A}" type="presParOf" srcId="{5E7C3594-2DE3-4BF7-8B6D-811A423FFD6E}" destId="{EE8F1804-36F8-4E32-86C5-BB4EAEB453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F85B5-3A4F-4B7E-A693-79859934519E}">
      <dsp:nvSpPr>
        <dsp:cNvPr id="0" name=""/>
        <dsp:cNvSpPr/>
      </dsp:nvSpPr>
      <dsp:spPr>
        <a:xfrm rot="5400000">
          <a:off x="6473014" y="-2646545"/>
          <a:ext cx="1020375" cy="657242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應用課堂所學：融合國文、數學、英文、美術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696990" y="179290"/>
        <a:ext cx="6522614" cy="920753"/>
      </dsp:txXfrm>
    </dsp:sp>
    <dsp:sp modelId="{5E038F8E-5E10-4EDB-900F-13ADEC2FCA22}">
      <dsp:nvSpPr>
        <dsp:cNvPr id="0" name=""/>
        <dsp:cNvSpPr/>
      </dsp:nvSpPr>
      <dsp:spPr>
        <a:xfrm>
          <a:off x="0" y="0"/>
          <a:ext cx="3696989" cy="1275469"/>
        </a:xfrm>
        <a:prstGeom prst="round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spc="5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rPr>
            <a:t>學以致用</a:t>
          </a:r>
          <a:endParaRPr lang="zh-TW" altLang="en-US" sz="4000" b="1" kern="1200" spc="5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Noto Sans CJK JP Medium"/>
          </a:endParaRPr>
        </a:p>
      </dsp:txBody>
      <dsp:txXfrm>
        <a:off x="62263" y="62263"/>
        <a:ext cx="3572463" cy="1150943"/>
      </dsp:txXfrm>
    </dsp:sp>
    <dsp:sp modelId="{AED76437-DFB0-4F2B-8D09-07A11F4EDE25}">
      <dsp:nvSpPr>
        <dsp:cNvPr id="0" name=""/>
        <dsp:cNvSpPr/>
      </dsp:nvSpPr>
      <dsp:spPr>
        <a:xfrm rot="5400000">
          <a:off x="6473014" y="-1307302"/>
          <a:ext cx="1020375" cy="657242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透過一張張明信片，認識世界與世界交朋友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696990" y="1518533"/>
        <a:ext cx="6522614" cy="920753"/>
      </dsp:txXfrm>
    </dsp:sp>
    <dsp:sp modelId="{65277984-3B3A-4D82-8359-D0AF6EF5CF59}">
      <dsp:nvSpPr>
        <dsp:cNvPr id="0" name=""/>
        <dsp:cNvSpPr/>
      </dsp:nvSpPr>
      <dsp:spPr>
        <a:xfrm>
          <a:off x="0" y="1341175"/>
          <a:ext cx="3696989" cy="1275469"/>
        </a:xfrm>
        <a:prstGeom prst="round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spc="5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rPr>
            <a:t>和世界交朋友</a:t>
          </a:r>
          <a:endParaRPr lang="zh-TW" altLang="en-US" sz="4000" b="1" kern="1200" spc="5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Noto Sans CJK JP Medium"/>
          </a:endParaRPr>
        </a:p>
      </dsp:txBody>
      <dsp:txXfrm>
        <a:off x="62263" y="1403438"/>
        <a:ext cx="3572463" cy="1150943"/>
      </dsp:txXfrm>
    </dsp:sp>
    <dsp:sp modelId="{EE8F1804-36F8-4E32-86C5-BB4EAEB4539F}">
      <dsp:nvSpPr>
        <dsp:cNvPr id="0" name=""/>
        <dsp:cNvSpPr/>
      </dsp:nvSpPr>
      <dsp:spPr>
        <a:xfrm rot="5400000">
          <a:off x="6473014" y="31940"/>
          <a:ext cx="1020375" cy="657242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拓展個人世界觀，為台灣外交盡一份心力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696990" y="2857776"/>
        <a:ext cx="6522614" cy="920753"/>
      </dsp:txXfrm>
    </dsp:sp>
    <dsp:sp modelId="{DEE87300-85F7-4181-8249-925C316FFB3B}">
      <dsp:nvSpPr>
        <dsp:cNvPr id="0" name=""/>
        <dsp:cNvSpPr/>
      </dsp:nvSpPr>
      <dsp:spPr>
        <a:xfrm>
          <a:off x="0" y="2680418"/>
          <a:ext cx="3696989" cy="1275469"/>
        </a:xfrm>
        <a:prstGeom prst="round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spc="5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rPr>
            <a:t>拓展國際視野</a:t>
          </a:r>
          <a:endParaRPr lang="zh-TW" altLang="en-US" sz="4000" b="1" kern="1200" spc="5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Noto Sans CJK JP Medium"/>
          </a:endParaRPr>
        </a:p>
      </dsp:txBody>
      <dsp:txXfrm>
        <a:off x="62263" y="2742681"/>
        <a:ext cx="3572463" cy="115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55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01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29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388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090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544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555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76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34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299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188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088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152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1525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066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299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255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22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187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807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621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819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905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112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895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653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5549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4810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2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3370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3767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68169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0104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30301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02277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4104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36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33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4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338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o.edu.tw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bcrc.edu.tw/learn1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bcrc.edu.tw/learn1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bcrc.edu.tw/learn1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cacportal/jbcrc/LearningPortfolios_MultiQuery_ppa/index.php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2739042" y="2333534"/>
            <a:ext cx="63401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台南市立大灣高級中學</a:t>
            </a:r>
            <a:endParaRPr sz="4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9239" y="1312039"/>
            <a:ext cx="1560530" cy="185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5356" y="4129939"/>
            <a:ext cx="936992" cy="5212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244436" y="3145207"/>
            <a:ext cx="76763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dirty="0" smtClean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en-US" altLang="zh-TW" sz="4800" dirty="0" smtClean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11</a:t>
            </a:r>
            <a:r>
              <a:rPr lang="zh-TW" sz="4800" dirty="0" smtClean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學年</a:t>
            </a:r>
            <a:r>
              <a:rPr lang="zh-TW" sz="4800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度</a:t>
            </a:r>
            <a:r>
              <a:rPr lang="zh-TW" sz="4800" dirty="0" smtClean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入學</a:t>
            </a:r>
            <a:r>
              <a:rPr lang="zh-TW" altLang="en-US" sz="4800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課程說明會</a:t>
            </a:r>
            <a:endParaRPr sz="4800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3" name="Google Shape;93;p1"/>
          <p:cNvCxnSpPr/>
          <p:nvPr/>
        </p:nvCxnSpPr>
        <p:spPr>
          <a:xfrm>
            <a:off x="3248683" y="3924290"/>
            <a:ext cx="532091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"/>
          <p:cNvSpPr txBox="1"/>
          <p:nvPr/>
        </p:nvSpPr>
        <p:spPr>
          <a:xfrm>
            <a:off x="4944504" y="4036628"/>
            <a:ext cx="37840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家長場</a:t>
            </a:r>
            <a:endParaRPr sz="4000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4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860474" y="8868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課程介紹</a:t>
            </a:r>
            <a: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高二上學期共同課程為例</a:t>
            </a:r>
            <a:br>
              <a:rPr lang="zh-TW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dirty="0"/>
          </a:p>
        </p:txBody>
      </p:sp>
      <p:sp>
        <p:nvSpPr>
          <p:cNvPr id="5" name="Google Shape;1845;p34"/>
          <p:cNvSpPr/>
          <p:nvPr/>
        </p:nvSpPr>
        <p:spPr>
          <a:xfrm>
            <a:off x="611449" y="2751350"/>
            <a:ext cx="3526446" cy="3760285"/>
          </a:xfrm>
          <a:prstGeom prst="roundRect">
            <a:avLst>
              <a:gd name="adj" fmla="val 560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 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(A/B)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生活科技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物理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跨科探究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美術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en-US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</a:t>
            </a:r>
            <a:r>
              <a:rPr lang="en-US" alt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Google Shape;1846;p34"/>
          <p:cNvSpPr/>
          <p:nvPr/>
        </p:nvSpPr>
        <p:spPr>
          <a:xfrm>
            <a:off x="611449" y="1889118"/>
            <a:ext cx="3526446" cy="792940"/>
          </a:xfrm>
          <a:prstGeom prst="roundRect">
            <a:avLst>
              <a:gd name="adj" fmla="val 217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必修 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Google Shape;1845;p34"/>
          <p:cNvSpPr/>
          <p:nvPr/>
        </p:nvSpPr>
        <p:spPr>
          <a:xfrm>
            <a:off x="4507662" y="2751350"/>
            <a:ext cx="3526446" cy="3760285"/>
          </a:xfrm>
          <a:prstGeom prst="roundRect">
            <a:avLst>
              <a:gd name="adj" fmla="val 560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kern="12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kern="1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kern="12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kern="1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專題研究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18" name="Google Shape;1846;p34"/>
          <p:cNvSpPr/>
          <p:nvPr/>
        </p:nvSpPr>
        <p:spPr>
          <a:xfrm>
            <a:off x="4507662" y="1889118"/>
            <a:ext cx="3526446" cy="792940"/>
          </a:xfrm>
          <a:prstGeom prst="roundRect">
            <a:avLst>
              <a:gd name="adj" fmla="val 217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校定必修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Google Shape;1845;p34"/>
          <p:cNvSpPr/>
          <p:nvPr/>
        </p:nvSpPr>
        <p:spPr>
          <a:xfrm>
            <a:off x="8290422" y="2775257"/>
            <a:ext cx="3526446" cy="3760285"/>
          </a:xfrm>
          <a:prstGeom prst="roundRect">
            <a:avLst>
              <a:gd name="adj" fmla="val 560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社會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組</a:t>
            </a:r>
            <a:endParaRPr lang="en-US" altLang="zh-TW" sz="2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icrosoft JhengHei"/>
            </a:endParaRPr>
          </a:p>
          <a:p>
            <a:pPr marL="139700">
              <a:buClr>
                <a:schemeClr val="dk1"/>
              </a:buClr>
              <a:buSzPts val="1400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     探究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實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作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3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"/>
            </a:endParaRPr>
          </a:p>
          <a:p>
            <a:pPr marL="139700">
              <a:buClr>
                <a:schemeClr val="dk1"/>
              </a:buClr>
              <a:buSzPts val="1400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    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歷史、地理、公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民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探究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)</a:t>
            </a:r>
          </a:p>
          <a:p>
            <a:pPr marL="139700">
              <a:buClr>
                <a:schemeClr val="dk1"/>
              </a:buClr>
              <a:buSzPts val="1400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未來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想像與生涯進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139700">
              <a:buClr>
                <a:schemeClr val="dk1"/>
              </a:buClr>
              <a:buSzPts val="1400"/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"/>
            </a:endParaRPr>
          </a:p>
          <a:p>
            <a:pPr marL="139700">
              <a:buClr>
                <a:schemeClr val="dk1"/>
              </a:buClr>
              <a:buSzPts val="1400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自然組</a:t>
            </a:r>
            <a:endParaRPr lang="zh-TW" altLang="en-US" sz="2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icrosoft JhengHei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     物理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2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     化學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2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     生物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1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" name="Google Shape;1850;p34"/>
          <p:cNvSpPr/>
          <p:nvPr/>
        </p:nvSpPr>
        <p:spPr>
          <a:xfrm>
            <a:off x="5879436" y="6119603"/>
            <a:ext cx="711600" cy="552300"/>
          </a:xfrm>
          <a:prstGeom prst="roundRect">
            <a:avLst>
              <a:gd name="adj" fmla="val 2115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8588" dist="38100" dir="72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852;p34"/>
          <p:cNvSpPr/>
          <p:nvPr/>
        </p:nvSpPr>
        <p:spPr>
          <a:xfrm>
            <a:off x="6065619" y="6245986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6" name="Google Shape;1851;p34"/>
          <p:cNvSpPr/>
          <p:nvPr/>
        </p:nvSpPr>
        <p:spPr>
          <a:xfrm>
            <a:off x="1980309" y="6119603"/>
            <a:ext cx="711600" cy="552300"/>
          </a:xfrm>
          <a:prstGeom prst="roundRect">
            <a:avLst>
              <a:gd name="adj" fmla="val 2115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28588" dist="38100" dir="72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1853;p34"/>
          <p:cNvGrpSpPr/>
          <p:nvPr/>
        </p:nvGrpSpPr>
        <p:grpSpPr>
          <a:xfrm>
            <a:off x="2166479" y="6226122"/>
            <a:ext cx="339253" cy="339253"/>
            <a:chOff x="1492675" y="4992125"/>
            <a:chExt cx="481825" cy="481825"/>
          </a:xfrm>
        </p:grpSpPr>
        <p:sp>
          <p:nvSpPr>
            <p:cNvPr id="28" name="Google Shape;1854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1855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" name="Google Shape;1715;p32"/>
          <p:cNvSpPr/>
          <p:nvPr/>
        </p:nvSpPr>
        <p:spPr>
          <a:xfrm>
            <a:off x="9750939" y="6097273"/>
            <a:ext cx="681903" cy="552300"/>
          </a:xfrm>
          <a:prstGeom prst="roundRect">
            <a:avLst>
              <a:gd name="adj" fmla="val 211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28588" dist="38100" dir="72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732;p32"/>
          <p:cNvGrpSpPr/>
          <p:nvPr/>
        </p:nvGrpSpPr>
        <p:grpSpPr>
          <a:xfrm>
            <a:off x="9927414" y="6223176"/>
            <a:ext cx="328972" cy="348516"/>
            <a:chOff x="5651375" y="3806450"/>
            <a:chExt cx="481825" cy="481825"/>
          </a:xfrm>
        </p:grpSpPr>
        <p:sp>
          <p:nvSpPr>
            <p:cNvPr id="32" name="Google Shape;1733;p32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1734;p32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" name="Google Shape;1735;p32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1736;p32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0" name="Google Shape;1846;p34"/>
          <p:cNvSpPr/>
          <p:nvPr/>
        </p:nvSpPr>
        <p:spPr>
          <a:xfrm>
            <a:off x="8282250" y="1889118"/>
            <a:ext cx="3526446" cy="792940"/>
          </a:xfrm>
          <a:prstGeom prst="roundRect">
            <a:avLst>
              <a:gd name="adj" fmla="val 2174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加深加廣選修</a:t>
            </a:r>
            <a:r>
              <a:rPr lang="en-US" altLang="zh-TW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zh-TW" altLang="en-US" sz="2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94639" y="2872513"/>
            <a:ext cx="3307834" cy="16717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" name="矩形 169"/>
          <p:cNvSpPr/>
          <p:nvPr/>
        </p:nvSpPr>
        <p:spPr>
          <a:xfrm>
            <a:off x="8399728" y="4687022"/>
            <a:ext cx="3307834" cy="15589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7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課程介紹</a:t>
            </a:r>
            <a: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高二多元選修為例</a:t>
            </a: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53067"/>
              </p:ext>
            </p:extLst>
          </p:nvPr>
        </p:nvGraphicFramePr>
        <p:xfrm>
          <a:off x="563419" y="1593963"/>
          <a:ext cx="11194472" cy="482438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385463">
                  <a:extLst>
                    <a:ext uri="{9D8B030D-6E8A-4147-A177-3AD203B41FA5}">
                      <a16:colId xmlns:a16="http://schemas.microsoft.com/office/drawing/2014/main" val="3071498873"/>
                    </a:ext>
                  </a:extLst>
                </a:gridCol>
                <a:gridCol w="6809009">
                  <a:extLst>
                    <a:ext uri="{9D8B030D-6E8A-4147-A177-3AD203B41FA5}">
                      <a16:colId xmlns:a16="http://schemas.microsoft.com/office/drawing/2014/main" val="2984135427"/>
                    </a:ext>
                  </a:extLst>
                </a:gridCol>
              </a:tblGrid>
              <a:tr h="770545">
                <a:tc>
                  <a:txBody>
                    <a:bodyPr/>
                    <a:lstStyle/>
                    <a:p>
                      <a:r>
                        <a:rPr lang="zh-TW" altLang="en-US" sz="2800" u="none" strike="noStrike" cap="none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課程名稱</a:t>
                      </a:r>
                      <a:endParaRPr lang="zh-TW" altLang="en-US" sz="2800" b="1" i="0" u="none" strike="noStrike" cap="none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zh-TW" altLang="en-US" sz="2800" u="none" strike="noStrike" cap="none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對應學群</a:t>
                      </a:r>
                      <a:endParaRPr lang="en-US" altLang="zh-TW" sz="2800" u="none" strike="noStrike" cap="none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01.</a:t>
                      </a:r>
                      <a:r>
                        <a:rPr lang="zh-TW" altLang="en-US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悅讀你的世界</a:t>
                      </a:r>
                      <a:endParaRPr lang="zh-TW" alt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800" b="1" u="none" strike="noStrike" cap="non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大眾傳播、教育</a:t>
                      </a:r>
                      <a:endParaRPr lang="zh-TW" altLang="en-US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55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02.</a:t>
                      </a:r>
                      <a:r>
                        <a:rPr lang="zh-TW" altLang="en-US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英聲燕語唱人生</a:t>
                      </a:r>
                      <a:endParaRPr lang="zh-TW" alt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u="none" strike="noStrike" cap="non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藝術、社會心理、外語、文史哲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1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03.</a:t>
                      </a:r>
                      <a:r>
                        <a:rPr lang="zh-TW" altLang="en-US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發現生活中的數學</a:t>
                      </a:r>
                      <a:endParaRPr lang="zh-TW" alt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資訊、數理化、建築設計、財經、</a:t>
                      </a:r>
                      <a:endParaRPr lang="zh-TW" altLang="en-US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遊憩運動 </a:t>
                      </a:r>
                      <a:endParaRPr lang="zh-TW" altLang="en-US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94436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04.</a:t>
                      </a:r>
                      <a:r>
                        <a:rPr lang="zh-TW" altLang="en-US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酸鹼的世界</a:t>
                      </a:r>
                      <a:endParaRPr lang="zh-TW" alt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zh-TW" altLang="en-US" sz="2800" b="1" u="none" strike="noStrike" cap="non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數理化、醫藥衛生</a:t>
                      </a:r>
                      <a:endParaRPr lang="zh-TW" altLang="en-US" sz="2800" b="1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5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05.</a:t>
                      </a:r>
                      <a:r>
                        <a:rPr lang="zh-TW" altLang="en-US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從電影看世界</a:t>
                      </a:r>
                      <a:endParaRPr lang="zh-TW" alt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u="none" strike="noStrike" cap="non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藝術、社會心理、大眾傳播、教育、法政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1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06.</a:t>
                      </a:r>
                      <a:r>
                        <a:rPr lang="zh-TW" altLang="en-US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影樂唱人生</a:t>
                      </a:r>
                      <a:endParaRPr lang="zh-TW" alt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u="none" strike="noStrike" cap="non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藝術、大眾傳播、外語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0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07.</a:t>
                      </a:r>
                      <a:r>
                        <a:rPr lang="zh-TW" altLang="en-US" sz="2800" b="1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程式設計</a:t>
                      </a:r>
                      <a:endParaRPr lang="zh-TW" alt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資訊、工程、數理化、管理</a:t>
                      </a:r>
                      <a:endParaRPr lang="zh-TW" altLang="en-US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53111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6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725055" y="3097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課程介紹</a:t>
            </a:r>
            <a: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高三多元選修為例</a:t>
            </a: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55998"/>
              </p:ext>
            </p:extLst>
          </p:nvPr>
        </p:nvGraphicFramePr>
        <p:xfrm>
          <a:off x="540327" y="1215272"/>
          <a:ext cx="11374582" cy="546446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680899">
                  <a:extLst>
                    <a:ext uri="{9D8B030D-6E8A-4147-A177-3AD203B41FA5}">
                      <a16:colId xmlns:a16="http://schemas.microsoft.com/office/drawing/2014/main" val="3071498873"/>
                    </a:ext>
                  </a:extLst>
                </a:gridCol>
                <a:gridCol w="6693683">
                  <a:extLst>
                    <a:ext uri="{9D8B030D-6E8A-4147-A177-3AD203B41FA5}">
                      <a16:colId xmlns:a16="http://schemas.microsoft.com/office/drawing/2014/main" val="2984135427"/>
                    </a:ext>
                  </a:extLst>
                </a:gridCol>
              </a:tblGrid>
              <a:tr h="770545">
                <a:tc>
                  <a:txBody>
                    <a:bodyPr/>
                    <a:lstStyle/>
                    <a:p>
                      <a:r>
                        <a:rPr lang="zh-TW" altLang="en-US" sz="2800" u="none" strike="noStrike" cap="none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課程名稱</a:t>
                      </a:r>
                      <a:endParaRPr lang="zh-TW" altLang="en-US" sz="2800" b="1" i="0" u="none" strike="noStrike" cap="none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zh-TW" altLang="en-US" sz="2800" u="none" strike="noStrike" cap="none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對應學群</a:t>
                      </a:r>
                      <a:endParaRPr lang="en-US" altLang="zh-TW" sz="2800" u="none" strike="noStrike" cap="none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01. 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飲食文學的欣賞與創作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資訊、藝術、社會心理、大眾傳播、 文史哲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7655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02.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島嶼思辯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社會心理、文史哲、法政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68371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03.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英文真遊趣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大眾傳播、外語、遊憩運動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94436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04.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數學多元思考與問題解決</a:t>
                      </a:r>
                      <a:r>
                        <a:rPr lang="en-US" altLang="zh-TW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</a:t>
                      </a: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1)</a:t>
                      </a:r>
                      <a:endParaRPr lang="zh-TW" altLang="en-US" sz="2600" b="1" i="0" u="none" strike="noStrike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資訊、工程、數理化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47625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05. 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生活與化學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數理化、醫藥衛生、生物資源、地球環境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47021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06.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史在有味</a:t>
                      </a: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: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 </a:t>
                      </a:r>
                      <a:r>
                        <a:rPr lang="zh-TW" altLang="en-US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舌尖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上的國際漫遊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社會</a:t>
                      </a:r>
                      <a:r>
                        <a:rPr lang="zh-TW" altLang="en-US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心理、大眾傳播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、文史哲、法政</a:t>
                      </a:r>
                      <a:r>
                        <a:rPr lang="zh-TW" altLang="en-US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</a:t>
                      </a:r>
                      <a:endParaRPr lang="en-US" altLang="zh-TW" sz="2600" b="1" i="0" u="none" strike="noStrike" cap="non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管理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、遊憩運動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1630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07.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一起</a:t>
                      </a:r>
                      <a:r>
                        <a:rPr 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fun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音樂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藝術、社會心理、大眾傳播、文史哲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5311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08.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瑜珈串聯練習</a:t>
                      </a:r>
                      <a:r>
                        <a:rPr lang="zh-TW" altLang="en-US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與</a:t>
                      </a:r>
                      <a:endParaRPr lang="en-US" altLang="zh-TW" sz="2600" b="1" i="0" u="none" strike="noStrike" cap="non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      </a:t>
                      </a:r>
                      <a:r>
                        <a:rPr lang="zh-TW" altLang="en-US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印度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脈輪</a:t>
                      </a:r>
                      <a:r>
                        <a:rPr lang="zh-TW" altLang="en-US" sz="2600" b="1" i="0" u="none" strike="noStrike" cap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哲學</a:t>
                      </a: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觀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大眾傳播、遊憩運動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0401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860981" y="3612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課程介紹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dirty="0"/>
          </a:p>
        </p:txBody>
      </p:sp>
      <p:sp>
        <p:nvSpPr>
          <p:cNvPr id="6" name="Google Shape;1845;p34"/>
          <p:cNvSpPr/>
          <p:nvPr/>
        </p:nvSpPr>
        <p:spPr>
          <a:xfrm>
            <a:off x="215438" y="3373018"/>
            <a:ext cx="3694201" cy="2931255"/>
          </a:xfrm>
          <a:prstGeom prst="roundRect">
            <a:avLst>
              <a:gd name="adj" fmla="val 560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>
              <a:buClr>
                <a:schemeClr val="dk1"/>
              </a:buClr>
              <a:buSzPts val="1400"/>
            </a:pPr>
            <a:r>
              <a:rPr lang="zh-TW" altLang="en-US" sz="2800" b="1" dirty="0" smtClean="0">
                <a:latin typeface="Kodchasan"/>
                <a:ea typeface="Kodchasan"/>
                <a:cs typeface="Kodchasan"/>
                <a:sym typeface="Barlow"/>
              </a:rPr>
              <a:t>依據學生學習情形，擇其需補強的科目或單元進行補性學科教學</a:t>
            </a:r>
            <a:endParaRPr lang="en-US" altLang="zh-TW" sz="2800" b="1" dirty="0" smtClean="0">
              <a:latin typeface="Kodchasan"/>
              <a:ea typeface="Kodchasan"/>
              <a:cs typeface="Kodchasan"/>
              <a:sym typeface="Barlow"/>
            </a:endParaRPr>
          </a:p>
        </p:txBody>
      </p:sp>
      <p:sp>
        <p:nvSpPr>
          <p:cNvPr id="7" name="Google Shape;1846;p34"/>
          <p:cNvSpPr/>
          <p:nvPr/>
        </p:nvSpPr>
        <p:spPr>
          <a:xfrm>
            <a:off x="215438" y="2474262"/>
            <a:ext cx="3694201" cy="817413"/>
          </a:xfrm>
          <a:prstGeom prst="roundRect">
            <a:avLst>
              <a:gd name="adj" fmla="val 2174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000" b="1" dirty="0">
                <a:latin typeface="Kodchasan"/>
                <a:ea typeface="Kodchasan"/>
                <a:cs typeface="Kodchasan"/>
                <a:sym typeface="Microsoft JhengHei"/>
              </a:rPr>
              <a:t>充實</a:t>
            </a:r>
            <a:r>
              <a:rPr lang="en-US" altLang="zh-TW" sz="3000" b="1" dirty="0">
                <a:latin typeface="Kodchasan"/>
                <a:ea typeface="Kodchasan"/>
                <a:cs typeface="Kodchasan"/>
                <a:sym typeface="Microsoft JhengHei"/>
              </a:rPr>
              <a:t>/</a:t>
            </a:r>
            <a:r>
              <a:rPr lang="zh-TW" altLang="en-US" sz="3000" b="1" dirty="0">
                <a:latin typeface="Kodchasan"/>
                <a:ea typeface="Kodchasan"/>
                <a:cs typeface="Kodchasan"/>
                <a:sym typeface="Microsoft JhengHei"/>
              </a:rPr>
              <a:t>補強性</a:t>
            </a:r>
            <a:r>
              <a:rPr lang="zh-TW" altLang="en-US" sz="3000" b="1" dirty="0" smtClean="0">
                <a:latin typeface="Kodchasan"/>
                <a:ea typeface="Kodchasan"/>
                <a:cs typeface="Kodchasan"/>
                <a:sym typeface="Microsoft JhengHei"/>
              </a:rPr>
              <a:t>教學</a:t>
            </a:r>
            <a:endParaRPr lang="zh-TW" altLang="en-US" sz="3000" b="1" dirty="0">
              <a:latin typeface="Kodchasan"/>
              <a:ea typeface="Kodchasan"/>
              <a:cs typeface="Kodchasan"/>
              <a:sym typeface="Microsoft JhengHei"/>
            </a:endParaRPr>
          </a:p>
        </p:txBody>
      </p:sp>
      <p:grpSp>
        <p:nvGrpSpPr>
          <p:cNvPr id="9" name="Google Shape;1853;p34"/>
          <p:cNvGrpSpPr/>
          <p:nvPr/>
        </p:nvGrpSpPr>
        <p:grpSpPr>
          <a:xfrm>
            <a:off x="1732371" y="6085042"/>
            <a:ext cx="339253" cy="339253"/>
            <a:chOff x="1492675" y="4992125"/>
            <a:chExt cx="481825" cy="481825"/>
          </a:xfrm>
          <a:solidFill>
            <a:schemeClr val="bg1"/>
          </a:solidFill>
        </p:grpSpPr>
        <p:sp>
          <p:nvSpPr>
            <p:cNvPr id="10" name="Google Shape;1854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1855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1486235" y="1314364"/>
            <a:ext cx="926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</a:t>
            </a:r>
            <a:r>
              <a:rPr lang="en-US" altLang="zh-TW" sz="4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en-US" altLang="zh-TW" sz="4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4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節讓學生彈性運用</a:t>
            </a:r>
            <a:endParaRPr lang="zh-TW" altLang="en-US" sz="4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Google Shape;1845;p34"/>
          <p:cNvSpPr/>
          <p:nvPr/>
        </p:nvSpPr>
        <p:spPr>
          <a:xfrm>
            <a:off x="4248940" y="3362206"/>
            <a:ext cx="3694201" cy="2931255"/>
          </a:xfrm>
          <a:prstGeom prst="roundRect">
            <a:avLst>
              <a:gd name="adj" fmla="val 5601"/>
            </a:avLst>
          </a:prstGeom>
          <a:solidFill>
            <a:srgbClr val="FAF8A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>
              <a:buClr>
                <a:schemeClr val="dk1"/>
              </a:buClr>
              <a:buSzPts val="1400"/>
            </a:pPr>
            <a:r>
              <a:rPr lang="zh-TW" altLang="en-US" sz="2800" b="1" dirty="0" smtClean="0">
                <a:latin typeface="Kodchasan"/>
                <a:ea typeface="Kodchasan"/>
                <a:cs typeface="Kodchasan"/>
                <a:sym typeface="Barlow"/>
              </a:rPr>
              <a:t>以</a:t>
            </a:r>
            <a:r>
              <a:rPr lang="zh-TW" altLang="en-US" sz="2800" b="1" dirty="0">
                <a:latin typeface="Kodchasan"/>
                <a:ea typeface="Kodchasan"/>
                <a:cs typeface="Kodchasan"/>
                <a:sym typeface="Barlow"/>
              </a:rPr>
              <a:t>個人或小組形式在教師協助下，訂定目標並自我檢核</a:t>
            </a:r>
            <a:endParaRPr sz="2800" b="1" dirty="0">
              <a:latin typeface="Kodchasan"/>
              <a:ea typeface="Kodchasan"/>
              <a:cs typeface="Kodchasan"/>
              <a:sym typeface="Barlow"/>
            </a:endParaRPr>
          </a:p>
        </p:txBody>
      </p:sp>
      <p:sp>
        <p:nvSpPr>
          <p:cNvPr id="14" name="Google Shape;1846;p34"/>
          <p:cNvSpPr/>
          <p:nvPr/>
        </p:nvSpPr>
        <p:spPr>
          <a:xfrm>
            <a:off x="4248940" y="2474346"/>
            <a:ext cx="3694201" cy="817413"/>
          </a:xfrm>
          <a:prstGeom prst="roundRect">
            <a:avLst>
              <a:gd name="adj" fmla="val 21748"/>
            </a:avLst>
          </a:prstGeom>
          <a:solidFill>
            <a:srgbClr val="FAF8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000" b="1" dirty="0" smtClean="0">
                <a:latin typeface="Kodchasan"/>
                <a:ea typeface="Kodchasan"/>
                <a:cs typeface="Kodchasan"/>
                <a:sym typeface="Microsoft JhengHei"/>
              </a:rPr>
              <a:t>自主學習</a:t>
            </a:r>
            <a:endParaRPr lang="zh-TW" altLang="en-US" sz="3000" b="1" dirty="0">
              <a:latin typeface="Kodchasan"/>
              <a:ea typeface="Kodchasan"/>
              <a:cs typeface="Kodchasan"/>
              <a:sym typeface="Microsoft JhengHei"/>
            </a:endParaRPr>
          </a:p>
        </p:txBody>
      </p:sp>
      <p:sp>
        <p:nvSpPr>
          <p:cNvPr id="15" name="Google Shape;1845;p34"/>
          <p:cNvSpPr/>
          <p:nvPr/>
        </p:nvSpPr>
        <p:spPr>
          <a:xfrm>
            <a:off x="8237623" y="3399731"/>
            <a:ext cx="3694201" cy="2931255"/>
          </a:xfrm>
          <a:prstGeom prst="roundRect">
            <a:avLst>
              <a:gd name="adj" fmla="val 5601"/>
            </a:avLst>
          </a:prstGeom>
          <a:solidFill>
            <a:srgbClr val="FA828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>
              <a:buClr>
                <a:schemeClr val="dk1"/>
              </a:buClr>
              <a:buSzPts val="1400"/>
            </a:pPr>
            <a:r>
              <a:rPr lang="en-US" altLang="zh-TW" sz="2600" b="1" dirty="0" smtClean="0">
                <a:latin typeface="Kodchasan"/>
                <a:ea typeface="Kodchasan"/>
                <a:cs typeface="Kodchasan"/>
                <a:sym typeface="Barlow"/>
              </a:rPr>
              <a:t>1.</a:t>
            </a:r>
            <a:r>
              <a:rPr lang="zh-TW" altLang="en-US" sz="2600" b="1" dirty="0" smtClean="0">
                <a:latin typeface="Kodchasan"/>
                <a:ea typeface="Kodchasan"/>
                <a:cs typeface="Kodchasan"/>
                <a:sym typeface="Barlow"/>
              </a:rPr>
              <a:t> 遴選學生培訓</a:t>
            </a:r>
            <a:r>
              <a:rPr lang="en-US" altLang="zh-TW" sz="2600" b="1" dirty="0" smtClean="0">
                <a:latin typeface="Kodchasan"/>
                <a:ea typeface="Kodchasan"/>
                <a:cs typeface="Kodchasan"/>
                <a:sym typeface="Barlow"/>
              </a:rPr>
              <a:t>:</a:t>
            </a:r>
            <a:r>
              <a:rPr lang="zh-TW" altLang="en-US" sz="2600" b="1" dirty="0" smtClean="0">
                <a:latin typeface="Kodchasan"/>
                <a:ea typeface="Kodchasan"/>
                <a:cs typeface="Kodchasan"/>
                <a:sym typeface="Barlow"/>
              </a:rPr>
              <a:t>國</a:t>
            </a:r>
            <a:endParaRPr lang="en-US" altLang="zh-TW" sz="2600" b="1" dirty="0" smtClean="0">
              <a:latin typeface="Kodchasan"/>
              <a:ea typeface="Kodchasan"/>
              <a:cs typeface="Kodchasan"/>
              <a:sym typeface="Barlow"/>
            </a:endParaRPr>
          </a:p>
          <a:p>
            <a:pPr marL="139700" lvl="0">
              <a:buClr>
                <a:schemeClr val="dk1"/>
              </a:buClr>
              <a:buSzPts val="1400"/>
            </a:pPr>
            <a:r>
              <a:rPr lang="zh-TW" altLang="en-US" sz="2600" b="1" dirty="0">
                <a:latin typeface="Kodchasan"/>
                <a:ea typeface="Kodchasan"/>
                <a:cs typeface="Kodchasan"/>
                <a:sym typeface="Barlow"/>
              </a:rPr>
              <a:t> </a:t>
            </a:r>
            <a:r>
              <a:rPr lang="zh-TW" altLang="en-US" sz="2600" b="1" dirty="0" smtClean="0">
                <a:latin typeface="Kodchasan"/>
                <a:ea typeface="Kodchasan"/>
                <a:cs typeface="Kodchasan"/>
                <a:sym typeface="Barlow"/>
              </a:rPr>
              <a:t>   語文、英文單字、</a:t>
            </a:r>
            <a:endParaRPr lang="en-US" altLang="zh-TW" sz="2600" b="1" dirty="0" smtClean="0">
              <a:latin typeface="Kodchasan"/>
              <a:ea typeface="Kodchasan"/>
              <a:cs typeface="Kodchasan"/>
              <a:sym typeface="Barlow"/>
            </a:endParaRPr>
          </a:p>
          <a:p>
            <a:pPr marL="139700" lvl="0">
              <a:buClr>
                <a:schemeClr val="dk1"/>
              </a:buClr>
              <a:buSzPts val="1400"/>
            </a:pPr>
            <a:r>
              <a:rPr lang="zh-TW" altLang="en-US" sz="2600" b="1" dirty="0" smtClean="0">
                <a:latin typeface="Kodchasan"/>
                <a:ea typeface="Kodchasan"/>
                <a:cs typeface="Kodchasan"/>
                <a:sym typeface="Barlow"/>
              </a:rPr>
              <a:t>    英文作文演講、</a:t>
            </a:r>
            <a:endParaRPr lang="en-US" altLang="zh-TW" sz="2600" b="1" dirty="0" smtClean="0">
              <a:latin typeface="Kodchasan"/>
              <a:ea typeface="Kodchasan"/>
              <a:cs typeface="Kodchasan"/>
              <a:sym typeface="Barlow"/>
            </a:endParaRPr>
          </a:p>
          <a:p>
            <a:pPr marL="139700" lvl="0">
              <a:buClr>
                <a:schemeClr val="dk1"/>
              </a:buClr>
              <a:buSzPts val="1400"/>
            </a:pPr>
            <a:r>
              <a:rPr lang="zh-TW" altLang="en-US" sz="2600" b="1" dirty="0" smtClean="0">
                <a:latin typeface="Kodchasan"/>
                <a:ea typeface="Kodchasan"/>
                <a:cs typeface="Kodchasan"/>
                <a:sym typeface="Barlow"/>
              </a:rPr>
              <a:t>    數理資訊競賽</a:t>
            </a:r>
            <a:endParaRPr lang="en-US" altLang="zh-TW" sz="2600" b="1" dirty="0" smtClean="0">
              <a:latin typeface="Kodchasan"/>
              <a:ea typeface="Kodchasan"/>
              <a:cs typeface="Kodchasan"/>
              <a:sym typeface="Barlow"/>
            </a:endParaRPr>
          </a:p>
          <a:p>
            <a:pPr marL="139700" lvl="0">
              <a:buClr>
                <a:schemeClr val="dk1"/>
              </a:buClr>
              <a:buSzPts val="1400"/>
            </a:pPr>
            <a:r>
              <a:rPr lang="en" sz="2600" b="1" dirty="0" smtClean="0">
                <a:latin typeface="Kodchasan"/>
                <a:ea typeface="Kodchasan"/>
                <a:cs typeface="Kodchasan"/>
                <a:sym typeface="Barlow"/>
              </a:rPr>
              <a:t>2.</a:t>
            </a:r>
            <a:r>
              <a:rPr lang="zh-TW" altLang="en-US" sz="2600" b="1" dirty="0" smtClean="0">
                <a:latin typeface="Kodchasan"/>
                <a:ea typeface="Kodchasan"/>
                <a:cs typeface="Kodchasan"/>
                <a:sym typeface="Barlow"/>
              </a:rPr>
              <a:t>美日教育交流</a:t>
            </a:r>
            <a:r>
              <a:rPr lang="zh-TW" altLang="en-US" sz="2600" b="1" dirty="0">
                <a:latin typeface="Kodchasan"/>
                <a:ea typeface="Kodchasan"/>
                <a:cs typeface="Kodchasan"/>
                <a:sym typeface="Barlow"/>
              </a:rPr>
              <a:t>、 </a:t>
            </a:r>
            <a:endParaRPr lang="en-US" altLang="zh-TW" sz="2600" b="1" dirty="0" smtClean="0">
              <a:latin typeface="Kodchasan"/>
              <a:ea typeface="Kodchasan"/>
              <a:cs typeface="Kodchasan"/>
              <a:sym typeface="Barlow"/>
            </a:endParaRPr>
          </a:p>
          <a:p>
            <a:pPr marL="139700" lvl="0">
              <a:buClr>
                <a:schemeClr val="dk1"/>
              </a:buClr>
              <a:buSzPts val="1400"/>
            </a:pPr>
            <a:r>
              <a:rPr lang="zh-TW" altLang="en-US" sz="2600" b="1" dirty="0" smtClean="0">
                <a:latin typeface="Kodchasan"/>
                <a:ea typeface="Kodchasan"/>
                <a:cs typeface="Kodchasan"/>
                <a:sym typeface="Barlow"/>
              </a:rPr>
              <a:t>   歲末聯歡</a:t>
            </a:r>
            <a:endParaRPr sz="26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Google Shape;1846;p34"/>
          <p:cNvSpPr/>
          <p:nvPr/>
        </p:nvSpPr>
        <p:spPr>
          <a:xfrm>
            <a:off x="8228387" y="2474675"/>
            <a:ext cx="3694201" cy="817413"/>
          </a:xfrm>
          <a:prstGeom prst="roundRect">
            <a:avLst>
              <a:gd name="adj" fmla="val 21748"/>
            </a:avLst>
          </a:prstGeom>
          <a:solidFill>
            <a:srgbClr val="FA8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900" b="1" dirty="0" smtClean="0">
                <a:latin typeface="Kodchasan"/>
                <a:ea typeface="Kodchasan"/>
                <a:cs typeface="Kodchasan"/>
                <a:sym typeface="Microsoft JhengHei"/>
              </a:rPr>
              <a:t>選手培訓</a:t>
            </a:r>
            <a:r>
              <a:rPr lang="en-US" altLang="zh-TW" sz="2900" b="1" dirty="0" smtClean="0">
                <a:latin typeface="Kodchasan"/>
                <a:ea typeface="Kodchasan"/>
                <a:cs typeface="Kodchasan"/>
                <a:sym typeface="Microsoft JhengHei"/>
              </a:rPr>
              <a:t>/</a:t>
            </a:r>
          </a:p>
          <a:p>
            <a:pPr algn="ctr"/>
            <a:r>
              <a:rPr lang="zh-TW" altLang="en-US" sz="2900" b="1" dirty="0" smtClean="0">
                <a:latin typeface="Kodchasan"/>
                <a:ea typeface="Kodchasan"/>
                <a:cs typeface="Kodchasan"/>
                <a:sym typeface="Microsoft JhengHei"/>
              </a:rPr>
              <a:t>學校特色課程</a:t>
            </a:r>
            <a:endParaRPr lang="zh-TW" altLang="en-US" sz="2900" b="1" dirty="0">
              <a:latin typeface="Kodchasan"/>
              <a:ea typeface="Kodchasan"/>
              <a:cs typeface="Kodchasan"/>
              <a:sym typeface="Microsoft JhengHei"/>
            </a:endParaRPr>
          </a:p>
        </p:txBody>
      </p:sp>
      <p:sp>
        <p:nvSpPr>
          <p:cNvPr id="297" name="Google Shape;1674;p32"/>
          <p:cNvSpPr/>
          <p:nvPr/>
        </p:nvSpPr>
        <p:spPr>
          <a:xfrm rot="21051524">
            <a:off x="10043173" y="422437"/>
            <a:ext cx="1416305" cy="640553"/>
          </a:xfrm>
          <a:custGeom>
            <a:avLst/>
            <a:gdLst/>
            <a:ahLst/>
            <a:cxnLst/>
            <a:rect l="l" t="t" r="r" b="b"/>
            <a:pathLst>
              <a:path w="12630" h="5959" extrusionOk="0">
                <a:moveTo>
                  <a:pt x="5274" y="1"/>
                </a:moveTo>
                <a:cubicBezTo>
                  <a:pt x="4880" y="1"/>
                  <a:pt x="4493" y="123"/>
                  <a:pt x="4166" y="406"/>
                </a:cubicBezTo>
                <a:cubicBezTo>
                  <a:pt x="3512" y="960"/>
                  <a:pt x="3668" y="1669"/>
                  <a:pt x="3590" y="2422"/>
                </a:cubicBezTo>
                <a:cubicBezTo>
                  <a:pt x="3080" y="2267"/>
                  <a:pt x="2604" y="2023"/>
                  <a:pt x="2050" y="2023"/>
                </a:cubicBezTo>
                <a:cubicBezTo>
                  <a:pt x="2026" y="2022"/>
                  <a:pt x="2001" y="2022"/>
                  <a:pt x="1977" y="2022"/>
                </a:cubicBezTo>
                <a:cubicBezTo>
                  <a:pt x="1416" y="2022"/>
                  <a:pt x="881" y="2263"/>
                  <a:pt x="499" y="2677"/>
                </a:cubicBezTo>
                <a:cubicBezTo>
                  <a:pt x="101" y="3120"/>
                  <a:pt x="1" y="3751"/>
                  <a:pt x="245" y="4305"/>
                </a:cubicBezTo>
                <a:cubicBezTo>
                  <a:pt x="508" y="4847"/>
                  <a:pt x="938" y="5037"/>
                  <a:pt x="1406" y="5037"/>
                </a:cubicBezTo>
                <a:cubicBezTo>
                  <a:pt x="1924" y="5037"/>
                  <a:pt x="2489" y="4804"/>
                  <a:pt x="2925" y="4560"/>
                </a:cubicBezTo>
                <a:cubicBezTo>
                  <a:pt x="3555" y="5483"/>
                  <a:pt x="4560" y="5959"/>
                  <a:pt x="5571" y="5959"/>
                </a:cubicBezTo>
                <a:cubicBezTo>
                  <a:pt x="6429" y="5959"/>
                  <a:pt x="7292" y="5616"/>
                  <a:pt x="7933" y="4915"/>
                </a:cubicBezTo>
                <a:cubicBezTo>
                  <a:pt x="8677" y="5266"/>
                  <a:pt x="9488" y="5449"/>
                  <a:pt x="10303" y="5449"/>
                </a:cubicBezTo>
                <a:cubicBezTo>
                  <a:pt x="10592" y="5449"/>
                  <a:pt x="10881" y="5426"/>
                  <a:pt x="11167" y="5380"/>
                </a:cubicBezTo>
                <a:cubicBezTo>
                  <a:pt x="11765" y="5269"/>
                  <a:pt x="12452" y="4970"/>
                  <a:pt x="12552" y="4372"/>
                </a:cubicBezTo>
                <a:cubicBezTo>
                  <a:pt x="12629" y="3862"/>
                  <a:pt x="12242" y="3386"/>
                  <a:pt x="11765" y="3186"/>
                </a:cubicBezTo>
                <a:cubicBezTo>
                  <a:pt x="11455" y="3057"/>
                  <a:pt x="11121" y="3021"/>
                  <a:pt x="10785" y="3021"/>
                </a:cubicBezTo>
                <a:cubicBezTo>
                  <a:pt x="10605" y="3021"/>
                  <a:pt x="10425" y="3031"/>
                  <a:pt x="10248" y="3042"/>
                </a:cubicBezTo>
                <a:cubicBezTo>
                  <a:pt x="10378" y="2533"/>
                  <a:pt x="9820" y="2067"/>
                  <a:pt x="9287" y="2067"/>
                </a:cubicBezTo>
                <a:cubicBezTo>
                  <a:pt x="9275" y="2067"/>
                  <a:pt x="9263" y="2067"/>
                  <a:pt x="9251" y="2068"/>
                </a:cubicBezTo>
                <a:cubicBezTo>
                  <a:pt x="8719" y="2090"/>
                  <a:pt x="8254" y="2433"/>
                  <a:pt x="7822" y="2766"/>
                </a:cubicBezTo>
                <a:cubicBezTo>
                  <a:pt x="8043" y="1613"/>
                  <a:pt x="7002" y="406"/>
                  <a:pt x="5850" y="85"/>
                </a:cubicBezTo>
                <a:cubicBezTo>
                  <a:pt x="5660" y="30"/>
                  <a:pt x="5466" y="1"/>
                  <a:pt x="5274" y="1"/>
                </a:cubicBezTo>
                <a:close/>
              </a:path>
            </a:pathLst>
          </a:custGeom>
          <a:solidFill>
            <a:srgbClr val="FFFFFF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1853;p34"/>
          <p:cNvGrpSpPr/>
          <p:nvPr/>
        </p:nvGrpSpPr>
        <p:grpSpPr>
          <a:xfrm>
            <a:off x="10169480" y="6136696"/>
            <a:ext cx="339253" cy="339253"/>
            <a:chOff x="1492675" y="4992125"/>
            <a:chExt cx="481825" cy="481825"/>
          </a:xfrm>
        </p:grpSpPr>
        <p:sp>
          <p:nvSpPr>
            <p:cNvPr id="299" name="Google Shape;1854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0" name="Google Shape;1855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1" name="Google Shape;1853;p34"/>
          <p:cNvGrpSpPr/>
          <p:nvPr/>
        </p:nvGrpSpPr>
        <p:grpSpPr>
          <a:xfrm>
            <a:off x="5823938" y="6107151"/>
            <a:ext cx="339253" cy="339253"/>
            <a:chOff x="1492675" y="4992125"/>
            <a:chExt cx="481825" cy="481825"/>
          </a:xfrm>
          <a:solidFill>
            <a:schemeClr val="bg1"/>
          </a:solidFill>
        </p:grpSpPr>
        <p:sp>
          <p:nvSpPr>
            <p:cNvPr id="302" name="Google Shape;1854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" name="Google Shape;1855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5" name="Google Shape;2503;p49"/>
          <p:cNvGrpSpPr/>
          <p:nvPr/>
        </p:nvGrpSpPr>
        <p:grpSpPr>
          <a:xfrm rot="-791591">
            <a:off x="49126" y="5760393"/>
            <a:ext cx="1547077" cy="988550"/>
            <a:chOff x="10183025" y="930335"/>
            <a:chExt cx="2439057" cy="1413983"/>
          </a:xfrm>
        </p:grpSpPr>
        <p:grpSp>
          <p:nvGrpSpPr>
            <p:cNvPr id="306" name="Google Shape;2504;p49"/>
            <p:cNvGrpSpPr/>
            <p:nvPr/>
          </p:nvGrpSpPr>
          <p:grpSpPr>
            <a:xfrm>
              <a:off x="10183025" y="1133809"/>
              <a:ext cx="2439057" cy="1210509"/>
              <a:chOff x="10183025" y="1133809"/>
              <a:chExt cx="2439057" cy="1210509"/>
            </a:xfrm>
          </p:grpSpPr>
          <p:sp>
            <p:nvSpPr>
              <p:cNvPr id="334" name="Google Shape;2505;p49"/>
              <p:cNvSpPr/>
              <p:nvPr/>
            </p:nvSpPr>
            <p:spPr>
              <a:xfrm>
                <a:off x="10183025" y="1133809"/>
                <a:ext cx="2439057" cy="1210509"/>
              </a:xfrm>
              <a:custGeom>
                <a:avLst/>
                <a:gdLst/>
                <a:ahLst/>
                <a:cxnLst/>
                <a:rect l="l" t="t" r="r" b="b"/>
                <a:pathLst>
                  <a:path w="32857" h="16307" extrusionOk="0">
                    <a:moveTo>
                      <a:pt x="16429" y="0"/>
                    </a:moveTo>
                    <a:cubicBezTo>
                      <a:pt x="7356" y="0"/>
                      <a:pt x="0" y="3645"/>
                      <a:pt x="0" y="8153"/>
                    </a:cubicBezTo>
                    <a:cubicBezTo>
                      <a:pt x="0" y="12651"/>
                      <a:pt x="7356" y="16307"/>
                      <a:pt x="16429" y="16307"/>
                    </a:cubicBezTo>
                    <a:cubicBezTo>
                      <a:pt x="25501" y="16307"/>
                      <a:pt x="32857" y="12651"/>
                      <a:pt x="32857" y="8153"/>
                    </a:cubicBezTo>
                    <a:cubicBezTo>
                      <a:pt x="32857" y="3645"/>
                      <a:pt x="25501" y="0"/>
                      <a:pt x="164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506;p49"/>
              <p:cNvSpPr/>
              <p:nvPr/>
            </p:nvSpPr>
            <p:spPr>
              <a:xfrm>
                <a:off x="10183025" y="1694628"/>
                <a:ext cx="2439057" cy="649683"/>
              </a:xfrm>
              <a:custGeom>
                <a:avLst/>
                <a:gdLst/>
                <a:ahLst/>
                <a:cxnLst/>
                <a:rect l="l" t="t" r="r" b="b"/>
                <a:pathLst>
                  <a:path w="32857" h="8752" extrusionOk="0">
                    <a:moveTo>
                      <a:pt x="45" y="0"/>
                    </a:moveTo>
                    <a:cubicBezTo>
                      <a:pt x="11" y="200"/>
                      <a:pt x="0" y="399"/>
                      <a:pt x="0" y="598"/>
                    </a:cubicBezTo>
                    <a:cubicBezTo>
                      <a:pt x="0" y="5096"/>
                      <a:pt x="7356" y="8752"/>
                      <a:pt x="16429" y="8752"/>
                    </a:cubicBezTo>
                    <a:cubicBezTo>
                      <a:pt x="25501" y="8752"/>
                      <a:pt x="32857" y="5096"/>
                      <a:pt x="32857" y="598"/>
                    </a:cubicBezTo>
                    <a:cubicBezTo>
                      <a:pt x="32857" y="399"/>
                      <a:pt x="32846" y="200"/>
                      <a:pt x="32812" y="0"/>
                    </a:cubicBezTo>
                    <a:cubicBezTo>
                      <a:pt x="32192" y="4221"/>
                      <a:pt x="25091" y="7555"/>
                      <a:pt x="16429" y="7555"/>
                    </a:cubicBezTo>
                    <a:cubicBezTo>
                      <a:pt x="7755" y="7555"/>
                      <a:pt x="654" y="4221"/>
                      <a:pt x="45" y="0"/>
                    </a:cubicBezTo>
                    <a:close/>
                  </a:path>
                </a:pathLst>
              </a:custGeom>
              <a:solidFill>
                <a:srgbClr val="E53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2507;p49"/>
              <p:cNvSpPr/>
              <p:nvPr/>
            </p:nvSpPr>
            <p:spPr>
              <a:xfrm>
                <a:off x="10844947" y="1320427"/>
                <a:ext cx="1110221" cy="466329"/>
              </a:xfrm>
              <a:custGeom>
                <a:avLst/>
                <a:gdLst/>
                <a:ahLst/>
                <a:cxnLst/>
                <a:rect l="l" t="t" r="r" b="b"/>
                <a:pathLst>
                  <a:path w="14956" h="6282" extrusionOk="0">
                    <a:moveTo>
                      <a:pt x="7478" y="1"/>
                    </a:moveTo>
                    <a:cubicBezTo>
                      <a:pt x="3357" y="1"/>
                      <a:pt x="1" y="1175"/>
                      <a:pt x="1" y="2626"/>
                    </a:cubicBezTo>
                    <a:cubicBezTo>
                      <a:pt x="1" y="4077"/>
                      <a:pt x="3357" y="6282"/>
                      <a:pt x="7478" y="6282"/>
                    </a:cubicBezTo>
                    <a:cubicBezTo>
                      <a:pt x="11610" y="6282"/>
                      <a:pt x="14956" y="4077"/>
                      <a:pt x="14956" y="2626"/>
                    </a:cubicBezTo>
                    <a:cubicBezTo>
                      <a:pt x="14956" y="1186"/>
                      <a:pt x="11610" y="1"/>
                      <a:pt x="7478" y="1"/>
                    </a:cubicBezTo>
                    <a:close/>
                  </a:path>
                </a:pathLst>
              </a:custGeom>
              <a:solidFill>
                <a:srgbClr val="BC5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2508;p49"/>
              <p:cNvSpPr/>
              <p:nvPr/>
            </p:nvSpPr>
            <p:spPr>
              <a:xfrm>
                <a:off x="10294001" y="1488190"/>
                <a:ext cx="339688" cy="262412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3535" extrusionOk="0">
                    <a:moveTo>
                      <a:pt x="2530" y="1"/>
                    </a:moveTo>
                    <a:cubicBezTo>
                      <a:pt x="2280" y="1"/>
                      <a:pt x="2020" y="40"/>
                      <a:pt x="1762" y="122"/>
                    </a:cubicBezTo>
                    <a:cubicBezTo>
                      <a:pt x="654" y="477"/>
                      <a:pt x="1" y="1496"/>
                      <a:pt x="289" y="2416"/>
                    </a:cubicBezTo>
                    <a:cubicBezTo>
                      <a:pt x="518" y="3112"/>
                      <a:pt x="1235" y="3535"/>
                      <a:pt x="2052" y="3535"/>
                    </a:cubicBezTo>
                    <a:cubicBezTo>
                      <a:pt x="2300" y="3535"/>
                      <a:pt x="2558" y="3495"/>
                      <a:pt x="2814" y="3413"/>
                    </a:cubicBezTo>
                    <a:cubicBezTo>
                      <a:pt x="3922" y="3058"/>
                      <a:pt x="4576" y="2039"/>
                      <a:pt x="4288" y="1131"/>
                    </a:cubicBezTo>
                    <a:cubicBezTo>
                      <a:pt x="4067" y="425"/>
                      <a:pt x="3351" y="1"/>
                      <a:pt x="25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2509;p49"/>
              <p:cNvSpPr/>
              <p:nvPr/>
            </p:nvSpPr>
            <p:spPr>
              <a:xfrm>
                <a:off x="10330226" y="1515359"/>
                <a:ext cx="303462" cy="235985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3179" extrusionOk="0">
                    <a:moveTo>
                      <a:pt x="3224" y="0"/>
                    </a:moveTo>
                    <a:lnTo>
                      <a:pt x="3224" y="0"/>
                    </a:lnTo>
                    <a:cubicBezTo>
                      <a:pt x="3312" y="111"/>
                      <a:pt x="3368" y="244"/>
                      <a:pt x="3412" y="377"/>
                    </a:cubicBezTo>
                    <a:cubicBezTo>
                      <a:pt x="3711" y="1285"/>
                      <a:pt x="3047" y="2315"/>
                      <a:pt x="1950" y="2670"/>
                    </a:cubicBezTo>
                    <a:cubicBezTo>
                      <a:pt x="1708" y="2752"/>
                      <a:pt x="1457" y="2793"/>
                      <a:pt x="1207" y="2793"/>
                    </a:cubicBezTo>
                    <a:cubicBezTo>
                      <a:pt x="783" y="2793"/>
                      <a:pt x="363" y="2674"/>
                      <a:pt x="0" y="2437"/>
                    </a:cubicBezTo>
                    <a:lnTo>
                      <a:pt x="0" y="2437"/>
                    </a:lnTo>
                    <a:cubicBezTo>
                      <a:pt x="322" y="2904"/>
                      <a:pt x="913" y="3178"/>
                      <a:pt x="1574" y="3178"/>
                    </a:cubicBezTo>
                    <a:cubicBezTo>
                      <a:pt x="1822" y="3178"/>
                      <a:pt x="2080" y="3139"/>
                      <a:pt x="2338" y="3058"/>
                    </a:cubicBezTo>
                    <a:cubicBezTo>
                      <a:pt x="3434" y="2714"/>
                      <a:pt x="4088" y="1684"/>
                      <a:pt x="3811" y="776"/>
                    </a:cubicBezTo>
                    <a:cubicBezTo>
                      <a:pt x="3700" y="454"/>
                      <a:pt x="3501" y="189"/>
                      <a:pt x="3224" y="0"/>
                    </a:cubicBezTo>
                    <a:close/>
                  </a:path>
                </a:pathLst>
              </a:custGeom>
              <a:solidFill>
                <a:srgbClr val="FFFFFF">
                  <a:alpha val="35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2510;p49"/>
              <p:cNvSpPr/>
              <p:nvPr/>
            </p:nvSpPr>
            <p:spPr>
              <a:xfrm>
                <a:off x="12150828" y="1484701"/>
                <a:ext cx="341321" cy="271023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3651" extrusionOk="0">
                    <a:moveTo>
                      <a:pt x="1973" y="0"/>
                    </a:moveTo>
                    <a:cubicBezTo>
                      <a:pt x="1333" y="0"/>
                      <a:pt x="756" y="282"/>
                      <a:pt x="466" y="801"/>
                    </a:cubicBezTo>
                    <a:cubicBezTo>
                      <a:pt x="0" y="1643"/>
                      <a:pt x="443" y="2773"/>
                      <a:pt x="1463" y="3338"/>
                    </a:cubicBezTo>
                    <a:cubicBezTo>
                      <a:pt x="1841" y="3550"/>
                      <a:pt x="2245" y="3651"/>
                      <a:pt x="2628" y="3651"/>
                    </a:cubicBezTo>
                    <a:cubicBezTo>
                      <a:pt x="3265" y="3651"/>
                      <a:pt x="3841" y="3370"/>
                      <a:pt x="4132" y="2850"/>
                    </a:cubicBezTo>
                    <a:cubicBezTo>
                      <a:pt x="4598" y="2019"/>
                      <a:pt x="4154" y="878"/>
                      <a:pt x="3146" y="313"/>
                    </a:cubicBezTo>
                    <a:cubicBezTo>
                      <a:pt x="2764" y="102"/>
                      <a:pt x="2357" y="0"/>
                      <a:pt x="19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2511;p49"/>
              <p:cNvSpPr/>
              <p:nvPr/>
            </p:nvSpPr>
            <p:spPr>
              <a:xfrm>
                <a:off x="12162334" y="1573705"/>
                <a:ext cx="311702" cy="182018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2452" extrusionOk="0">
                    <a:moveTo>
                      <a:pt x="167" y="1"/>
                    </a:moveTo>
                    <a:lnTo>
                      <a:pt x="167" y="1"/>
                    </a:lnTo>
                    <a:cubicBezTo>
                      <a:pt x="0" y="765"/>
                      <a:pt x="443" y="1662"/>
                      <a:pt x="1308" y="2139"/>
                    </a:cubicBezTo>
                    <a:cubicBezTo>
                      <a:pt x="1686" y="2351"/>
                      <a:pt x="2090" y="2452"/>
                      <a:pt x="2473" y="2452"/>
                    </a:cubicBezTo>
                    <a:cubicBezTo>
                      <a:pt x="3110" y="2452"/>
                      <a:pt x="3686" y="2171"/>
                      <a:pt x="3977" y="1651"/>
                    </a:cubicBezTo>
                    <a:cubicBezTo>
                      <a:pt x="4143" y="1352"/>
                      <a:pt x="4199" y="1020"/>
                      <a:pt x="4143" y="699"/>
                    </a:cubicBezTo>
                    <a:lnTo>
                      <a:pt x="4143" y="699"/>
                    </a:lnTo>
                    <a:cubicBezTo>
                      <a:pt x="4121" y="832"/>
                      <a:pt x="4066" y="964"/>
                      <a:pt x="3999" y="1097"/>
                    </a:cubicBezTo>
                    <a:cubicBezTo>
                      <a:pt x="3709" y="1617"/>
                      <a:pt x="3132" y="1898"/>
                      <a:pt x="2495" y="1898"/>
                    </a:cubicBezTo>
                    <a:cubicBezTo>
                      <a:pt x="2112" y="1898"/>
                      <a:pt x="1708" y="1797"/>
                      <a:pt x="1330" y="1585"/>
                    </a:cubicBezTo>
                    <a:cubicBezTo>
                      <a:pt x="709" y="1264"/>
                      <a:pt x="288" y="676"/>
                      <a:pt x="167" y="1"/>
                    </a:cubicBezTo>
                    <a:close/>
                  </a:path>
                </a:pathLst>
              </a:custGeom>
              <a:solidFill>
                <a:srgbClr val="FFFFFF">
                  <a:alpha val="35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2512;p49"/>
              <p:cNvSpPr/>
              <p:nvPr/>
            </p:nvSpPr>
            <p:spPr>
              <a:xfrm>
                <a:off x="12009343" y="1726919"/>
                <a:ext cx="244299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611" extrusionOk="0">
                    <a:moveTo>
                      <a:pt x="1403" y="1"/>
                    </a:moveTo>
                    <a:cubicBezTo>
                      <a:pt x="948" y="1"/>
                      <a:pt x="540" y="201"/>
                      <a:pt x="333" y="573"/>
                    </a:cubicBezTo>
                    <a:cubicBezTo>
                      <a:pt x="1" y="1171"/>
                      <a:pt x="322" y="1991"/>
                      <a:pt x="1042" y="2390"/>
                    </a:cubicBezTo>
                    <a:cubicBezTo>
                      <a:pt x="1316" y="2539"/>
                      <a:pt x="1606" y="2611"/>
                      <a:pt x="1880" y="2611"/>
                    </a:cubicBezTo>
                    <a:cubicBezTo>
                      <a:pt x="2339" y="2611"/>
                      <a:pt x="2751" y="2410"/>
                      <a:pt x="2959" y="2035"/>
                    </a:cubicBezTo>
                    <a:cubicBezTo>
                      <a:pt x="3291" y="1437"/>
                      <a:pt x="2970" y="629"/>
                      <a:pt x="2250" y="230"/>
                    </a:cubicBezTo>
                    <a:cubicBezTo>
                      <a:pt x="1973" y="75"/>
                      <a:pt x="1679" y="1"/>
                      <a:pt x="1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2513;p49"/>
              <p:cNvSpPr/>
              <p:nvPr/>
            </p:nvSpPr>
            <p:spPr>
              <a:xfrm>
                <a:off x="12017583" y="1790832"/>
                <a:ext cx="222920" cy="13005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1752" extrusionOk="0">
                    <a:moveTo>
                      <a:pt x="111" y="0"/>
                    </a:moveTo>
                    <a:lnTo>
                      <a:pt x="111" y="0"/>
                    </a:lnTo>
                    <a:cubicBezTo>
                      <a:pt x="1" y="554"/>
                      <a:pt x="322" y="1186"/>
                      <a:pt x="931" y="1518"/>
                    </a:cubicBezTo>
                    <a:cubicBezTo>
                      <a:pt x="1207" y="1677"/>
                      <a:pt x="1500" y="1752"/>
                      <a:pt x="1776" y="1752"/>
                    </a:cubicBezTo>
                    <a:cubicBezTo>
                      <a:pt x="2232" y="1752"/>
                      <a:pt x="2641" y="1547"/>
                      <a:pt x="2848" y="1174"/>
                    </a:cubicBezTo>
                    <a:cubicBezTo>
                      <a:pt x="2958" y="975"/>
                      <a:pt x="3003" y="731"/>
                      <a:pt x="2969" y="499"/>
                    </a:cubicBezTo>
                    <a:lnTo>
                      <a:pt x="2969" y="499"/>
                    </a:lnTo>
                    <a:cubicBezTo>
                      <a:pt x="2947" y="598"/>
                      <a:pt x="2914" y="698"/>
                      <a:pt x="2859" y="787"/>
                    </a:cubicBezTo>
                    <a:cubicBezTo>
                      <a:pt x="2652" y="1159"/>
                      <a:pt x="2244" y="1359"/>
                      <a:pt x="1789" y="1359"/>
                    </a:cubicBezTo>
                    <a:cubicBezTo>
                      <a:pt x="1513" y="1359"/>
                      <a:pt x="1219" y="1285"/>
                      <a:pt x="942" y="1130"/>
                    </a:cubicBezTo>
                    <a:cubicBezTo>
                      <a:pt x="510" y="909"/>
                      <a:pt x="200" y="488"/>
                      <a:pt x="111" y="0"/>
                    </a:cubicBezTo>
                    <a:close/>
                  </a:path>
                </a:pathLst>
              </a:custGeom>
              <a:solidFill>
                <a:srgbClr val="FFFFFF">
                  <a:alpha val="35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2514;p49"/>
              <p:cNvSpPr/>
              <p:nvPr/>
            </p:nvSpPr>
            <p:spPr>
              <a:xfrm>
                <a:off x="11839947" y="1857121"/>
                <a:ext cx="176896" cy="16101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169" extrusionOk="0">
                    <a:moveTo>
                      <a:pt x="983" y="1"/>
                    </a:moveTo>
                    <a:cubicBezTo>
                      <a:pt x="760" y="1"/>
                      <a:pt x="550" y="74"/>
                      <a:pt x="389" y="226"/>
                    </a:cubicBezTo>
                    <a:cubicBezTo>
                      <a:pt x="1" y="592"/>
                      <a:pt x="45" y="1278"/>
                      <a:pt x="488" y="1744"/>
                    </a:cubicBezTo>
                    <a:cubicBezTo>
                      <a:pt x="747" y="2022"/>
                      <a:pt x="1086" y="2168"/>
                      <a:pt x="1400" y="2168"/>
                    </a:cubicBezTo>
                    <a:cubicBezTo>
                      <a:pt x="1623" y="2168"/>
                      <a:pt x="1834" y="2095"/>
                      <a:pt x="1995" y="1943"/>
                    </a:cubicBezTo>
                    <a:cubicBezTo>
                      <a:pt x="2383" y="1578"/>
                      <a:pt x="2338" y="891"/>
                      <a:pt x="1895" y="425"/>
                    </a:cubicBezTo>
                    <a:cubicBezTo>
                      <a:pt x="1636" y="147"/>
                      <a:pt x="1297" y="1"/>
                      <a:pt x="9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2515;p49"/>
              <p:cNvSpPr/>
              <p:nvPr/>
            </p:nvSpPr>
            <p:spPr>
              <a:xfrm>
                <a:off x="11842471" y="1887853"/>
                <a:ext cx="164499" cy="13027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755" extrusionOk="0">
                    <a:moveTo>
                      <a:pt x="211" y="0"/>
                    </a:moveTo>
                    <a:cubicBezTo>
                      <a:pt x="0" y="388"/>
                      <a:pt x="78" y="931"/>
                      <a:pt x="465" y="1330"/>
                    </a:cubicBezTo>
                    <a:cubicBezTo>
                      <a:pt x="718" y="1608"/>
                      <a:pt x="1054" y="1754"/>
                      <a:pt x="1367" y="1754"/>
                    </a:cubicBezTo>
                    <a:cubicBezTo>
                      <a:pt x="1589" y="1754"/>
                      <a:pt x="1800" y="1681"/>
                      <a:pt x="1961" y="1529"/>
                    </a:cubicBezTo>
                    <a:cubicBezTo>
                      <a:pt x="2094" y="1396"/>
                      <a:pt x="2182" y="1230"/>
                      <a:pt x="2216" y="1053"/>
                    </a:cubicBezTo>
                    <a:lnTo>
                      <a:pt x="2216" y="1053"/>
                    </a:lnTo>
                    <a:cubicBezTo>
                      <a:pt x="2171" y="1119"/>
                      <a:pt x="2127" y="1175"/>
                      <a:pt x="2072" y="1230"/>
                    </a:cubicBezTo>
                    <a:cubicBezTo>
                      <a:pt x="1910" y="1383"/>
                      <a:pt x="1698" y="1456"/>
                      <a:pt x="1474" y="1456"/>
                    </a:cubicBezTo>
                    <a:cubicBezTo>
                      <a:pt x="1160" y="1456"/>
                      <a:pt x="823" y="1313"/>
                      <a:pt x="565" y="1042"/>
                    </a:cubicBezTo>
                    <a:cubicBezTo>
                      <a:pt x="299" y="765"/>
                      <a:pt x="166" y="388"/>
                      <a:pt x="211" y="0"/>
                    </a:cubicBezTo>
                    <a:close/>
                  </a:path>
                </a:pathLst>
              </a:custGeom>
              <a:solidFill>
                <a:srgbClr val="FFFFFF">
                  <a:alpha val="35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2516;p49"/>
              <p:cNvSpPr/>
              <p:nvPr/>
            </p:nvSpPr>
            <p:spPr>
              <a:xfrm>
                <a:off x="10582687" y="1707322"/>
                <a:ext cx="264862" cy="229156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3087" extrusionOk="0">
                    <a:moveTo>
                      <a:pt x="2082" y="1"/>
                    </a:moveTo>
                    <a:cubicBezTo>
                      <a:pt x="1662" y="1"/>
                      <a:pt x="1212" y="170"/>
                      <a:pt x="842" y="505"/>
                    </a:cubicBezTo>
                    <a:cubicBezTo>
                      <a:pt x="144" y="1136"/>
                      <a:pt x="0" y="2111"/>
                      <a:pt x="521" y="2687"/>
                    </a:cubicBezTo>
                    <a:cubicBezTo>
                      <a:pt x="763" y="2955"/>
                      <a:pt x="1106" y="3087"/>
                      <a:pt x="1475" y="3087"/>
                    </a:cubicBezTo>
                    <a:cubicBezTo>
                      <a:pt x="1897" y="3087"/>
                      <a:pt x="2352" y="2914"/>
                      <a:pt x="2725" y="2576"/>
                    </a:cubicBezTo>
                    <a:cubicBezTo>
                      <a:pt x="3423" y="1945"/>
                      <a:pt x="3567" y="970"/>
                      <a:pt x="3046" y="405"/>
                    </a:cubicBezTo>
                    <a:cubicBezTo>
                      <a:pt x="2802" y="134"/>
                      <a:pt x="2454" y="1"/>
                      <a:pt x="20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2517;p49"/>
              <p:cNvSpPr/>
              <p:nvPr/>
            </p:nvSpPr>
            <p:spPr>
              <a:xfrm>
                <a:off x="10641033" y="1710217"/>
                <a:ext cx="207331" cy="22759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3066" extrusionOk="0">
                    <a:moveTo>
                      <a:pt x="1574" y="1"/>
                    </a:moveTo>
                    <a:cubicBezTo>
                      <a:pt x="1673" y="56"/>
                      <a:pt x="1762" y="134"/>
                      <a:pt x="1839" y="222"/>
                    </a:cubicBezTo>
                    <a:cubicBezTo>
                      <a:pt x="2360" y="787"/>
                      <a:pt x="2216" y="1773"/>
                      <a:pt x="1518" y="2404"/>
                    </a:cubicBezTo>
                    <a:cubicBezTo>
                      <a:pt x="1187" y="2726"/>
                      <a:pt x="741" y="2903"/>
                      <a:pt x="283" y="2903"/>
                    </a:cubicBezTo>
                    <a:cubicBezTo>
                      <a:pt x="189" y="2903"/>
                      <a:pt x="95" y="2896"/>
                      <a:pt x="1" y="2881"/>
                    </a:cubicBezTo>
                    <a:lnTo>
                      <a:pt x="1" y="2881"/>
                    </a:lnTo>
                    <a:cubicBezTo>
                      <a:pt x="203" y="3005"/>
                      <a:pt x="440" y="3065"/>
                      <a:pt x="690" y="3065"/>
                    </a:cubicBezTo>
                    <a:cubicBezTo>
                      <a:pt x="1110" y="3065"/>
                      <a:pt x="1564" y="2893"/>
                      <a:pt x="1939" y="2560"/>
                    </a:cubicBezTo>
                    <a:cubicBezTo>
                      <a:pt x="2648" y="1928"/>
                      <a:pt x="2792" y="953"/>
                      <a:pt x="2271" y="377"/>
                    </a:cubicBezTo>
                    <a:cubicBezTo>
                      <a:pt x="2083" y="178"/>
                      <a:pt x="1839" y="45"/>
                      <a:pt x="1574" y="1"/>
                    </a:cubicBezTo>
                    <a:close/>
                  </a:path>
                </a:pathLst>
              </a:custGeom>
              <a:solidFill>
                <a:srgbClr val="FFFFFF">
                  <a:alpha val="35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2518;p49"/>
            <p:cNvGrpSpPr/>
            <p:nvPr/>
          </p:nvGrpSpPr>
          <p:grpSpPr>
            <a:xfrm>
              <a:off x="11008628" y="1068114"/>
              <a:ext cx="747514" cy="711888"/>
              <a:chOff x="11008628" y="1068114"/>
              <a:chExt cx="747514" cy="711888"/>
            </a:xfrm>
          </p:grpSpPr>
          <p:sp>
            <p:nvSpPr>
              <p:cNvPr id="316" name="Google Shape;2519;p49"/>
              <p:cNvSpPr/>
              <p:nvPr/>
            </p:nvSpPr>
            <p:spPr>
              <a:xfrm>
                <a:off x="11057918" y="1086894"/>
                <a:ext cx="653840" cy="294480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3967" extrusionOk="0">
                    <a:moveTo>
                      <a:pt x="8010" y="1"/>
                    </a:moveTo>
                    <a:lnTo>
                      <a:pt x="5795" y="2216"/>
                    </a:lnTo>
                    <a:cubicBezTo>
                      <a:pt x="5374" y="2637"/>
                      <a:pt x="4820" y="2848"/>
                      <a:pt x="4266" y="2848"/>
                    </a:cubicBezTo>
                    <a:cubicBezTo>
                      <a:pt x="3712" y="2848"/>
                      <a:pt x="3158" y="2637"/>
                      <a:pt x="2737" y="2216"/>
                    </a:cubicBezTo>
                    <a:lnTo>
                      <a:pt x="799" y="278"/>
                    </a:lnTo>
                    <a:lnTo>
                      <a:pt x="1" y="1064"/>
                    </a:lnTo>
                    <a:lnTo>
                      <a:pt x="1940" y="3003"/>
                    </a:lnTo>
                    <a:cubicBezTo>
                      <a:pt x="2560" y="3623"/>
                      <a:pt x="3391" y="3967"/>
                      <a:pt x="4266" y="3967"/>
                    </a:cubicBezTo>
                    <a:cubicBezTo>
                      <a:pt x="5141" y="3967"/>
                      <a:pt x="5972" y="3623"/>
                      <a:pt x="6592" y="3003"/>
                    </a:cubicBezTo>
                    <a:lnTo>
                      <a:pt x="8808" y="787"/>
                    </a:lnTo>
                    <a:lnTo>
                      <a:pt x="8010" y="1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2520;p49"/>
              <p:cNvSpPr/>
              <p:nvPr/>
            </p:nvSpPr>
            <p:spPr>
              <a:xfrm>
                <a:off x="11057918" y="1129652"/>
                <a:ext cx="653023" cy="251722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3391" extrusionOk="0">
                    <a:moveTo>
                      <a:pt x="8586" y="1"/>
                    </a:moveTo>
                    <a:lnTo>
                      <a:pt x="6592" y="2006"/>
                    </a:lnTo>
                    <a:cubicBezTo>
                      <a:pt x="5950" y="2643"/>
                      <a:pt x="5108" y="2961"/>
                      <a:pt x="4266" y="2961"/>
                    </a:cubicBezTo>
                    <a:cubicBezTo>
                      <a:pt x="3424" y="2961"/>
                      <a:pt x="2582" y="2643"/>
                      <a:pt x="1940" y="2006"/>
                    </a:cubicBezTo>
                    <a:lnTo>
                      <a:pt x="211" y="278"/>
                    </a:lnTo>
                    <a:lnTo>
                      <a:pt x="1" y="488"/>
                    </a:lnTo>
                    <a:lnTo>
                      <a:pt x="1940" y="2427"/>
                    </a:lnTo>
                    <a:cubicBezTo>
                      <a:pt x="2582" y="3069"/>
                      <a:pt x="3421" y="3391"/>
                      <a:pt x="4260" y="3391"/>
                    </a:cubicBezTo>
                    <a:cubicBezTo>
                      <a:pt x="5099" y="3391"/>
                      <a:pt x="5939" y="3069"/>
                      <a:pt x="6581" y="2427"/>
                    </a:cubicBezTo>
                    <a:lnTo>
                      <a:pt x="8797" y="211"/>
                    </a:lnTo>
                    <a:lnTo>
                      <a:pt x="8586" y="1"/>
                    </a:lnTo>
                    <a:close/>
                  </a:path>
                </a:pathLst>
              </a:custGeom>
              <a:solidFill>
                <a:srgbClr val="048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2521;p49"/>
              <p:cNvSpPr/>
              <p:nvPr/>
            </p:nvSpPr>
            <p:spPr>
              <a:xfrm>
                <a:off x="11087536" y="1191338"/>
                <a:ext cx="585620" cy="588664"/>
              </a:xfrm>
              <a:custGeom>
                <a:avLst/>
                <a:gdLst/>
                <a:ahLst/>
                <a:cxnLst/>
                <a:rect l="l" t="t" r="r" b="b"/>
                <a:pathLst>
                  <a:path w="7889" h="7930" extrusionOk="0">
                    <a:moveTo>
                      <a:pt x="3944" y="1"/>
                    </a:moveTo>
                    <a:cubicBezTo>
                      <a:pt x="1762" y="1"/>
                      <a:pt x="1" y="3989"/>
                      <a:pt x="1" y="6171"/>
                    </a:cubicBezTo>
                    <a:cubicBezTo>
                      <a:pt x="1" y="7701"/>
                      <a:pt x="866" y="7929"/>
                      <a:pt x="2136" y="7929"/>
                    </a:cubicBezTo>
                    <a:cubicBezTo>
                      <a:pt x="2677" y="7929"/>
                      <a:pt x="3292" y="7888"/>
                      <a:pt x="3944" y="7888"/>
                    </a:cubicBezTo>
                    <a:cubicBezTo>
                      <a:pt x="4593" y="7888"/>
                      <a:pt x="5207" y="7929"/>
                      <a:pt x="5748" y="7929"/>
                    </a:cubicBezTo>
                    <a:cubicBezTo>
                      <a:pt x="7017" y="7929"/>
                      <a:pt x="7888" y="7701"/>
                      <a:pt x="7888" y="6171"/>
                    </a:cubicBezTo>
                    <a:cubicBezTo>
                      <a:pt x="7888" y="3989"/>
                      <a:pt x="6116" y="1"/>
                      <a:pt x="3944" y="1"/>
                    </a:cubicBez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2522;p49"/>
              <p:cNvSpPr/>
              <p:nvPr/>
            </p:nvSpPr>
            <p:spPr>
              <a:xfrm>
                <a:off x="11087536" y="1192155"/>
                <a:ext cx="528016" cy="587847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7919" extrusionOk="0">
                    <a:moveTo>
                      <a:pt x="3767" y="1"/>
                    </a:moveTo>
                    <a:cubicBezTo>
                      <a:pt x="1673" y="189"/>
                      <a:pt x="1" y="4044"/>
                      <a:pt x="1" y="6160"/>
                    </a:cubicBezTo>
                    <a:cubicBezTo>
                      <a:pt x="1" y="7690"/>
                      <a:pt x="866" y="7918"/>
                      <a:pt x="2136" y="7918"/>
                    </a:cubicBezTo>
                    <a:cubicBezTo>
                      <a:pt x="2677" y="7918"/>
                      <a:pt x="3292" y="7877"/>
                      <a:pt x="3944" y="7877"/>
                    </a:cubicBezTo>
                    <a:cubicBezTo>
                      <a:pt x="4592" y="7877"/>
                      <a:pt x="5205" y="7918"/>
                      <a:pt x="5745" y="7918"/>
                    </a:cubicBezTo>
                    <a:cubicBezTo>
                      <a:pt x="6285" y="7918"/>
                      <a:pt x="6753" y="7877"/>
                      <a:pt x="7113" y="7711"/>
                    </a:cubicBezTo>
                    <a:lnTo>
                      <a:pt x="7113" y="7711"/>
                    </a:lnTo>
                    <a:cubicBezTo>
                      <a:pt x="6884" y="7740"/>
                      <a:pt x="6633" y="7750"/>
                      <a:pt x="6363" y="7750"/>
                    </a:cubicBezTo>
                    <a:cubicBezTo>
                      <a:pt x="5825" y="7750"/>
                      <a:pt x="5215" y="7711"/>
                      <a:pt x="4565" y="7711"/>
                    </a:cubicBezTo>
                    <a:cubicBezTo>
                      <a:pt x="3912" y="7711"/>
                      <a:pt x="3298" y="7752"/>
                      <a:pt x="2756" y="7752"/>
                    </a:cubicBezTo>
                    <a:cubicBezTo>
                      <a:pt x="1487" y="7752"/>
                      <a:pt x="621" y="7524"/>
                      <a:pt x="621" y="5994"/>
                    </a:cubicBezTo>
                    <a:cubicBezTo>
                      <a:pt x="621" y="4088"/>
                      <a:pt x="1973" y="787"/>
                      <a:pt x="3767" y="1"/>
                    </a:cubicBezTo>
                    <a:close/>
                  </a:path>
                </a:pathLst>
              </a:custGeom>
              <a:solidFill>
                <a:srgbClr val="048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2523;p49"/>
              <p:cNvSpPr/>
              <p:nvPr/>
            </p:nvSpPr>
            <p:spPr>
              <a:xfrm>
                <a:off x="11008628" y="1076057"/>
                <a:ext cx="204807" cy="170215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2293" extrusionOk="0">
                    <a:moveTo>
                      <a:pt x="1993" y="0"/>
                    </a:moveTo>
                    <a:cubicBezTo>
                      <a:pt x="1649" y="0"/>
                      <a:pt x="1210" y="191"/>
                      <a:pt x="831" y="534"/>
                    </a:cubicBezTo>
                    <a:cubicBezTo>
                      <a:pt x="233" y="1077"/>
                      <a:pt x="0" y="1786"/>
                      <a:pt x="310" y="2119"/>
                    </a:cubicBezTo>
                    <a:cubicBezTo>
                      <a:pt x="420" y="2236"/>
                      <a:pt x="581" y="2293"/>
                      <a:pt x="770" y="2293"/>
                    </a:cubicBezTo>
                    <a:cubicBezTo>
                      <a:pt x="1115" y="2293"/>
                      <a:pt x="1552" y="2104"/>
                      <a:pt x="1939" y="1753"/>
                    </a:cubicBezTo>
                    <a:cubicBezTo>
                      <a:pt x="2526" y="1221"/>
                      <a:pt x="2759" y="512"/>
                      <a:pt x="2448" y="180"/>
                    </a:cubicBezTo>
                    <a:cubicBezTo>
                      <a:pt x="2342" y="58"/>
                      <a:pt x="2182" y="0"/>
                      <a:pt x="1993" y="0"/>
                    </a:cubicBez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2524;p49"/>
              <p:cNvSpPr/>
              <p:nvPr/>
            </p:nvSpPr>
            <p:spPr>
              <a:xfrm>
                <a:off x="11556308" y="1068114"/>
                <a:ext cx="199834" cy="174372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349" extrusionOk="0">
                    <a:moveTo>
                      <a:pt x="741" y="0"/>
                    </a:moveTo>
                    <a:cubicBezTo>
                      <a:pt x="571" y="0"/>
                      <a:pt x="425" y="50"/>
                      <a:pt x="321" y="154"/>
                    </a:cubicBezTo>
                    <a:cubicBezTo>
                      <a:pt x="0" y="475"/>
                      <a:pt x="199" y="1195"/>
                      <a:pt x="764" y="1760"/>
                    </a:cubicBezTo>
                    <a:cubicBezTo>
                      <a:pt x="1143" y="2139"/>
                      <a:pt x="1592" y="2349"/>
                      <a:pt x="1943" y="2349"/>
                    </a:cubicBezTo>
                    <a:cubicBezTo>
                      <a:pt x="2116" y="2349"/>
                      <a:pt x="2265" y="2298"/>
                      <a:pt x="2371" y="2192"/>
                    </a:cubicBezTo>
                    <a:cubicBezTo>
                      <a:pt x="2692" y="1871"/>
                      <a:pt x="2493" y="1151"/>
                      <a:pt x="1928" y="597"/>
                    </a:cubicBezTo>
                    <a:cubicBezTo>
                      <a:pt x="1546" y="215"/>
                      <a:pt x="1093" y="0"/>
                      <a:pt x="741" y="0"/>
                    </a:cubicBez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2525;p49"/>
              <p:cNvSpPr/>
              <p:nvPr/>
            </p:nvSpPr>
            <p:spPr>
              <a:xfrm>
                <a:off x="11224048" y="1311816"/>
                <a:ext cx="324916" cy="286166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3855" extrusionOk="0">
                    <a:moveTo>
                      <a:pt x="2184" y="1"/>
                    </a:moveTo>
                    <a:cubicBezTo>
                      <a:pt x="1936" y="1"/>
                      <a:pt x="1684" y="49"/>
                      <a:pt x="1441" y="150"/>
                    </a:cubicBezTo>
                    <a:cubicBezTo>
                      <a:pt x="466" y="560"/>
                      <a:pt x="1" y="1690"/>
                      <a:pt x="411" y="2676"/>
                    </a:cubicBezTo>
                    <a:cubicBezTo>
                      <a:pt x="719" y="3410"/>
                      <a:pt x="1436" y="3855"/>
                      <a:pt x="2193" y="3855"/>
                    </a:cubicBezTo>
                    <a:cubicBezTo>
                      <a:pt x="2441" y="3855"/>
                      <a:pt x="2693" y="3807"/>
                      <a:pt x="2936" y="3706"/>
                    </a:cubicBezTo>
                    <a:cubicBezTo>
                      <a:pt x="3911" y="3296"/>
                      <a:pt x="4376" y="2166"/>
                      <a:pt x="3966" y="1180"/>
                    </a:cubicBezTo>
                    <a:cubicBezTo>
                      <a:pt x="3658" y="446"/>
                      <a:pt x="2941" y="1"/>
                      <a:pt x="21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2526;p49"/>
              <p:cNvSpPr/>
              <p:nvPr/>
            </p:nvSpPr>
            <p:spPr>
              <a:xfrm>
                <a:off x="11286551" y="1346779"/>
                <a:ext cx="199092" cy="18090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437" extrusionOk="0">
                    <a:moveTo>
                      <a:pt x="1339" y="1"/>
                    </a:moveTo>
                    <a:cubicBezTo>
                      <a:pt x="788" y="1"/>
                      <a:pt x="289" y="382"/>
                      <a:pt x="156" y="942"/>
                    </a:cubicBezTo>
                    <a:cubicBezTo>
                      <a:pt x="1" y="1595"/>
                      <a:pt x="410" y="2249"/>
                      <a:pt x="1064" y="2404"/>
                    </a:cubicBezTo>
                    <a:cubicBezTo>
                      <a:pt x="1158" y="2426"/>
                      <a:pt x="1251" y="2437"/>
                      <a:pt x="1343" y="2437"/>
                    </a:cubicBezTo>
                    <a:cubicBezTo>
                      <a:pt x="1894" y="2437"/>
                      <a:pt x="2393" y="2056"/>
                      <a:pt x="2526" y="1496"/>
                    </a:cubicBezTo>
                    <a:cubicBezTo>
                      <a:pt x="2681" y="842"/>
                      <a:pt x="2271" y="189"/>
                      <a:pt x="1618" y="33"/>
                    </a:cubicBezTo>
                    <a:cubicBezTo>
                      <a:pt x="1524" y="11"/>
                      <a:pt x="1431" y="1"/>
                      <a:pt x="1339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2527;p49"/>
              <p:cNvSpPr/>
              <p:nvPr/>
            </p:nvSpPr>
            <p:spPr>
              <a:xfrm>
                <a:off x="11361376" y="1365708"/>
                <a:ext cx="84774" cy="7208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1" extrusionOk="0">
                    <a:moveTo>
                      <a:pt x="654" y="0"/>
                    </a:moveTo>
                    <a:cubicBezTo>
                      <a:pt x="222" y="0"/>
                      <a:pt x="1" y="521"/>
                      <a:pt x="311" y="831"/>
                    </a:cubicBezTo>
                    <a:cubicBezTo>
                      <a:pt x="411" y="927"/>
                      <a:pt x="533" y="971"/>
                      <a:pt x="653" y="971"/>
                    </a:cubicBezTo>
                    <a:cubicBezTo>
                      <a:pt x="903" y="971"/>
                      <a:pt x="1142" y="780"/>
                      <a:pt x="1142" y="487"/>
                    </a:cubicBezTo>
                    <a:cubicBezTo>
                      <a:pt x="1142" y="211"/>
                      <a:pt x="920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2528;p49"/>
              <p:cNvSpPr/>
              <p:nvPr/>
            </p:nvSpPr>
            <p:spPr>
              <a:xfrm>
                <a:off x="11606414" y="1111539"/>
                <a:ext cx="113576" cy="9308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54" extrusionOk="0">
                    <a:moveTo>
                      <a:pt x="319" y="0"/>
                    </a:moveTo>
                    <a:cubicBezTo>
                      <a:pt x="240" y="0"/>
                      <a:pt x="176" y="22"/>
                      <a:pt x="134" y="67"/>
                    </a:cubicBezTo>
                    <a:cubicBezTo>
                      <a:pt x="1" y="223"/>
                      <a:pt x="167" y="599"/>
                      <a:pt x="510" y="909"/>
                    </a:cubicBezTo>
                    <a:cubicBezTo>
                      <a:pt x="761" y="1128"/>
                      <a:pt x="1028" y="1254"/>
                      <a:pt x="1214" y="1254"/>
                    </a:cubicBezTo>
                    <a:cubicBezTo>
                      <a:pt x="1291" y="1254"/>
                      <a:pt x="1354" y="1232"/>
                      <a:pt x="1397" y="1186"/>
                    </a:cubicBezTo>
                    <a:cubicBezTo>
                      <a:pt x="1530" y="1031"/>
                      <a:pt x="1363" y="655"/>
                      <a:pt x="1020" y="344"/>
                    </a:cubicBezTo>
                    <a:cubicBezTo>
                      <a:pt x="777" y="125"/>
                      <a:pt x="507" y="0"/>
                      <a:pt x="319" y="0"/>
                    </a:cubicBezTo>
                    <a:close/>
                  </a:path>
                </a:pathLst>
              </a:custGeom>
              <a:solidFill>
                <a:srgbClr val="048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2529;p49"/>
              <p:cNvSpPr/>
              <p:nvPr/>
            </p:nvSpPr>
            <p:spPr>
              <a:xfrm>
                <a:off x="11054651" y="1118294"/>
                <a:ext cx="114392" cy="93681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262" extrusionOk="0">
                    <a:moveTo>
                      <a:pt x="1221" y="0"/>
                    </a:moveTo>
                    <a:cubicBezTo>
                      <a:pt x="1035" y="0"/>
                      <a:pt x="767" y="131"/>
                      <a:pt x="521" y="353"/>
                    </a:cubicBezTo>
                    <a:cubicBezTo>
                      <a:pt x="167" y="663"/>
                      <a:pt x="1" y="1051"/>
                      <a:pt x="145" y="1195"/>
                    </a:cubicBezTo>
                    <a:cubicBezTo>
                      <a:pt x="187" y="1240"/>
                      <a:pt x="250" y="1262"/>
                      <a:pt x="326" y="1262"/>
                    </a:cubicBezTo>
                    <a:cubicBezTo>
                      <a:pt x="511" y="1262"/>
                      <a:pt x="777" y="1134"/>
                      <a:pt x="1020" y="907"/>
                    </a:cubicBezTo>
                    <a:cubicBezTo>
                      <a:pt x="1374" y="597"/>
                      <a:pt x="1540" y="220"/>
                      <a:pt x="1396" y="65"/>
                    </a:cubicBezTo>
                    <a:cubicBezTo>
                      <a:pt x="1355" y="21"/>
                      <a:pt x="1295" y="0"/>
                      <a:pt x="1221" y="0"/>
                    </a:cubicBezTo>
                    <a:close/>
                  </a:path>
                </a:pathLst>
              </a:custGeom>
              <a:solidFill>
                <a:srgbClr val="048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2530;p49"/>
              <p:cNvSpPr/>
              <p:nvPr/>
            </p:nvSpPr>
            <p:spPr>
              <a:xfrm>
                <a:off x="11308746" y="1655137"/>
                <a:ext cx="168656" cy="62058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836" extrusionOk="0">
                    <a:moveTo>
                      <a:pt x="2272" y="0"/>
                    </a:moveTo>
                    <a:lnTo>
                      <a:pt x="2272" y="0"/>
                    </a:lnTo>
                    <a:cubicBezTo>
                      <a:pt x="2271" y="0"/>
                      <a:pt x="1720" y="128"/>
                      <a:pt x="1047" y="128"/>
                    </a:cubicBezTo>
                    <a:cubicBezTo>
                      <a:pt x="711" y="128"/>
                      <a:pt x="344" y="96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204" y="836"/>
                      <a:pt x="1062" y="836"/>
                    </a:cubicBezTo>
                    <a:cubicBezTo>
                      <a:pt x="1098" y="836"/>
                      <a:pt x="1136" y="834"/>
                      <a:pt x="1175" y="831"/>
                    </a:cubicBezTo>
                    <a:cubicBezTo>
                      <a:pt x="2128" y="743"/>
                      <a:pt x="2272" y="0"/>
                      <a:pt x="2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rgbClr val="0064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2531;p49"/>
              <p:cNvSpPr/>
              <p:nvPr/>
            </p:nvSpPr>
            <p:spPr>
              <a:xfrm>
                <a:off x="11235554" y="1555592"/>
                <a:ext cx="324916" cy="111943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508" fill="none" extrusionOk="0">
                    <a:moveTo>
                      <a:pt x="4376" y="1"/>
                    </a:moveTo>
                    <a:cubicBezTo>
                      <a:pt x="4376" y="832"/>
                      <a:pt x="3391" y="1508"/>
                      <a:pt x="2183" y="1508"/>
                    </a:cubicBezTo>
                    <a:cubicBezTo>
                      <a:pt x="976" y="1508"/>
                      <a:pt x="1" y="832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0064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2532;p49"/>
              <p:cNvSpPr/>
              <p:nvPr/>
            </p:nvSpPr>
            <p:spPr>
              <a:xfrm>
                <a:off x="11342447" y="1215983"/>
                <a:ext cx="39566" cy="40382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44" extrusionOk="0">
                    <a:moveTo>
                      <a:pt x="267" y="1"/>
                    </a:moveTo>
                    <a:cubicBezTo>
                      <a:pt x="123" y="1"/>
                      <a:pt x="1" y="123"/>
                      <a:pt x="1" y="278"/>
                    </a:cubicBezTo>
                    <a:cubicBezTo>
                      <a:pt x="1" y="422"/>
                      <a:pt x="123" y="544"/>
                      <a:pt x="267" y="544"/>
                    </a:cubicBezTo>
                    <a:cubicBezTo>
                      <a:pt x="422" y="544"/>
                      <a:pt x="533" y="422"/>
                      <a:pt x="533" y="278"/>
                    </a:cubicBezTo>
                    <a:cubicBezTo>
                      <a:pt x="533" y="123"/>
                      <a:pt x="422" y="1"/>
                      <a:pt x="267" y="1"/>
                    </a:cubicBezTo>
                    <a:close/>
                  </a:path>
                </a:pathLst>
              </a:custGeom>
              <a:solidFill>
                <a:srgbClr val="048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2533;p49"/>
              <p:cNvSpPr/>
              <p:nvPr/>
            </p:nvSpPr>
            <p:spPr>
              <a:xfrm>
                <a:off x="11372882" y="1258740"/>
                <a:ext cx="39566" cy="39566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267" y="1"/>
                    </a:moveTo>
                    <a:cubicBezTo>
                      <a:pt x="123" y="1"/>
                      <a:pt x="1" y="123"/>
                      <a:pt x="1" y="267"/>
                    </a:cubicBezTo>
                    <a:cubicBezTo>
                      <a:pt x="1" y="411"/>
                      <a:pt x="123" y="533"/>
                      <a:pt x="267" y="533"/>
                    </a:cubicBezTo>
                    <a:cubicBezTo>
                      <a:pt x="422" y="533"/>
                      <a:pt x="532" y="411"/>
                      <a:pt x="532" y="267"/>
                    </a:cubicBezTo>
                    <a:cubicBezTo>
                      <a:pt x="532" y="123"/>
                      <a:pt x="422" y="1"/>
                      <a:pt x="267" y="1"/>
                    </a:cubicBezTo>
                    <a:close/>
                  </a:path>
                </a:pathLst>
              </a:custGeom>
              <a:solidFill>
                <a:srgbClr val="048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2534;p49"/>
              <p:cNvSpPr/>
              <p:nvPr/>
            </p:nvSpPr>
            <p:spPr>
              <a:xfrm>
                <a:off x="11406583" y="1215983"/>
                <a:ext cx="39566" cy="40382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44" extrusionOk="0">
                    <a:moveTo>
                      <a:pt x="267" y="1"/>
                    </a:moveTo>
                    <a:cubicBezTo>
                      <a:pt x="112" y="1"/>
                      <a:pt x="1" y="123"/>
                      <a:pt x="1" y="278"/>
                    </a:cubicBezTo>
                    <a:cubicBezTo>
                      <a:pt x="1" y="422"/>
                      <a:pt x="112" y="544"/>
                      <a:pt x="267" y="544"/>
                    </a:cubicBezTo>
                    <a:cubicBezTo>
                      <a:pt x="411" y="544"/>
                      <a:pt x="533" y="422"/>
                      <a:pt x="533" y="278"/>
                    </a:cubicBezTo>
                    <a:cubicBezTo>
                      <a:pt x="533" y="123"/>
                      <a:pt x="411" y="1"/>
                      <a:pt x="267" y="1"/>
                    </a:cubicBezTo>
                    <a:close/>
                  </a:path>
                </a:pathLst>
              </a:custGeom>
              <a:solidFill>
                <a:srgbClr val="048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2535;p49"/>
              <p:cNvSpPr/>
              <p:nvPr/>
            </p:nvSpPr>
            <p:spPr>
              <a:xfrm>
                <a:off x="11289000" y="1248051"/>
                <a:ext cx="39566" cy="40382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44" extrusionOk="0">
                    <a:moveTo>
                      <a:pt x="267" y="1"/>
                    </a:moveTo>
                    <a:cubicBezTo>
                      <a:pt x="123" y="1"/>
                      <a:pt x="1" y="123"/>
                      <a:pt x="1" y="267"/>
                    </a:cubicBezTo>
                    <a:cubicBezTo>
                      <a:pt x="1" y="422"/>
                      <a:pt x="123" y="544"/>
                      <a:pt x="267" y="544"/>
                    </a:cubicBezTo>
                    <a:cubicBezTo>
                      <a:pt x="411" y="544"/>
                      <a:pt x="533" y="422"/>
                      <a:pt x="533" y="267"/>
                    </a:cubicBezTo>
                    <a:cubicBezTo>
                      <a:pt x="533" y="123"/>
                      <a:pt x="411" y="1"/>
                      <a:pt x="267" y="1"/>
                    </a:cubicBezTo>
                    <a:close/>
                  </a:path>
                </a:pathLst>
              </a:custGeom>
              <a:solidFill>
                <a:srgbClr val="048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536;p49"/>
              <p:cNvSpPr/>
              <p:nvPr/>
            </p:nvSpPr>
            <p:spPr>
              <a:xfrm>
                <a:off x="11448524" y="1248051"/>
                <a:ext cx="40382" cy="40382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44" extrusionOk="0">
                    <a:moveTo>
                      <a:pt x="267" y="1"/>
                    </a:moveTo>
                    <a:cubicBezTo>
                      <a:pt x="123" y="1"/>
                      <a:pt x="1" y="123"/>
                      <a:pt x="1" y="267"/>
                    </a:cubicBezTo>
                    <a:cubicBezTo>
                      <a:pt x="1" y="422"/>
                      <a:pt x="123" y="544"/>
                      <a:pt x="267" y="544"/>
                    </a:cubicBezTo>
                    <a:cubicBezTo>
                      <a:pt x="422" y="544"/>
                      <a:pt x="544" y="422"/>
                      <a:pt x="544" y="267"/>
                    </a:cubicBezTo>
                    <a:cubicBezTo>
                      <a:pt x="544" y="123"/>
                      <a:pt x="422" y="1"/>
                      <a:pt x="267" y="1"/>
                    </a:cubicBezTo>
                    <a:close/>
                  </a:path>
                </a:pathLst>
              </a:custGeom>
              <a:solidFill>
                <a:srgbClr val="048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2537;p49"/>
            <p:cNvGrpSpPr/>
            <p:nvPr/>
          </p:nvGrpSpPr>
          <p:grpSpPr>
            <a:xfrm>
              <a:off x="10835933" y="930335"/>
              <a:ext cx="1124177" cy="883293"/>
              <a:chOff x="9364833" y="233085"/>
              <a:chExt cx="1124177" cy="883293"/>
            </a:xfrm>
          </p:grpSpPr>
          <p:sp>
            <p:nvSpPr>
              <p:cNvPr id="309" name="Google Shape;2538;p49"/>
              <p:cNvSpPr/>
              <p:nvPr/>
            </p:nvSpPr>
            <p:spPr>
              <a:xfrm>
                <a:off x="9365650" y="233085"/>
                <a:ext cx="1122544" cy="883293"/>
              </a:xfrm>
              <a:custGeom>
                <a:avLst/>
                <a:gdLst/>
                <a:ahLst/>
                <a:cxnLst/>
                <a:rect l="l" t="t" r="r" b="b"/>
                <a:pathLst>
                  <a:path w="15122" h="11899" extrusionOk="0">
                    <a:moveTo>
                      <a:pt x="7556" y="1"/>
                    </a:moveTo>
                    <a:cubicBezTo>
                      <a:pt x="3379" y="1"/>
                      <a:pt x="1" y="3147"/>
                      <a:pt x="1" y="7046"/>
                    </a:cubicBezTo>
                    <a:cubicBezTo>
                      <a:pt x="1" y="10946"/>
                      <a:pt x="3379" y="11898"/>
                      <a:pt x="7556" y="11898"/>
                    </a:cubicBezTo>
                    <a:cubicBezTo>
                      <a:pt x="11732" y="11898"/>
                      <a:pt x="15122" y="10946"/>
                      <a:pt x="15122" y="7046"/>
                    </a:cubicBezTo>
                    <a:cubicBezTo>
                      <a:pt x="15122" y="3158"/>
                      <a:pt x="11732" y="1"/>
                      <a:pt x="7556" y="1"/>
                    </a:cubicBezTo>
                    <a:close/>
                  </a:path>
                </a:pathLst>
              </a:custGeom>
              <a:solidFill>
                <a:srgbClr val="6AA9E2">
                  <a:alpha val="38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2539;p49"/>
              <p:cNvSpPr/>
              <p:nvPr/>
            </p:nvSpPr>
            <p:spPr>
              <a:xfrm>
                <a:off x="9407591" y="233085"/>
                <a:ext cx="1080603" cy="702388"/>
              </a:xfrm>
              <a:custGeom>
                <a:avLst/>
                <a:gdLst/>
                <a:ahLst/>
                <a:cxnLst/>
                <a:rect l="l" t="t" r="r" b="b"/>
                <a:pathLst>
                  <a:path w="14557" h="9462" extrusionOk="0">
                    <a:moveTo>
                      <a:pt x="6991" y="1"/>
                    </a:moveTo>
                    <a:cubicBezTo>
                      <a:pt x="3834" y="1"/>
                      <a:pt x="1131" y="1807"/>
                      <a:pt x="1" y="4365"/>
                    </a:cubicBezTo>
                    <a:cubicBezTo>
                      <a:pt x="1263" y="2095"/>
                      <a:pt x="3800" y="544"/>
                      <a:pt x="6725" y="544"/>
                    </a:cubicBezTo>
                    <a:cubicBezTo>
                      <a:pt x="10890" y="544"/>
                      <a:pt x="14280" y="3701"/>
                      <a:pt x="14280" y="7600"/>
                    </a:cubicBezTo>
                    <a:cubicBezTo>
                      <a:pt x="14291" y="8232"/>
                      <a:pt x="14180" y="8863"/>
                      <a:pt x="13947" y="9461"/>
                    </a:cubicBezTo>
                    <a:cubicBezTo>
                      <a:pt x="14335" y="8819"/>
                      <a:pt x="14557" y="8032"/>
                      <a:pt x="14557" y="7046"/>
                    </a:cubicBezTo>
                    <a:cubicBezTo>
                      <a:pt x="14557" y="3158"/>
                      <a:pt x="11167" y="1"/>
                      <a:pt x="6991" y="1"/>
                    </a:cubicBezTo>
                    <a:close/>
                  </a:path>
                </a:pathLst>
              </a:custGeom>
              <a:solidFill>
                <a:srgbClr val="FFFFFF">
                  <a:alpha val="35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2540;p49"/>
              <p:cNvSpPr/>
              <p:nvPr/>
            </p:nvSpPr>
            <p:spPr>
              <a:xfrm>
                <a:off x="9364833" y="419777"/>
                <a:ext cx="1096266" cy="695781"/>
              </a:xfrm>
              <a:custGeom>
                <a:avLst/>
                <a:gdLst/>
                <a:ahLst/>
                <a:cxnLst/>
                <a:rect l="l" t="t" r="r" b="b"/>
                <a:pathLst>
                  <a:path w="14768" h="9373" extrusionOk="0">
                    <a:moveTo>
                      <a:pt x="1773" y="0"/>
                    </a:moveTo>
                    <a:lnTo>
                      <a:pt x="1773" y="0"/>
                    </a:lnTo>
                    <a:cubicBezTo>
                      <a:pt x="643" y="1230"/>
                      <a:pt x="12" y="2847"/>
                      <a:pt x="1" y="4531"/>
                    </a:cubicBezTo>
                    <a:cubicBezTo>
                      <a:pt x="1" y="8420"/>
                      <a:pt x="3390" y="9372"/>
                      <a:pt x="7567" y="9372"/>
                    </a:cubicBezTo>
                    <a:cubicBezTo>
                      <a:pt x="10934" y="9372"/>
                      <a:pt x="13792" y="8752"/>
                      <a:pt x="14767" y="6470"/>
                    </a:cubicBezTo>
                    <a:lnTo>
                      <a:pt x="14767" y="6470"/>
                    </a:lnTo>
                    <a:cubicBezTo>
                      <a:pt x="13416" y="7700"/>
                      <a:pt x="11112" y="8065"/>
                      <a:pt x="8508" y="8065"/>
                    </a:cubicBezTo>
                    <a:cubicBezTo>
                      <a:pt x="4332" y="8065"/>
                      <a:pt x="942" y="7112"/>
                      <a:pt x="942" y="3213"/>
                    </a:cubicBezTo>
                    <a:cubicBezTo>
                      <a:pt x="942" y="2094"/>
                      <a:pt x="1230" y="986"/>
                      <a:pt x="1773" y="0"/>
                    </a:cubicBezTo>
                    <a:close/>
                  </a:path>
                </a:pathLst>
              </a:custGeom>
              <a:solidFill>
                <a:srgbClr val="FFFFFF">
                  <a:alpha val="35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2541;p49"/>
              <p:cNvSpPr/>
              <p:nvPr/>
            </p:nvSpPr>
            <p:spPr>
              <a:xfrm>
                <a:off x="10001295" y="474931"/>
                <a:ext cx="383262" cy="349932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4714" extrusionOk="0">
                    <a:moveTo>
                      <a:pt x="2577" y="1"/>
                    </a:moveTo>
                    <a:cubicBezTo>
                      <a:pt x="1492" y="1"/>
                      <a:pt x="518" y="756"/>
                      <a:pt x="278" y="1861"/>
                    </a:cubicBezTo>
                    <a:cubicBezTo>
                      <a:pt x="1" y="3135"/>
                      <a:pt x="809" y="4386"/>
                      <a:pt x="2083" y="4663"/>
                    </a:cubicBezTo>
                    <a:cubicBezTo>
                      <a:pt x="2247" y="4698"/>
                      <a:pt x="2410" y="4714"/>
                      <a:pt x="2571" y="4714"/>
                    </a:cubicBezTo>
                    <a:cubicBezTo>
                      <a:pt x="3663" y="4714"/>
                      <a:pt x="4645" y="3958"/>
                      <a:pt x="4886" y="2858"/>
                    </a:cubicBezTo>
                    <a:cubicBezTo>
                      <a:pt x="5163" y="1584"/>
                      <a:pt x="4354" y="321"/>
                      <a:pt x="3080" y="55"/>
                    </a:cubicBezTo>
                    <a:cubicBezTo>
                      <a:pt x="2911" y="18"/>
                      <a:pt x="2743" y="1"/>
                      <a:pt x="2577" y="1"/>
                    </a:cubicBezTo>
                    <a:close/>
                  </a:path>
                </a:pathLst>
              </a:custGeom>
              <a:solidFill>
                <a:srgbClr val="FFFFFF">
                  <a:alpha val="35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2542;p49"/>
              <p:cNvSpPr/>
              <p:nvPr/>
            </p:nvSpPr>
            <p:spPr>
              <a:xfrm>
                <a:off x="9934709" y="348960"/>
                <a:ext cx="170289" cy="155740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098" extrusionOk="0">
                    <a:moveTo>
                      <a:pt x="1150" y="0"/>
                    </a:moveTo>
                    <a:cubicBezTo>
                      <a:pt x="667" y="0"/>
                      <a:pt x="228" y="332"/>
                      <a:pt x="122" y="822"/>
                    </a:cubicBezTo>
                    <a:cubicBezTo>
                      <a:pt x="0" y="1387"/>
                      <a:pt x="355" y="1951"/>
                      <a:pt x="931" y="2073"/>
                    </a:cubicBezTo>
                    <a:cubicBezTo>
                      <a:pt x="1006" y="2090"/>
                      <a:pt x="1081" y="2097"/>
                      <a:pt x="1155" y="2097"/>
                    </a:cubicBezTo>
                    <a:cubicBezTo>
                      <a:pt x="1635" y="2097"/>
                      <a:pt x="2066" y="1766"/>
                      <a:pt x="2172" y="1276"/>
                    </a:cubicBezTo>
                    <a:cubicBezTo>
                      <a:pt x="2294" y="700"/>
                      <a:pt x="1939" y="146"/>
                      <a:pt x="1374" y="24"/>
                    </a:cubicBezTo>
                    <a:cubicBezTo>
                      <a:pt x="1299" y="8"/>
                      <a:pt x="1224" y="0"/>
                      <a:pt x="1150" y="0"/>
                    </a:cubicBezTo>
                    <a:close/>
                  </a:path>
                </a:pathLst>
              </a:custGeom>
              <a:solidFill>
                <a:srgbClr val="FFFFFF">
                  <a:alpha val="35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2543;p49"/>
              <p:cNvSpPr/>
              <p:nvPr/>
            </p:nvSpPr>
            <p:spPr>
              <a:xfrm>
                <a:off x="9365650" y="710913"/>
                <a:ext cx="1122544" cy="405458"/>
              </a:xfrm>
              <a:custGeom>
                <a:avLst/>
                <a:gdLst/>
                <a:ahLst/>
                <a:cxnLst/>
                <a:rect l="l" t="t" r="r" b="b"/>
                <a:pathLst>
                  <a:path w="15122" h="5462" extrusionOk="0">
                    <a:moveTo>
                      <a:pt x="34" y="0"/>
                    </a:moveTo>
                    <a:cubicBezTo>
                      <a:pt x="12" y="199"/>
                      <a:pt x="1" y="399"/>
                      <a:pt x="1" y="609"/>
                    </a:cubicBezTo>
                    <a:cubicBezTo>
                      <a:pt x="1" y="4509"/>
                      <a:pt x="3390" y="5461"/>
                      <a:pt x="7556" y="5461"/>
                    </a:cubicBezTo>
                    <a:cubicBezTo>
                      <a:pt x="11732" y="5461"/>
                      <a:pt x="15122" y="4509"/>
                      <a:pt x="15122" y="609"/>
                    </a:cubicBezTo>
                    <a:cubicBezTo>
                      <a:pt x="15122" y="399"/>
                      <a:pt x="15111" y="199"/>
                      <a:pt x="15089" y="0"/>
                    </a:cubicBezTo>
                    <a:cubicBezTo>
                      <a:pt x="14767" y="3390"/>
                      <a:pt x="11510" y="4243"/>
                      <a:pt x="7567" y="4243"/>
                    </a:cubicBezTo>
                    <a:cubicBezTo>
                      <a:pt x="3612" y="4243"/>
                      <a:pt x="366" y="3390"/>
                      <a:pt x="34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2544;p49"/>
              <p:cNvSpPr/>
              <p:nvPr/>
            </p:nvSpPr>
            <p:spPr>
              <a:xfrm>
                <a:off x="9366467" y="738008"/>
                <a:ext cx="1122544" cy="378363"/>
              </a:xfrm>
              <a:custGeom>
                <a:avLst/>
                <a:gdLst/>
                <a:ahLst/>
                <a:cxnLst/>
                <a:rect l="l" t="t" r="r" b="b"/>
                <a:pathLst>
                  <a:path w="15122" h="5097" extrusionOk="0">
                    <a:moveTo>
                      <a:pt x="1" y="1"/>
                    </a:moveTo>
                    <a:lnTo>
                      <a:pt x="1" y="244"/>
                    </a:lnTo>
                    <a:cubicBezTo>
                      <a:pt x="1" y="4144"/>
                      <a:pt x="3379" y="5096"/>
                      <a:pt x="7556" y="5096"/>
                    </a:cubicBezTo>
                    <a:cubicBezTo>
                      <a:pt x="11732" y="5096"/>
                      <a:pt x="15122" y="4144"/>
                      <a:pt x="15122" y="244"/>
                    </a:cubicBezTo>
                    <a:lnTo>
                      <a:pt x="15122" y="1"/>
                    </a:lnTo>
                    <a:cubicBezTo>
                      <a:pt x="14967" y="3689"/>
                      <a:pt x="11643" y="4598"/>
                      <a:pt x="7556" y="4598"/>
                    </a:cubicBezTo>
                    <a:cubicBezTo>
                      <a:pt x="3457" y="4598"/>
                      <a:pt x="134" y="3689"/>
                      <a:pt x="1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40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>
            <a:spLocks noGrp="1"/>
          </p:cNvSpPr>
          <p:nvPr>
            <p:ph type="title"/>
          </p:nvPr>
        </p:nvSpPr>
        <p:spPr>
          <a:xfrm>
            <a:off x="838200" y="4328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彈性學習-自主學習：</a:t>
            </a:r>
            <a:br>
              <a:rPr lang="zh-TW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dirty="0"/>
          </a:p>
        </p:txBody>
      </p:sp>
      <p:sp>
        <p:nvSpPr>
          <p:cNvPr id="235" name="Google Shape;235;p9"/>
          <p:cNvSpPr/>
          <p:nvPr/>
        </p:nvSpPr>
        <p:spPr>
          <a:xfrm>
            <a:off x="8064277" y="2845766"/>
            <a:ext cx="2670175" cy="899160"/>
          </a:xfrm>
          <a:custGeom>
            <a:avLst/>
            <a:gdLst/>
            <a:ahLst/>
            <a:cxnLst/>
            <a:rect l="l" t="t" r="r" b="b"/>
            <a:pathLst>
              <a:path w="2670175" h="899160" extrusionOk="0">
                <a:moveTo>
                  <a:pt x="2670048" y="0"/>
                </a:moveTo>
                <a:lnTo>
                  <a:pt x="0" y="0"/>
                </a:lnTo>
                <a:lnTo>
                  <a:pt x="0" y="899159"/>
                </a:lnTo>
                <a:lnTo>
                  <a:pt x="2670048" y="899159"/>
                </a:lnTo>
                <a:lnTo>
                  <a:pt x="2670048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9"/>
          <p:cNvGrpSpPr/>
          <p:nvPr/>
        </p:nvGrpSpPr>
        <p:grpSpPr>
          <a:xfrm>
            <a:off x="1106386" y="2769903"/>
            <a:ext cx="9374384" cy="1309764"/>
            <a:chOff x="1012118" y="4447875"/>
            <a:chExt cx="9374384" cy="1309764"/>
          </a:xfrm>
        </p:grpSpPr>
        <p:grpSp>
          <p:nvGrpSpPr>
            <p:cNvPr id="237" name="Google Shape;237;p9"/>
            <p:cNvGrpSpPr/>
            <p:nvPr/>
          </p:nvGrpSpPr>
          <p:grpSpPr>
            <a:xfrm>
              <a:off x="3179539" y="4498053"/>
              <a:ext cx="2722626" cy="954405"/>
              <a:chOff x="2849879" y="3291840"/>
              <a:chExt cx="2722626" cy="954405"/>
            </a:xfrm>
          </p:grpSpPr>
          <p:sp>
            <p:nvSpPr>
              <p:cNvPr id="238" name="Google Shape;238;p9"/>
              <p:cNvSpPr/>
              <p:nvPr/>
            </p:nvSpPr>
            <p:spPr>
              <a:xfrm>
                <a:off x="4532375" y="3327781"/>
                <a:ext cx="1040130" cy="455930"/>
              </a:xfrm>
              <a:custGeom>
                <a:avLst/>
                <a:gdLst/>
                <a:ahLst/>
                <a:cxnLst/>
                <a:rect l="l" t="t" r="r" b="b"/>
                <a:pathLst>
                  <a:path w="1040129" h="455929" extrusionOk="0">
                    <a:moveTo>
                      <a:pt x="504825" y="425323"/>
                    </a:moveTo>
                    <a:lnTo>
                      <a:pt x="0" y="425323"/>
                    </a:lnTo>
                    <a:lnTo>
                      <a:pt x="0" y="455803"/>
                    </a:lnTo>
                    <a:lnTo>
                      <a:pt x="528447" y="455803"/>
                    </a:lnTo>
                    <a:lnTo>
                      <a:pt x="535304" y="448945"/>
                    </a:lnTo>
                    <a:lnTo>
                      <a:pt x="535304" y="440563"/>
                    </a:lnTo>
                    <a:lnTo>
                      <a:pt x="504825" y="440563"/>
                    </a:lnTo>
                    <a:lnTo>
                      <a:pt x="504825" y="425323"/>
                    </a:lnTo>
                    <a:close/>
                  </a:path>
                  <a:path w="1040129" h="455929" extrusionOk="0">
                    <a:moveTo>
                      <a:pt x="953515" y="55499"/>
                    </a:moveTo>
                    <a:lnTo>
                      <a:pt x="511683" y="55499"/>
                    </a:lnTo>
                    <a:lnTo>
                      <a:pt x="504825" y="62357"/>
                    </a:lnTo>
                    <a:lnTo>
                      <a:pt x="504825" y="440563"/>
                    </a:lnTo>
                    <a:lnTo>
                      <a:pt x="520064" y="425323"/>
                    </a:lnTo>
                    <a:lnTo>
                      <a:pt x="535304" y="425323"/>
                    </a:lnTo>
                    <a:lnTo>
                      <a:pt x="535304" y="85979"/>
                    </a:lnTo>
                    <a:lnTo>
                      <a:pt x="520064" y="85979"/>
                    </a:lnTo>
                    <a:lnTo>
                      <a:pt x="535304" y="70739"/>
                    </a:lnTo>
                    <a:lnTo>
                      <a:pt x="979641" y="70739"/>
                    </a:lnTo>
                    <a:lnTo>
                      <a:pt x="953515" y="55499"/>
                    </a:lnTo>
                    <a:close/>
                  </a:path>
                  <a:path w="1040129" h="455929" extrusionOk="0">
                    <a:moveTo>
                      <a:pt x="535304" y="425323"/>
                    </a:moveTo>
                    <a:lnTo>
                      <a:pt x="520064" y="425323"/>
                    </a:lnTo>
                    <a:lnTo>
                      <a:pt x="504825" y="440563"/>
                    </a:lnTo>
                    <a:lnTo>
                      <a:pt x="535304" y="440563"/>
                    </a:lnTo>
                    <a:lnTo>
                      <a:pt x="535304" y="425323"/>
                    </a:lnTo>
                    <a:close/>
                  </a:path>
                  <a:path w="1040129" h="455929" extrusionOk="0">
                    <a:moveTo>
                      <a:pt x="979641" y="70739"/>
                    </a:moveTo>
                    <a:lnTo>
                      <a:pt x="910844" y="110871"/>
                    </a:lnTo>
                    <a:lnTo>
                      <a:pt x="903604" y="115189"/>
                    </a:lnTo>
                    <a:lnTo>
                      <a:pt x="901064" y="124460"/>
                    </a:lnTo>
                    <a:lnTo>
                      <a:pt x="905383" y="131699"/>
                    </a:lnTo>
                    <a:lnTo>
                      <a:pt x="909574" y="139065"/>
                    </a:lnTo>
                    <a:lnTo>
                      <a:pt x="918845" y="141478"/>
                    </a:lnTo>
                    <a:lnTo>
                      <a:pt x="926211" y="137287"/>
                    </a:lnTo>
                    <a:lnTo>
                      <a:pt x="1014041" y="85979"/>
                    </a:lnTo>
                    <a:lnTo>
                      <a:pt x="1009903" y="85979"/>
                    </a:lnTo>
                    <a:lnTo>
                      <a:pt x="1009903" y="83947"/>
                    </a:lnTo>
                    <a:lnTo>
                      <a:pt x="1002284" y="83947"/>
                    </a:lnTo>
                    <a:lnTo>
                      <a:pt x="979641" y="70739"/>
                    </a:lnTo>
                    <a:close/>
                  </a:path>
                  <a:path w="1040129" h="455929" extrusionOk="0">
                    <a:moveTo>
                      <a:pt x="535304" y="70739"/>
                    </a:moveTo>
                    <a:lnTo>
                      <a:pt x="520064" y="85979"/>
                    </a:lnTo>
                    <a:lnTo>
                      <a:pt x="535304" y="85979"/>
                    </a:lnTo>
                    <a:lnTo>
                      <a:pt x="535304" y="70739"/>
                    </a:lnTo>
                    <a:close/>
                  </a:path>
                  <a:path w="1040129" h="455929" extrusionOk="0">
                    <a:moveTo>
                      <a:pt x="979641" y="70739"/>
                    </a:moveTo>
                    <a:lnTo>
                      <a:pt x="535304" y="70739"/>
                    </a:lnTo>
                    <a:lnTo>
                      <a:pt x="535304" y="85979"/>
                    </a:lnTo>
                    <a:lnTo>
                      <a:pt x="953515" y="85979"/>
                    </a:lnTo>
                    <a:lnTo>
                      <a:pt x="979641" y="70739"/>
                    </a:lnTo>
                    <a:close/>
                  </a:path>
                  <a:path w="1040129" h="455929" extrusionOk="0">
                    <a:moveTo>
                      <a:pt x="1014041" y="55499"/>
                    </a:moveTo>
                    <a:lnTo>
                      <a:pt x="1009903" y="55499"/>
                    </a:lnTo>
                    <a:lnTo>
                      <a:pt x="1009903" y="85979"/>
                    </a:lnTo>
                    <a:lnTo>
                      <a:pt x="1014041" y="85979"/>
                    </a:lnTo>
                    <a:lnTo>
                      <a:pt x="1040129" y="70739"/>
                    </a:lnTo>
                    <a:lnTo>
                      <a:pt x="1014041" y="55499"/>
                    </a:lnTo>
                    <a:close/>
                  </a:path>
                  <a:path w="1040129" h="455929" extrusionOk="0">
                    <a:moveTo>
                      <a:pt x="1002284" y="57531"/>
                    </a:moveTo>
                    <a:lnTo>
                      <a:pt x="979641" y="70739"/>
                    </a:lnTo>
                    <a:lnTo>
                      <a:pt x="1002284" y="83947"/>
                    </a:lnTo>
                    <a:lnTo>
                      <a:pt x="1002284" y="57531"/>
                    </a:lnTo>
                    <a:close/>
                  </a:path>
                  <a:path w="1040129" h="455929" extrusionOk="0">
                    <a:moveTo>
                      <a:pt x="1009903" y="57531"/>
                    </a:moveTo>
                    <a:lnTo>
                      <a:pt x="1002284" y="57531"/>
                    </a:lnTo>
                    <a:lnTo>
                      <a:pt x="1002284" y="83947"/>
                    </a:lnTo>
                    <a:lnTo>
                      <a:pt x="1009903" y="83947"/>
                    </a:lnTo>
                    <a:lnTo>
                      <a:pt x="1009903" y="57531"/>
                    </a:lnTo>
                    <a:close/>
                  </a:path>
                  <a:path w="1040129" h="455929" extrusionOk="0">
                    <a:moveTo>
                      <a:pt x="918845" y="0"/>
                    </a:moveTo>
                    <a:lnTo>
                      <a:pt x="909574" y="2413"/>
                    </a:lnTo>
                    <a:lnTo>
                      <a:pt x="905383" y="9779"/>
                    </a:lnTo>
                    <a:lnTo>
                      <a:pt x="901064" y="17018"/>
                    </a:lnTo>
                    <a:lnTo>
                      <a:pt x="903604" y="26289"/>
                    </a:lnTo>
                    <a:lnTo>
                      <a:pt x="910844" y="30607"/>
                    </a:lnTo>
                    <a:lnTo>
                      <a:pt x="979641" y="70739"/>
                    </a:lnTo>
                    <a:lnTo>
                      <a:pt x="1002284" y="57531"/>
                    </a:lnTo>
                    <a:lnTo>
                      <a:pt x="1009903" y="57531"/>
                    </a:lnTo>
                    <a:lnTo>
                      <a:pt x="1009903" y="55499"/>
                    </a:lnTo>
                    <a:lnTo>
                      <a:pt x="1014041" y="55499"/>
                    </a:lnTo>
                    <a:lnTo>
                      <a:pt x="926211" y="4191"/>
                    </a:lnTo>
                    <a:lnTo>
                      <a:pt x="918845" y="0"/>
                    </a:lnTo>
                    <a:close/>
                  </a:path>
                </a:pathLst>
              </a:custGeom>
              <a:solidFill>
                <a:srgbClr val="FA8B29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2849879" y="3291840"/>
                <a:ext cx="1682750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1682750" h="954404" extrusionOk="0">
                    <a:moveTo>
                      <a:pt x="1682495" y="0"/>
                    </a:moveTo>
                    <a:lnTo>
                      <a:pt x="0" y="0"/>
                    </a:lnTo>
                    <a:lnTo>
                      <a:pt x="0" y="954024"/>
                    </a:lnTo>
                    <a:lnTo>
                      <a:pt x="1682495" y="954024"/>
                    </a:lnTo>
                    <a:lnTo>
                      <a:pt x="1682495" y="0"/>
                    </a:lnTo>
                    <a:close/>
                  </a:path>
                </a:pathLst>
              </a:custGeom>
              <a:solidFill>
                <a:srgbClr val="006F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9"/>
            <p:cNvSpPr txBox="1"/>
            <p:nvPr/>
          </p:nvSpPr>
          <p:spPr>
            <a:xfrm>
              <a:off x="3258026" y="4449412"/>
              <a:ext cx="1452245" cy="453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FFFF"/>
                  </a:solidFill>
                  <a:latin typeface="MingLiU"/>
                  <a:ea typeface="MingLiU"/>
                  <a:cs typeface="MingLiU"/>
                  <a:sym typeface="MingLiU"/>
                </a:rPr>
                <a:t>自主學習</a:t>
              </a:r>
              <a:endParaRPr sz="28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3274630" y="4906730"/>
              <a:ext cx="1452245" cy="45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95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FFFF"/>
                  </a:solidFill>
                  <a:latin typeface="MingLiU"/>
                  <a:ea typeface="MingLiU"/>
                  <a:cs typeface="MingLiU"/>
                  <a:sym typeface="MingLiU"/>
                </a:rPr>
                <a:t>計畫申請</a:t>
              </a:r>
              <a:endParaRPr sz="28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5913312" y="4447875"/>
              <a:ext cx="739140" cy="453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FFFF"/>
                  </a:solidFill>
                  <a:latin typeface="MingLiU"/>
                  <a:ea typeface="MingLiU"/>
                  <a:cs typeface="MingLiU"/>
                  <a:sym typeface="MingLiU"/>
                </a:rPr>
                <a:t>通過</a:t>
              </a:r>
              <a:endParaRPr sz="28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5863812" y="4952946"/>
              <a:ext cx="1249680" cy="494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0" anchor="t" anchorCtr="0">
              <a:spAutoFit/>
            </a:bodyPr>
            <a:lstStyle/>
            <a:p>
              <a:pPr marL="920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FFFF"/>
                  </a:solidFill>
                  <a:latin typeface="MingLiU"/>
                  <a:ea typeface="MingLiU"/>
                  <a:cs typeface="MingLiU"/>
                  <a:sym typeface="MingLiU"/>
                </a:rPr>
                <a:t>不通過</a:t>
              </a:r>
              <a:endParaRPr sz="28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44" name="Google Shape;244;p9"/>
            <p:cNvSpPr txBox="1"/>
            <p:nvPr/>
          </p:nvSpPr>
          <p:spPr>
            <a:xfrm>
              <a:off x="8223692" y="4489333"/>
              <a:ext cx="2162810" cy="880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95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FFFF"/>
                  </a:solidFill>
                  <a:latin typeface="MingLiU"/>
                  <a:ea typeface="MingLiU"/>
                  <a:cs typeface="MingLiU"/>
                  <a:sym typeface="MingLiU"/>
                </a:rPr>
                <a:t>執行完成自主 學習計畫內容</a:t>
              </a:r>
              <a:endParaRPr sz="28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grpSp>
          <p:nvGrpSpPr>
            <p:cNvPr id="245" name="Google Shape;245;p9"/>
            <p:cNvGrpSpPr/>
            <p:nvPr/>
          </p:nvGrpSpPr>
          <p:grpSpPr>
            <a:xfrm>
              <a:off x="1012118" y="4498053"/>
              <a:ext cx="6954267" cy="1259586"/>
              <a:chOff x="670559" y="3291840"/>
              <a:chExt cx="6954267" cy="1259586"/>
            </a:xfrm>
          </p:grpSpPr>
          <p:sp>
            <p:nvSpPr>
              <p:cNvPr id="246" name="Google Shape;246;p9"/>
              <p:cNvSpPr/>
              <p:nvPr/>
            </p:nvSpPr>
            <p:spPr>
              <a:xfrm>
                <a:off x="4532376" y="3322446"/>
                <a:ext cx="3092450" cy="802005"/>
              </a:xfrm>
              <a:custGeom>
                <a:avLst/>
                <a:gdLst/>
                <a:ahLst/>
                <a:cxnLst/>
                <a:rect l="l" t="t" r="r" b="b"/>
                <a:pathLst>
                  <a:path w="3092450" h="802004" extrusionOk="0">
                    <a:moveTo>
                      <a:pt x="1040130" y="731012"/>
                    </a:moveTo>
                    <a:lnTo>
                      <a:pt x="1013980" y="715772"/>
                    </a:lnTo>
                    <a:lnTo>
                      <a:pt x="918845" y="660273"/>
                    </a:lnTo>
                    <a:lnTo>
                      <a:pt x="909574" y="662813"/>
                    </a:lnTo>
                    <a:lnTo>
                      <a:pt x="905383" y="670052"/>
                    </a:lnTo>
                    <a:lnTo>
                      <a:pt x="901065" y="677291"/>
                    </a:lnTo>
                    <a:lnTo>
                      <a:pt x="903605" y="686562"/>
                    </a:lnTo>
                    <a:lnTo>
                      <a:pt x="910844" y="690880"/>
                    </a:lnTo>
                    <a:lnTo>
                      <a:pt x="953503" y="715772"/>
                    </a:lnTo>
                    <a:lnTo>
                      <a:pt x="535305" y="715772"/>
                    </a:lnTo>
                    <a:lnTo>
                      <a:pt x="535305" y="460121"/>
                    </a:lnTo>
                    <a:lnTo>
                      <a:pt x="535305" y="444881"/>
                    </a:lnTo>
                    <a:lnTo>
                      <a:pt x="535305" y="436499"/>
                    </a:lnTo>
                    <a:lnTo>
                      <a:pt x="528447" y="429641"/>
                    </a:lnTo>
                    <a:lnTo>
                      <a:pt x="0" y="429641"/>
                    </a:lnTo>
                    <a:lnTo>
                      <a:pt x="0" y="460121"/>
                    </a:lnTo>
                    <a:lnTo>
                      <a:pt x="504825" y="460121"/>
                    </a:lnTo>
                    <a:lnTo>
                      <a:pt x="504825" y="739521"/>
                    </a:lnTo>
                    <a:lnTo>
                      <a:pt x="511683" y="746252"/>
                    </a:lnTo>
                    <a:lnTo>
                      <a:pt x="953706" y="746252"/>
                    </a:lnTo>
                    <a:lnTo>
                      <a:pt x="903605" y="775462"/>
                    </a:lnTo>
                    <a:lnTo>
                      <a:pt x="901065" y="784733"/>
                    </a:lnTo>
                    <a:lnTo>
                      <a:pt x="905383" y="792099"/>
                    </a:lnTo>
                    <a:lnTo>
                      <a:pt x="909574" y="799338"/>
                    </a:lnTo>
                    <a:lnTo>
                      <a:pt x="918845" y="801751"/>
                    </a:lnTo>
                    <a:lnTo>
                      <a:pt x="926211" y="797560"/>
                    </a:lnTo>
                    <a:lnTo>
                      <a:pt x="1014031" y="746252"/>
                    </a:lnTo>
                    <a:lnTo>
                      <a:pt x="1040130" y="731012"/>
                    </a:lnTo>
                    <a:close/>
                  </a:path>
                  <a:path w="3092450" h="802004" extrusionOk="0">
                    <a:moveTo>
                      <a:pt x="3092196" y="69977"/>
                    </a:moveTo>
                    <a:lnTo>
                      <a:pt x="3066123" y="54991"/>
                    </a:lnTo>
                    <a:lnTo>
                      <a:pt x="2970530" y="0"/>
                    </a:lnTo>
                    <a:lnTo>
                      <a:pt x="2961132" y="2540"/>
                    </a:lnTo>
                    <a:lnTo>
                      <a:pt x="2956941" y="9779"/>
                    </a:lnTo>
                    <a:lnTo>
                      <a:pt x="2952750" y="17145"/>
                    </a:lnTo>
                    <a:lnTo>
                      <a:pt x="2955290" y="26416"/>
                    </a:lnTo>
                    <a:lnTo>
                      <a:pt x="3005531" y="55359"/>
                    </a:lnTo>
                    <a:lnTo>
                      <a:pt x="1935353" y="62230"/>
                    </a:lnTo>
                    <a:lnTo>
                      <a:pt x="1935607" y="92710"/>
                    </a:lnTo>
                    <a:lnTo>
                      <a:pt x="3005607" y="85839"/>
                    </a:lnTo>
                    <a:lnTo>
                      <a:pt x="2955798" y="115316"/>
                    </a:lnTo>
                    <a:lnTo>
                      <a:pt x="2953512" y="124587"/>
                    </a:lnTo>
                    <a:lnTo>
                      <a:pt x="2957703" y="131826"/>
                    </a:lnTo>
                    <a:lnTo>
                      <a:pt x="2962021" y="139065"/>
                    </a:lnTo>
                    <a:lnTo>
                      <a:pt x="2971419" y="141478"/>
                    </a:lnTo>
                    <a:lnTo>
                      <a:pt x="3092196" y="69977"/>
                    </a:lnTo>
                    <a:close/>
                  </a:path>
                </a:pathLst>
              </a:custGeom>
              <a:solidFill>
                <a:srgbClr val="FA8B29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>
                <a:off x="3603650" y="4247261"/>
                <a:ext cx="2616835" cy="304165"/>
              </a:xfrm>
              <a:custGeom>
                <a:avLst/>
                <a:gdLst/>
                <a:ahLst/>
                <a:cxnLst/>
                <a:rect l="l" t="t" r="r" b="b"/>
                <a:pathLst>
                  <a:path w="2616835" h="304164" extrusionOk="0">
                    <a:moveTo>
                      <a:pt x="89001" y="78667"/>
                    </a:moveTo>
                    <a:lnTo>
                      <a:pt x="69189" y="112630"/>
                    </a:lnTo>
                    <a:lnTo>
                      <a:pt x="69189" y="284352"/>
                    </a:lnTo>
                    <a:lnTo>
                      <a:pt x="70748" y="292056"/>
                    </a:lnTo>
                    <a:lnTo>
                      <a:pt x="74999" y="298354"/>
                    </a:lnTo>
                    <a:lnTo>
                      <a:pt x="81297" y="302605"/>
                    </a:lnTo>
                    <a:lnTo>
                      <a:pt x="89001" y="304164"/>
                    </a:lnTo>
                    <a:lnTo>
                      <a:pt x="2596870" y="304164"/>
                    </a:lnTo>
                    <a:lnTo>
                      <a:pt x="2604573" y="302605"/>
                    </a:lnTo>
                    <a:lnTo>
                      <a:pt x="2610871" y="298354"/>
                    </a:lnTo>
                    <a:lnTo>
                      <a:pt x="2615122" y="292056"/>
                    </a:lnTo>
                    <a:lnTo>
                      <a:pt x="2616682" y="284352"/>
                    </a:lnTo>
                    <a:lnTo>
                      <a:pt x="108813" y="284352"/>
                    </a:lnTo>
                    <a:lnTo>
                      <a:pt x="89001" y="264540"/>
                    </a:lnTo>
                    <a:lnTo>
                      <a:pt x="108813" y="264540"/>
                    </a:lnTo>
                    <a:lnTo>
                      <a:pt x="108813" y="112630"/>
                    </a:lnTo>
                    <a:lnTo>
                      <a:pt x="89001" y="78667"/>
                    </a:lnTo>
                    <a:close/>
                  </a:path>
                  <a:path w="2616835" h="304164" extrusionOk="0">
                    <a:moveTo>
                      <a:pt x="108813" y="264540"/>
                    </a:moveTo>
                    <a:lnTo>
                      <a:pt x="89001" y="264540"/>
                    </a:lnTo>
                    <a:lnTo>
                      <a:pt x="108813" y="284352"/>
                    </a:lnTo>
                    <a:lnTo>
                      <a:pt x="108813" y="264540"/>
                    </a:lnTo>
                    <a:close/>
                  </a:path>
                  <a:path w="2616835" h="304164" extrusionOk="0">
                    <a:moveTo>
                      <a:pt x="2577058" y="264540"/>
                    </a:moveTo>
                    <a:lnTo>
                      <a:pt x="108813" y="264540"/>
                    </a:lnTo>
                    <a:lnTo>
                      <a:pt x="108813" y="284352"/>
                    </a:lnTo>
                    <a:lnTo>
                      <a:pt x="2577058" y="284352"/>
                    </a:lnTo>
                    <a:lnTo>
                      <a:pt x="2577058" y="264540"/>
                    </a:lnTo>
                    <a:close/>
                  </a:path>
                  <a:path w="2616835" h="304164" extrusionOk="0">
                    <a:moveTo>
                      <a:pt x="2616682" y="55752"/>
                    </a:moveTo>
                    <a:lnTo>
                      <a:pt x="2577058" y="55752"/>
                    </a:lnTo>
                    <a:lnTo>
                      <a:pt x="2577058" y="284352"/>
                    </a:lnTo>
                    <a:lnTo>
                      <a:pt x="2596870" y="264540"/>
                    </a:lnTo>
                    <a:lnTo>
                      <a:pt x="2616682" y="264540"/>
                    </a:lnTo>
                    <a:lnTo>
                      <a:pt x="2616682" y="55752"/>
                    </a:lnTo>
                    <a:close/>
                  </a:path>
                  <a:path w="2616835" h="304164" extrusionOk="0">
                    <a:moveTo>
                      <a:pt x="2616682" y="264540"/>
                    </a:moveTo>
                    <a:lnTo>
                      <a:pt x="2596870" y="264540"/>
                    </a:lnTo>
                    <a:lnTo>
                      <a:pt x="2577058" y="284352"/>
                    </a:lnTo>
                    <a:lnTo>
                      <a:pt x="2616682" y="284352"/>
                    </a:lnTo>
                    <a:lnTo>
                      <a:pt x="2616682" y="264540"/>
                    </a:lnTo>
                    <a:close/>
                  </a:path>
                  <a:path w="2616835" h="304164" extrusionOk="0">
                    <a:moveTo>
                      <a:pt x="89001" y="0"/>
                    </a:moveTo>
                    <a:lnTo>
                      <a:pt x="2514" y="148208"/>
                    </a:lnTo>
                    <a:lnTo>
                      <a:pt x="0" y="155688"/>
                    </a:lnTo>
                    <a:lnTo>
                      <a:pt x="498" y="163274"/>
                    </a:lnTo>
                    <a:lnTo>
                      <a:pt x="3782" y="170122"/>
                    </a:lnTo>
                    <a:lnTo>
                      <a:pt x="9626" y="175387"/>
                    </a:lnTo>
                    <a:lnTo>
                      <a:pt x="17105" y="177899"/>
                    </a:lnTo>
                    <a:lnTo>
                      <a:pt x="24691" y="177387"/>
                    </a:lnTo>
                    <a:lnTo>
                      <a:pt x="31539" y="174065"/>
                    </a:lnTo>
                    <a:lnTo>
                      <a:pt x="36804" y="168147"/>
                    </a:lnTo>
                    <a:lnTo>
                      <a:pt x="69189" y="112630"/>
                    </a:lnTo>
                    <a:lnTo>
                      <a:pt x="69189" y="39369"/>
                    </a:lnTo>
                    <a:lnTo>
                      <a:pt x="111975" y="39369"/>
                    </a:lnTo>
                    <a:lnTo>
                      <a:pt x="89001" y="0"/>
                    </a:lnTo>
                    <a:close/>
                  </a:path>
                  <a:path w="2616835" h="304164" extrusionOk="0">
                    <a:moveTo>
                      <a:pt x="111975" y="39369"/>
                    </a:moveTo>
                    <a:lnTo>
                      <a:pt x="108813" y="39369"/>
                    </a:lnTo>
                    <a:lnTo>
                      <a:pt x="108813" y="112630"/>
                    </a:lnTo>
                    <a:lnTo>
                      <a:pt x="141198" y="168147"/>
                    </a:lnTo>
                    <a:lnTo>
                      <a:pt x="146462" y="174065"/>
                    </a:lnTo>
                    <a:lnTo>
                      <a:pt x="153310" y="177387"/>
                    </a:lnTo>
                    <a:lnTo>
                      <a:pt x="160897" y="177899"/>
                    </a:lnTo>
                    <a:lnTo>
                      <a:pt x="168376" y="175387"/>
                    </a:lnTo>
                    <a:lnTo>
                      <a:pt x="174220" y="170122"/>
                    </a:lnTo>
                    <a:lnTo>
                      <a:pt x="177504" y="163274"/>
                    </a:lnTo>
                    <a:lnTo>
                      <a:pt x="178002" y="155688"/>
                    </a:lnTo>
                    <a:lnTo>
                      <a:pt x="175488" y="148208"/>
                    </a:lnTo>
                    <a:lnTo>
                      <a:pt x="111975" y="39369"/>
                    </a:lnTo>
                    <a:close/>
                  </a:path>
                  <a:path w="2616835" h="304164" extrusionOk="0">
                    <a:moveTo>
                      <a:pt x="108813" y="39369"/>
                    </a:moveTo>
                    <a:lnTo>
                      <a:pt x="69189" y="39369"/>
                    </a:lnTo>
                    <a:lnTo>
                      <a:pt x="69189" y="112630"/>
                    </a:lnTo>
                    <a:lnTo>
                      <a:pt x="89001" y="78667"/>
                    </a:lnTo>
                    <a:lnTo>
                      <a:pt x="71856" y="49275"/>
                    </a:lnTo>
                    <a:lnTo>
                      <a:pt x="108813" y="49275"/>
                    </a:lnTo>
                    <a:lnTo>
                      <a:pt x="108813" y="39369"/>
                    </a:lnTo>
                    <a:close/>
                  </a:path>
                  <a:path w="2616835" h="304164" extrusionOk="0">
                    <a:moveTo>
                      <a:pt x="108813" y="49275"/>
                    </a:moveTo>
                    <a:lnTo>
                      <a:pt x="106146" y="49275"/>
                    </a:lnTo>
                    <a:lnTo>
                      <a:pt x="89001" y="78667"/>
                    </a:lnTo>
                    <a:lnTo>
                      <a:pt x="108813" y="112630"/>
                    </a:lnTo>
                    <a:lnTo>
                      <a:pt x="108813" y="49275"/>
                    </a:lnTo>
                    <a:close/>
                  </a:path>
                  <a:path w="2616835" h="304164" extrusionOk="0">
                    <a:moveTo>
                      <a:pt x="106146" y="49275"/>
                    </a:moveTo>
                    <a:lnTo>
                      <a:pt x="71856" y="49275"/>
                    </a:lnTo>
                    <a:lnTo>
                      <a:pt x="89001" y="78667"/>
                    </a:lnTo>
                    <a:lnTo>
                      <a:pt x="106146" y="49275"/>
                    </a:lnTo>
                    <a:close/>
                  </a:path>
                </a:pathLst>
              </a:custGeom>
              <a:solidFill>
                <a:srgbClr val="05BED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670559" y="3291840"/>
                <a:ext cx="1685925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954404" extrusionOk="0">
                    <a:moveTo>
                      <a:pt x="1685543" y="0"/>
                    </a:moveTo>
                    <a:lnTo>
                      <a:pt x="0" y="0"/>
                    </a:lnTo>
                    <a:lnTo>
                      <a:pt x="0" y="954024"/>
                    </a:lnTo>
                    <a:lnTo>
                      <a:pt x="1685543" y="954024"/>
                    </a:lnTo>
                    <a:lnTo>
                      <a:pt x="1685543" y="0"/>
                    </a:lnTo>
                    <a:close/>
                  </a:path>
                </a:pathLst>
              </a:custGeom>
              <a:solidFill>
                <a:srgbClr val="006F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" name="Google Shape;249;p9"/>
            <p:cNvSpPr txBox="1"/>
            <p:nvPr/>
          </p:nvSpPr>
          <p:spPr>
            <a:xfrm>
              <a:off x="1096173" y="4498053"/>
              <a:ext cx="1452245" cy="453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FFFF"/>
                  </a:solidFill>
                  <a:latin typeface="MingLiU"/>
                  <a:ea typeface="MingLiU"/>
                  <a:cs typeface="MingLiU"/>
                  <a:sym typeface="MingLiU"/>
                </a:rPr>
                <a:t>撰寫自主</a:t>
              </a:r>
              <a:endParaRPr sz="28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50" name="Google Shape;250;p9"/>
            <p:cNvSpPr txBox="1"/>
            <p:nvPr/>
          </p:nvSpPr>
          <p:spPr>
            <a:xfrm>
              <a:off x="1096173" y="4951443"/>
              <a:ext cx="1452245" cy="45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95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FFFF"/>
                  </a:solidFill>
                  <a:latin typeface="MingLiU"/>
                  <a:ea typeface="MingLiU"/>
                  <a:cs typeface="MingLiU"/>
                  <a:sym typeface="MingLiU"/>
                </a:rPr>
                <a:t>學習計畫</a:t>
              </a:r>
              <a:endParaRPr sz="28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2685764" y="5064714"/>
              <a:ext cx="493395" cy="141605"/>
            </a:xfrm>
            <a:custGeom>
              <a:avLst/>
              <a:gdLst/>
              <a:ahLst/>
              <a:cxnLst/>
              <a:rect l="l" t="t" r="r" b="b"/>
              <a:pathLst>
                <a:path w="493394" h="141604" extrusionOk="0">
                  <a:moveTo>
                    <a:pt x="432271" y="70738"/>
                  </a:moveTo>
                  <a:lnTo>
                    <a:pt x="363473" y="110871"/>
                  </a:lnTo>
                  <a:lnTo>
                    <a:pt x="356234" y="115188"/>
                  </a:lnTo>
                  <a:lnTo>
                    <a:pt x="353694" y="124460"/>
                  </a:lnTo>
                  <a:lnTo>
                    <a:pt x="358013" y="131699"/>
                  </a:lnTo>
                  <a:lnTo>
                    <a:pt x="362203" y="139065"/>
                  </a:lnTo>
                  <a:lnTo>
                    <a:pt x="371601" y="141478"/>
                  </a:lnTo>
                  <a:lnTo>
                    <a:pt x="466769" y="85979"/>
                  </a:lnTo>
                  <a:lnTo>
                    <a:pt x="462533" y="85979"/>
                  </a:lnTo>
                  <a:lnTo>
                    <a:pt x="462533" y="83947"/>
                  </a:lnTo>
                  <a:lnTo>
                    <a:pt x="454913" y="83947"/>
                  </a:lnTo>
                  <a:lnTo>
                    <a:pt x="432271" y="70738"/>
                  </a:lnTo>
                  <a:close/>
                </a:path>
                <a:path w="493394" h="141604" extrusionOk="0">
                  <a:moveTo>
                    <a:pt x="406145" y="55499"/>
                  </a:moveTo>
                  <a:lnTo>
                    <a:pt x="0" y="55499"/>
                  </a:lnTo>
                  <a:lnTo>
                    <a:pt x="0" y="85979"/>
                  </a:lnTo>
                  <a:lnTo>
                    <a:pt x="406145" y="85979"/>
                  </a:lnTo>
                  <a:lnTo>
                    <a:pt x="432271" y="70738"/>
                  </a:lnTo>
                  <a:lnTo>
                    <a:pt x="406145" y="55499"/>
                  </a:lnTo>
                  <a:close/>
                </a:path>
                <a:path w="493394" h="141604" extrusionOk="0">
                  <a:moveTo>
                    <a:pt x="466769" y="55499"/>
                  </a:moveTo>
                  <a:lnTo>
                    <a:pt x="462533" y="55499"/>
                  </a:lnTo>
                  <a:lnTo>
                    <a:pt x="462533" y="85979"/>
                  </a:lnTo>
                  <a:lnTo>
                    <a:pt x="466769" y="85979"/>
                  </a:lnTo>
                  <a:lnTo>
                    <a:pt x="492887" y="70738"/>
                  </a:lnTo>
                  <a:lnTo>
                    <a:pt x="466769" y="55499"/>
                  </a:lnTo>
                  <a:close/>
                </a:path>
                <a:path w="493394" h="141604" extrusionOk="0">
                  <a:moveTo>
                    <a:pt x="454913" y="57531"/>
                  </a:moveTo>
                  <a:lnTo>
                    <a:pt x="432271" y="70738"/>
                  </a:lnTo>
                  <a:lnTo>
                    <a:pt x="454913" y="83947"/>
                  </a:lnTo>
                  <a:lnTo>
                    <a:pt x="454913" y="57531"/>
                  </a:lnTo>
                  <a:close/>
                </a:path>
                <a:path w="493394" h="141604" extrusionOk="0">
                  <a:moveTo>
                    <a:pt x="462533" y="57531"/>
                  </a:moveTo>
                  <a:lnTo>
                    <a:pt x="454913" y="57531"/>
                  </a:lnTo>
                  <a:lnTo>
                    <a:pt x="454913" y="83947"/>
                  </a:lnTo>
                  <a:lnTo>
                    <a:pt x="462533" y="83947"/>
                  </a:lnTo>
                  <a:lnTo>
                    <a:pt x="462533" y="57531"/>
                  </a:lnTo>
                  <a:close/>
                </a:path>
                <a:path w="493394" h="141604" extrusionOk="0">
                  <a:moveTo>
                    <a:pt x="371601" y="0"/>
                  </a:moveTo>
                  <a:lnTo>
                    <a:pt x="362203" y="2412"/>
                  </a:lnTo>
                  <a:lnTo>
                    <a:pt x="358013" y="9779"/>
                  </a:lnTo>
                  <a:lnTo>
                    <a:pt x="353694" y="17018"/>
                  </a:lnTo>
                  <a:lnTo>
                    <a:pt x="356234" y="26288"/>
                  </a:lnTo>
                  <a:lnTo>
                    <a:pt x="363473" y="30606"/>
                  </a:lnTo>
                  <a:lnTo>
                    <a:pt x="432271" y="70738"/>
                  </a:lnTo>
                  <a:lnTo>
                    <a:pt x="454913" y="57531"/>
                  </a:lnTo>
                  <a:lnTo>
                    <a:pt x="462533" y="57531"/>
                  </a:lnTo>
                  <a:lnTo>
                    <a:pt x="462533" y="55499"/>
                  </a:lnTo>
                  <a:lnTo>
                    <a:pt x="466769" y="55499"/>
                  </a:lnTo>
                  <a:lnTo>
                    <a:pt x="371601" y="0"/>
                  </a:lnTo>
                  <a:close/>
                </a:path>
              </a:pathLst>
            </a:custGeom>
            <a:solidFill>
              <a:srgbClr val="FA8B2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9"/>
          <p:cNvSpPr txBox="1"/>
          <p:nvPr/>
        </p:nvSpPr>
        <p:spPr>
          <a:xfrm>
            <a:off x="979571" y="1504978"/>
            <a:ext cx="10568264" cy="343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AutoNum type="arabicParenR"/>
            </a:pP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完成自主學習計畫、審核與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同一學年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須完成至少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節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/>
          </a:p>
          <a:p>
            <a:pPr marL="742950" marR="0" lvl="0" indent="-488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marR="0" lvl="0" indent="-488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marR="0" lvl="0" indent="-488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marR="0" lvl="0" indent="-488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2)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學習的同時，亦可選修學校開設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r>
              <a:rPr lang="en-US" alt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〝</a:t>
            </a:r>
            <a:r>
              <a:rPr lang="zh-TW" sz="4000" b="1" dirty="0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週期性課程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〞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rgbClr val="FEE5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高一</a:t>
            </a:r>
            <a:r>
              <a:rPr lang="zh-TW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彈性</a:t>
            </a:r>
            <a:r>
              <a:rPr lang="zh-TW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學習-週期性</a:t>
            </a:r>
            <a:r>
              <a:rPr lang="zh-TW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en-US" altLang="zh-TW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自主學習</a:t>
            </a:r>
            <a:r>
              <a:rPr lang="zh-TW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dirty="0"/>
          </a:p>
        </p:txBody>
      </p:sp>
      <p:sp>
        <p:nvSpPr>
          <p:cNvPr id="258" name="Google Shape;258;p10"/>
          <p:cNvSpPr txBox="1">
            <a:spLocks noGrp="1"/>
          </p:cNvSpPr>
          <p:nvPr>
            <p:ph type="body" idx="1"/>
          </p:nvPr>
        </p:nvSpPr>
        <p:spPr>
          <a:xfrm>
            <a:off x="838199" y="113871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AutoNum type="arabicParenR"/>
            </a:pP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週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週期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，共分兩階段選課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AutoNum type="arabicParenR"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課程1-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en-US" alt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重複課程(只會中選一次),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-可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重複選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5" name="Google Shape;1603;p31"/>
          <p:cNvSpPr/>
          <p:nvPr/>
        </p:nvSpPr>
        <p:spPr>
          <a:xfrm>
            <a:off x="687492" y="3906194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6" name="Google Shape;1604;p31"/>
          <p:cNvSpPr/>
          <p:nvPr/>
        </p:nvSpPr>
        <p:spPr>
          <a:xfrm>
            <a:off x="694910" y="3165795"/>
            <a:ext cx="10967006" cy="520430"/>
          </a:xfrm>
          <a:prstGeom prst="roundRect">
            <a:avLst>
              <a:gd name="adj" fmla="val 2174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8" name="Google Shape;1610;p31"/>
          <p:cNvSpPr/>
          <p:nvPr/>
        </p:nvSpPr>
        <p:spPr>
          <a:xfrm>
            <a:off x="1855123" y="3890152"/>
            <a:ext cx="2252361" cy="533414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形象設計</a:t>
            </a:r>
          </a:p>
        </p:txBody>
      </p:sp>
      <p:sp>
        <p:nvSpPr>
          <p:cNvPr id="10" name="Google Shape;1617;p31"/>
          <p:cNvSpPr/>
          <p:nvPr/>
        </p:nvSpPr>
        <p:spPr>
          <a:xfrm>
            <a:off x="1855123" y="4689612"/>
            <a:ext cx="2252361" cy="533414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繡生活</a:t>
            </a:r>
          </a:p>
        </p:txBody>
      </p:sp>
      <p:sp>
        <p:nvSpPr>
          <p:cNvPr id="13" name="Google Shape;1610;p31"/>
          <p:cNvSpPr/>
          <p:nvPr/>
        </p:nvSpPr>
        <p:spPr>
          <a:xfrm>
            <a:off x="1836651" y="5428811"/>
            <a:ext cx="2308595" cy="533414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zh-TW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世界公民</a:t>
            </a:r>
            <a:r>
              <a:rPr lang="en-US" altLang="zh-TW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zh-TW" altLang="zh-TW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愛玩客</a:t>
            </a:r>
          </a:p>
        </p:txBody>
      </p:sp>
      <p:sp>
        <p:nvSpPr>
          <p:cNvPr id="14" name="Google Shape;1617;p31"/>
          <p:cNvSpPr/>
          <p:nvPr/>
        </p:nvSpPr>
        <p:spPr>
          <a:xfrm>
            <a:off x="1855123" y="6200951"/>
            <a:ext cx="2252361" cy="533414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詩人初體驗</a:t>
            </a:r>
          </a:p>
        </p:txBody>
      </p:sp>
      <p:sp>
        <p:nvSpPr>
          <p:cNvPr id="19" name="Google Shape;1603;p31"/>
          <p:cNvSpPr/>
          <p:nvPr/>
        </p:nvSpPr>
        <p:spPr>
          <a:xfrm>
            <a:off x="678256" y="5415732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20" name="Google Shape;1603;p31"/>
          <p:cNvSpPr/>
          <p:nvPr/>
        </p:nvSpPr>
        <p:spPr>
          <a:xfrm>
            <a:off x="687492" y="4654195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21" name="Google Shape;1603;p31"/>
          <p:cNvSpPr/>
          <p:nvPr/>
        </p:nvSpPr>
        <p:spPr>
          <a:xfrm>
            <a:off x="689676" y="6186062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22" name="Google Shape;1603;p31"/>
          <p:cNvSpPr/>
          <p:nvPr/>
        </p:nvSpPr>
        <p:spPr>
          <a:xfrm>
            <a:off x="4332418" y="3938417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23" name="Google Shape;1610;p31"/>
          <p:cNvSpPr/>
          <p:nvPr/>
        </p:nvSpPr>
        <p:spPr>
          <a:xfrm>
            <a:off x="5559197" y="3926095"/>
            <a:ext cx="2366147" cy="533414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穿衣學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sym typeface="Kodchasan"/>
            </a:endParaRPr>
          </a:p>
        </p:txBody>
      </p:sp>
      <p:sp>
        <p:nvSpPr>
          <p:cNvPr id="24" name="Google Shape;1617;p31"/>
          <p:cNvSpPr/>
          <p:nvPr/>
        </p:nvSpPr>
        <p:spPr>
          <a:xfrm>
            <a:off x="5559197" y="4618799"/>
            <a:ext cx="2366147" cy="596073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zh-TW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化妝品概論與應用</a:t>
            </a:r>
          </a:p>
        </p:txBody>
      </p:sp>
      <p:sp>
        <p:nvSpPr>
          <p:cNvPr id="25" name="Google Shape;1610;p31"/>
          <p:cNvSpPr/>
          <p:nvPr/>
        </p:nvSpPr>
        <p:spPr>
          <a:xfrm>
            <a:off x="5559198" y="5403272"/>
            <a:ext cx="2366147" cy="582434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認識社會工作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sym typeface="Kodchasan"/>
            </a:endParaRPr>
          </a:p>
        </p:txBody>
      </p:sp>
      <p:sp>
        <p:nvSpPr>
          <p:cNvPr id="26" name="Google Shape;1617;p31"/>
          <p:cNvSpPr/>
          <p:nvPr/>
        </p:nvSpPr>
        <p:spPr>
          <a:xfrm>
            <a:off x="5559197" y="6179451"/>
            <a:ext cx="2366147" cy="533414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刑法與高中生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sym typeface="Kodchasan"/>
            </a:endParaRPr>
          </a:p>
        </p:txBody>
      </p:sp>
      <p:sp>
        <p:nvSpPr>
          <p:cNvPr id="27" name="Google Shape;1603;p31"/>
          <p:cNvSpPr/>
          <p:nvPr/>
        </p:nvSpPr>
        <p:spPr>
          <a:xfrm>
            <a:off x="4332418" y="5467420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28" name="Google Shape;1603;p31"/>
          <p:cNvSpPr/>
          <p:nvPr/>
        </p:nvSpPr>
        <p:spPr>
          <a:xfrm>
            <a:off x="4332418" y="4655949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29" name="Google Shape;1603;p31"/>
          <p:cNvSpPr/>
          <p:nvPr/>
        </p:nvSpPr>
        <p:spPr>
          <a:xfrm>
            <a:off x="4332418" y="6210483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30" name="Google Shape;1603;p31"/>
          <p:cNvSpPr/>
          <p:nvPr/>
        </p:nvSpPr>
        <p:spPr>
          <a:xfrm>
            <a:off x="8295979" y="4992553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31" name="Google Shape;1610;p31"/>
          <p:cNvSpPr/>
          <p:nvPr/>
        </p:nvSpPr>
        <p:spPr>
          <a:xfrm>
            <a:off x="9474789" y="4858326"/>
            <a:ext cx="2187127" cy="654747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自主學習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sym typeface="Kodchasan"/>
            </a:endParaRPr>
          </a:p>
        </p:txBody>
      </p:sp>
      <p:sp>
        <p:nvSpPr>
          <p:cNvPr id="38" name="Google Shape;2101;p39"/>
          <p:cNvSpPr txBox="1">
            <a:spLocks/>
          </p:cNvSpPr>
          <p:nvPr/>
        </p:nvSpPr>
        <p:spPr>
          <a:xfrm>
            <a:off x="820445" y="3906194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Google Shape;2101;p39"/>
          <p:cNvSpPr txBox="1">
            <a:spLocks/>
          </p:cNvSpPr>
          <p:nvPr/>
        </p:nvSpPr>
        <p:spPr>
          <a:xfrm>
            <a:off x="809282" y="4651527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02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Google Shape;2101;p39"/>
          <p:cNvSpPr txBox="1">
            <a:spLocks/>
          </p:cNvSpPr>
          <p:nvPr/>
        </p:nvSpPr>
        <p:spPr>
          <a:xfrm>
            <a:off x="837407" y="5435367"/>
            <a:ext cx="603772" cy="44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03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Google Shape;2101;p39"/>
          <p:cNvSpPr txBox="1">
            <a:spLocks/>
          </p:cNvSpPr>
          <p:nvPr/>
        </p:nvSpPr>
        <p:spPr>
          <a:xfrm>
            <a:off x="838917" y="6172594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04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Google Shape;2101;p39"/>
          <p:cNvSpPr txBox="1">
            <a:spLocks/>
          </p:cNvSpPr>
          <p:nvPr/>
        </p:nvSpPr>
        <p:spPr>
          <a:xfrm>
            <a:off x="1927499" y="3159688"/>
            <a:ext cx="859335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111</a:t>
            </a:r>
            <a:r>
              <a:rPr lang="zh-TW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高一上學期週期性課程</a:t>
            </a:r>
            <a:endParaRPr lang="en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Google Shape;2101;p39"/>
          <p:cNvSpPr txBox="1">
            <a:spLocks/>
          </p:cNvSpPr>
          <p:nvPr/>
        </p:nvSpPr>
        <p:spPr>
          <a:xfrm>
            <a:off x="4533312" y="3934104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05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Google Shape;2101;p39"/>
          <p:cNvSpPr txBox="1">
            <a:spLocks/>
          </p:cNvSpPr>
          <p:nvPr/>
        </p:nvSpPr>
        <p:spPr>
          <a:xfrm>
            <a:off x="4518323" y="4676899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06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Google Shape;2101;p39"/>
          <p:cNvSpPr txBox="1">
            <a:spLocks/>
          </p:cNvSpPr>
          <p:nvPr/>
        </p:nvSpPr>
        <p:spPr>
          <a:xfrm>
            <a:off x="4506051" y="5473491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07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Google Shape;2101;p39"/>
          <p:cNvSpPr txBox="1">
            <a:spLocks/>
          </p:cNvSpPr>
          <p:nvPr/>
        </p:nvSpPr>
        <p:spPr>
          <a:xfrm>
            <a:off x="4518323" y="6228307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08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Google Shape;2101;p39"/>
          <p:cNvSpPr txBox="1">
            <a:spLocks/>
          </p:cNvSpPr>
          <p:nvPr/>
        </p:nvSpPr>
        <p:spPr>
          <a:xfrm>
            <a:off x="8481884" y="4991329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09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</a:t>
            </a:r>
            <a:r>
              <a:rPr lang="zh-TW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彈性</a:t>
            </a:r>
            <a:r>
              <a:rPr lang="zh-TW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學習-週期性</a:t>
            </a:r>
            <a:r>
              <a:rPr lang="zh-TW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en-US" altLang="zh-TW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自主學習</a:t>
            </a:r>
            <a:r>
              <a:rPr lang="zh-TW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dirty="0"/>
          </a:p>
        </p:txBody>
      </p:sp>
      <p:sp>
        <p:nvSpPr>
          <p:cNvPr id="258" name="Google Shape;258;p10"/>
          <p:cNvSpPr txBox="1">
            <a:spLocks noGrp="1"/>
          </p:cNvSpPr>
          <p:nvPr>
            <p:ph type="body" idx="1"/>
          </p:nvPr>
        </p:nvSpPr>
        <p:spPr>
          <a:xfrm>
            <a:off x="1004453" y="154511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AutoNum type="arabicParenR"/>
            </a:pP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週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週期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，共分兩階段選課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5" name="Google Shape;1603;p31"/>
          <p:cNvSpPr/>
          <p:nvPr/>
        </p:nvSpPr>
        <p:spPr>
          <a:xfrm>
            <a:off x="2045238" y="3593726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6" name="Google Shape;1604;p31"/>
          <p:cNvSpPr/>
          <p:nvPr/>
        </p:nvSpPr>
        <p:spPr>
          <a:xfrm>
            <a:off x="2036002" y="2700066"/>
            <a:ext cx="5990398" cy="520430"/>
          </a:xfrm>
          <a:prstGeom prst="roundRect">
            <a:avLst>
              <a:gd name="adj" fmla="val 2174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8" name="Google Shape;1610;p31"/>
          <p:cNvSpPr/>
          <p:nvPr/>
        </p:nvSpPr>
        <p:spPr>
          <a:xfrm>
            <a:off x="3212869" y="3577684"/>
            <a:ext cx="4813531" cy="533414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資訊培訓</a:t>
            </a:r>
            <a:endParaRPr lang="zh-TW" altLang="zh-TW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Google Shape;1617;p31"/>
          <p:cNvSpPr/>
          <p:nvPr/>
        </p:nvSpPr>
        <p:spPr>
          <a:xfrm>
            <a:off x="3212869" y="4377144"/>
            <a:ext cx="4813531" cy="533414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地方探索與行動設計</a:t>
            </a:r>
            <a:endParaRPr lang="zh-TW" altLang="zh-TW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Google Shape;1610;p31"/>
          <p:cNvSpPr/>
          <p:nvPr/>
        </p:nvSpPr>
        <p:spPr>
          <a:xfrm>
            <a:off x="3194397" y="5116343"/>
            <a:ext cx="4832003" cy="533414"/>
          </a:xfrm>
          <a:prstGeom prst="roundRect">
            <a:avLst>
              <a:gd name="adj" fmla="val 117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自主學習</a:t>
            </a:r>
            <a:endParaRPr lang="zh-TW" altLang="zh-TW" sz="2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Google Shape;1603;p31"/>
          <p:cNvSpPr/>
          <p:nvPr/>
        </p:nvSpPr>
        <p:spPr>
          <a:xfrm>
            <a:off x="2036002" y="5103264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20" name="Google Shape;1603;p31"/>
          <p:cNvSpPr/>
          <p:nvPr/>
        </p:nvSpPr>
        <p:spPr>
          <a:xfrm>
            <a:off x="2045238" y="4341727"/>
            <a:ext cx="1089300" cy="445200"/>
          </a:xfrm>
          <a:prstGeom prst="roundRect">
            <a:avLst>
              <a:gd name="adj" fmla="val 217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38" name="Google Shape;2101;p39"/>
          <p:cNvSpPr txBox="1">
            <a:spLocks/>
          </p:cNvSpPr>
          <p:nvPr/>
        </p:nvSpPr>
        <p:spPr>
          <a:xfrm>
            <a:off x="2178191" y="3593726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Google Shape;2101;p39"/>
          <p:cNvSpPr txBox="1">
            <a:spLocks/>
          </p:cNvSpPr>
          <p:nvPr/>
        </p:nvSpPr>
        <p:spPr>
          <a:xfrm>
            <a:off x="2167028" y="4339059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02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Google Shape;2101;p39"/>
          <p:cNvSpPr txBox="1">
            <a:spLocks/>
          </p:cNvSpPr>
          <p:nvPr/>
        </p:nvSpPr>
        <p:spPr>
          <a:xfrm>
            <a:off x="2195153" y="5122899"/>
            <a:ext cx="603772" cy="44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03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Google Shape;2101;p39"/>
          <p:cNvSpPr txBox="1">
            <a:spLocks/>
          </p:cNvSpPr>
          <p:nvPr/>
        </p:nvSpPr>
        <p:spPr>
          <a:xfrm>
            <a:off x="838917" y="6172594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04</a:t>
            </a:r>
            <a:endParaRPr lang="e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Google Shape;2101;p39"/>
          <p:cNvSpPr txBox="1">
            <a:spLocks/>
          </p:cNvSpPr>
          <p:nvPr/>
        </p:nvSpPr>
        <p:spPr>
          <a:xfrm>
            <a:off x="2167028" y="2755331"/>
            <a:ext cx="568402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111</a:t>
            </a:r>
            <a:r>
              <a:rPr lang="zh-TW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高</a:t>
            </a: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二</a:t>
            </a:r>
            <a:r>
              <a:rPr lang="zh-TW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上學期週期性課程</a:t>
            </a:r>
            <a:endParaRPr lang="en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 txBox="1">
            <a:spLocks noGrp="1"/>
          </p:cNvSpPr>
          <p:nvPr>
            <p:ph type="body" idx="1"/>
          </p:nvPr>
        </p:nvSpPr>
        <p:spPr>
          <a:xfrm>
            <a:off x="1257300" y="151922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團體活動介紹：</a:t>
            </a: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zh-TW" sz="4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學科競賽、班級活動、</a:t>
            </a:r>
            <a:endParaRPr sz="40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zh-TW" sz="4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社團活動、校慶運動會、</a:t>
            </a:r>
            <a:endParaRPr sz="40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zh-TW" sz="4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歲末聯歡、國際交流</a:t>
            </a:r>
            <a:endParaRPr sz="40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5" name="Google Shape;265;p11"/>
          <p:cNvSpPr txBox="1">
            <a:spLocks noGrp="1"/>
          </p:cNvSpPr>
          <p:nvPr>
            <p:ph type="title"/>
          </p:nvPr>
        </p:nvSpPr>
        <p:spPr>
          <a:xfrm>
            <a:off x="947058" y="4075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課程介紹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2551" y="211063"/>
            <a:ext cx="4610699" cy="30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13516">
            <a:off x="5127042" y="4855036"/>
            <a:ext cx="2460081" cy="184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2551" y="3319042"/>
            <a:ext cx="4610699" cy="351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/>
          <p:cNvPicPr preferRelativeResize="0"/>
          <p:nvPr/>
        </p:nvPicPr>
        <p:blipFill rotWithShape="1">
          <a:blip r:embed="rId6">
            <a:alphaModFix/>
          </a:blip>
          <a:srcRect l="-774" t="6201" r="3488" b="-6201"/>
          <a:stretch/>
        </p:blipFill>
        <p:spPr>
          <a:xfrm rot="495914">
            <a:off x="-64337" y="4862156"/>
            <a:ext cx="2379663" cy="195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3996" y="5001254"/>
            <a:ext cx="2539998" cy="1856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"/>
          <p:cNvSpPr txBox="1">
            <a:spLocks noGrp="1"/>
          </p:cNvSpPr>
          <p:nvPr>
            <p:ph type="title"/>
          </p:nvPr>
        </p:nvSpPr>
        <p:spPr>
          <a:xfrm>
            <a:off x="838200" y="682940"/>
            <a:ext cx="10515600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Q:108課綱課程改變了什麼?</a:t>
            </a:r>
            <a:endParaRPr sz="4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79" name="Google Shape;279;p12"/>
          <p:cNvGrpSpPr/>
          <p:nvPr/>
        </p:nvGrpSpPr>
        <p:grpSpPr>
          <a:xfrm>
            <a:off x="5414506" y="2521941"/>
            <a:ext cx="2101237" cy="3175908"/>
            <a:chOff x="3357554" y="571486"/>
            <a:chExt cx="2165349" cy="3557585"/>
          </a:xfrm>
        </p:grpSpPr>
        <p:grpSp>
          <p:nvGrpSpPr>
            <p:cNvPr id="280" name="Google Shape;280;p12"/>
            <p:cNvGrpSpPr/>
            <p:nvPr/>
          </p:nvGrpSpPr>
          <p:grpSpPr>
            <a:xfrm>
              <a:off x="4396006" y="2704762"/>
              <a:ext cx="120702" cy="431547"/>
              <a:chOff x="0" y="0"/>
              <a:chExt cx="184150" cy="644525"/>
            </a:xfrm>
          </p:grpSpPr>
          <p:sp>
            <p:nvSpPr>
              <p:cNvPr id="281" name="Google Shape;281;p12"/>
              <p:cNvSpPr/>
              <p:nvPr/>
            </p:nvSpPr>
            <p:spPr>
              <a:xfrm>
                <a:off x="9525" y="82550"/>
                <a:ext cx="174625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27" extrusionOk="0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82" name="Google Shape;282;p12"/>
              <p:cNvSpPr/>
              <p:nvPr/>
            </p:nvSpPr>
            <p:spPr>
              <a:xfrm>
                <a:off x="1587" y="0"/>
                <a:ext cx="128588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81" h="92" extrusionOk="0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83" name="Google Shape;283;p12"/>
              <p:cNvSpPr/>
              <p:nvPr/>
            </p:nvSpPr>
            <p:spPr>
              <a:xfrm>
                <a:off x="0" y="49212"/>
                <a:ext cx="1492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94" h="90" extrusionOk="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84" name="Google Shape;284;p12"/>
              <p:cNvSpPr/>
              <p:nvPr/>
            </p:nvSpPr>
            <p:spPr>
              <a:xfrm>
                <a:off x="115887" y="588962"/>
                <a:ext cx="44450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28" h="35" extrusionOk="0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285" name="Google Shape;285;p12"/>
            <p:cNvGrpSpPr/>
            <p:nvPr/>
          </p:nvGrpSpPr>
          <p:grpSpPr>
            <a:xfrm>
              <a:off x="3996441" y="3096979"/>
              <a:ext cx="927115" cy="1032092"/>
              <a:chOff x="0" y="0"/>
              <a:chExt cx="1414463" cy="1541463"/>
            </a:xfrm>
          </p:grpSpPr>
          <p:sp>
            <p:nvSpPr>
              <p:cNvPr id="286" name="Google Shape;286;p12"/>
              <p:cNvSpPr/>
              <p:nvPr/>
            </p:nvSpPr>
            <p:spPr>
              <a:xfrm>
                <a:off x="0" y="152400"/>
                <a:ext cx="1414463" cy="12573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92" extrusionOk="0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87" name="Google Shape;287;p12"/>
              <p:cNvSpPr/>
              <p:nvPr/>
            </p:nvSpPr>
            <p:spPr>
              <a:xfrm>
                <a:off x="303212" y="152400"/>
                <a:ext cx="400050" cy="12573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92" extrusionOk="0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88" name="Google Shape;288;p12"/>
              <p:cNvSpPr/>
              <p:nvPr/>
            </p:nvSpPr>
            <p:spPr>
              <a:xfrm>
                <a:off x="557212" y="1400175"/>
                <a:ext cx="322263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89" extrusionOk="0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89" name="Google Shape;289;p12"/>
              <p:cNvSpPr/>
              <p:nvPr/>
            </p:nvSpPr>
            <p:spPr>
              <a:xfrm>
                <a:off x="436562" y="1335088"/>
                <a:ext cx="563563" cy="15716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99" extrusionOk="0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90" name="Google Shape;290;p12"/>
              <p:cNvSpPr/>
              <p:nvPr/>
            </p:nvSpPr>
            <p:spPr>
              <a:xfrm>
                <a:off x="361950" y="1379538"/>
                <a:ext cx="714375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7" extrusionOk="0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9850" y="509588"/>
                <a:ext cx="1306513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1" extrusionOk="0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46037" y="401638"/>
                <a:ext cx="132556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" extrusionOk="0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73025" y="598488"/>
                <a:ext cx="1268413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1" extrusionOk="0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84137" y="684213"/>
                <a:ext cx="128587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" extrusionOk="0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95" name="Google Shape;295;p12"/>
              <p:cNvSpPr/>
              <p:nvPr/>
            </p:nvSpPr>
            <p:spPr>
              <a:xfrm>
                <a:off x="76200" y="782638"/>
                <a:ext cx="1262063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795" h="61" extrusionOk="0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96" name="Google Shape;296;p12"/>
              <p:cNvSpPr/>
              <p:nvPr/>
            </p:nvSpPr>
            <p:spPr>
              <a:xfrm>
                <a:off x="71437" y="873125"/>
                <a:ext cx="1306513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1" extrusionOk="0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84137" y="965200"/>
                <a:ext cx="125095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1" extrusionOk="0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103187" y="1098550"/>
                <a:ext cx="12541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96" extrusionOk="0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327025" y="1130300"/>
                <a:ext cx="36195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76" extrusionOk="0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901700" y="152400"/>
                <a:ext cx="512763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71" extrusionOk="0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1" name="Google Shape;301;p12"/>
              <p:cNvSpPr/>
              <p:nvPr/>
            </p:nvSpPr>
            <p:spPr>
              <a:xfrm>
                <a:off x="906462" y="152400"/>
                <a:ext cx="508000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2" name="Google Shape;302;p12"/>
              <p:cNvSpPr/>
              <p:nvPr/>
            </p:nvSpPr>
            <p:spPr>
              <a:xfrm>
                <a:off x="912812" y="152400"/>
                <a:ext cx="501650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3" name="Google Shape;303;p12"/>
              <p:cNvSpPr/>
              <p:nvPr/>
            </p:nvSpPr>
            <p:spPr>
              <a:xfrm>
                <a:off x="919162" y="152400"/>
                <a:ext cx="4953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68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925512" y="152400"/>
                <a:ext cx="4889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68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931862" y="152400"/>
                <a:ext cx="4826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68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938212" y="152400"/>
                <a:ext cx="4762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68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942975" y="152400"/>
                <a:ext cx="471488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68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949325" y="152400"/>
                <a:ext cx="465138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68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955675" y="152400"/>
                <a:ext cx="458788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68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962025" y="152400"/>
                <a:ext cx="452438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6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968375" y="152400"/>
                <a:ext cx="446088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6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973137" y="152400"/>
                <a:ext cx="441325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67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979487" y="152400"/>
                <a:ext cx="434975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67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985837" y="152400"/>
                <a:ext cx="428625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6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992187" y="152400"/>
                <a:ext cx="422275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6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995362" y="152400"/>
                <a:ext cx="419100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67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1001712" y="152400"/>
                <a:ext cx="412750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67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1009650" y="152400"/>
                <a:ext cx="404813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67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1016000" y="152400"/>
                <a:ext cx="398463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67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1019175" y="152400"/>
                <a:ext cx="395288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66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1025525" y="152400"/>
                <a:ext cx="388938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66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1031875" y="152400"/>
                <a:ext cx="382588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66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1039812" y="152400"/>
                <a:ext cx="374650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66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1046162" y="152400"/>
                <a:ext cx="368300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66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1049337" y="152400"/>
                <a:ext cx="365125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66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1055687" y="152400"/>
                <a:ext cx="358775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66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1062037" y="152400"/>
                <a:ext cx="352425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66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1068387" y="152400"/>
                <a:ext cx="346075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66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1073150" y="152400"/>
                <a:ext cx="341313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64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0" name="Google Shape;330;p12"/>
              <p:cNvSpPr/>
              <p:nvPr/>
            </p:nvSpPr>
            <p:spPr>
              <a:xfrm>
                <a:off x="1079500" y="152400"/>
                <a:ext cx="334963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64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1" name="Google Shape;331;p12"/>
              <p:cNvSpPr/>
              <p:nvPr/>
            </p:nvSpPr>
            <p:spPr>
              <a:xfrm>
                <a:off x="1085850" y="152400"/>
                <a:ext cx="328613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64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2" name="Google Shape;332;p12"/>
              <p:cNvSpPr/>
              <p:nvPr/>
            </p:nvSpPr>
            <p:spPr>
              <a:xfrm>
                <a:off x="1092200" y="152400"/>
                <a:ext cx="322263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64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3" name="Google Shape;333;p12"/>
              <p:cNvSpPr/>
              <p:nvPr/>
            </p:nvSpPr>
            <p:spPr>
              <a:xfrm>
                <a:off x="1096962" y="152400"/>
                <a:ext cx="3175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64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4" name="Google Shape;334;p12"/>
              <p:cNvSpPr/>
              <p:nvPr/>
            </p:nvSpPr>
            <p:spPr>
              <a:xfrm>
                <a:off x="1103312" y="152400"/>
                <a:ext cx="31115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64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5" name="Google Shape;335;p12"/>
              <p:cNvSpPr/>
              <p:nvPr/>
            </p:nvSpPr>
            <p:spPr>
              <a:xfrm>
                <a:off x="1109662" y="152400"/>
                <a:ext cx="3048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64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6" name="Google Shape;336;p12"/>
              <p:cNvSpPr/>
              <p:nvPr/>
            </p:nvSpPr>
            <p:spPr>
              <a:xfrm>
                <a:off x="1116012" y="152400"/>
                <a:ext cx="29845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64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1122362" y="152400"/>
                <a:ext cx="292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4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8" name="Google Shape;338;p12"/>
              <p:cNvSpPr/>
              <p:nvPr/>
            </p:nvSpPr>
            <p:spPr>
              <a:xfrm>
                <a:off x="1127125" y="152400"/>
                <a:ext cx="287338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64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9" name="Google Shape;339;p12"/>
              <p:cNvSpPr/>
              <p:nvPr/>
            </p:nvSpPr>
            <p:spPr>
              <a:xfrm>
                <a:off x="1133475" y="152400"/>
                <a:ext cx="280988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63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0" name="Google Shape;340;p12"/>
              <p:cNvSpPr/>
              <p:nvPr/>
            </p:nvSpPr>
            <p:spPr>
              <a:xfrm>
                <a:off x="1139825" y="152400"/>
                <a:ext cx="274638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3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1" name="Google Shape;341;p12"/>
              <p:cNvSpPr/>
              <p:nvPr/>
            </p:nvSpPr>
            <p:spPr>
              <a:xfrm>
                <a:off x="1146175" y="152400"/>
                <a:ext cx="268288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63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2" name="Google Shape;342;p12"/>
              <p:cNvSpPr/>
              <p:nvPr/>
            </p:nvSpPr>
            <p:spPr>
              <a:xfrm>
                <a:off x="1150937" y="152400"/>
                <a:ext cx="263525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3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3" name="Google Shape;343;p12"/>
              <p:cNvSpPr/>
              <p:nvPr/>
            </p:nvSpPr>
            <p:spPr>
              <a:xfrm>
                <a:off x="1157287" y="152400"/>
                <a:ext cx="257175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63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4" name="Google Shape;344;p12"/>
              <p:cNvSpPr/>
              <p:nvPr/>
            </p:nvSpPr>
            <p:spPr>
              <a:xfrm>
                <a:off x="1163637" y="152400"/>
                <a:ext cx="250825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63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5" name="Google Shape;345;p12"/>
              <p:cNvSpPr/>
              <p:nvPr/>
            </p:nvSpPr>
            <p:spPr>
              <a:xfrm>
                <a:off x="1169987" y="152400"/>
                <a:ext cx="244475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63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6" name="Google Shape;346;p12"/>
              <p:cNvSpPr/>
              <p:nvPr/>
            </p:nvSpPr>
            <p:spPr>
              <a:xfrm>
                <a:off x="1174750" y="152400"/>
                <a:ext cx="239713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63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7" name="Google Shape;347;p12"/>
              <p:cNvSpPr/>
              <p:nvPr/>
            </p:nvSpPr>
            <p:spPr>
              <a:xfrm>
                <a:off x="1181100" y="152400"/>
                <a:ext cx="233363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63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8" name="Google Shape;348;p12"/>
              <p:cNvSpPr/>
              <p:nvPr/>
            </p:nvSpPr>
            <p:spPr>
              <a:xfrm>
                <a:off x="1187450" y="152400"/>
                <a:ext cx="227013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63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9" name="Google Shape;349;p12"/>
              <p:cNvSpPr/>
              <p:nvPr/>
            </p:nvSpPr>
            <p:spPr>
              <a:xfrm>
                <a:off x="1193800" y="152400"/>
                <a:ext cx="2206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61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50" name="Google Shape;350;p12"/>
              <p:cNvSpPr/>
              <p:nvPr/>
            </p:nvSpPr>
            <p:spPr>
              <a:xfrm>
                <a:off x="1200150" y="152400"/>
                <a:ext cx="21431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61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51" name="Google Shape;351;p12"/>
              <p:cNvSpPr/>
              <p:nvPr/>
            </p:nvSpPr>
            <p:spPr>
              <a:xfrm>
                <a:off x="1204912" y="152400"/>
                <a:ext cx="209550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1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52" name="Google Shape;352;p12"/>
              <p:cNvSpPr/>
              <p:nvPr/>
            </p:nvSpPr>
            <p:spPr>
              <a:xfrm>
                <a:off x="1211262" y="152400"/>
                <a:ext cx="203200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61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53" name="Google Shape;353;p12"/>
              <p:cNvSpPr/>
              <p:nvPr/>
            </p:nvSpPr>
            <p:spPr>
              <a:xfrm>
                <a:off x="1217612" y="152400"/>
                <a:ext cx="196850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61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54" name="Google Shape;354;p12"/>
              <p:cNvSpPr/>
              <p:nvPr/>
            </p:nvSpPr>
            <p:spPr>
              <a:xfrm>
                <a:off x="1223962" y="152400"/>
                <a:ext cx="190500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61" extrusionOk="0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55" name="Google Shape;355;p12"/>
              <p:cNvSpPr/>
              <p:nvPr/>
            </p:nvSpPr>
            <p:spPr>
              <a:xfrm>
                <a:off x="1228725" y="152400"/>
                <a:ext cx="185738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61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56" name="Google Shape;356;p12"/>
              <p:cNvSpPr/>
              <p:nvPr/>
            </p:nvSpPr>
            <p:spPr>
              <a:xfrm>
                <a:off x="1235075" y="152400"/>
                <a:ext cx="179388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61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57" name="Google Shape;357;p12"/>
              <p:cNvSpPr/>
              <p:nvPr/>
            </p:nvSpPr>
            <p:spPr>
              <a:xfrm>
                <a:off x="1241425" y="152400"/>
                <a:ext cx="173038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61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58" name="Google Shape;358;p12"/>
              <p:cNvSpPr/>
              <p:nvPr/>
            </p:nvSpPr>
            <p:spPr>
              <a:xfrm>
                <a:off x="1247775" y="152400"/>
                <a:ext cx="166688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60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59" name="Google Shape;359;p12"/>
              <p:cNvSpPr/>
              <p:nvPr/>
            </p:nvSpPr>
            <p:spPr>
              <a:xfrm>
                <a:off x="1252537" y="152400"/>
                <a:ext cx="1619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60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0" name="Google Shape;360;p12"/>
              <p:cNvSpPr/>
              <p:nvPr/>
            </p:nvSpPr>
            <p:spPr>
              <a:xfrm>
                <a:off x="1258887" y="152400"/>
                <a:ext cx="1555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60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1" name="Google Shape;361;p12"/>
              <p:cNvSpPr/>
              <p:nvPr/>
            </p:nvSpPr>
            <p:spPr>
              <a:xfrm>
                <a:off x="1265237" y="152400"/>
                <a:ext cx="1492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60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2" name="Google Shape;362;p12"/>
              <p:cNvSpPr/>
              <p:nvPr/>
            </p:nvSpPr>
            <p:spPr>
              <a:xfrm>
                <a:off x="1271587" y="152400"/>
                <a:ext cx="1428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160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3" name="Google Shape;363;p12"/>
              <p:cNvSpPr/>
              <p:nvPr/>
            </p:nvSpPr>
            <p:spPr>
              <a:xfrm>
                <a:off x="1274762" y="152400"/>
                <a:ext cx="139700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60" extrusionOk="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4" name="Google Shape;364;p12"/>
              <p:cNvSpPr/>
              <p:nvPr/>
            </p:nvSpPr>
            <p:spPr>
              <a:xfrm>
                <a:off x="1282700" y="152400"/>
                <a:ext cx="1317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60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5" name="Google Shape;365;p12"/>
              <p:cNvSpPr/>
              <p:nvPr/>
            </p:nvSpPr>
            <p:spPr>
              <a:xfrm>
                <a:off x="1289050" y="152400"/>
                <a:ext cx="12541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160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6" name="Google Shape;366;p12"/>
              <p:cNvSpPr/>
              <p:nvPr/>
            </p:nvSpPr>
            <p:spPr>
              <a:xfrm>
                <a:off x="1295400" y="152400"/>
                <a:ext cx="1190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5" h="160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7" name="Google Shape;367;p12"/>
              <p:cNvSpPr/>
              <p:nvPr/>
            </p:nvSpPr>
            <p:spPr>
              <a:xfrm>
                <a:off x="1301750" y="152400"/>
                <a:ext cx="11271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160" extrusionOk="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8" name="Google Shape;368;p12"/>
              <p:cNvSpPr/>
              <p:nvPr/>
            </p:nvSpPr>
            <p:spPr>
              <a:xfrm>
                <a:off x="1304925" y="152400"/>
                <a:ext cx="1095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69" h="159" extrusionOk="0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9" name="Google Shape;369;p12"/>
              <p:cNvSpPr/>
              <p:nvPr/>
            </p:nvSpPr>
            <p:spPr>
              <a:xfrm>
                <a:off x="1311275" y="152400"/>
                <a:ext cx="10318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159" extrusionOk="0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70" name="Google Shape;370;p12"/>
              <p:cNvSpPr/>
              <p:nvPr/>
            </p:nvSpPr>
            <p:spPr>
              <a:xfrm>
                <a:off x="1319212" y="152400"/>
                <a:ext cx="95250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9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71" name="Google Shape;371;p12"/>
              <p:cNvSpPr/>
              <p:nvPr/>
            </p:nvSpPr>
            <p:spPr>
              <a:xfrm>
                <a:off x="1325562" y="152400"/>
                <a:ext cx="88900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56" h="159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72" name="Google Shape;372;p12"/>
              <p:cNvSpPr/>
              <p:nvPr/>
            </p:nvSpPr>
            <p:spPr>
              <a:xfrm>
                <a:off x="1328737" y="152400"/>
                <a:ext cx="85725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54" h="159" extrusionOk="0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73" name="Google Shape;373;p12"/>
              <p:cNvSpPr/>
              <p:nvPr/>
            </p:nvSpPr>
            <p:spPr>
              <a:xfrm>
                <a:off x="1335087" y="152400"/>
                <a:ext cx="79375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50" h="159" extrusionOk="0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74" name="Google Shape;374;p12"/>
              <p:cNvSpPr/>
              <p:nvPr/>
            </p:nvSpPr>
            <p:spPr>
              <a:xfrm>
                <a:off x="1341437" y="152400"/>
                <a:ext cx="73025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9" extrusionOk="0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75" name="Google Shape;375;p12"/>
              <p:cNvSpPr/>
              <p:nvPr/>
            </p:nvSpPr>
            <p:spPr>
              <a:xfrm>
                <a:off x="1349375" y="152400"/>
                <a:ext cx="6508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41" h="159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76" name="Google Shape;376;p12"/>
              <p:cNvSpPr/>
              <p:nvPr/>
            </p:nvSpPr>
            <p:spPr>
              <a:xfrm>
                <a:off x="1352550" y="152400"/>
                <a:ext cx="61913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9" extrusionOk="0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77" name="Google Shape;377;p12"/>
              <p:cNvSpPr/>
              <p:nvPr/>
            </p:nvSpPr>
            <p:spPr>
              <a:xfrm>
                <a:off x="1358900" y="152400"/>
                <a:ext cx="55563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59" extrusionOk="0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78" name="Google Shape;378;p12"/>
              <p:cNvSpPr/>
              <p:nvPr/>
            </p:nvSpPr>
            <p:spPr>
              <a:xfrm>
                <a:off x="1365250" y="152400"/>
                <a:ext cx="4921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157" extrusionOk="0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1370012" y="152400"/>
                <a:ext cx="44450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57" extrusionOk="0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80" name="Google Shape;380;p12"/>
              <p:cNvSpPr/>
              <p:nvPr/>
            </p:nvSpPr>
            <p:spPr>
              <a:xfrm>
                <a:off x="1370012" y="152400"/>
                <a:ext cx="44450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57" extrusionOk="0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81" name="Google Shape;381;p12"/>
              <p:cNvSpPr/>
              <p:nvPr/>
            </p:nvSpPr>
            <p:spPr>
              <a:xfrm>
                <a:off x="1371600" y="152400"/>
                <a:ext cx="428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27" h="157" extrusionOk="0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82" name="Google Shape;382;p12"/>
              <p:cNvSpPr/>
              <p:nvPr/>
            </p:nvSpPr>
            <p:spPr>
              <a:xfrm>
                <a:off x="544512" y="0"/>
                <a:ext cx="47625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" extrusionOk="0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383" name="Google Shape;383;p12"/>
            <p:cNvGrpSpPr/>
            <p:nvPr/>
          </p:nvGrpSpPr>
          <p:grpSpPr>
            <a:xfrm>
              <a:off x="4266982" y="2701574"/>
              <a:ext cx="133186" cy="402846"/>
              <a:chOff x="0" y="0"/>
              <a:chExt cx="203200" cy="601663"/>
            </a:xfrm>
          </p:grpSpPr>
          <p:sp>
            <p:nvSpPr>
              <p:cNvPr id="384" name="Google Shape;384;p12"/>
              <p:cNvSpPr/>
              <p:nvPr/>
            </p:nvSpPr>
            <p:spPr>
              <a:xfrm>
                <a:off x="26987" y="84138"/>
                <a:ext cx="1762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26" extrusionOk="0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85" name="Google Shape;385;p12"/>
              <p:cNvSpPr/>
              <p:nvPr/>
            </p:nvSpPr>
            <p:spPr>
              <a:xfrm>
                <a:off x="20637" y="0"/>
                <a:ext cx="12700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80" h="92" extrusionOk="0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15875" y="49213"/>
                <a:ext cx="15081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91" extrusionOk="0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87" name="Google Shape;387;p12"/>
              <p:cNvSpPr/>
              <p:nvPr/>
            </p:nvSpPr>
            <p:spPr>
              <a:xfrm>
                <a:off x="0" y="90488"/>
                <a:ext cx="4445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64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388" name="Google Shape;388;p12"/>
            <p:cNvGrpSpPr/>
            <p:nvPr/>
          </p:nvGrpSpPr>
          <p:grpSpPr>
            <a:xfrm>
              <a:off x="4570815" y="2705825"/>
              <a:ext cx="522347" cy="410289"/>
              <a:chOff x="0" y="0"/>
              <a:chExt cx="796925" cy="612776"/>
            </a:xfrm>
          </p:grpSpPr>
          <p:sp>
            <p:nvSpPr>
              <p:cNvPr id="389" name="Google Shape;389;p12"/>
              <p:cNvSpPr/>
              <p:nvPr/>
            </p:nvSpPr>
            <p:spPr>
              <a:xfrm>
                <a:off x="20637" y="0"/>
                <a:ext cx="7762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19" extrusionOk="0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0" name="Google Shape;390;p12"/>
              <p:cNvSpPr/>
              <p:nvPr/>
            </p:nvSpPr>
            <p:spPr>
              <a:xfrm>
                <a:off x="30162" y="163513"/>
                <a:ext cx="22225" cy="255588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1" name="Google Shape;391;p12"/>
              <p:cNvSpPr/>
              <p:nvPr/>
            </p:nvSpPr>
            <p:spPr>
              <a:xfrm>
                <a:off x="3175" y="388938"/>
                <a:ext cx="76200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2" name="Google Shape;392;p12"/>
              <p:cNvSpPr/>
              <p:nvPr/>
            </p:nvSpPr>
            <p:spPr>
              <a:xfrm>
                <a:off x="33337" y="431800"/>
                <a:ext cx="46038" cy="169863"/>
              </a:xfrm>
              <a:custGeom>
                <a:avLst/>
                <a:gdLst/>
                <a:ahLst/>
                <a:cxnLst/>
                <a:rect l="l" t="t" r="r" b="b"/>
                <a:pathLst>
                  <a:path w="29" h="107" extrusionOk="0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3" name="Google Shape;393;p12"/>
              <p:cNvSpPr/>
              <p:nvPr/>
            </p:nvSpPr>
            <p:spPr>
              <a:xfrm>
                <a:off x="0" y="431800"/>
                <a:ext cx="46038" cy="169863"/>
              </a:xfrm>
              <a:custGeom>
                <a:avLst/>
                <a:gdLst/>
                <a:ahLst/>
                <a:cxnLst/>
                <a:rect l="l" t="t" r="r" b="b"/>
                <a:pathLst>
                  <a:path w="29" h="107" extrusionOk="0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4" name="Google Shape;394;p12"/>
              <p:cNvSpPr/>
              <p:nvPr/>
            </p:nvSpPr>
            <p:spPr>
              <a:xfrm>
                <a:off x="192087" y="277813"/>
                <a:ext cx="449263" cy="33496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395" name="Google Shape;395;p12"/>
            <p:cNvSpPr/>
            <p:nvPr/>
          </p:nvSpPr>
          <p:spPr>
            <a:xfrm>
              <a:off x="5232594" y="1281515"/>
              <a:ext cx="258052" cy="329505"/>
            </a:xfrm>
            <a:custGeom>
              <a:avLst/>
              <a:gdLst/>
              <a:ahLst/>
              <a:cxnLst/>
              <a:rect l="l" t="t" r="r" b="b"/>
              <a:pathLst>
                <a:path w="247" h="310" extrusionOk="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6" name="Google Shape;396;p12"/>
            <p:cNvGrpSpPr/>
            <p:nvPr/>
          </p:nvGrpSpPr>
          <p:grpSpPr>
            <a:xfrm>
              <a:off x="3378365" y="1169908"/>
              <a:ext cx="266377" cy="409225"/>
              <a:chOff x="0" y="0"/>
              <a:chExt cx="404813" cy="611188"/>
            </a:xfrm>
          </p:grpSpPr>
          <p:sp>
            <p:nvSpPr>
              <p:cNvPr id="397" name="Google Shape;397;p12"/>
              <p:cNvSpPr/>
              <p:nvPr/>
            </p:nvSpPr>
            <p:spPr>
              <a:xfrm>
                <a:off x="123825" y="49212"/>
                <a:ext cx="1397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88" extrusionOk="0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8" name="Google Shape;398;p12"/>
              <p:cNvSpPr/>
              <p:nvPr/>
            </p:nvSpPr>
            <p:spPr>
              <a:xfrm>
                <a:off x="0" y="152400"/>
                <a:ext cx="212725" cy="45878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89" extrusionOk="0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9" name="Google Shape;399;p12"/>
              <p:cNvSpPr/>
              <p:nvPr/>
            </p:nvSpPr>
            <p:spPr>
              <a:xfrm>
                <a:off x="169863" y="152400"/>
                <a:ext cx="234950" cy="449263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83" extrusionOk="0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00" name="Google Shape;400;p12"/>
              <p:cNvSpPr/>
              <p:nvPr/>
            </p:nvSpPr>
            <p:spPr>
              <a:xfrm>
                <a:off x="174625" y="0"/>
                <a:ext cx="25400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6" h="49" extrusionOk="0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401" name="Google Shape;401;p12"/>
            <p:cNvGrpSpPr/>
            <p:nvPr/>
          </p:nvGrpSpPr>
          <p:grpSpPr>
            <a:xfrm>
              <a:off x="3975630" y="942444"/>
              <a:ext cx="394361" cy="402846"/>
              <a:chOff x="0" y="0"/>
              <a:chExt cx="601663" cy="601663"/>
            </a:xfrm>
          </p:grpSpPr>
          <p:sp>
            <p:nvSpPr>
              <p:cNvPr id="402" name="Google Shape;402;p12"/>
              <p:cNvSpPr/>
              <p:nvPr/>
            </p:nvSpPr>
            <p:spPr>
              <a:xfrm>
                <a:off x="188912" y="0"/>
                <a:ext cx="223838" cy="601663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9" extrusionOk="0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03" name="Google Shape;403;p12"/>
              <p:cNvSpPr/>
              <p:nvPr/>
            </p:nvSpPr>
            <p:spPr>
              <a:xfrm>
                <a:off x="0" y="192087"/>
                <a:ext cx="601663" cy="22066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39" extrusionOk="0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04" name="Google Shape;404;p12"/>
              <p:cNvSpPr/>
              <p:nvPr/>
            </p:nvSpPr>
            <p:spPr>
              <a:xfrm>
                <a:off x="76200" y="76200"/>
                <a:ext cx="450850" cy="452438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85" extrusionOk="0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05" name="Google Shape;405;p12"/>
              <p:cNvSpPr/>
              <p:nvPr/>
            </p:nvSpPr>
            <p:spPr>
              <a:xfrm>
                <a:off x="76200" y="76200"/>
                <a:ext cx="450850" cy="452438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85" extrusionOk="0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06" name="Google Shape;406;p12"/>
              <p:cNvSpPr/>
              <p:nvPr/>
            </p:nvSpPr>
            <p:spPr>
              <a:xfrm>
                <a:off x="254000" y="254000"/>
                <a:ext cx="920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60" extrusionOk="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407" name="Google Shape;407;p12"/>
            <p:cNvGrpSpPr/>
            <p:nvPr/>
          </p:nvGrpSpPr>
          <p:grpSpPr>
            <a:xfrm>
              <a:off x="3569823" y="827649"/>
              <a:ext cx="249728" cy="324190"/>
              <a:chOff x="0" y="0"/>
              <a:chExt cx="381000" cy="484187"/>
            </a:xfrm>
          </p:grpSpPr>
          <p:sp>
            <p:nvSpPr>
              <p:cNvPr id="408" name="Google Shape;408;p12"/>
              <p:cNvSpPr/>
              <p:nvPr/>
            </p:nvSpPr>
            <p:spPr>
              <a:xfrm>
                <a:off x="0" y="4762"/>
                <a:ext cx="254000" cy="4794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02" extrusionOk="0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09" name="Google Shape;409;p12"/>
              <p:cNvSpPr/>
              <p:nvPr/>
            </p:nvSpPr>
            <p:spPr>
              <a:xfrm>
                <a:off x="317500" y="0"/>
                <a:ext cx="63500" cy="471488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410" name="Google Shape;410;p12"/>
            <p:cNvSpPr/>
            <p:nvPr/>
          </p:nvSpPr>
          <p:spPr>
            <a:xfrm>
              <a:off x="4826786" y="2412460"/>
              <a:ext cx="332970" cy="265729"/>
            </a:xfrm>
            <a:custGeom>
              <a:avLst/>
              <a:gdLst/>
              <a:ahLst/>
              <a:cxnLst/>
              <a:rect l="l" t="t" r="r" b="b"/>
              <a:pathLst>
                <a:path w="320" h="250" extrusionOk="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12"/>
            <p:cNvGrpSpPr/>
            <p:nvPr/>
          </p:nvGrpSpPr>
          <p:grpSpPr>
            <a:xfrm>
              <a:off x="3832037" y="2678189"/>
              <a:ext cx="324646" cy="431545"/>
              <a:chOff x="0" y="0"/>
              <a:chExt cx="495300" cy="644526"/>
            </a:xfrm>
          </p:grpSpPr>
          <p:sp>
            <p:nvSpPr>
              <p:cNvPr id="412" name="Google Shape;412;p12"/>
              <p:cNvSpPr/>
              <p:nvPr/>
            </p:nvSpPr>
            <p:spPr>
              <a:xfrm>
                <a:off x="0" y="0"/>
                <a:ext cx="495300" cy="496888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13" extrusionOk="0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13" name="Google Shape;413;p12"/>
              <p:cNvSpPr/>
              <p:nvPr/>
            </p:nvSpPr>
            <p:spPr>
              <a:xfrm>
                <a:off x="53975" y="9525"/>
                <a:ext cx="436563" cy="4349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14" name="Google Shape;414;p12"/>
              <p:cNvSpPr/>
              <p:nvPr/>
            </p:nvSpPr>
            <p:spPr>
              <a:xfrm>
                <a:off x="47625" y="17463"/>
                <a:ext cx="434975" cy="42386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7" extrusionOk="0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15" name="Google Shape;415;p12"/>
              <p:cNvSpPr/>
              <p:nvPr/>
            </p:nvSpPr>
            <p:spPr>
              <a:xfrm>
                <a:off x="246063" y="481013"/>
                <a:ext cx="136525" cy="1635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3" extrusionOk="0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16" name="Google Shape;416;p12"/>
              <p:cNvSpPr/>
              <p:nvPr/>
            </p:nvSpPr>
            <p:spPr>
              <a:xfrm>
                <a:off x="130175" y="481013"/>
                <a:ext cx="130175" cy="163513"/>
              </a:xfrm>
              <a:custGeom>
                <a:avLst/>
                <a:gdLst/>
                <a:ahLst/>
                <a:cxnLst/>
                <a:rect l="l" t="t" r="r" b="b"/>
                <a:pathLst>
                  <a:path w="82" h="103" extrusionOk="0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17" name="Google Shape;417;p12"/>
              <p:cNvSpPr/>
              <p:nvPr/>
            </p:nvSpPr>
            <p:spPr>
              <a:xfrm>
                <a:off x="0" y="0"/>
                <a:ext cx="495300" cy="496888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13" extrusionOk="0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18" name="Google Shape;418;p12"/>
              <p:cNvSpPr/>
              <p:nvPr/>
            </p:nvSpPr>
            <p:spPr>
              <a:xfrm>
                <a:off x="53975" y="9525"/>
                <a:ext cx="436563" cy="4349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19" name="Google Shape;419;p12"/>
              <p:cNvSpPr/>
              <p:nvPr/>
            </p:nvSpPr>
            <p:spPr>
              <a:xfrm>
                <a:off x="47625" y="17463"/>
                <a:ext cx="434975" cy="42386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7" extrusionOk="0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420" name="Google Shape;420;p12"/>
            <p:cNvGrpSpPr/>
            <p:nvPr/>
          </p:nvGrpSpPr>
          <p:grpSpPr>
            <a:xfrm>
              <a:off x="5111892" y="1010471"/>
              <a:ext cx="212269" cy="385840"/>
              <a:chOff x="0" y="0"/>
              <a:chExt cx="323850" cy="576262"/>
            </a:xfrm>
          </p:grpSpPr>
          <p:sp>
            <p:nvSpPr>
              <p:cNvPr id="421" name="Google Shape;421;p12"/>
              <p:cNvSpPr/>
              <p:nvPr/>
            </p:nvSpPr>
            <p:spPr>
              <a:xfrm>
                <a:off x="0" y="0"/>
                <a:ext cx="32385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04" extrusionOk="0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22" name="Google Shape;422;p12"/>
              <p:cNvSpPr/>
              <p:nvPr/>
            </p:nvSpPr>
            <p:spPr>
              <a:xfrm>
                <a:off x="147638" y="304800"/>
                <a:ext cx="52388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2" extrusionOk="0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23" name="Google Shape;423;p12"/>
              <p:cNvSpPr/>
              <p:nvPr/>
            </p:nvSpPr>
            <p:spPr>
              <a:xfrm>
                <a:off x="139700" y="357187"/>
                <a:ext cx="77788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38" extrusionOk="0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424" name="Google Shape;424;p12"/>
            <p:cNvSpPr/>
            <p:nvPr/>
          </p:nvSpPr>
          <p:spPr>
            <a:xfrm>
              <a:off x="4273223" y="571486"/>
              <a:ext cx="338173" cy="281673"/>
            </a:xfrm>
            <a:custGeom>
              <a:avLst/>
              <a:gdLst/>
              <a:ahLst/>
              <a:cxnLst/>
              <a:rect l="l" t="t" r="r" b="b"/>
              <a:pathLst>
                <a:path w="325" h="265" extrusionOk="0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2"/>
            <p:cNvSpPr/>
            <p:nvPr/>
          </p:nvSpPr>
          <p:spPr>
            <a:xfrm>
              <a:off x="4300277" y="2294476"/>
              <a:ext cx="412051" cy="347575"/>
            </a:xfrm>
            <a:custGeom>
              <a:avLst/>
              <a:gdLst/>
              <a:ahLst/>
              <a:cxnLst/>
              <a:rect l="l" t="t" r="r" b="b"/>
              <a:pathLst>
                <a:path w="396" h="327" extrusionOk="0">
                  <a:moveTo>
                    <a:pt x="199" y="0"/>
                  </a:move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3453283" y="1597201"/>
              <a:ext cx="529632" cy="630311"/>
            </a:xfrm>
            <a:custGeom>
              <a:avLst/>
              <a:gdLst/>
              <a:ahLst/>
              <a:cxnLst/>
              <a:rect l="l" t="t" r="r" b="b"/>
              <a:pathLst>
                <a:path w="509" h="593" extrusionOk="0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3357554" y="1783212"/>
              <a:ext cx="222674" cy="458117"/>
            </a:xfrm>
            <a:custGeom>
              <a:avLst/>
              <a:gdLst/>
              <a:ahLst/>
              <a:cxnLst/>
              <a:rect l="l" t="t" r="r" b="b"/>
              <a:pathLst>
                <a:path w="214" h="431" extrusionOk="0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12"/>
            <p:cNvGrpSpPr/>
            <p:nvPr/>
          </p:nvGrpSpPr>
          <p:grpSpPr>
            <a:xfrm>
              <a:off x="4004765" y="1840610"/>
              <a:ext cx="374592" cy="384776"/>
              <a:chOff x="0" y="0"/>
              <a:chExt cx="571500" cy="574675"/>
            </a:xfrm>
          </p:grpSpPr>
          <p:sp>
            <p:nvSpPr>
              <p:cNvPr id="429" name="Google Shape;429;p12"/>
              <p:cNvSpPr/>
              <p:nvPr/>
            </p:nvSpPr>
            <p:spPr>
              <a:xfrm>
                <a:off x="0" y="0"/>
                <a:ext cx="571500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62" extrusionOk="0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30" name="Google Shape;430;p12"/>
              <p:cNvSpPr/>
              <p:nvPr/>
            </p:nvSpPr>
            <p:spPr>
              <a:xfrm>
                <a:off x="179388" y="180975"/>
                <a:ext cx="285750" cy="15081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95" extrusionOk="0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431" name="Google Shape;431;p12"/>
            <p:cNvGrpSpPr/>
            <p:nvPr/>
          </p:nvGrpSpPr>
          <p:grpSpPr>
            <a:xfrm>
              <a:off x="3936090" y="2334867"/>
              <a:ext cx="293430" cy="282736"/>
              <a:chOff x="0" y="0"/>
              <a:chExt cx="447675" cy="422275"/>
            </a:xfrm>
          </p:grpSpPr>
          <p:sp>
            <p:nvSpPr>
              <p:cNvPr id="432" name="Google Shape;432;p12"/>
              <p:cNvSpPr/>
              <p:nvPr/>
            </p:nvSpPr>
            <p:spPr>
              <a:xfrm>
                <a:off x="0" y="87312"/>
                <a:ext cx="447675" cy="33496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11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33" name="Google Shape;433;p12"/>
              <p:cNvSpPr/>
              <p:nvPr/>
            </p:nvSpPr>
            <p:spPr>
              <a:xfrm>
                <a:off x="127000" y="0"/>
                <a:ext cx="107950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97" extrusionOk="0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434" name="Google Shape;434;p12"/>
            <p:cNvGrpSpPr/>
            <p:nvPr/>
          </p:nvGrpSpPr>
          <p:grpSpPr>
            <a:xfrm>
              <a:off x="4683193" y="619317"/>
              <a:ext cx="443267" cy="372021"/>
              <a:chOff x="0" y="0"/>
              <a:chExt cx="676275" cy="555625"/>
            </a:xfrm>
          </p:grpSpPr>
          <p:sp>
            <p:nvSpPr>
              <p:cNvPr id="435" name="Google Shape;435;p12"/>
              <p:cNvSpPr/>
              <p:nvPr/>
            </p:nvSpPr>
            <p:spPr>
              <a:xfrm>
                <a:off x="19050" y="26987"/>
                <a:ext cx="657225" cy="528638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33" extrusionOk="0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36" name="Google Shape;436;p12"/>
              <p:cNvSpPr/>
              <p:nvPr/>
            </p:nvSpPr>
            <p:spPr>
              <a:xfrm>
                <a:off x="0" y="0"/>
                <a:ext cx="176213" cy="24606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5" extrusionOk="0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37" name="Google Shape;437;p12"/>
              <p:cNvSpPr/>
              <p:nvPr/>
            </p:nvSpPr>
            <p:spPr>
              <a:xfrm>
                <a:off x="96837" y="169862"/>
                <a:ext cx="504825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04" extrusionOk="0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438" name="Google Shape;438;p12"/>
            <p:cNvSpPr/>
            <p:nvPr/>
          </p:nvSpPr>
          <p:spPr>
            <a:xfrm>
              <a:off x="3609363" y="2227512"/>
              <a:ext cx="249728" cy="442174"/>
            </a:xfrm>
            <a:custGeom>
              <a:avLst/>
              <a:gdLst/>
              <a:ahLst/>
              <a:cxnLst/>
              <a:rect l="l" t="t" r="r" b="b"/>
              <a:pathLst>
                <a:path w="240" h="416" extrusionOk="0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2"/>
            <p:cNvSpPr/>
            <p:nvPr/>
          </p:nvSpPr>
          <p:spPr>
            <a:xfrm>
              <a:off x="5163919" y="1649285"/>
              <a:ext cx="358984" cy="398594"/>
            </a:xfrm>
            <a:custGeom>
              <a:avLst/>
              <a:gdLst/>
              <a:ahLst/>
              <a:cxnLst/>
              <a:rect l="l" t="t" r="r" b="b"/>
              <a:pathLst>
                <a:path w="345" h="375" extrusionOk="0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2"/>
            <p:cNvSpPr/>
            <p:nvPr/>
          </p:nvSpPr>
          <p:spPr>
            <a:xfrm>
              <a:off x="3854929" y="615065"/>
              <a:ext cx="339214" cy="338008"/>
            </a:xfrm>
            <a:custGeom>
              <a:avLst/>
              <a:gdLst/>
              <a:ahLst/>
              <a:cxnLst/>
              <a:rect l="l" t="t" r="r" b="b"/>
              <a:pathLst>
                <a:path w="325" h="318" extrusionOk="0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2"/>
            <p:cNvSpPr/>
            <p:nvPr/>
          </p:nvSpPr>
          <p:spPr>
            <a:xfrm>
              <a:off x="5043217" y="2056382"/>
              <a:ext cx="320484" cy="343323"/>
            </a:xfrm>
            <a:custGeom>
              <a:avLst/>
              <a:gdLst/>
              <a:ahLst/>
              <a:cxnLst/>
              <a:rect l="l" t="t" r="r" b="b"/>
              <a:pathLst>
                <a:path w="308" h="323" extrusionOk="0">
                  <a:moveTo>
                    <a:pt x="218" y="44"/>
                  </a:move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2" name="Google Shape;442;p12"/>
            <p:cNvGrpSpPr/>
            <p:nvPr/>
          </p:nvGrpSpPr>
          <p:grpSpPr>
            <a:xfrm>
              <a:off x="3709254" y="1305962"/>
              <a:ext cx="405808" cy="435801"/>
              <a:chOff x="0" y="0"/>
              <a:chExt cx="619125" cy="650875"/>
            </a:xfrm>
          </p:grpSpPr>
          <p:sp>
            <p:nvSpPr>
              <p:cNvPr id="443" name="Google Shape;443;p12"/>
              <p:cNvSpPr/>
              <p:nvPr/>
            </p:nvSpPr>
            <p:spPr>
              <a:xfrm>
                <a:off x="0" y="617537"/>
                <a:ext cx="619125" cy="33338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44" name="Google Shape;444;p12"/>
              <p:cNvSpPr/>
              <p:nvPr/>
            </p:nvSpPr>
            <p:spPr>
              <a:xfrm>
                <a:off x="25400" y="555625"/>
                <a:ext cx="568325" cy="33338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45" name="Google Shape;445;p12"/>
              <p:cNvSpPr/>
              <p:nvPr/>
            </p:nvSpPr>
            <p:spPr>
              <a:xfrm>
                <a:off x="249237" y="492125"/>
                <a:ext cx="120650" cy="31750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46" name="Google Shape;446;p12"/>
              <p:cNvSpPr/>
              <p:nvPr/>
            </p:nvSpPr>
            <p:spPr>
              <a:xfrm>
                <a:off x="271462" y="261937"/>
                <a:ext cx="77788" cy="250825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47" name="Google Shape;447;p12"/>
              <p:cNvSpPr/>
              <p:nvPr/>
            </p:nvSpPr>
            <p:spPr>
              <a:xfrm>
                <a:off x="249237" y="249237"/>
                <a:ext cx="120650" cy="31750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48" name="Google Shape;448;p12"/>
              <p:cNvSpPr/>
              <p:nvPr/>
            </p:nvSpPr>
            <p:spPr>
              <a:xfrm>
                <a:off x="69850" y="492125"/>
                <a:ext cx="119063" cy="31750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49" name="Google Shape;449;p12"/>
              <p:cNvSpPr/>
              <p:nvPr/>
            </p:nvSpPr>
            <p:spPr>
              <a:xfrm>
                <a:off x="90487" y="261937"/>
                <a:ext cx="77788" cy="250825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50" name="Google Shape;450;p12"/>
              <p:cNvSpPr/>
              <p:nvPr/>
            </p:nvSpPr>
            <p:spPr>
              <a:xfrm>
                <a:off x="69850" y="249237"/>
                <a:ext cx="119063" cy="31750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51" name="Google Shape;451;p12"/>
              <p:cNvSpPr/>
              <p:nvPr/>
            </p:nvSpPr>
            <p:spPr>
              <a:xfrm>
                <a:off x="430212" y="492125"/>
                <a:ext cx="120650" cy="31750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52" name="Google Shape;452;p12"/>
              <p:cNvSpPr/>
              <p:nvPr/>
            </p:nvSpPr>
            <p:spPr>
              <a:xfrm>
                <a:off x="452437" y="261937"/>
                <a:ext cx="76200" cy="250825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53" name="Google Shape;453;p12"/>
              <p:cNvSpPr/>
              <p:nvPr/>
            </p:nvSpPr>
            <p:spPr>
              <a:xfrm>
                <a:off x="430212" y="249237"/>
                <a:ext cx="120650" cy="31750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54" name="Google Shape;454;p12"/>
              <p:cNvSpPr/>
              <p:nvPr/>
            </p:nvSpPr>
            <p:spPr>
              <a:xfrm>
                <a:off x="25400" y="179387"/>
                <a:ext cx="568325" cy="33338"/>
              </a:xfrm>
              <a:prstGeom prst="rect">
                <a:avLst/>
              </a:pr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55" name="Google Shape;455;p12"/>
              <p:cNvSpPr/>
              <p:nvPr/>
            </p:nvSpPr>
            <p:spPr>
              <a:xfrm>
                <a:off x="25400" y="0"/>
                <a:ext cx="568325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13" extrusionOk="0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456" name="Google Shape;456;p12"/>
            <p:cNvSpPr/>
            <p:nvPr/>
          </p:nvSpPr>
          <p:spPr>
            <a:xfrm>
              <a:off x="4604112" y="1414380"/>
              <a:ext cx="518185" cy="345449"/>
            </a:xfrm>
            <a:custGeom>
              <a:avLst/>
              <a:gdLst/>
              <a:ahLst/>
              <a:cxnLst/>
              <a:rect l="l" t="t" r="r" b="b"/>
              <a:pathLst>
                <a:path w="497" h="325" extrusionOk="0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3859091" y="1794904"/>
              <a:ext cx="122783" cy="214709"/>
            </a:xfrm>
            <a:custGeom>
              <a:avLst/>
              <a:gdLst/>
              <a:ahLst/>
              <a:cxnLst/>
              <a:rect l="l" t="t" r="r" b="b"/>
              <a:pathLst>
                <a:path w="117" h="202" extrusionOk="0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4799732" y="1051925"/>
              <a:ext cx="242444" cy="305057"/>
            </a:xfrm>
            <a:custGeom>
              <a:avLst/>
              <a:gdLst/>
              <a:ahLst/>
              <a:cxnLst/>
              <a:rect l="l" t="t" r="r" b="b"/>
              <a:pathLst>
                <a:path w="233" h="287" extrusionOk="0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4202467" y="1371863"/>
              <a:ext cx="368349" cy="378399"/>
            </a:xfrm>
            <a:custGeom>
              <a:avLst/>
              <a:gdLst/>
              <a:ahLst/>
              <a:cxnLst/>
              <a:rect l="l" t="t" r="r" b="b"/>
              <a:pathLst>
                <a:path w="354" h="356" extrusionOk="0">
                  <a:moveTo>
                    <a:pt x="337" y="299"/>
                  </a:move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4475086" y="1857617"/>
              <a:ext cx="415173" cy="323127"/>
            </a:xfrm>
            <a:custGeom>
              <a:avLst/>
              <a:gdLst/>
              <a:ahLst/>
              <a:cxnLst/>
              <a:rect l="l" t="t" r="r" b="b"/>
              <a:pathLst>
                <a:path w="399" h="304" extrusionOk="0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12"/>
            <p:cNvGrpSpPr/>
            <p:nvPr/>
          </p:nvGrpSpPr>
          <p:grpSpPr>
            <a:xfrm>
              <a:off x="4618680" y="1360171"/>
              <a:ext cx="137350" cy="133928"/>
              <a:chOff x="0" y="0"/>
              <a:chExt cx="209550" cy="200025"/>
            </a:xfrm>
          </p:grpSpPr>
          <p:sp>
            <p:nvSpPr>
              <p:cNvPr id="462" name="Google Shape;462;p12"/>
              <p:cNvSpPr/>
              <p:nvPr/>
            </p:nvSpPr>
            <p:spPr>
              <a:xfrm>
                <a:off x="0" y="41275"/>
                <a:ext cx="209550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00" extrusionOk="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63" name="Google Shape;463;p12"/>
              <p:cNvSpPr/>
              <p:nvPr/>
            </p:nvSpPr>
            <p:spPr>
              <a:xfrm>
                <a:off x="57150" y="0"/>
                <a:ext cx="52388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46" extrusionOk="0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464" name="Google Shape;464;p12"/>
            <p:cNvSpPr/>
            <p:nvPr/>
          </p:nvSpPr>
          <p:spPr>
            <a:xfrm>
              <a:off x="4764354" y="2245581"/>
              <a:ext cx="142553" cy="203018"/>
            </a:xfrm>
            <a:custGeom>
              <a:avLst/>
              <a:gdLst/>
              <a:ahLst/>
              <a:cxnLst/>
              <a:rect l="l" t="t" r="r" b="b"/>
              <a:pathLst>
                <a:path w="137" h="191" extrusionOk="0">
                  <a:moveTo>
                    <a:pt x="103" y="89"/>
                  </a:move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2"/>
            <p:cNvSpPr/>
            <p:nvPr/>
          </p:nvSpPr>
          <p:spPr>
            <a:xfrm>
              <a:off x="3607282" y="1184789"/>
              <a:ext cx="183134" cy="203018"/>
            </a:xfrm>
            <a:custGeom>
              <a:avLst/>
              <a:gdLst/>
              <a:ahLst/>
              <a:cxnLst/>
              <a:rect l="l" t="t" r="r" b="b"/>
              <a:pathLst>
                <a:path w="176" h="191" extrusionOk="0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4429303" y="908431"/>
              <a:ext cx="274701" cy="406035"/>
            </a:xfrm>
            <a:custGeom>
              <a:avLst/>
              <a:gdLst/>
              <a:ahLst/>
              <a:cxnLst/>
              <a:rect l="l" t="t" r="r" b="b"/>
              <a:pathLst>
                <a:path w="264" h="382" extrusionOk="0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" name="Google Shape;467;p12"/>
            <p:cNvGrpSpPr/>
            <p:nvPr/>
          </p:nvGrpSpPr>
          <p:grpSpPr>
            <a:xfrm>
              <a:off x="4651977" y="852096"/>
              <a:ext cx="238282" cy="147745"/>
              <a:chOff x="0" y="0"/>
              <a:chExt cx="363538" cy="220663"/>
            </a:xfrm>
          </p:grpSpPr>
          <p:sp>
            <p:nvSpPr>
              <p:cNvPr id="468" name="Google Shape;468;p12"/>
              <p:cNvSpPr/>
              <p:nvPr/>
            </p:nvSpPr>
            <p:spPr>
              <a:xfrm>
                <a:off x="0" y="0"/>
                <a:ext cx="2159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4" extrusionOk="0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69" name="Google Shape;469;p12"/>
              <p:cNvSpPr/>
              <p:nvPr/>
            </p:nvSpPr>
            <p:spPr>
              <a:xfrm>
                <a:off x="192087" y="128588"/>
                <a:ext cx="1063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67" h="41" extrusionOk="0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70" name="Google Shape;470;p12"/>
              <p:cNvSpPr/>
              <p:nvPr/>
            </p:nvSpPr>
            <p:spPr>
              <a:xfrm>
                <a:off x="225425" y="139700"/>
                <a:ext cx="138113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87" h="51" extrusionOk="0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471" name="Google Shape;471;p12"/>
            <p:cNvSpPr/>
            <p:nvPr/>
          </p:nvSpPr>
          <p:spPr>
            <a:xfrm>
              <a:off x="4660301" y="1710934"/>
              <a:ext cx="286147" cy="104166"/>
            </a:xfrm>
            <a:custGeom>
              <a:avLst/>
              <a:gdLst/>
              <a:ahLst/>
              <a:cxnLst/>
              <a:rect l="l" t="t" r="r" b="b"/>
              <a:pathLst>
                <a:path w="275" h="98" extrusionOk="0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" name="Google Shape;472;p12"/>
            <p:cNvGrpSpPr/>
            <p:nvPr/>
          </p:nvGrpSpPr>
          <p:grpSpPr>
            <a:xfrm>
              <a:off x="3584390" y="1973474"/>
              <a:ext cx="162323" cy="209395"/>
              <a:chOff x="0" y="0"/>
              <a:chExt cx="247651" cy="312737"/>
            </a:xfrm>
          </p:grpSpPr>
          <p:sp>
            <p:nvSpPr>
              <p:cNvPr id="473" name="Google Shape;473;p12"/>
              <p:cNvSpPr/>
              <p:nvPr/>
            </p:nvSpPr>
            <p:spPr>
              <a:xfrm>
                <a:off x="11113" y="11112"/>
                <a:ext cx="236538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90" extrusionOk="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74" name="Google Shape;474;p12"/>
              <p:cNvSpPr/>
              <p:nvPr/>
            </p:nvSpPr>
            <p:spPr>
              <a:xfrm>
                <a:off x="0" y="0"/>
                <a:ext cx="11430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2" h="50" extrusionOk="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75" name="Google Shape;475;p12"/>
              <p:cNvSpPr/>
              <p:nvPr/>
            </p:nvSpPr>
            <p:spPr>
              <a:xfrm>
                <a:off x="44450" y="63500"/>
                <a:ext cx="1619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38" extrusionOk="0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476" name="Google Shape;476;p12"/>
            <p:cNvSpPr/>
            <p:nvPr/>
          </p:nvSpPr>
          <p:spPr>
            <a:xfrm>
              <a:off x="3832037" y="1164594"/>
              <a:ext cx="131107" cy="103103"/>
            </a:xfrm>
            <a:custGeom>
              <a:avLst/>
              <a:gdLst/>
              <a:ahLst/>
              <a:cxnLst/>
              <a:rect l="l" t="t" r="r" b="b"/>
              <a:pathLst>
                <a:path w="126" h="97" extrusionOk="0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" name="Google Shape;477;p12"/>
            <p:cNvGrpSpPr/>
            <p:nvPr/>
          </p:nvGrpSpPr>
          <p:grpSpPr>
            <a:xfrm>
              <a:off x="4993271" y="1871434"/>
              <a:ext cx="174810" cy="224275"/>
              <a:chOff x="0" y="0"/>
              <a:chExt cx="265113" cy="334963"/>
            </a:xfrm>
          </p:grpSpPr>
          <p:sp>
            <p:nvSpPr>
              <p:cNvPr id="478" name="Google Shape;478;p12"/>
              <p:cNvSpPr/>
              <p:nvPr/>
            </p:nvSpPr>
            <p:spPr>
              <a:xfrm>
                <a:off x="0" y="9525"/>
                <a:ext cx="252413" cy="32543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05" extrusionOk="0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79" name="Google Shape;479;p12"/>
              <p:cNvSpPr/>
              <p:nvPr/>
            </p:nvSpPr>
            <p:spPr>
              <a:xfrm>
                <a:off x="142875" y="0"/>
                <a:ext cx="122238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52" extrusionOk="0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80" name="Google Shape;480;p12"/>
              <p:cNvSpPr/>
              <p:nvPr/>
            </p:nvSpPr>
            <p:spPr>
              <a:xfrm>
                <a:off x="42863" y="68262"/>
                <a:ext cx="173038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48" extrusionOk="0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481" name="Google Shape;481;p12"/>
            <p:cNvSpPr/>
            <p:nvPr/>
          </p:nvSpPr>
          <p:spPr>
            <a:xfrm>
              <a:off x="4142116" y="2953485"/>
              <a:ext cx="143594" cy="156249"/>
            </a:xfrm>
            <a:custGeom>
              <a:avLst/>
              <a:gdLst/>
              <a:ahLst/>
              <a:cxnLst/>
              <a:rect l="l" t="t" r="r" b="b"/>
              <a:pathLst>
                <a:path w="137" h="147" extrusionOk="0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2"/>
            <p:cNvGrpSpPr/>
            <p:nvPr/>
          </p:nvGrpSpPr>
          <p:grpSpPr>
            <a:xfrm>
              <a:off x="4348139" y="1753451"/>
              <a:ext cx="104053" cy="171130"/>
              <a:chOff x="0" y="0"/>
              <a:chExt cx="160337" cy="255588"/>
            </a:xfrm>
          </p:grpSpPr>
          <p:sp>
            <p:nvSpPr>
              <p:cNvPr id="483" name="Google Shape;483;p12"/>
              <p:cNvSpPr/>
              <p:nvPr/>
            </p:nvSpPr>
            <p:spPr>
              <a:xfrm>
                <a:off x="90487" y="179388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84" name="Google Shape;484;p12"/>
              <p:cNvSpPr/>
              <p:nvPr/>
            </p:nvSpPr>
            <p:spPr>
              <a:xfrm>
                <a:off x="106362" y="0"/>
                <a:ext cx="53975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21" extrusionOk="0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85" name="Google Shape;485;p12"/>
              <p:cNvSpPr/>
              <p:nvPr/>
            </p:nvSpPr>
            <p:spPr>
              <a:xfrm>
                <a:off x="0" y="30163"/>
                <a:ext cx="12382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5" extrusionOk="0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86" name="Google Shape;486;p12"/>
              <p:cNvSpPr/>
              <p:nvPr/>
            </p:nvSpPr>
            <p:spPr>
              <a:xfrm>
                <a:off x="119062" y="225425"/>
                <a:ext cx="1428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" h="19" extrusionOk="0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lt1">
                  <a:alpha val="6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487" name="Google Shape;487;p12"/>
            <p:cNvSpPr/>
            <p:nvPr/>
          </p:nvSpPr>
          <p:spPr>
            <a:xfrm>
              <a:off x="4335655" y="876543"/>
              <a:ext cx="143594" cy="158375"/>
            </a:xfrm>
            <a:custGeom>
              <a:avLst/>
              <a:gdLst/>
              <a:ahLst/>
              <a:cxnLst/>
              <a:rect l="l" t="t" r="r" b="b"/>
              <a:pathLst>
                <a:path w="137" h="149" extrusionOk="0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4" name="Google Shape;494;p12"/>
          <p:cNvSpPr/>
          <p:nvPr/>
        </p:nvSpPr>
        <p:spPr>
          <a:xfrm>
            <a:off x="8267590" y="1307394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3" name="Google Shape;2407;p48"/>
          <p:cNvSpPr/>
          <p:nvPr/>
        </p:nvSpPr>
        <p:spPr>
          <a:xfrm>
            <a:off x="931382" y="2901292"/>
            <a:ext cx="4199570" cy="1081252"/>
          </a:xfrm>
          <a:prstGeom prst="roundRect">
            <a:avLst>
              <a:gd name="adj" fmla="val 2174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" name="Google Shape;2409;p48"/>
          <p:cNvSpPr/>
          <p:nvPr/>
        </p:nvSpPr>
        <p:spPr>
          <a:xfrm>
            <a:off x="8153458" y="2986701"/>
            <a:ext cx="3939900" cy="760117"/>
          </a:xfrm>
          <a:prstGeom prst="roundRect">
            <a:avLst>
              <a:gd name="adj" fmla="val 2174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增加</a:t>
            </a: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選修課程</a:t>
            </a:r>
            <a:endParaRPr lang="zh-TW" altLang="en-US" sz="3600" b="1" dirty="0">
              <a:solidFill>
                <a:schemeClr val="accent5">
                  <a:lumMod val="75000"/>
                </a:schemeClr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227" name="Google Shape;2411;p48"/>
          <p:cNvSpPr/>
          <p:nvPr/>
        </p:nvSpPr>
        <p:spPr>
          <a:xfrm>
            <a:off x="1453254" y="5761352"/>
            <a:ext cx="3939900" cy="755019"/>
          </a:xfrm>
          <a:prstGeom prst="roundRect">
            <a:avLst>
              <a:gd name="adj" fmla="val 2174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8" name="Google Shape;488;p12"/>
          <p:cNvSpPr/>
          <p:nvPr/>
        </p:nvSpPr>
        <p:spPr>
          <a:xfrm>
            <a:off x="484699" y="2868702"/>
            <a:ext cx="47330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TW" sz="3600" b="1" dirty="0" smtClean="0">
                <a:solidFill>
                  <a:schemeClr val="accent5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調降</a:t>
            </a:r>
            <a:r>
              <a:rPr lang="zh-TW" sz="3600" b="1" dirty="0">
                <a:solidFill>
                  <a:schemeClr val="accent5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必修學分；</a:t>
            </a:r>
            <a:endParaRPr sz="3600" b="1" dirty="0">
              <a:solidFill>
                <a:schemeClr val="accent5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dirty="0" smtClean="0">
                <a:solidFill>
                  <a:schemeClr val="accent5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TW" sz="3600" b="1" dirty="0" smtClean="0">
                <a:solidFill>
                  <a:schemeClr val="accent5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調高</a:t>
            </a:r>
            <a:r>
              <a:rPr lang="zh-TW" sz="3600" b="1" dirty="0">
                <a:solidFill>
                  <a:schemeClr val="accent5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選修學分比重</a:t>
            </a:r>
            <a:endParaRPr sz="1600" b="1" dirty="0">
              <a:solidFill>
                <a:schemeClr val="accent5">
                  <a:lumMod val="75000"/>
                </a:schemeClr>
              </a:solidFill>
              <a:sym typeface="Arial"/>
            </a:endParaRPr>
          </a:p>
        </p:txBody>
      </p:sp>
      <p:grpSp>
        <p:nvGrpSpPr>
          <p:cNvPr id="489" name="Google Shape;489;p12"/>
          <p:cNvGrpSpPr/>
          <p:nvPr/>
        </p:nvGrpSpPr>
        <p:grpSpPr>
          <a:xfrm>
            <a:off x="752312" y="4311768"/>
            <a:ext cx="4747409" cy="2187446"/>
            <a:chOff x="95031" y="1316339"/>
            <a:chExt cx="3561046" cy="1639438"/>
          </a:xfrm>
        </p:grpSpPr>
        <p:sp>
          <p:nvSpPr>
            <p:cNvPr id="491" name="Google Shape;491;p12"/>
            <p:cNvSpPr/>
            <p:nvPr/>
          </p:nvSpPr>
          <p:spPr>
            <a:xfrm>
              <a:off x="95031" y="1316339"/>
              <a:ext cx="138567" cy="484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90" name="Google Shape;490;p12"/>
            <p:cNvSpPr/>
            <p:nvPr/>
          </p:nvSpPr>
          <p:spPr>
            <a:xfrm>
              <a:off x="763652" y="2471368"/>
              <a:ext cx="2892425" cy="484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sz="3600" b="1" dirty="0" smtClean="0">
                  <a:solidFill>
                    <a:schemeClr val="accent5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新增</a:t>
              </a:r>
              <a:r>
                <a:rPr lang="zh-TW" sz="3600" b="1" dirty="0">
                  <a:solidFill>
                    <a:schemeClr val="accent5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校定必修</a:t>
              </a:r>
              <a:endParaRPr sz="3600" b="1" dirty="0">
                <a:solidFill>
                  <a:schemeClr val="accent5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</a:endParaRPr>
            </a:p>
          </p:txBody>
        </p:sp>
      </p:grpSp>
      <p:sp>
        <p:nvSpPr>
          <p:cNvPr id="229" name="Google Shape;2083;p39"/>
          <p:cNvSpPr/>
          <p:nvPr/>
        </p:nvSpPr>
        <p:spPr>
          <a:xfrm>
            <a:off x="1021208" y="2042903"/>
            <a:ext cx="632100" cy="796200"/>
          </a:xfrm>
          <a:prstGeom prst="roundRect">
            <a:avLst>
              <a:gd name="adj" fmla="val 2115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28588" dist="38100" dir="72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101;p39"/>
          <p:cNvSpPr txBox="1">
            <a:spLocks/>
          </p:cNvSpPr>
          <p:nvPr/>
        </p:nvSpPr>
        <p:spPr>
          <a:xfrm>
            <a:off x="1021208" y="2198601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</a:rPr>
              <a:t>01</a:t>
            </a:r>
            <a:endParaRPr lang="en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1" name="Google Shape;2083;p39"/>
          <p:cNvSpPr/>
          <p:nvPr/>
        </p:nvSpPr>
        <p:spPr>
          <a:xfrm>
            <a:off x="1576872" y="4868899"/>
            <a:ext cx="632100" cy="796200"/>
          </a:xfrm>
          <a:prstGeom prst="roundRect">
            <a:avLst>
              <a:gd name="adj" fmla="val 2115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28588" dist="38100" dir="72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101;p39"/>
          <p:cNvSpPr txBox="1">
            <a:spLocks/>
          </p:cNvSpPr>
          <p:nvPr/>
        </p:nvSpPr>
        <p:spPr>
          <a:xfrm>
            <a:off x="1576872" y="5024597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</a:rPr>
              <a:t>02</a:t>
            </a:r>
            <a:endParaRPr lang="en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3" name="Google Shape;2083;p39"/>
          <p:cNvSpPr/>
          <p:nvPr/>
        </p:nvSpPr>
        <p:spPr>
          <a:xfrm>
            <a:off x="8102120" y="2071570"/>
            <a:ext cx="632100" cy="796200"/>
          </a:xfrm>
          <a:prstGeom prst="roundRect">
            <a:avLst>
              <a:gd name="adj" fmla="val 2115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28588" dist="38100" dir="72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101;p39"/>
          <p:cNvSpPr txBox="1">
            <a:spLocks/>
          </p:cNvSpPr>
          <p:nvPr/>
        </p:nvSpPr>
        <p:spPr>
          <a:xfrm>
            <a:off x="8102120" y="2227268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</a:rPr>
              <a:t>03</a:t>
            </a:r>
            <a:endParaRPr lang="en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5" name="Google Shape;2083;p39"/>
          <p:cNvSpPr/>
          <p:nvPr/>
        </p:nvSpPr>
        <p:spPr>
          <a:xfrm>
            <a:off x="7436305" y="4618685"/>
            <a:ext cx="632100" cy="796200"/>
          </a:xfrm>
          <a:prstGeom prst="roundRect">
            <a:avLst>
              <a:gd name="adj" fmla="val 2115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28588" dist="38100" dir="72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411;p48"/>
          <p:cNvSpPr/>
          <p:nvPr/>
        </p:nvSpPr>
        <p:spPr>
          <a:xfrm>
            <a:off x="7585070" y="5508713"/>
            <a:ext cx="4107185" cy="798485"/>
          </a:xfrm>
          <a:prstGeom prst="roundRect">
            <a:avLst>
              <a:gd name="adj" fmla="val 2174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" name="Google Shape;2101;p39"/>
          <p:cNvSpPr txBox="1">
            <a:spLocks/>
          </p:cNvSpPr>
          <p:nvPr/>
        </p:nvSpPr>
        <p:spPr>
          <a:xfrm>
            <a:off x="7436305" y="4774383"/>
            <a:ext cx="63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 smtClean="0">
                <a:solidFill>
                  <a:schemeClr val="accent5">
                    <a:lumMod val="75000"/>
                  </a:schemeClr>
                </a:solidFill>
              </a:rPr>
              <a:t>04</a:t>
            </a:r>
            <a:endParaRPr lang="en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7691637" y="5613398"/>
            <a:ext cx="4868663" cy="64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zh-TW" sz="3600" b="1" dirty="0">
                <a:solidFill>
                  <a:schemeClr val="accent5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新增彈性學習時間</a:t>
            </a:r>
            <a:endParaRPr sz="3600" b="1" dirty="0">
              <a:solidFill>
                <a:schemeClr val="accent5">
                  <a:lumMod val="75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050" name="Picture 2" descr="7月 2013 | かわいいフリー素材集 いらすと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2"/>
          <a:stretch/>
        </p:blipFill>
        <p:spPr bwMode="auto">
          <a:xfrm>
            <a:off x="9082698" y="-212"/>
            <a:ext cx="1624722" cy="25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4"/>
          <p:cNvSpPr txBox="1">
            <a:spLocks noGrp="1"/>
          </p:cNvSpPr>
          <p:nvPr>
            <p:ph type="body" idx="1"/>
          </p:nvPr>
        </p:nvSpPr>
        <p:spPr>
          <a:xfrm>
            <a:off x="683915" y="186583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說明</a:t>
            </a:r>
            <a:r>
              <a:rPr lang="zh-TW" sz="4000" b="1" dirty="0" smtClean="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8月</a:t>
            </a: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spcBef>
                <a:spcPts val="0"/>
              </a:spcBef>
              <a:buClr>
                <a:schemeClr val="lt1"/>
              </a:buClr>
              <a:buSzPts val="4000"/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團體諮詢</a:t>
            </a:r>
            <a:r>
              <a:rPr lang="zh-TW" sz="4000" b="1" dirty="0" smtClean="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en-US" alt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第五節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線上選課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8/15-8/19</a:t>
            </a:r>
            <a:endParaRPr lang="en-US" altLang="zh-TW"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課表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確定</a:t>
            </a:r>
            <a:r>
              <a:rPr lang="zh-TW" sz="4000" b="1" dirty="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8月下旬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上課 </a:t>
            </a:r>
            <a:r>
              <a:rPr lang="zh-TW" sz="4000" b="1" dirty="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9月上旬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2" name="Google Shape;5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3.選課流程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489" y="0"/>
            <a:ext cx="4882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715" y="272243"/>
            <a:ext cx="936992" cy="521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2"/>
          <p:cNvCxnSpPr/>
          <p:nvPr/>
        </p:nvCxnSpPr>
        <p:spPr>
          <a:xfrm>
            <a:off x="0" y="911225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1525231" y="254244"/>
            <a:ext cx="29797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報告大綱</a:t>
            </a:r>
            <a:endParaRPr sz="4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159531" y="1641432"/>
            <a:ext cx="2716213" cy="2747018"/>
            <a:chOff x="-229196" y="2640687"/>
            <a:chExt cx="2716213" cy="2747018"/>
          </a:xfrm>
        </p:grpSpPr>
        <p:sp>
          <p:nvSpPr>
            <p:cNvPr id="104" name="Google Shape;104;p2"/>
            <p:cNvSpPr/>
            <p:nvPr/>
          </p:nvSpPr>
          <p:spPr>
            <a:xfrm>
              <a:off x="-229196" y="3797590"/>
              <a:ext cx="2716213" cy="1590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dirty="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- </a:t>
              </a:r>
              <a:r>
                <a:rPr lang="zh-TW" sz="3600" dirty="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學校簡介</a:t>
              </a:r>
              <a:endParaRPr sz="3600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marL="342900" marR="0" lvl="0" indent="-207454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33"/>
                <a:buFont typeface="Arial"/>
                <a:buNone/>
              </a:pPr>
              <a:endParaRPr sz="2133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373510" y="2640687"/>
              <a:ext cx="1143000" cy="957501"/>
              <a:chOff x="513724" y="1507211"/>
              <a:chExt cx="1143000" cy="957501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566694" y="1797962"/>
                <a:ext cx="95250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769" extrusionOk="0">
                    <a:moveTo>
                      <a:pt x="639" y="40"/>
                    </a:moveTo>
                    <a:cubicBezTo>
                      <a:pt x="630" y="47"/>
                      <a:pt x="630" y="47"/>
                      <a:pt x="630" y="47"/>
                    </a:cubicBezTo>
                    <a:cubicBezTo>
                      <a:pt x="630" y="51"/>
                      <a:pt x="632" y="61"/>
                      <a:pt x="635" y="74"/>
                    </a:cubicBezTo>
                    <a:cubicBezTo>
                      <a:pt x="635" y="76"/>
                      <a:pt x="635" y="76"/>
                      <a:pt x="635" y="76"/>
                    </a:cubicBezTo>
                    <a:cubicBezTo>
                      <a:pt x="636" y="77"/>
                      <a:pt x="636" y="77"/>
                      <a:pt x="636" y="77"/>
                    </a:cubicBezTo>
                    <a:cubicBezTo>
                      <a:pt x="635" y="77"/>
                      <a:pt x="635" y="77"/>
                      <a:pt x="635" y="77"/>
                    </a:cubicBezTo>
                    <a:cubicBezTo>
                      <a:pt x="624" y="103"/>
                      <a:pt x="624" y="103"/>
                      <a:pt x="624" y="103"/>
                    </a:cubicBezTo>
                    <a:cubicBezTo>
                      <a:pt x="608" y="109"/>
                      <a:pt x="608" y="109"/>
                      <a:pt x="608" y="109"/>
                    </a:cubicBezTo>
                    <a:cubicBezTo>
                      <a:pt x="605" y="110"/>
                      <a:pt x="605" y="110"/>
                      <a:pt x="605" y="110"/>
                    </a:cubicBezTo>
                    <a:cubicBezTo>
                      <a:pt x="604" y="110"/>
                      <a:pt x="604" y="110"/>
                      <a:pt x="604" y="110"/>
                    </a:cubicBezTo>
                    <a:cubicBezTo>
                      <a:pt x="576" y="98"/>
                      <a:pt x="576" y="98"/>
                      <a:pt x="576" y="98"/>
                    </a:cubicBezTo>
                    <a:cubicBezTo>
                      <a:pt x="575" y="98"/>
                      <a:pt x="575" y="98"/>
                      <a:pt x="575" y="98"/>
                    </a:cubicBezTo>
                    <a:cubicBezTo>
                      <a:pt x="575" y="97"/>
                      <a:pt x="575" y="97"/>
                      <a:pt x="575" y="97"/>
                    </a:cubicBezTo>
                    <a:cubicBezTo>
                      <a:pt x="523" y="49"/>
                      <a:pt x="523" y="49"/>
                      <a:pt x="523" y="49"/>
                    </a:cubicBezTo>
                    <a:cubicBezTo>
                      <a:pt x="503" y="38"/>
                      <a:pt x="503" y="38"/>
                      <a:pt x="503" y="38"/>
                    </a:cubicBezTo>
                    <a:cubicBezTo>
                      <a:pt x="472" y="26"/>
                      <a:pt x="472" y="26"/>
                      <a:pt x="472" y="26"/>
                    </a:cubicBezTo>
                    <a:cubicBezTo>
                      <a:pt x="472" y="25"/>
                      <a:pt x="472" y="25"/>
                      <a:pt x="472" y="25"/>
                    </a:cubicBezTo>
                    <a:cubicBezTo>
                      <a:pt x="472" y="25"/>
                      <a:pt x="472" y="25"/>
                      <a:pt x="472" y="25"/>
                    </a:cubicBezTo>
                    <a:cubicBezTo>
                      <a:pt x="471" y="25"/>
                      <a:pt x="471" y="25"/>
                      <a:pt x="471" y="25"/>
                    </a:cubicBezTo>
                    <a:cubicBezTo>
                      <a:pt x="471" y="25"/>
                      <a:pt x="471" y="25"/>
                      <a:pt x="471" y="25"/>
                    </a:cubicBezTo>
                    <a:cubicBezTo>
                      <a:pt x="456" y="14"/>
                      <a:pt x="456" y="14"/>
                      <a:pt x="456" y="14"/>
                    </a:cubicBezTo>
                    <a:cubicBezTo>
                      <a:pt x="429" y="6"/>
                      <a:pt x="429" y="6"/>
                      <a:pt x="429" y="6"/>
                    </a:cubicBezTo>
                    <a:cubicBezTo>
                      <a:pt x="415" y="7"/>
                      <a:pt x="415" y="7"/>
                      <a:pt x="415" y="7"/>
                    </a:cubicBezTo>
                    <a:cubicBezTo>
                      <a:pt x="414" y="7"/>
                      <a:pt x="414" y="7"/>
                      <a:pt x="414" y="7"/>
                    </a:cubicBezTo>
                    <a:cubicBezTo>
                      <a:pt x="380" y="5"/>
                      <a:pt x="380" y="5"/>
                      <a:pt x="380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28" y="8"/>
                      <a:pt x="328" y="8"/>
                      <a:pt x="328" y="8"/>
                    </a:cubicBezTo>
                    <a:cubicBezTo>
                      <a:pt x="322" y="11"/>
                      <a:pt x="313" y="12"/>
                      <a:pt x="303" y="14"/>
                    </a:cubicBezTo>
                    <a:cubicBezTo>
                      <a:pt x="281" y="19"/>
                      <a:pt x="281" y="19"/>
                      <a:pt x="281" y="19"/>
                    </a:cubicBezTo>
                    <a:cubicBezTo>
                      <a:pt x="262" y="25"/>
                      <a:pt x="262" y="25"/>
                      <a:pt x="262" y="25"/>
                    </a:cubicBezTo>
                    <a:cubicBezTo>
                      <a:pt x="261" y="26"/>
                      <a:pt x="261" y="26"/>
                      <a:pt x="261" y="26"/>
                    </a:cubicBezTo>
                    <a:cubicBezTo>
                      <a:pt x="261" y="27"/>
                      <a:pt x="261" y="27"/>
                      <a:pt x="261" y="27"/>
                    </a:cubicBezTo>
                    <a:cubicBezTo>
                      <a:pt x="261" y="26"/>
                      <a:pt x="261" y="26"/>
                      <a:pt x="261" y="26"/>
                    </a:cubicBezTo>
                    <a:cubicBezTo>
                      <a:pt x="237" y="28"/>
                      <a:pt x="237" y="28"/>
                      <a:pt x="237" y="28"/>
                    </a:cubicBezTo>
                    <a:cubicBezTo>
                      <a:pt x="213" y="38"/>
                      <a:pt x="213" y="38"/>
                      <a:pt x="213" y="38"/>
                    </a:cubicBezTo>
                    <a:cubicBezTo>
                      <a:pt x="213" y="38"/>
                      <a:pt x="213" y="38"/>
                      <a:pt x="213" y="38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15" y="66"/>
                      <a:pt x="115" y="66"/>
                      <a:pt x="115" y="66"/>
                    </a:cubicBezTo>
                    <a:cubicBezTo>
                      <a:pt x="115" y="86"/>
                      <a:pt x="115" y="86"/>
                      <a:pt x="115" y="86"/>
                    </a:cubicBezTo>
                    <a:cubicBezTo>
                      <a:pt x="112" y="104"/>
                      <a:pt x="112" y="104"/>
                      <a:pt x="112" y="104"/>
                    </a:cubicBezTo>
                    <a:cubicBezTo>
                      <a:pt x="130" y="119"/>
                      <a:pt x="130" y="119"/>
                      <a:pt x="130" y="119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55" y="143"/>
                      <a:pt x="159" y="148"/>
                      <a:pt x="159" y="155"/>
                    </a:cubicBezTo>
                    <a:cubicBezTo>
                      <a:pt x="164" y="171"/>
                      <a:pt x="164" y="171"/>
                      <a:pt x="164" y="171"/>
                    </a:cubicBezTo>
                    <a:cubicBezTo>
                      <a:pt x="172" y="186"/>
                      <a:pt x="172" y="186"/>
                      <a:pt x="172" y="186"/>
                    </a:cubicBezTo>
                    <a:cubicBezTo>
                      <a:pt x="171" y="186"/>
                      <a:pt x="171" y="187"/>
                      <a:pt x="170" y="187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6" y="220"/>
                      <a:pt x="136" y="220"/>
                      <a:pt x="136" y="220"/>
                    </a:cubicBezTo>
                    <a:cubicBezTo>
                      <a:pt x="139" y="236"/>
                      <a:pt x="139" y="236"/>
                      <a:pt x="139" y="236"/>
                    </a:cubicBezTo>
                    <a:cubicBezTo>
                      <a:pt x="149" y="258"/>
                      <a:pt x="149" y="258"/>
                      <a:pt x="149" y="258"/>
                    </a:cubicBezTo>
                    <a:cubicBezTo>
                      <a:pt x="150" y="260"/>
                      <a:pt x="150" y="260"/>
                      <a:pt x="150" y="260"/>
                    </a:cubicBezTo>
                    <a:cubicBezTo>
                      <a:pt x="150" y="260"/>
                      <a:pt x="150" y="260"/>
                      <a:pt x="150" y="260"/>
                    </a:cubicBezTo>
                    <a:cubicBezTo>
                      <a:pt x="150" y="261"/>
                      <a:pt x="150" y="261"/>
                      <a:pt x="150" y="261"/>
                    </a:cubicBezTo>
                    <a:cubicBezTo>
                      <a:pt x="148" y="270"/>
                      <a:pt x="148" y="270"/>
                      <a:pt x="148" y="270"/>
                    </a:cubicBezTo>
                    <a:cubicBezTo>
                      <a:pt x="146" y="275"/>
                      <a:pt x="143" y="279"/>
                      <a:pt x="140" y="281"/>
                    </a:cubicBezTo>
                    <a:cubicBezTo>
                      <a:pt x="134" y="287"/>
                      <a:pt x="123" y="287"/>
                      <a:pt x="106" y="281"/>
                    </a:cubicBezTo>
                    <a:cubicBezTo>
                      <a:pt x="80" y="276"/>
                      <a:pt x="80" y="276"/>
                      <a:pt x="80" y="276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76"/>
                      <a:pt x="78" y="276"/>
                      <a:pt x="78" y="276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28" y="265"/>
                      <a:pt x="28" y="265"/>
                      <a:pt x="28" y="265"/>
                    </a:cubicBezTo>
                    <a:cubicBezTo>
                      <a:pt x="29" y="267"/>
                      <a:pt x="29" y="267"/>
                      <a:pt x="29" y="267"/>
                    </a:cubicBezTo>
                    <a:cubicBezTo>
                      <a:pt x="26" y="319"/>
                      <a:pt x="26" y="319"/>
                      <a:pt x="26" y="319"/>
                    </a:cubicBezTo>
                    <a:cubicBezTo>
                      <a:pt x="25" y="327"/>
                      <a:pt x="20" y="330"/>
                      <a:pt x="13" y="331"/>
                    </a:cubicBezTo>
                    <a:cubicBezTo>
                      <a:pt x="9" y="332"/>
                      <a:pt x="7" y="336"/>
                      <a:pt x="8" y="345"/>
                    </a:cubicBezTo>
                    <a:cubicBezTo>
                      <a:pt x="8" y="346"/>
                      <a:pt x="8" y="346"/>
                      <a:pt x="8" y="346"/>
                    </a:cubicBezTo>
                    <a:cubicBezTo>
                      <a:pt x="7" y="346"/>
                      <a:pt x="7" y="346"/>
                      <a:pt x="7" y="346"/>
                    </a:cubicBezTo>
                    <a:cubicBezTo>
                      <a:pt x="5" y="359"/>
                      <a:pt x="5" y="359"/>
                      <a:pt x="5" y="359"/>
                    </a:cubicBezTo>
                    <a:cubicBezTo>
                      <a:pt x="13" y="366"/>
                      <a:pt x="18" y="371"/>
                      <a:pt x="20" y="375"/>
                    </a:cubicBezTo>
                    <a:cubicBezTo>
                      <a:pt x="25" y="401"/>
                      <a:pt x="25" y="401"/>
                      <a:pt x="25" y="401"/>
                    </a:cubicBezTo>
                    <a:cubicBezTo>
                      <a:pt x="25" y="410"/>
                      <a:pt x="25" y="410"/>
                      <a:pt x="25" y="410"/>
                    </a:cubicBezTo>
                    <a:cubicBezTo>
                      <a:pt x="24" y="415"/>
                      <a:pt x="23" y="420"/>
                      <a:pt x="21" y="424"/>
                    </a:cubicBezTo>
                    <a:cubicBezTo>
                      <a:pt x="14" y="445"/>
                      <a:pt x="14" y="445"/>
                      <a:pt x="14" y="445"/>
                    </a:cubicBezTo>
                    <a:cubicBezTo>
                      <a:pt x="0" y="471"/>
                      <a:pt x="0" y="471"/>
                      <a:pt x="0" y="471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16" y="507"/>
                      <a:pt x="16" y="507"/>
                      <a:pt x="16" y="507"/>
                    </a:cubicBezTo>
                    <a:cubicBezTo>
                      <a:pt x="20" y="512"/>
                      <a:pt x="22" y="516"/>
                      <a:pt x="23" y="519"/>
                    </a:cubicBezTo>
                    <a:cubicBezTo>
                      <a:pt x="36" y="537"/>
                      <a:pt x="36" y="537"/>
                      <a:pt x="36" y="537"/>
                    </a:cubicBezTo>
                    <a:cubicBezTo>
                      <a:pt x="55" y="558"/>
                      <a:pt x="55" y="558"/>
                      <a:pt x="55" y="558"/>
                    </a:cubicBezTo>
                    <a:cubicBezTo>
                      <a:pt x="62" y="565"/>
                      <a:pt x="67" y="568"/>
                      <a:pt x="70" y="568"/>
                    </a:cubicBezTo>
                    <a:cubicBezTo>
                      <a:pt x="90" y="556"/>
                      <a:pt x="90" y="556"/>
                      <a:pt x="90" y="556"/>
                    </a:cubicBezTo>
                    <a:cubicBezTo>
                      <a:pt x="94" y="553"/>
                      <a:pt x="97" y="550"/>
                      <a:pt x="102" y="550"/>
                    </a:cubicBezTo>
                    <a:cubicBezTo>
                      <a:pt x="106" y="550"/>
                      <a:pt x="113" y="554"/>
                      <a:pt x="122" y="560"/>
                    </a:cubicBezTo>
                    <a:cubicBezTo>
                      <a:pt x="122" y="560"/>
                      <a:pt x="122" y="560"/>
                      <a:pt x="122" y="560"/>
                    </a:cubicBezTo>
                    <a:cubicBezTo>
                      <a:pt x="123" y="560"/>
                      <a:pt x="123" y="560"/>
                      <a:pt x="123" y="560"/>
                    </a:cubicBezTo>
                    <a:cubicBezTo>
                      <a:pt x="123" y="561"/>
                      <a:pt x="123" y="561"/>
                      <a:pt x="123" y="561"/>
                    </a:cubicBezTo>
                    <a:cubicBezTo>
                      <a:pt x="134" y="574"/>
                      <a:pt x="134" y="574"/>
                      <a:pt x="134" y="574"/>
                    </a:cubicBezTo>
                    <a:cubicBezTo>
                      <a:pt x="139" y="586"/>
                      <a:pt x="139" y="586"/>
                      <a:pt x="139" y="586"/>
                    </a:cubicBezTo>
                    <a:cubicBezTo>
                      <a:pt x="143" y="592"/>
                      <a:pt x="143" y="592"/>
                      <a:pt x="143" y="592"/>
                    </a:cubicBezTo>
                    <a:cubicBezTo>
                      <a:pt x="147" y="594"/>
                      <a:pt x="147" y="594"/>
                      <a:pt x="147" y="594"/>
                    </a:cubicBezTo>
                    <a:cubicBezTo>
                      <a:pt x="160" y="603"/>
                      <a:pt x="160" y="603"/>
                      <a:pt x="160" y="603"/>
                    </a:cubicBezTo>
                    <a:cubicBezTo>
                      <a:pt x="168" y="604"/>
                      <a:pt x="168" y="604"/>
                      <a:pt x="168" y="604"/>
                    </a:cubicBezTo>
                    <a:cubicBezTo>
                      <a:pt x="172" y="605"/>
                      <a:pt x="176" y="609"/>
                      <a:pt x="179" y="613"/>
                    </a:cubicBezTo>
                    <a:cubicBezTo>
                      <a:pt x="181" y="616"/>
                      <a:pt x="193" y="620"/>
                      <a:pt x="213" y="625"/>
                    </a:cubicBezTo>
                    <a:cubicBezTo>
                      <a:pt x="214" y="625"/>
                      <a:pt x="214" y="625"/>
                      <a:pt x="214" y="625"/>
                    </a:cubicBezTo>
                    <a:cubicBezTo>
                      <a:pt x="246" y="637"/>
                      <a:pt x="246" y="637"/>
                      <a:pt x="246" y="637"/>
                    </a:cubicBezTo>
                    <a:cubicBezTo>
                      <a:pt x="247" y="637"/>
                      <a:pt x="247" y="637"/>
                      <a:pt x="247" y="637"/>
                    </a:cubicBezTo>
                    <a:cubicBezTo>
                      <a:pt x="248" y="637"/>
                      <a:pt x="248" y="637"/>
                      <a:pt x="248" y="637"/>
                    </a:cubicBezTo>
                    <a:cubicBezTo>
                      <a:pt x="270" y="648"/>
                      <a:pt x="270" y="648"/>
                      <a:pt x="270" y="648"/>
                    </a:cubicBezTo>
                    <a:cubicBezTo>
                      <a:pt x="308" y="657"/>
                      <a:pt x="308" y="657"/>
                      <a:pt x="308" y="657"/>
                    </a:cubicBezTo>
                    <a:cubicBezTo>
                      <a:pt x="309" y="658"/>
                      <a:pt x="309" y="658"/>
                      <a:pt x="309" y="658"/>
                    </a:cubicBezTo>
                    <a:cubicBezTo>
                      <a:pt x="359" y="660"/>
                      <a:pt x="359" y="660"/>
                      <a:pt x="359" y="660"/>
                    </a:cubicBezTo>
                    <a:cubicBezTo>
                      <a:pt x="381" y="652"/>
                      <a:pt x="381" y="652"/>
                      <a:pt x="381" y="652"/>
                    </a:cubicBezTo>
                    <a:cubicBezTo>
                      <a:pt x="401" y="652"/>
                      <a:pt x="401" y="652"/>
                      <a:pt x="401" y="652"/>
                    </a:cubicBezTo>
                    <a:cubicBezTo>
                      <a:pt x="401" y="653"/>
                      <a:pt x="401" y="653"/>
                      <a:pt x="401" y="653"/>
                    </a:cubicBezTo>
                    <a:cubicBezTo>
                      <a:pt x="402" y="654"/>
                      <a:pt x="402" y="654"/>
                      <a:pt x="402" y="654"/>
                    </a:cubicBezTo>
                    <a:cubicBezTo>
                      <a:pt x="419" y="675"/>
                      <a:pt x="419" y="675"/>
                      <a:pt x="419" y="675"/>
                    </a:cubicBezTo>
                    <a:cubicBezTo>
                      <a:pt x="419" y="675"/>
                      <a:pt x="419" y="675"/>
                      <a:pt x="419" y="675"/>
                    </a:cubicBezTo>
                    <a:cubicBezTo>
                      <a:pt x="419" y="676"/>
                      <a:pt x="419" y="676"/>
                      <a:pt x="419" y="676"/>
                    </a:cubicBezTo>
                    <a:cubicBezTo>
                      <a:pt x="429" y="693"/>
                      <a:pt x="429" y="693"/>
                      <a:pt x="429" y="693"/>
                    </a:cubicBezTo>
                    <a:cubicBezTo>
                      <a:pt x="438" y="702"/>
                      <a:pt x="438" y="702"/>
                      <a:pt x="438" y="702"/>
                    </a:cubicBezTo>
                    <a:cubicBezTo>
                      <a:pt x="449" y="708"/>
                      <a:pt x="449" y="708"/>
                      <a:pt x="449" y="708"/>
                    </a:cubicBezTo>
                    <a:cubicBezTo>
                      <a:pt x="451" y="709"/>
                      <a:pt x="451" y="709"/>
                      <a:pt x="451" y="709"/>
                    </a:cubicBezTo>
                    <a:cubicBezTo>
                      <a:pt x="451" y="709"/>
                      <a:pt x="451" y="709"/>
                      <a:pt x="451" y="709"/>
                    </a:cubicBezTo>
                    <a:cubicBezTo>
                      <a:pt x="452" y="710"/>
                      <a:pt x="452" y="710"/>
                      <a:pt x="452" y="710"/>
                    </a:cubicBezTo>
                    <a:cubicBezTo>
                      <a:pt x="461" y="731"/>
                      <a:pt x="461" y="731"/>
                      <a:pt x="461" y="731"/>
                    </a:cubicBezTo>
                    <a:cubicBezTo>
                      <a:pt x="461" y="732"/>
                      <a:pt x="461" y="732"/>
                      <a:pt x="461" y="732"/>
                    </a:cubicBezTo>
                    <a:cubicBezTo>
                      <a:pt x="462" y="732"/>
                      <a:pt x="462" y="732"/>
                      <a:pt x="462" y="732"/>
                    </a:cubicBezTo>
                    <a:cubicBezTo>
                      <a:pt x="462" y="733"/>
                      <a:pt x="462" y="733"/>
                      <a:pt x="462" y="733"/>
                    </a:cubicBezTo>
                    <a:cubicBezTo>
                      <a:pt x="467" y="756"/>
                      <a:pt x="467" y="756"/>
                      <a:pt x="467" y="756"/>
                    </a:cubicBezTo>
                    <a:cubicBezTo>
                      <a:pt x="482" y="762"/>
                      <a:pt x="482" y="762"/>
                      <a:pt x="482" y="762"/>
                    </a:cubicBezTo>
                    <a:cubicBezTo>
                      <a:pt x="483" y="762"/>
                      <a:pt x="483" y="762"/>
                      <a:pt x="483" y="762"/>
                    </a:cubicBezTo>
                    <a:cubicBezTo>
                      <a:pt x="484" y="762"/>
                      <a:pt x="484" y="762"/>
                      <a:pt x="484" y="762"/>
                    </a:cubicBezTo>
                    <a:cubicBezTo>
                      <a:pt x="484" y="762"/>
                      <a:pt x="484" y="762"/>
                      <a:pt x="484" y="762"/>
                    </a:cubicBezTo>
                    <a:cubicBezTo>
                      <a:pt x="496" y="769"/>
                      <a:pt x="496" y="769"/>
                      <a:pt x="496" y="769"/>
                    </a:cubicBezTo>
                    <a:cubicBezTo>
                      <a:pt x="512" y="766"/>
                      <a:pt x="512" y="766"/>
                      <a:pt x="512" y="766"/>
                    </a:cubicBezTo>
                    <a:cubicBezTo>
                      <a:pt x="516" y="750"/>
                      <a:pt x="516" y="750"/>
                      <a:pt x="516" y="750"/>
                    </a:cubicBezTo>
                    <a:cubicBezTo>
                      <a:pt x="516" y="749"/>
                      <a:pt x="516" y="749"/>
                      <a:pt x="516" y="749"/>
                    </a:cubicBezTo>
                    <a:cubicBezTo>
                      <a:pt x="517" y="748"/>
                      <a:pt x="517" y="748"/>
                      <a:pt x="517" y="748"/>
                    </a:cubicBezTo>
                    <a:cubicBezTo>
                      <a:pt x="535" y="730"/>
                      <a:pt x="535" y="730"/>
                      <a:pt x="535" y="730"/>
                    </a:cubicBezTo>
                    <a:cubicBezTo>
                      <a:pt x="555" y="735"/>
                      <a:pt x="555" y="735"/>
                      <a:pt x="555" y="735"/>
                    </a:cubicBezTo>
                    <a:cubicBezTo>
                      <a:pt x="555" y="737"/>
                      <a:pt x="555" y="737"/>
                      <a:pt x="555" y="737"/>
                    </a:cubicBezTo>
                    <a:cubicBezTo>
                      <a:pt x="565" y="758"/>
                      <a:pt x="565" y="758"/>
                      <a:pt x="565" y="758"/>
                    </a:cubicBezTo>
                    <a:cubicBezTo>
                      <a:pt x="585" y="751"/>
                      <a:pt x="585" y="751"/>
                      <a:pt x="585" y="751"/>
                    </a:cubicBezTo>
                    <a:cubicBezTo>
                      <a:pt x="587" y="731"/>
                      <a:pt x="587" y="731"/>
                      <a:pt x="587" y="731"/>
                    </a:cubicBezTo>
                    <a:cubicBezTo>
                      <a:pt x="587" y="730"/>
                      <a:pt x="587" y="730"/>
                      <a:pt x="587" y="730"/>
                    </a:cubicBezTo>
                    <a:cubicBezTo>
                      <a:pt x="587" y="729"/>
                      <a:pt x="587" y="729"/>
                      <a:pt x="587" y="729"/>
                    </a:cubicBezTo>
                    <a:cubicBezTo>
                      <a:pt x="588" y="728"/>
                      <a:pt x="588" y="728"/>
                      <a:pt x="588" y="728"/>
                    </a:cubicBezTo>
                    <a:cubicBezTo>
                      <a:pt x="601" y="720"/>
                      <a:pt x="601" y="720"/>
                      <a:pt x="601" y="720"/>
                    </a:cubicBezTo>
                    <a:cubicBezTo>
                      <a:pt x="598" y="691"/>
                      <a:pt x="598" y="691"/>
                      <a:pt x="598" y="691"/>
                    </a:cubicBezTo>
                    <a:cubicBezTo>
                      <a:pt x="598" y="689"/>
                      <a:pt x="598" y="689"/>
                      <a:pt x="598" y="689"/>
                    </a:cubicBezTo>
                    <a:cubicBezTo>
                      <a:pt x="598" y="688"/>
                      <a:pt x="598" y="688"/>
                      <a:pt x="598" y="688"/>
                    </a:cubicBezTo>
                    <a:cubicBezTo>
                      <a:pt x="598" y="688"/>
                      <a:pt x="598" y="688"/>
                      <a:pt x="598" y="688"/>
                    </a:cubicBezTo>
                    <a:cubicBezTo>
                      <a:pt x="614" y="655"/>
                      <a:pt x="614" y="655"/>
                      <a:pt x="614" y="655"/>
                    </a:cubicBezTo>
                    <a:cubicBezTo>
                      <a:pt x="630" y="649"/>
                      <a:pt x="630" y="649"/>
                      <a:pt x="630" y="649"/>
                    </a:cubicBezTo>
                    <a:cubicBezTo>
                      <a:pt x="624" y="619"/>
                      <a:pt x="624" y="619"/>
                      <a:pt x="624" y="619"/>
                    </a:cubicBezTo>
                    <a:cubicBezTo>
                      <a:pt x="639" y="619"/>
                      <a:pt x="639" y="619"/>
                      <a:pt x="639" y="619"/>
                    </a:cubicBezTo>
                    <a:cubicBezTo>
                      <a:pt x="638" y="605"/>
                      <a:pt x="638" y="605"/>
                      <a:pt x="638" y="605"/>
                    </a:cubicBezTo>
                    <a:cubicBezTo>
                      <a:pt x="630" y="577"/>
                      <a:pt x="630" y="577"/>
                      <a:pt x="630" y="577"/>
                    </a:cubicBezTo>
                    <a:cubicBezTo>
                      <a:pt x="630" y="577"/>
                      <a:pt x="630" y="577"/>
                      <a:pt x="630" y="577"/>
                    </a:cubicBezTo>
                    <a:cubicBezTo>
                      <a:pt x="630" y="575"/>
                      <a:pt x="630" y="575"/>
                      <a:pt x="630" y="575"/>
                    </a:cubicBezTo>
                    <a:cubicBezTo>
                      <a:pt x="632" y="555"/>
                      <a:pt x="632" y="555"/>
                      <a:pt x="632" y="555"/>
                    </a:cubicBezTo>
                    <a:cubicBezTo>
                      <a:pt x="632" y="552"/>
                      <a:pt x="632" y="552"/>
                      <a:pt x="632" y="552"/>
                    </a:cubicBezTo>
                    <a:cubicBezTo>
                      <a:pt x="634" y="550"/>
                      <a:pt x="634" y="550"/>
                      <a:pt x="634" y="550"/>
                    </a:cubicBezTo>
                    <a:cubicBezTo>
                      <a:pt x="645" y="537"/>
                      <a:pt x="645" y="537"/>
                      <a:pt x="645" y="537"/>
                    </a:cubicBezTo>
                    <a:cubicBezTo>
                      <a:pt x="647" y="535"/>
                      <a:pt x="647" y="535"/>
                      <a:pt x="647" y="535"/>
                    </a:cubicBezTo>
                    <a:cubicBezTo>
                      <a:pt x="650" y="535"/>
                      <a:pt x="650" y="535"/>
                      <a:pt x="650" y="535"/>
                    </a:cubicBezTo>
                    <a:cubicBezTo>
                      <a:pt x="678" y="540"/>
                      <a:pt x="678" y="540"/>
                      <a:pt x="678" y="540"/>
                    </a:cubicBezTo>
                    <a:cubicBezTo>
                      <a:pt x="680" y="540"/>
                      <a:pt x="680" y="540"/>
                      <a:pt x="680" y="540"/>
                    </a:cubicBezTo>
                    <a:cubicBezTo>
                      <a:pt x="703" y="546"/>
                      <a:pt x="703" y="546"/>
                      <a:pt x="703" y="546"/>
                    </a:cubicBezTo>
                    <a:cubicBezTo>
                      <a:pt x="723" y="540"/>
                      <a:pt x="723" y="540"/>
                      <a:pt x="723" y="540"/>
                    </a:cubicBezTo>
                    <a:cubicBezTo>
                      <a:pt x="734" y="563"/>
                      <a:pt x="734" y="563"/>
                      <a:pt x="734" y="563"/>
                    </a:cubicBezTo>
                    <a:cubicBezTo>
                      <a:pt x="735" y="564"/>
                      <a:pt x="735" y="564"/>
                      <a:pt x="735" y="564"/>
                    </a:cubicBezTo>
                    <a:cubicBezTo>
                      <a:pt x="735" y="581"/>
                      <a:pt x="735" y="581"/>
                      <a:pt x="735" y="581"/>
                    </a:cubicBezTo>
                    <a:cubicBezTo>
                      <a:pt x="739" y="597"/>
                      <a:pt x="739" y="597"/>
                      <a:pt x="739" y="597"/>
                    </a:cubicBezTo>
                    <a:cubicBezTo>
                      <a:pt x="741" y="603"/>
                      <a:pt x="745" y="607"/>
                      <a:pt x="749" y="609"/>
                    </a:cubicBezTo>
                    <a:cubicBezTo>
                      <a:pt x="751" y="609"/>
                      <a:pt x="751" y="609"/>
                      <a:pt x="751" y="609"/>
                    </a:cubicBezTo>
                    <a:cubicBezTo>
                      <a:pt x="761" y="611"/>
                      <a:pt x="766" y="615"/>
                      <a:pt x="767" y="621"/>
                    </a:cubicBezTo>
                    <a:cubicBezTo>
                      <a:pt x="768" y="626"/>
                      <a:pt x="772" y="634"/>
                      <a:pt x="780" y="642"/>
                    </a:cubicBezTo>
                    <a:cubicBezTo>
                      <a:pt x="789" y="656"/>
                      <a:pt x="789" y="656"/>
                      <a:pt x="789" y="656"/>
                    </a:cubicBezTo>
                    <a:cubicBezTo>
                      <a:pt x="789" y="656"/>
                      <a:pt x="789" y="656"/>
                      <a:pt x="789" y="656"/>
                    </a:cubicBezTo>
                    <a:cubicBezTo>
                      <a:pt x="789" y="657"/>
                      <a:pt x="789" y="657"/>
                      <a:pt x="789" y="657"/>
                    </a:cubicBezTo>
                    <a:cubicBezTo>
                      <a:pt x="796" y="669"/>
                      <a:pt x="796" y="669"/>
                      <a:pt x="796" y="669"/>
                    </a:cubicBezTo>
                    <a:cubicBezTo>
                      <a:pt x="805" y="668"/>
                      <a:pt x="805" y="668"/>
                      <a:pt x="805" y="668"/>
                    </a:cubicBezTo>
                    <a:cubicBezTo>
                      <a:pt x="823" y="652"/>
                      <a:pt x="823" y="652"/>
                      <a:pt x="823" y="652"/>
                    </a:cubicBezTo>
                    <a:cubicBezTo>
                      <a:pt x="835" y="676"/>
                      <a:pt x="835" y="676"/>
                      <a:pt x="835" y="676"/>
                    </a:cubicBezTo>
                    <a:cubicBezTo>
                      <a:pt x="858" y="683"/>
                      <a:pt x="858" y="683"/>
                      <a:pt x="858" y="683"/>
                    </a:cubicBezTo>
                    <a:cubicBezTo>
                      <a:pt x="859" y="683"/>
                      <a:pt x="859" y="683"/>
                      <a:pt x="859" y="683"/>
                    </a:cubicBezTo>
                    <a:cubicBezTo>
                      <a:pt x="860" y="684"/>
                      <a:pt x="860" y="684"/>
                      <a:pt x="860" y="684"/>
                    </a:cubicBezTo>
                    <a:cubicBezTo>
                      <a:pt x="872" y="706"/>
                      <a:pt x="872" y="706"/>
                      <a:pt x="872" y="706"/>
                    </a:cubicBezTo>
                    <a:cubicBezTo>
                      <a:pt x="877" y="709"/>
                      <a:pt x="877" y="709"/>
                      <a:pt x="877" y="709"/>
                    </a:cubicBezTo>
                    <a:cubicBezTo>
                      <a:pt x="878" y="689"/>
                      <a:pt x="878" y="689"/>
                      <a:pt x="878" y="689"/>
                    </a:cubicBezTo>
                    <a:cubicBezTo>
                      <a:pt x="878" y="688"/>
                      <a:pt x="878" y="688"/>
                      <a:pt x="878" y="688"/>
                    </a:cubicBezTo>
                    <a:cubicBezTo>
                      <a:pt x="878" y="684"/>
                      <a:pt x="878" y="684"/>
                      <a:pt x="878" y="684"/>
                    </a:cubicBezTo>
                    <a:cubicBezTo>
                      <a:pt x="924" y="683"/>
                      <a:pt x="924" y="683"/>
                      <a:pt x="924" y="683"/>
                    </a:cubicBezTo>
                    <a:cubicBezTo>
                      <a:pt x="925" y="679"/>
                      <a:pt x="925" y="679"/>
                      <a:pt x="925" y="679"/>
                    </a:cubicBezTo>
                    <a:cubicBezTo>
                      <a:pt x="927" y="677"/>
                      <a:pt x="927" y="673"/>
                      <a:pt x="924" y="670"/>
                    </a:cubicBezTo>
                    <a:cubicBezTo>
                      <a:pt x="921" y="663"/>
                      <a:pt x="920" y="658"/>
                      <a:pt x="919" y="651"/>
                    </a:cubicBezTo>
                    <a:cubicBezTo>
                      <a:pt x="918" y="642"/>
                      <a:pt x="919" y="636"/>
                      <a:pt x="921" y="634"/>
                    </a:cubicBezTo>
                    <a:cubicBezTo>
                      <a:pt x="924" y="630"/>
                      <a:pt x="927" y="630"/>
                      <a:pt x="932" y="631"/>
                    </a:cubicBezTo>
                    <a:cubicBezTo>
                      <a:pt x="951" y="637"/>
                      <a:pt x="951" y="637"/>
                      <a:pt x="951" y="637"/>
                    </a:cubicBezTo>
                    <a:cubicBezTo>
                      <a:pt x="953" y="623"/>
                      <a:pt x="953" y="623"/>
                      <a:pt x="953" y="623"/>
                    </a:cubicBezTo>
                    <a:cubicBezTo>
                      <a:pt x="918" y="607"/>
                      <a:pt x="918" y="607"/>
                      <a:pt x="918" y="607"/>
                    </a:cubicBezTo>
                    <a:cubicBezTo>
                      <a:pt x="916" y="607"/>
                      <a:pt x="916" y="607"/>
                      <a:pt x="916" y="607"/>
                    </a:cubicBezTo>
                    <a:cubicBezTo>
                      <a:pt x="915" y="605"/>
                      <a:pt x="915" y="605"/>
                      <a:pt x="915" y="605"/>
                    </a:cubicBezTo>
                    <a:cubicBezTo>
                      <a:pt x="915" y="604"/>
                      <a:pt x="915" y="604"/>
                      <a:pt x="915" y="604"/>
                    </a:cubicBezTo>
                    <a:cubicBezTo>
                      <a:pt x="915" y="603"/>
                      <a:pt x="915" y="603"/>
                      <a:pt x="915" y="603"/>
                    </a:cubicBezTo>
                    <a:cubicBezTo>
                      <a:pt x="910" y="561"/>
                      <a:pt x="910" y="561"/>
                      <a:pt x="910" y="561"/>
                    </a:cubicBezTo>
                    <a:cubicBezTo>
                      <a:pt x="911" y="535"/>
                      <a:pt x="911" y="535"/>
                      <a:pt x="911" y="535"/>
                    </a:cubicBezTo>
                    <a:cubicBezTo>
                      <a:pt x="911" y="531"/>
                      <a:pt x="911" y="531"/>
                      <a:pt x="911" y="531"/>
                    </a:cubicBezTo>
                    <a:cubicBezTo>
                      <a:pt x="911" y="529"/>
                      <a:pt x="911" y="529"/>
                      <a:pt x="911" y="529"/>
                    </a:cubicBezTo>
                    <a:cubicBezTo>
                      <a:pt x="969" y="537"/>
                      <a:pt x="969" y="537"/>
                      <a:pt x="969" y="537"/>
                    </a:cubicBezTo>
                    <a:cubicBezTo>
                      <a:pt x="983" y="523"/>
                      <a:pt x="983" y="523"/>
                      <a:pt x="983" y="523"/>
                    </a:cubicBezTo>
                    <a:cubicBezTo>
                      <a:pt x="987" y="518"/>
                      <a:pt x="986" y="514"/>
                      <a:pt x="983" y="512"/>
                    </a:cubicBezTo>
                    <a:cubicBezTo>
                      <a:pt x="969" y="507"/>
                      <a:pt x="961" y="501"/>
                      <a:pt x="961" y="495"/>
                    </a:cubicBezTo>
                    <a:cubicBezTo>
                      <a:pt x="961" y="491"/>
                      <a:pt x="962" y="487"/>
                      <a:pt x="968" y="485"/>
                    </a:cubicBezTo>
                    <a:cubicBezTo>
                      <a:pt x="992" y="461"/>
                      <a:pt x="992" y="461"/>
                      <a:pt x="992" y="461"/>
                    </a:cubicBezTo>
                    <a:cubicBezTo>
                      <a:pt x="1018" y="460"/>
                      <a:pt x="1018" y="460"/>
                      <a:pt x="1018" y="460"/>
                    </a:cubicBezTo>
                    <a:cubicBezTo>
                      <a:pt x="1032" y="436"/>
                      <a:pt x="1032" y="436"/>
                      <a:pt x="1032" y="436"/>
                    </a:cubicBezTo>
                    <a:cubicBezTo>
                      <a:pt x="1032" y="414"/>
                      <a:pt x="1032" y="414"/>
                      <a:pt x="1032" y="414"/>
                    </a:cubicBezTo>
                    <a:cubicBezTo>
                      <a:pt x="1052" y="410"/>
                      <a:pt x="1052" y="410"/>
                      <a:pt x="1052" y="410"/>
                    </a:cubicBezTo>
                    <a:cubicBezTo>
                      <a:pt x="1057" y="394"/>
                      <a:pt x="1061" y="386"/>
                      <a:pt x="1063" y="383"/>
                    </a:cubicBezTo>
                    <a:cubicBezTo>
                      <a:pt x="1071" y="365"/>
                      <a:pt x="1071" y="365"/>
                      <a:pt x="1071" y="365"/>
                    </a:cubicBezTo>
                    <a:cubicBezTo>
                      <a:pt x="1056" y="338"/>
                      <a:pt x="1056" y="338"/>
                      <a:pt x="1056" y="338"/>
                    </a:cubicBezTo>
                    <a:cubicBezTo>
                      <a:pt x="1056" y="337"/>
                      <a:pt x="1056" y="337"/>
                      <a:pt x="1056" y="337"/>
                    </a:cubicBezTo>
                    <a:cubicBezTo>
                      <a:pt x="1056" y="337"/>
                      <a:pt x="1056" y="337"/>
                      <a:pt x="1056" y="337"/>
                    </a:cubicBezTo>
                    <a:cubicBezTo>
                      <a:pt x="1056" y="336"/>
                      <a:pt x="1056" y="336"/>
                      <a:pt x="1056" y="336"/>
                    </a:cubicBezTo>
                    <a:cubicBezTo>
                      <a:pt x="1047" y="300"/>
                      <a:pt x="1047" y="300"/>
                      <a:pt x="1047" y="300"/>
                    </a:cubicBezTo>
                    <a:cubicBezTo>
                      <a:pt x="1047" y="299"/>
                      <a:pt x="1047" y="299"/>
                      <a:pt x="1047" y="299"/>
                    </a:cubicBezTo>
                    <a:cubicBezTo>
                      <a:pt x="1040" y="262"/>
                      <a:pt x="1040" y="262"/>
                      <a:pt x="1040" y="262"/>
                    </a:cubicBezTo>
                    <a:cubicBezTo>
                      <a:pt x="1028" y="241"/>
                      <a:pt x="1028" y="241"/>
                      <a:pt x="1028" y="241"/>
                    </a:cubicBezTo>
                    <a:cubicBezTo>
                      <a:pt x="1009" y="222"/>
                      <a:pt x="1009" y="222"/>
                      <a:pt x="1009" y="222"/>
                    </a:cubicBezTo>
                    <a:cubicBezTo>
                      <a:pt x="1009" y="221"/>
                      <a:pt x="1009" y="221"/>
                      <a:pt x="1009" y="221"/>
                    </a:cubicBezTo>
                    <a:cubicBezTo>
                      <a:pt x="1009" y="220"/>
                      <a:pt x="1009" y="220"/>
                      <a:pt x="1009" y="220"/>
                    </a:cubicBezTo>
                    <a:cubicBezTo>
                      <a:pt x="1008" y="219"/>
                      <a:pt x="1008" y="219"/>
                      <a:pt x="1008" y="219"/>
                    </a:cubicBezTo>
                    <a:cubicBezTo>
                      <a:pt x="1007" y="199"/>
                      <a:pt x="1007" y="199"/>
                      <a:pt x="1007" y="199"/>
                    </a:cubicBezTo>
                    <a:cubicBezTo>
                      <a:pt x="972" y="210"/>
                      <a:pt x="972" y="210"/>
                      <a:pt x="972" y="210"/>
                    </a:cubicBezTo>
                    <a:cubicBezTo>
                      <a:pt x="971" y="208"/>
                      <a:pt x="971" y="208"/>
                      <a:pt x="971" y="208"/>
                    </a:cubicBezTo>
                    <a:cubicBezTo>
                      <a:pt x="955" y="191"/>
                      <a:pt x="955" y="191"/>
                      <a:pt x="955" y="191"/>
                    </a:cubicBezTo>
                    <a:cubicBezTo>
                      <a:pt x="908" y="155"/>
                      <a:pt x="908" y="155"/>
                      <a:pt x="908" y="155"/>
                    </a:cubicBezTo>
                    <a:cubicBezTo>
                      <a:pt x="906" y="155"/>
                      <a:pt x="906" y="155"/>
                      <a:pt x="906" y="155"/>
                    </a:cubicBezTo>
                    <a:cubicBezTo>
                      <a:pt x="889" y="131"/>
                      <a:pt x="889" y="131"/>
                      <a:pt x="889" y="131"/>
                    </a:cubicBezTo>
                    <a:cubicBezTo>
                      <a:pt x="877" y="124"/>
                      <a:pt x="877" y="124"/>
                      <a:pt x="877" y="124"/>
                    </a:cubicBezTo>
                    <a:cubicBezTo>
                      <a:pt x="870" y="136"/>
                      <a:pt x="870" y="136"/>
                      <a:pt x="870" y="136"/>
                    </a:cubicBezTo>
                    <a:cubicBezTo>
                      <a:pt x="870" y="138"/>
                      <a:pt x="870" y="138"/>
                      <a:pt x="870" y="138"/>
                    </a:cubicBezTo>
                    <a:cubicBezTo>
                      <a:pt x="868" y="139"/>
                      <a:pt x="868" y="139"/>
                      <a:pt x="868" y="139"/>
                    </a:cubicBezTo>
                    <a:cubicBezTo>
                      <a:pt x="867" y="139"/>
                      <a:pt x="867" y="139"/>
                      <a:pt x="867" y="139"/>
                    </a:cubicBezTo>
                    <a:cubicBezTo>
                      <a:pt x="865" y="139"/>
                      <a:pt x="865" y="139"/>
                      <a:pt x="865" y="139"/>
                    </a:cubicBezTo>
                    <a:cubicBezTo>
                      <a:pt x="851" y="140"/>
                      <a:pt x="851" y="140"/>
                      <a:pt x="851" y="140"/>
                    </a:cubicBezTo>
                    <a:cubicBezTo>
                      <a:pt x="848" y="141"/>
                      <a:pt x="848" y="141"/>
                      <a:pt x="848" y="141"/>
                    </a:cubicBezTo>
                    <a:cubicBezTo>
                      <a:pt x="847" y="141"/>
                      <a:pt x="847" y="141"/>
                      <a:pt x="847" y="141"/>
                    </a:cubicBezTo>
                    <a:cubicBezTo>
                      <a:pt x="813" y="103"/>
                      <a:pt x="813" y="103"/>
                      <a:pt x="813" y="103"/>
                    </a:cubicBezTo>
                    <a:cubicBezTo>
                      <a:pt x="805" y="100"/>
                      <a:pt x="798" y="92"/>
                      <a:pt x="787" y="82"/>
                    </a:cubicBezTo>
                    <a:cubicBezTo>
                      <a:pt x="771" y="70"/>
                      <a:pt x="771" y="70"/>
                      <a:pt x="771" y="70"/>
                    </a:cubicBezTo>
                    <a:cubicBezTo>
                      <a:pt x="770" y="69"/>
                      <a:pt x="770" y="69"/>
                      <a:pt x="770" y="69"/>
                    </a:cubicBezTo>
                    <a:cubicBezTo>
                      <a:pt x="752" y="59"/>
                      <a:pt x="752" y="59"/>
                      <a:pt x="752" y="59"/>
                    </a:cubicBezTo>
                    <a:cubicBezTo>
                      <a:pt x="742" y="67"/>
                      <a:pt x="742" y="67"/>
                      <a:pt x="742" y="67"/>
                    </a:cubicBezTo>
                    <a:cubicBezTo>
                      <a:pt x="741" y="69"/>
                      <a:pt x="741" y="69"/>
                      <a:pt x="741" y="69"/>
                    </a:cubicBezTo>
                    <a:cubicBezTo>
                      <a:pt x="740" y="68"/>
                      <a:pt x="740" y="68"/>
                      <a:pt x="740" y="68"/>
                    </a:cubicBezTo>
                    <a:cubicBezTo>
                      <a:pt x="739" y="68"/>
                      <a:pt x="739" y="68"/>
                      <a:pt x="739" y="68"/>
                    </a:cubicBezTo>
                    <a:cubicBezTo>
                      <a:pt x="729" y="66"/>
                      <a:pt x="729" y="66"/>
                      <a:pt x="729" y="66"/>
                    </a:cubicBezTo>
                    <a:cubicBezTo>
                      <a:pt x="719" y="71"/>
                      <a:pt x="719" y="71"/>
                      <a:pt x="719" y="71"/>
                    </a:cubicBezTo>
                    <a:cubicBezTo>
                      <a:pt x="718" y="72"/>
                      <a:pt x="718" y="72"/>
                      <a:pt x="718" y="72"/>
                    </a:cubicBezTo>
                    <a:cubicBezTo>
                      <a:pt x="716" y="73"/>
                      <a:pt x="716" y="73"/>
                      <a:pt x="716" y="73"/>
                    </a:cubicBezTo>
                    <a:cubicBezTo>
                      <a:pt x="715" y="73"/>
                      <a:pt x="715" y="73"/>
                      <a:pt x="715" y="73"/>
                    </a:cubicBezTo>
                    <a:cubicBezTo>
                      <a:pt x="701" y="76"/>
                      <a:pt x="701" y="76"/>
                      <a:pt x="701" y="76"/>
                    </a:cubicBezTo>
                    <a:cubicBezTo>
                      <a:pt x="681" y="64"/>
                      <a:pt x="661" y="52"/>
                      <a:pt x="639" y="40"/>
                    </a:cubicBezTo>
                    <a:close/>
                  </a:path>
                </a:pathLst>
              </a:custGeom>
              <a:solidFill>
                <a:schemeClr val="l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66694" y="1507211"/>
                <a:ext cx="857250" cy="857250"/>
              </a:xfrm>
              <a:prstGeom prst="ellipse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 txBox="1"/>
              <p:nvPr/>
            </p:nvSpPr>
            <p:spPr>
              <a:xfrm>
                <a:off x="513724" y="1612664"/>
                <a:ext cx="1143000" cy="666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3733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1</a:t>
                </a:r>
                <a:endParaRPr sz="3733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"/>
          <p:cNvGrpSpPr/>
          <p:nvPr/>
        </p:nvGrpSpPr>
        <p:grpSpPr>
          <a:xfrm>
            <a:off x="2583965" y="3735603"/>
            <a:ext cx="1176253" cy="952500"/>
            <a:chOff x="2294774" y="1897857"/>
            <a:chExt cx="1176253" cy="952500"/>
          </a:xfrm>
        </p:grpSpPr>
        <p:grpSp>
          <p:nvGrpSpPr>
            <p:cNvPr id="111" name="Google Shape;111;p2"/>
            <p:cNvGrpSpPr/>
            <p:nvPr/>
          </p:nvGrpSpPr>
          <p:grpSpPr>
            <a:xfrm>
              <a:off x="2294774" y="1897857"/>
              <a:ext cx="1143000" cy="952500"/>
              <a:chOff x="2294774" y="1897857"/>
              <a:chExt cx="1143000" cy="952500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2294774" y="1897857"/>
                <a:ext cx="1143000" cy="9334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607" extrusionOk="0">
                    <a:moveTo>
                      <a:pt x="1845" y="171"/>
                    </a:moveTo>
                    <a:cubicBezTo>
                      <a:pt x="1838" y="147"/>
                      <a:pt x="1838" y="147"/>
                      <a:pt x="1838" y="147"/>
                    </a:cubicBezTo>
                    <a:cubicBezTo>
                      <a:pt x="1819" y="115"/>
                      <a:pt x="1819" y="115"/>
                      <a:pt x="1819" y="115"/>
                    </a:cubicBezTo>
                    <a:cubicBezTo>
                      <a:pt x="1803" y="106"/>
                      <a:pt x="1803" y="106"/>
                      <a:pt x="1803" y="106"/>
                    </a:cubicBezTo>
                    <a:cubicBezTo>
                      <a:pt x="1787" y="115"/>
                      <a:pt x="1787" y="115"/>
                      <a:pt x="1787" y="115"/>
                    </a:cubicBezTo>
                    <a:cubicBezTo>
                      <a:pt x="1778" y="134"/>
                      <a:pt x="1778" y="134"/>
                      <a:pt x="1778" y="134"/>
                    </a:cubicBezTo>
                    <a:cubicBezTo>
                      <a:pt x="1777" y="136"/>
                      <a:pt x="1777" y="136"/>
                      <a:pt x="1777" y="136"/>
                    </a:cubicBezTo>
                    <a:cubicBezTo>
                      <a:pt x="1775" y="136"/>
                      <a:pt x="1775" y="136"/>
                      <a:pt x="1775" y="136"/>
                    </a:cubicBezTo>
                    <a:cubicBezTo>
                      <a:pt x="1774" y="136"/>
                      <a:pt x="1774" y="136"/>
                      <a:pt x="1774" y="136"/>
                    </a:cubicBezTo>
                    <a:cubicBezTo>
                      <a:pt x="1744" y="141"/>
                      <a:pt x="1744" y="141"/>
                      <a:pt x="1744" y="141"/>
                    </a:cubicBezTo>
                    <a:cubicBezTo>
                      <a:pt x="1741" y="143"/>
                      <a:pt x="1738" y="144"/>
                      <a:pt x="1736" y="147"/>
                    </a:cubicBezTo>
                    <a:cubicBezTo>
                      <a:pt x="1729" y="155"/>
                      <a:pt x="1729" y="155"/>
                      <a:pt x="1729" y="155"/>
                    </a:cubicBezTo>
                    <a:cubicBezTo>
                      <a:pt x="1714" y="167"/>
                      <a:pt x="1714" y="167"/>
                      <a:pt x="1714" y="167"/>
                    </a:cubicBezTo>
                    <a:cubicBezTo>
                      <a:pt x="1709" y="170"/>
                      <a:pt x="1709" y="170"/>
                      <a:pt x="1709" y="170"/>
                    </a:cubicBezTo>
                    <a:cubicBezTo>
                      <a:pt x="1696" y="172"/>
                      <a:pt x="1696" y="172"/>
                      <a:pt x="1696" y="172"/>
                    </a:cubicBezTo>
                    <a:cubicBezTo>
                      <a:pt x="1689" y="171"/>
                      <a:pt x="1680" y="165"/>
                      <a:pt x="1667" y="156"/>
                    </a:cubicBezTo>
                    <a:cubicBezTo>
                      <a:pt x="1666" y="155"/>
                      <a:pt x="1666" y="155"/>
                      <a:pt x="1666" y="155"/>
                    </a:cubicBezTo>
                    <a:cubicBezTo>
                      <a:pt x="1645" y="134"/>
                      <a:pt x="1634" y="119"/>
                      <a:pt x="1634" y="110"/>
                    </a:cubicBezTo>
                    <a:cubicBezTo>
                      <a:pt x="1634" y="83"/>
                      <a:pt x="1634" y="83"/>
                      <a:pt x="1634" y="83"/>
                    </a:cubicBezTo>
                    <a:cubicBezTo>
                      <a:pt x="1634" y="82"/>
                      <a:pt x="1634" y="82"/>
                      <a:pt x="1634" y="82"/>
                    </a:cubicBezTo>
                    <a:cubicBezTo>
                      <a:pt x="1634" y="81"/>
                      <a:pt x="1634" y="81"/>
                      <a:pt x="1634" y="81"/>
                    </a:cubicBezTo>
                    <a:cubicBezTo>
                      <a:pt x="1638" y="76"/>
                      <a:pt x="1638" y="76"/>
                      <a:pt x="1638" y="76"/>
                    </a:cubicBezTo>
                    <a:cubicBezTo>
                      <a:pt x="1607" y="65"/>
                      <a:pt x="1607" y="65"/>
                      <a:pt x="1607" y="65"/>
                    </a:cubicBezTo>
                    <a:cubicBezTo>
                      <a:pt x="1606" y="76"/>
                      <a:pt x="1606" y="76"/>
                      <a:pt x="1606" y="76"/>
                    </a:cubicBezTo>
                    <a:cubicBezTo>
                      <a:pt x="1606" y="79"/>
                      <a:pt x="1603" y="83"/>
                      <a:pt x="1597" y="86"/>
                    </a:cubicBezTo>
                    <a:cubicBezTo>
                      <a:pt x="1587" y="90"/>
                      <a:pt x="1587" y="90"/>
                      <a:pt x="1587" y="90"/>
                    </a:cubicBezTo>
                    <a:cubicBezTo>
                      <a:pt x="1583" y="89"/>
                      <a:pt x="1583" y="89"/>
                      <a:pt x="1583" y="89"/>
                    </a:cubicBezTo>
                    <a:cubicBezTo>
                      <a:pt x="1583" y="88"/>
                      <a:pt x="1583" y="88"/>
                      <a:pt x="1583" y="88"/>
                    </a:cubicBezTo>
                    <a:cubicBezTo>
                      <a:pt x="1567" y="85"/>
                      <a:pt x="1567" y="85"/>
                      <a:pt x="1567" y="85"/>
                    </a:cubicBezTo>
                    <a:cubicBezTo>
                      <a:pt x="1570" y="97"/>
                      <a:pt x="1570" y="97"/>
                      <a:pt x="1570" y="97"/>
                    </a:cubicBezTo>
                    <a:cubicBezTo>
                      <a:pt x="1543" y="79"/>
                      <a:pt x="1543" y="79"/>
                      <a:pt x="1543" y="79"/>
                    </a:cubicBezTo>
                    <a:cubicBezTo>
                      <a:pt x="1541" y="79"/>
                      <a:pt x="1541" y="79"/>
                      <a:pt x="1541" y="79"/>
                    </a:cubicBezTo>
                    <a:cubicBezTo>
                      <a:pt x="1540" y="78"/>
                      <a:pt x="1540" y="78"/>
                      <a:pt x="1540" y="78"/>
                    </a:cubicBezTo>
                    <a:cubicBezTo>
                      <a:pt x="1540" y="78"/>
                      <a:pt x="1540" y="78"/>
                      <a:pt x="1540" y="78"/>
                    </a:cubicBezTo>
                    <a:cubicBezTo>
                      <a:pt x="1536" y="66"/>
                      <a:pt x="1534" y="55"/>
                      <a:pt x="1534" y="42"/>
                    </a:cubicBezTo>
                    <a:cubicBezTo>
                      <a:pt x="1534" y="31"/>
                      <a:pt x="1535" y="25"/>
                      <a:pt x="1539" y="21"/>
                    </a:cubicBezTo>
                    <a:cubicBezTo>
                      <a:pt x="1546" y="9"/>
                      <a:pt x="1546" y="9"/>
                      <a:pt x="1546" y="9"/>
                    </a:cubicBezTo>
                    <a:cubicBezTo>
                      <a:pt x="1544" y="0"/>
                      <a:pt x="1544" y="0"/>
                      <a:pt x="1544" y="0"/>
                    </a:cubicBezTo>
                    <a:cubicBezTo>
                      <a:pt x="1516" y="4"/>
                      <a:pt x="1516" y="4"/>
                      <a:pt x="1516" y="4"/>
                    </a:cubicBezTo>
                    <a:cubicBezTo>
                      <a:pt x="1502" y="5"/>
                      <a:pt x="1493" y="13"/>
                      <a:pt x="1488" y="29"/>
                    </a:cubicBezTo>
                    <a:cubicBezTo>
                      <a:pt x="1488" y="30"/>
                      <a:pt x="1488" y="30"/>
                      <a:pt x="1488" y="30"/>
                    </a:cubicBezTo>
                    <a:cubicBezTo>
                      <a:pt x="1488" y="30"/>
                      <a:pt x="1488" y="30"/>
                      <a:pt x="1488" y="30"/>
                    </a:cubicBezTo>
                    <a:cubicBezTo>
                      <a:pt x="1472" y="55"/>
                      <a:pt x="1472" y="55"/>
                      <a:pt x="1472" y="55"/>
                    </a:cubicBezTo>
                    <a:cubicBezTo>
                      <a:pt x="1488" y="53"/>
                      <a:pt x="1488" y="53"/>
                      <a:pt x="1488" y="53"/>
                    </a:cubicBezTo>
                    <a:cubicBezTo>
                      <a:pt x="1489" y="53"/>
                      <a:pt x="1489" y="53"/>
                      <a:pt x="1489" y="53"/>
                    </a:cubicBezTo>
                    <a:cubicBezTo>
                      <a:pt x="1490" y="52"/>
                      <a:pt x="1490" y="52"/>
                      <a:pt x="1490" y="52"/>
                    </a:cubicBezTo>
                    <a:cubicBezTo>
                      <a:pt x="1491" y="55"/>
                      <a:pt x="1491" y="55"/>
                      <a:pt x="1491" y="55"/>
                    </a:cubicBezTo>
                    <a:cubicBezTo>
                      <a:pt x="1503" y="60"/>
                      <a:pt x="1503" y="60"/>
                      <a:pt x="1503" y="60"/>
                    </a:cubicBezTo>
                    <a:cubicBezTo>
                      <a:pt x="1506" y="60"/>
                      <a:pt x="1506" y="60"/>
                      <a:pt x="1506" y="60"/>
                    </a:cubicBezTo>
                    <a:cubicBezTo>
                      <a:pt x="1508" y="61"/>
                      <a:pt x="1508" y="61"/>
                      <a:pt x="1508" y="61"/>
                    </a:cubicBezTo>
                    <a:cubicBezTo>
                      <a:pt x="1508" y="64"/>
                      <a:pt x="1508" y="64"/>
                      <a:pt x="1508" y="64"/>
                    </a:cubicBezTo>
                    <a:cubicBezTo>
                      <a:pt x="1510" y="86"/>
                      <a:pt x="1510" y="86"/>
                      <a:pt x="1510" y="86"/>
                    </a:cubicBezTo>
                    <a:cubicBezTo>
                      <a:pt x="1516" y="107"/>
                      <a:pt x="1516" y="107"/>
                      <a:pt x="1516" y="107"/>
                    </a:cubicBezTo>
                    <a:cubicBezTo>
                      <a:pt x="1516" y="108"/>
                      <a:pt x="1516" y="108"/>
                      <a:pt x="1516" y="108"/>
                    </a:cubicBezTo>
                    <a:cubicBezTo>
                      <a:pt x="1516" y="109"/>
                      <a:pt x="1516" y="109"/>
                      <a:pt x="1516" y="109"/>
                    </a:cubicBezTo>
                    <a:cubicBezTo>
                      <a:pt x="1516" y="110"/>
                      <a:pt x="1516" y="110"/>
                      <a:pt x="1516" y="110"/>
                    </a:cubicBezTo>
                    <a:cubicBezTo>
                      <a:pt x="1481" y="179"/>
                      <a:pt x="1481" y="179"/>
                      <a:pt x="1481" y="179"/>
                    </a:cubicBezTo>
                    <a:cubicBezTo>
                      <a:pt x="1475" y="189"/>
                      <a:pt x="1472" y="214"/>
                      <a:pt x="1470" y="252"/>
                    </a:cubicBezTo>
                    <a:cubicBezTo>
                      <a:pt x="1470" y="255"/>
                      <a:pt x="1470" y="255"/>
                      <a:pt x="1470" y="255"/>
                    </a:cubicBezTo>
                    <a:cubicBezTo>
                      <a:pt x="1456" y="281"/>
                      <a:pt x="1456" y="281"/>
                      <a:pt x="1456" y="281"/>
                    </a:cubicBezTo>
                    <a:cubicBezTo>
                      <a:pt x="1465" y="292"/>
                      <a:pt x="1465" y="292"/>
                      <a:pt x="1465" y="292"/>
                    </a:cubicBezTo>
                    <a:cubicBezTo>
                      <a:pt x="1465" y="294"/>
                      <a:pt x="1465" y="294"/>
                      <a:pt x="1465" y="294"/>
                    </a:cubicBezTo>
                    <a:cubicBezTo>
                      <a:pt x="1467" y="310"/>
                      <a:pt x="1465" y="319"/>
                      <a:pt x="1461" y="322"/>
                    </a:cubicBezTo>
                    <a:cubicBezTo>
                      <a:pt x="1458" y="323"/>
                      <a:pt x="1458" y="323"/>
                      <a:pt x="1458" y="323"/>
                    </a:cubicBezTo>
                    <a:cubicBezTo>
                      <a:pt x="1451" y="327"/>
                      <a:pt x="1426" y="352"/>
                      <a:pt x="1387" y="400"/>
                    </a:cubicBezTo>
                    <a:cubicBezTo>
                      <a:pt x="1384" y="403"/>
                      <a:pt x="1384" y="403"/>
                      <a:pt x="1384" y="403"/>
                    </a:cubicBezTo>
                    <a:cubicBezTo>
                      <a:pt x="1382" y="402"/>
                      <a:pt x="1382" y="402"/>
                      <a:pt x="1382" y="402"/>
                    </a:cubicBezTo>
                    <a:cubicBezTo>
                      <a:pt x="1379" y="400"/>
                      <a:pt x="1379" y="400"/>
                      <a:pt x="1379" y="400"/>
                    </a:cubicBezTo>
                    <a:cubicBezTo>
                      <a:pt x="1365" y="390"/>
                      <a:pt x="1353" y="382"/>
                      <a:pt x="1345" y="373"/>
                    </a:cubicBezTo>
                    <a:cubicBezTo>
                      <a:pt x="1339" y="369"/>
                      <a:pt x="1323" y="366"/>
                      <a:pt x="1297" y="366"/>
                    </a:cubicBezTo>
                    <a:cubicBezTo>
                      <a:pt x="1296" y="414"/>
                      <a:pt x="1296" y="414"/>
                      <a:pt x="1296" y="414"/>
                    </a:cubicBezTo>
                    <a:cubicBezTo>
                      <a:pt x="1295" y="415"/>
                      <a:pt x="1295" y="415"/>
                      <a:pt x="1295" y="415"/>
                    </a:cubicBezTo>
                    <a:cubicBezTo>
                      <a:pt x="1276" y="507"/>
                      <a:pt x="1276" y="507"/>
                      <a:pt x="1276" y="507"/>
                    </a:cubicBezTo>
                    <a:cubicBezTo>
                      <a:pt x="1271" y="519"/>
                      <a:pt x="1270" y="540"/>
                      <a:pt x="1270" y="572"/>
                    </a:cubicBezTo>
                    <a:cubicBezTo>
                      <a:pt x="1278" y="581"/>
                      <a:pt x="1278" y="581"/>
                      <a:pt x="1278" y="581"/>
                    </a:cubicBezTo>
                    <a:cubicBezTo>
                      <a:pt x="1284" y="569"/>
                      <a:pt x="1284" y="569"/>
                      <a:pt x="1284" y="569"/>
                    </a:cubicBezTo>
                    <a:cubicBezTo>
                      <a:pt x="1285" y="569"/>
                      <a:pt x="1285" y="569"/>
                      <a:pt x="1285" y="569"/>
                    </a:cubicBezTo>
                    <a:cubicBezTo>
                      <a:pt x="1286" y="566"/>
                      <a:pt x="1286" y="566"/>
                      <a:pt x="1286" y="566"/>
                    </a:cubicBezTo>
                    <a:cubicBezTo>
                      <a:pt x="1310" y="554"/>
                      <a:pt x="1310" y="554"/>
                      <a:pt x="1310" y="554"/>
                    </a:cubicBezTo>
                    <a:cubicBezTo>
                      <a:pt x="1378" y="564"/>
                      <a:pt x="1378" y="564"/>
                      <a:pt x="1378" y="564"/>
                    </a:cubicBezTo>
                    <a:cubicBezTo>
                      <a:pt x="1385" y="556"/>
                      <a:pt x="1385" y="556"/>
                      <a:pt x="1385" y="556"/>
                    </a:cubicBezTo>
                    <a:cubicBezTo>
                      <a:pt x="1395" y="539"/>
                      <a:pt x="1395" y="539"/>
                      <a:pt x="1395" y="539"/>
                    </a:cubicBezTo>
                    <a:cubicBezTo>
                      <a:pt x="1397" y="538"/>
                      <a:pt x="1397" y="538"/>
                      <a:pt x="1397" y="538"/>
                    </a:cubicBezTo>
                    <a:cubicBezTo>
                      <a:pt x="1397" y="538"/>
                      <a:pt x="1397" y="538"/>
                      <a:pt x="1397" y="538"/>
                    </a:cubicBezTo>
                    <a:cubicBezTo>
                      <a:pt x="1398" y="537"/>
                      <a:pt x="1398" y="537"/>
                      <a:pt x="1398" y="537"/>
                    </a:cubicBezTo>
                    <a:cubicBezTo>
                      <a:pt x="1424" y="532"/>
                      <a:pt x="1424" y="532"/>
                      <a:pt x="1424" y="532"/>
                    </a:cubicBezTo>
                    <a:cubicBezTo>
                      <a:pt x="1459" y="529"/>
                      <a:pt x="1459" y="529"/>
                      <a:pt x="1459" y="529"/>
                    </a:cubicBezTo>
                    <a:cubicBezTo>
                      <a:pt x="1470" y="532"/>
                      <a:pt x="1482" y="545"/>
                      <a:pt x="1498" y="566"/>
                    </a:cubicBezTo>
                    <a:cubicBezTo>
                      <a:pt x="1540" y="588"/>
                      <a:pt x="1564" y="607"/>
                      <a:pt x="1569" y="623"/>
                    </a:cubicBezTo>
                    <a:cubicBezTo>
                      <a:pt x="1572" y="632"/>
                      <a:pt x="1572" y="638"/>
                      <a:pt x="1569" y="646"/>
                    </a:cubicBezTo>
                    <a:cubicBezTo>
                      <a:pt x="1566" y="653"/>
                      <a:pt x="1558" y="657"/>
                      <a:pt x="1548" y="658"/>
                    </a:cubicBezTo>
                    <a:cubicBezTo>
                      <a:pt x="1547" y="658"/>
                      <a:pt x="1547" y="658"/>
                      <a:pt x="1547" y="658"/>
                    </a:cubicBezTo>
                    <a:cubicBezTo>
                      <a:pt x="1495" y="656"/>
                      <a:pt x="1465" y="656"/>
                      <a:pt x="1455" y="659"/>
                    </a:cubicBezTo>
                    <a:cubicBezTo>
                      <a:pt x="1430" y="676"/>
                      <a:pt x="1430" y="676"/>
                      <a:pt x="1430" y="676"/>
                    </a:cubicBezTo>
                    <a:cubicBezTo>
                      <a:pt x="1398" y="699"/>
                      <a:pt x="1377" y="711"/>
                      <a:pt x="1365" y="711"/>
                    </a:cubicBezTo>
                    <a:cubicBezTo>
                      <a:pt x="1344" y="714"/>
                      <a:pt x="1344" y="714"/>
                      <a:pt x="1344" y="714"/>
                    </a:cubicBezTo>
                    <a:cubicBezTo>
                      <a:pt x="1331" y="767"/>
                      <a:pt x="1331" y="767"/>
                      <a:pt x="1331" y="767"/>
                    </a:cubicBezTo>
                    <a:cubicBezTo>
                      <a:pt x="1328" y="783"/>
                      <a:pt x="1323" y="793"/>
                      <a:pt x="1314" y="801"/>
                    </a:cubicBezTo>
                    <a:cubicBezTo>
                      <a:pt x="1305" y="809"/>
                      <a:pt x="1292" y="814"/>
                      <a:pt x="1276" y="818"/>
                    </a:cubicBezTo>
                    <a:cubicBezTo>
                      <a:pt x="1255" y="821"/>
                      <a:pt x="1239" y="828"/>
                      <a:pt x="1223" y="838"/>
                    </a:cubicBezTo>
                    <a:cubicBezTo>
                      <a:pt x="1205" y="876"/>
                      <a:pt x="1205" y="876"/>
                      <a:pt x="1205" y="876"/>
                    </a:cubicBezTo>
                    <a:cubicBezTo>
                      <a:pt x="1204" y="877"/>
                      <a:pt x="1204" y="877"/>
                      <a:pt x="1204" y="877"/>
                    </a:cubicBezTo>
                    <a:cubicBezTo>
                      <a:pt x="1203" y="877"/>
                      <a:pt x="1203" y="877"/>
                      <a:pt x="1203" y="877"/>
                    </a:cubicBezTo>
                    <a:cubicBezTo>
                      <a:pt x="1202" y="877"/>
                      <a:pt x="1202" y="877"/>
                      <a:pt x="1202" y="877"/>
                    </a:cubicBezTo>
                    <a:cubicBezTo>
                      <a:pt x="1153" y="897"/>
                      <a:pt x="1153" y="897"/>
                      <a:pt x="1153" y="897"/>
                    </a:cubicBezTo>
                    <a:cubicBezTo>
                      <a:pt x="1150" y="897"/>
                      <a:pt x="1150" y="897"/>
                      <a:pt x="1150" y="897"/>
                    </a:cubicBezTo>
                    <a:cubicBezTo>
                      <a:pt x="1126" y="891"/>
                      <a:pt x="1126" y="891"/>
                      <a:pt x="1126" y="891"/>
                    </a:cubicBezTo>
                    <a:cubicBezTo>
                      <a:pt x="1107" y="888"/>
                      <a:pt x="1092" y="883"/>
                      <a:pt x="1082" y="877"/>
                    </a:cubicBezTo>
                    <a:cubicBezTo>
                      <a:pt x="1070" y="870"/>
                      <a:pt x="1056" y="869"/>
                      <a:pt x="1041" y="874"/>
                    </a:cubicBezTo>
                    <a:cubicBezTo>
                      <a:pt x="1029" y="891"/>
                      <a:pt x="1022" y="914"/>
                      <a:pt x="1023" y="938"/>
                    </a:cubicBezTo>
                    <a:cubicBezTo>
                      <a:pt x="1024" y="951"/>
                      <a:pt x="1027" y="959"/>
                      <a:pt x="1031" y="961"/>
                    </a:cubicBezTo>
                    <a:cubicBezTo>
                      <a:pt x="1038" y="960"/>
                      <a:pt x="1038" y="960"/>
                      <a:pt x="1038" y="960"/>
                    </a:cubicBezTo>
                    <a:cubicBezTo>
                      <a:pt x="1046" y="955"/>
                      <a:pt x="1046" y="955"/>
                      <a:pt x="1046" y="955"/>
                    </a:cubicBezTo>
                    <a:cubicBezTo>
                      <a:pt x="1049" y="989"/>
                      <a:pt x="1049" y="989"/>
                      <a:pt x="1049" y="989"/>
                    </a:cubicBezTo>
                    <a:cubicBezTo>
                      <a:pt x="1049" y="1000"/>
                      <a:pt x="1044" y="1009"/>
                      <a:pt x="1036" y="1015"/>
                    </a:cubicBezTo>
                    <a:cubicBezTo>
                      <a:pt x="1031" y="1019"/>
                      <a:pt x="1021" y="1023"/>
                      <a:pt x="1007" y="1028"/>
                    </a:cubicBezTo>
                    <a:cubicBezTo>
                      <a:pt x="999" y="1030"/>
                      <a:pt x="999" y="1030"/>
                      <a:pt x="999" y="1030"/>
                    </a:cubicBezTo>
                    <a:cubicBezTo>
                      <a:pt x="988" y="1034"/>
                      <a:pt x="966" y="1062"/>
                      <a:pt x="934" y="1114"/>
                    </a:cubicBezTo>
                    <a:cubicBezTo>
                      <a:pt x="934" y="1115"/>
                      <a:pt x="934" y="1115"/>
                      <a:pt x="934" y="1115"/>
                    </a:cubicBezTo>
                    <a:cubicBezTo>
                      <a:pt x="933" y="1115"/>
                      <a:pt x="933" y="1115"/>
                      <a:pt x="933" y="1115"/>
                    </a:cubicBezTo>
                    <a:cubicBezTo>
                      <a:pt x="901" y="1134"/>
                      <a:pt x="901" y="1134"/>
                      <a:pt x="901" y="1134"/>
                    </a:cubicBezTo>
                    <a:cubicBezTo>
                      <a:pt x="906" y="1134"/>
                      <a:pt x="909" y="1136"/>
                      <a:pt x="908" y="1141"/>
                    </a:cubicBezTo>
                    <a:cubicBezTo>
                      <a:pt x="907" y="1145"/>
                      <a:pt x="904" y="1146"/>
                      <a:pt x="896" y="1147"/>
                    </a:cubicBezTo>
                    <a:cubicBezTo>
                      <a:pt x="806" y="1145"/>
                      <a:pt x="806" y="1145"/>
                      <a:pt x="806" y="1145"/>
                    </a:cubicBezTo>
                    <a:cubicBezTo>
                      <a:pt x="706" y="1142"/>
                      <a:pt x="627" y="1169"/>
                      <a:pt x="572" y="1226"/>
                    </a:cubicBezTo>
                    <a:cubicBezTo>
                      <a:pt x="570" y="1227"/>
                      <a:pt x="570" y="1227"/>
                      <a:pt x="570" y="1227"/>
                    </a:cubicBezTo>
                    <a:cubicBezTo>
                      <a:pt x="568" y="1228"/>
                      <a:pt x="568" y="1228"/>
                      <a:pt x="568" y="1228"/>
                    </a:cubicBezTo>
                    <a:cubicBezTo>
                      <a:pt x="567" y="1228"/>
                      <a:pt x="567" y="1228"/>
                      <a:pt x="567" y="1228"/>
                    </a:cubicBezTo>
                    <a:cubicBezTo>
                      <a:pt x="530" y="1232"/>
                      <a:pt x="530" y="1232"/>
                      <a:pt x="530" y="1232"/>
                    </a:cubicBezTo>
                    <a:cubicBezTo>
                      <a:pt x="528" y="1233"/>
                      <a:pt x="528" y="1233"/>
                      <a:pt x="528" y="1233"/>
                    </a:cubicBezTo>
                    <a:cubicBezTo>
                      <a:pt x="526" y="1233"/>
                      <a:pt x="526" y="1233"/>
                      <a:pt x="526" y="1233"/>
                    </a:cubicBezTo>
                    <a:cubicBezTo>
                      <a:pt x="516" y="1208"/>
                      <a:pt x="516" y="1208"/>
                      <a:pt x="516" y="1208"/>
                    </a:cubicBezTo>
                    <a:cubicBezTo>
                      <a:pt x="478" y="1218"/>
                      <a:pt x="478" y="1218"/>
                      <a:pt x="478" y="1218"/>
                    </a:cubicBezTo>
                    <a:cubicBezTo>
                      <a:pt x="458" y="1219"/>
                      <a:pt x="431" y="1213"/>
                      <a:pt x="402" y="1199"/>
                    </a:cubicBezTo>
                    <a:cubicBezTo>
                      <a:pt x="374" y="1187"/>
                      <a:pt x="350" y="1171"/>
                      <a:pt x="326" y="1152"/>
                    </a:cubicBezTo>
                    <a:cubicBezTo>
                      <a:pt x="310" y="1140"/>
                      <a:pt x="290" y="1131"/>
                      <a:pt x="267" y="1127"/>
                    </a:cubicBezTo>
                    <a:cubicBezTo>
                      <a:pt x="233" y="1124"/>
                      <a:pt x="233" y="1124"/>
                      <a:pt x="233" y="1124"/>
                    </a:cubicBezTo>
                    <a:cubicBezTo>
                      <a:pt x="195" y="1129"/>
                      <a:pt x="195" y="1129"/>
                      <a:pt x="195" y="1129"/>
                    </a:cubicBezTo>
                    <a:cubicBezTo>
                      <a:pt x="167" y="1133"/>
                      <a:pt x="140" y="1133"/>
                      <a:pt x="115" y="1131"/>
                    </a:cubicBezTo>
                    <a:cubicBezTo>
                      <a:pt x="84" y="1129"/>
                      <a:pt x="47" y="1121"/>
                      <a:pt x="3" y="1107"/>
                    </a:cubicBezTo>
                    <a:cubicBezTo>
                      <a:pt x="0" y="1113"/>
                      <a:pt x="0" y="1113"/>
                      <a:pt x="0" y="1113"/>
                    </a:cubicBezTo>
                    <a:cubicBezTo>
                      <a:pt x="1" y="1113"/>
                      <a:pt x="1" y="1113"/>
                      <a:pt x="1" y="1113"/>
                    </a:cubicBezTo>
                    <a:cubicBezTo>
                      <a:pt x="2" y="1113"/>
                      <a:pt x="2" y="1113"/>
                      <a:pt x="2" y="1113"/>
                    </a:cubicBezTo>
                    <a:cubicBezTo>
                      <a:pt x="3" y="1114"/>
                      <a:pt x="3" y="1114"/>
                      <a:pt x="3" y="1114"/>
                    </a:cubicBezTo>
                    <a:cubicBezTo>
                      <a:pt x="3" y="1115"/>
                      <a:pt x="3" y="1115"/>
                      <a:pt x="3" y="1115"/>
                    </a:cubicBezTo>
                    <a:cubicBezTo>
                      <a:pt x="4" y="1126"/>
                      <a:pt x="4" y="1126"/>
                      <a:pt x="4" y="1126"/>
                    </a:cubicBezTo>
                    <a:cubicBezTo>
                      <a:pt x="13" y="1146"/>
                      <a:pt x="13" y="1146"/>
                      <a:pt x="13" y="1146"/>
                    </a:cubicBezTo>
                    <a:cubicBezTo>
                      <a:pt x="35" y="1173"/>
                      <a:pt x="35" y="1173"/>
                      <a:pt x="35" y="1173"/>
                    </a:cubicBezTo>
                    <a:cubicBezTo>
                      <a:pt x="36" y="1176"/>
                      <a:pt x="36" y="1176"/>
                      <a:pt x="36" y="1176"/>
                    </a:cubicBezTo>
                    <a:cubicBezTo>
                      <a:pt x="32" y="1196"/>
                      <a:pt x="32" y="1196"/>
                      <a:pt x="32" y="1196"/>
                    </a:cubicBezTo>
                    <a:cubicBezTo>
                      <a:pt x="32" y="1198"/>
                      <a:pt x="32" y="1198"/>
                      <a:pt x="32" y="1198"/>
                    </a:cubicBezTo>
                    <a:cubicBezTo>
                      <a:pt x="31" y="1198"/>
                      <a:pt x="31" y="1198"/>
                      <a:pt x="31" y="1198"/>
                    </a:cubicBezTo>
                    <a:cubicBezTo>
                      <a:pt x="19" y="1214"/>
                      <a:pt x="19" y="1214"/>
                      <a:pt x="19" y="1214"/>
                    </a:cubicBezTo>
                    <a:cubicBezTo>
                      <a:pt x="32" y="1228"/>
                      <a:pt x="32" y="1228"/>
                      <a:pt x="32" y="1228"/>
                    </a:cubicBezTo>
                    <a:cubicBezTo>
                      <a:pt x="38" y="1233"/>
                      <a:pt x="41" y="1238"/>
                      <a:pt x="41" y="1242"/>
                    </a:cubicBezTo>
                    <a:cubicBezTo>
                      <a:pt x="44" y="1262"/>
                      <a:pt x="44" y="1262"/>
                      <a:pt x="44" y="1262"/>
                    </a:cubicBezTo>
                    <a:cubicBezTo>
                      <a:pt x="60" y="1278"/>
                      <a:pt x="60" y="1278"/>
                      <a:pt x="60" y="1278"/>
                    </a:cubicBezTo>
                    <a:cubicBezTo>
                      <a:pt x="60" y="1280"/>
                      <a:pt x="60" y="1280"/>
                      <a:pt x="60" y="1280"/>
                    </a:cubicBezTo>
                    <a:cubicBezTo>
                      <a:pt x="62" y="1294"/>
                      <a:pt x="62" y="1294"/>
                      <a:pt x="62" y="1294"/>
                    </a:cubicBezTo>
                    <a:cubicBezTo>
                      <a:pt x="62" y="1304"/>
                      <a:pt x="62" y="1304"/>
                      <a:pt x="62" y="1304"/>
                    </a:cubicBezTo>
                    <a:cubicBezTo>
                      <a:pt x="71" y="1312"/>
                      <a:pt x="71" y="1312"/>
                      <a:pt x="71" y="1312"/>
                    </a:cubicBezTo>
                    <a:cubicBezTo>
                      <a:pt x="78" y="1309"/>
                      <a:pt x="78" y="1309"/>
                      <a:pt x="78" y="1309"/>
                    </a:cubicBezTo>
                    <a:cubicBezTo>
                      <a:pt x="79" y="1306"/>
                      <a:pt x="79" y="1306"/>
                      <a:pt x="79" y="1306"/>
                    </a:cubicBezTo>
                    <a:cubicBezTo>
                      <a:pt x="82" y="1298"/>
                      <a:pt x="87" y="1294"/>
                      <a:pt x="95" y="1293"/>
                    </a:cubicBezTo>
                    <a:cubicBezTo>
                      <a:pt x="103" y="1289"/>
                      <a:pt x="103" y="1289"/>
                      <a:pt x="103" y="1289"/>
                    </a:cubicBezTo>
                    <a:cubicBezTo>
                      <a:pt x="159" y="1284"/>
                      <a:pt x="159" y="1284"/>
                      <a:pt x="159" y="1284"/>
                    </a:cubicBezTo>
                    <a:cubicBezTo>
                      <a:pt x="181" y="1276"/>
                      <a:pt x="181" y="1276"/>
                      <a:pt x="181" y="1276"/>
                    </a:cubicBezTo>
                    <a:cubicBezTo>
                      <a:pt x="183" y="1275"/>
                      <a:pt x="183" y="1275"/>
                      <a:pt x="183" y="1275"/>
                    </a:cubicBezTo>
                    <a:cubicBezTo>
                      <a:pt x="186" y="1272"/>
                      <a:pt x="186" y="1272"/>
                      <a:pt x="186" y="1272"/>
                    </a:cubicBezTo>
                    <a:cubicBezTo>
                      <a:pt x="198" y="1298"/>
                      <a:pt x="198" y="1298"/>
                      <a:pt x="198" y="1298"/>
                    </a:cubicBezTo>
                    <a:cubicBezTo>
                      <a:pt x="199" y="1298"/>
                      <a:pt x="199" y="1298"/>
                      <a:pt x="199" y="1298"/>
                    </a:cubicBezTo>
                    <a:cubicBezTo>
                      <a:pt x="199" y="1298"/>
                      <a:pt x="199" y="1298"/>
                      <a:pt x="199" y="1298"/>
                    </a:cubicBezTo>
                    <a:cubicBezTo>
                      <a:pt x="200" y="1304"/>
                      <a:pt x="199" y="1309"/>
                      <a:pt x="196" y="1315"/>
                    </a:cubicBezTo>
                    <a:cubicBezTo>
                      <a:pt x="165" y="1358"/>
                      <a:pt x="165" y="1358"/>
                      <a:pt x="165" y="1358"/>
                    </a:cubicBezTo>
                    <a:cubicBezTo>
                      <a:pt x="167" y="1365"/>
                      <a:pt x="167" y="1365"/>
                      <a:pt x="167" y="1365"/>
                    </a:cubicBezTo>
                    <a:cubicBezTo>
                      <a:pt x="181" y="1379"/>
                      <a:pt x="181" y="1379"/>
                      <a:pt x="181" y="1379"/>
                    </a:cubicBezTo>
                    <a:cubicBezTo>
                      <a:pt x="195" y="1388"/>
                      <a:pt x="195" y="1388"/>
                      <a:pt x="195" y="1388"/>
                    </a:cubicBezTo>
                    <a:cubicBezTo>
                      <a:pt x="196" y="1388"/>
                      <a:pt x="196" y="1388"/>
                      <a:pt x="196" y="1388"/>
                    </a:cubicBezTo>
                    <a:cubicBezTo>
                      <a:pt x="202" y="1396"/>
                      <a:pt x="207" y="1401"/>
                      <a:pt x="214" y="1403"/>
                    </a:cubicBezTo>
                    <a:cubicBezTo>
                      <a:pt x="221" y="1405"/>
                      <a:pt x="229" y="1412"/>
                      <a:pt x="235" y="1420"/>
                    </a:cubicBezTo>
                    <a:cubicBezTo>
                      <a:pt x="236" y="1423"/>
                      <a:pt x="236" y="1423"/>
                      <a:pt x="236" y="1423"/>
                    </a:cubicBezTo>
                    <a:cubicBezTo>
                      <a:pt x="246" y="1428"/>
                      <a:pt x="246" y="1428"/>
                      <a:pt x="246" y="1428"/>
                    </a:cubicBezTo>
                    <a:cubicBezTo>
                      <a:pt x="250" y="1429"/>
                      <a:pt x="250" y="1429"/>
                      <a:pt x="250" y="1429"/>
                    </a:cubicBezTo>
                    <a:cubicBezTo>
                      <a:pt x="251" y="1429"/>
                      <a:pt x="251" y="1429"/>
                      <a:pt x="251" y="1429"/>
                    </a:cubicBezTo>
                    <a:cubicBezTo>
                      <a:pt x="254" y="1440"/>
                      <a:pt x="254" y="1440"/>
                      <a:pt x="254" y="1440"/>
                    </a:cubicBezTo>
                    <a:cubicBezTo>
                      <a:pt x="254" y="1440"/>
                      <a:pt x="254" y="1440"/>
                      <a:pt x="254" y="1440"/>
                    </a:cubicBezTo>
                    <a:cubicBezTo>
                      <a:pt x="255" y="1452"/>
                      <a:pt x="255" y="1452"/>
                      <a:pt x="255" y="1452"/>
                    </a:cubicBezTo>
                    <a:cubicBezTo>
                      <a:pt x="259" y="1469"/>
                      <a:pt x="259" y="1469"/>
                      <a:pt x="259" y="1469"/>
                    </a:cubicBezTo>
                    <a:cubicBezTo>
                      <a:pt x="286" y="1473"/>
                      <a:pt x="286" y="1473"/>
                      <a:pt x="286" y="1473"/>
                    </a:cubicBezTo>
                    <a:cubicBezTo>
                      <a:pt x="288" y="1473"/>
                      <a:pt x="288" y="1473"/>
                      <a:pt x="288" y="1473"/>
                    </a:cubicBezTo>
                    <a:cubicBezTo>
                      <a:pt x="289" y="1474"/>
                      <a:pt x="289" y="1474"/>
                      <a:pt x="289" y="1474"/>
                    </a:cubicBezTo>
                    <a:cubicBezTo>
                      <a:pt x="289" y="1475"/>
                      <a:pt x="289" y="1475"/>
                      <a:pt x="289" y="1475"/>
                    </a:cubicBezTo>
                    <a:cubicBezTo>
                      <a:pt x="290" y="1477"/>
                      <a:pt x="290" y="1477"/>
                      <a:pt x="290" y="1477"/>
                    </a:cubicBezTo>
                    <a:cubicBezTo>
                      <a:pt x="297" y="1492"/>
                      <a:pt x="297" y="1492"/>
                      <a:pt x="297" y="1492"/>
                    </a:cubicBezTo>
                    <a:cubicBezTo>
                      <a:pt x="318" y="1499"/>
                      <a:pt x="318" y="1499"/>
                      <a:pt x="318" y="1499"/>
                    </a:cubicBezTo>
                    <a:cubicBezTo>
                      <a:pt x="333" y="1492"/>
                      <a:pt x="333" y="1492"/>
                      <a:pt x="333" y="1492"/>
                    </a:cubicBezTo>
                    <a:cubicBezTo>
                      <a:pt x="331" y="1484"/>
                      <a:pt x="331" y="1484"/>
                      <a:pt x="331" y="1484"/>
                    </a:cubicBezTo>
                    <a:cubicBezTo>
                      <a:pt x="317" y="1471"/>
                      <a:pt x="317" y="1471"/>
                      <a:pt x="317" y="1471"/>
                    </a:cubicBezTo>
                    <a:cubicBezTo>
                      <a:pt x="319" y="1469"/>
                      <a:pt x="319" y="1469"/>
                      <a:pt x="319" y="1469"/>
                    </a:cubicBezTo>
                    <a:cubicBezTo>
                      <a:pt x="319" y="1467"/>
                      <a:pt x="319" y="1467"/>
                      <a:pt x="319" y="1467"/>
                    </a:cubicBezTo>
                    <a:cubicBezTo>
                      <a:pt x="331" y="1445"/>
                      <a:pt x="331" y="1445"/>
                      <a:pt x="331" y="1445"/>
                    </a:cubicBezTo>
                    <a:cubicBezTo>
                      <a:pt x="356" y="1445"/>
                      <a:pt x="356" y="1445"/>
                      <a:pt x="356" y="1445"/>
                    </a:cubicBezTo>
                    <a:cubicBezTo>
                      <a:pt x="357" y="1446"/>
                      <a:pt x="357" y="1446"/>
                      <a:pt x="357" y="1446"/>
                    </a:cubicBezTo>
                    <a:cubicBezTo>
                      <a:pt x="393" y="1458"/>
                      <a:pt x="393" y="1458"/>
                      <a:pt x="393" y="1458"/>
                    </a:cubicBezTo>
                    <a:cubicBezTo>
                      <a:pt x="413" y="1455"/>
                      <a:pt x="413" y="1455"/>
                      <a:pt x="413" y="1455"/>
                    </a:cubicBezTo>
                    <a:cubicBezTo>
                      <a:pt x="429" y="1440"/>
                      <a:pt x="429" y="1440"/>
                      <a:pt x="429" y="1440"/>
                    </a:cubicBezTo>
                    <a:cubicBezTo>
                      <a:pt x="447" y="1418"/>
                      <a:pt x="459" y="1409"/>
                      <a:pt x="466" y="1414"/>
                    </a:cubicBezTo>
                    <a:cubicBezTo>
                      <a:pt x="474" y="1413"/>
                      <a:pt x="474" y="1413"/>
                      <a:pt x="474" y="1413"/>
                    </a:cubicBezTo>
                    <a:cubicBezTo>
                      <a:pt x="484" y="1413"/>
                      <a:pt x="489" y="1414"/>
                      <a:pt x="492" y="1415"/>
                    </a:cubicBezTo>
                    <a:cubicBezTo>
                      <a:pt x="493" y="1417"/>
                      <a:pt x="495" y="1419"/>
                      <a:pt x="495" y="1421"/>
                    </a:cubicBezTo>
                    <a:cubicBezTo>
                      <a:pt x="495" y="1426"/>
                      <a:pt x="499" y="1434"/>
                      <a:pt x="505" y="1446"/>
                    </a:cubicBezTo>
                    <a:cubicBezTo>
                      <a:pt x="505" y="1447"/>
                      <a:pt x="505" y="1447"/>
                      <a:pt x="505" y="1447"/>
                    </a:cubicBezTo>
                    <a:cubicBezTo>
                      <a:pt x="505" y="1448"/>
                      <a:pt x="505" y="1448"/>
                      <a:pt x="505" y="1448"/>
                    </a:cubicBezTo>
                    <a:cubicBezTo>
                      <a:pt x="508" y="1462"/>
                      <a:pt x="508" y="1462"/>
                      <a:pt x="508" y="1462"/>
                    </a:cubicBezTo>
                    <a:cubicBezTo>
                      <a:pt x="508" y="1466"/>
                      <a:pt x="508" y="1466"/>
                      <a:pt x="508" y="1466"/>
                    </a:cubicBezTo>
                    <a:cubicBezTo>
                      <a:pt x="504" y="1483"/>
                      <a:pt x="504" y="1483"/>
                      <a:pt x="504" y="1483"/>
                    </a:cubicBezTo>
                    <a:cubicBezTo>
                      <a:pt x="504" y="1483"/>
                      <a:pt x="504" y="1483"/>
                      <a:pt x="504" y="1483"/>
                    </a:cubicBezTo>
                    <a:cubicBezTo>
                      <a:pt x="504" y="1484"/>
                      <a:pt x="504" y="1484"/>
                      <a:pt x="504" y="1484"/>
                    </a:cubicBezTo>
                    <a:cubicBezTo>
                      <a:pt x="503" y="1485"/>
                      <a:pt x="503" y="1485"/>
                      <a:pt x="503" y="1485"/>
                    </a:cubicBezTo>
                    <a:cubicBezTo>
                      <a:pt x="485" y="1506"/>
                      <a:pt x="485" y="1506"/>
                      <a:pt x="485" y="1506"/>
                    </a:cubicBezTo>
                    <a:cubicBezTo>
                      <a:pt x="484" y="1507"/>
                      <a:pt x="484" y="1507"/>
                      <a:pt x="484" y="1507"/>
                    </a:cubicBezTo>
                    <a:cubicBezTo>
                      <a:pt x="484" y="1507"/>
                      <a:pt x="484" y="1507"/>
                      <a:pt x="484" y="1507"/>
                    </a:cubicBezTo>
                    <a:cubicBezTo>
                      <a:pt x="446" y="1524"/>
                      <a:pt x="446" y="1524"/>
                      <a:pt x="446" y="1524"/>
                    </a:cubicBezTo>
                    <a:cubicBezTo>
                      <a:pt x="441" y="1534"/>
                      <a:pt x="441" y="1534"/>
                      <a:pt x="441" y="1534"/>
                    </a:cubicBezTo>
                    <a:cubicBezTo>
                      <a:pt x="435" y="1565"/>
                      <a:pt x="435" y="1565"/>
                      <a:pt x="435" y="1565"/>
                    </a:cubicBezTo>
                    <a:cubicBezTo>
                      <a:pt x="439" y="1580"/>
                      <a:pt x="439" y="1580"/>
                      <a:pt x="439" y="1580"/>
                    </a:cubicBezTo>
                    <a:cubicBezTo>
                      <a:pt x="448" y="1595"/>
                      <a:pt x="448" y="1595"/>
                      <a:pt x="448" y="1595"/>
                    </a:cubicBezTo>
                    <a:cubicBezTo>
                      <a:pt x="452" y="1599"/>
                      <a:pt x="452" y="1599"/>
                      <a:pt x="452" y="1599"/>
                    </a:cubicBezTo>
                    <a:cubicBezTo>
                      <a:pt x="465" y="1607"/>
                      <a:pt x="465" y="1607"/>
                      <a:pt x="465" y="1607"/>
                    </a:cubicBezTo>
                    <a:cubicBezTo>
                      <a:pt x="509" y="1607"/>
                      <a:pt x="509" y="1607"/>
                      <a:pt x="509" y="1607"/>
                    </a:cubicBezTo>
                    <a:cubicBezTo>
                      <a:pt x="546" y="1602"/>
                      <a:pt x="546" y="1602"/>
                      <a:pt x="546" y="1602"/>
                    </a:cubicBezTo>
                    <a:cubicBezTo>
                      <a:pt x="552" y="1596"/>
                      <a:pt x="552" y="1596"/>
                      <a:pt x="552" y="1596"/>
                    </a:cubicBezTo>
                    <a:cubicBezTo>
                      <a:pt x="557" y="1590"/>
                      <a:pt x="562" y="1588"/>
                      <a:pt x="565" y="1588"/>
                    </a:cubicBezTo>
                    <a:cubicBezTo>
                      <a:pt x="591" y="1592"/>
                      <a:pt x="591" y="1592"/>
                      <a:pt x="591" y="1592"/>
                    </a:cubicBezTo>
                    <a:cubicBezTo>
                      <a:pt x="593" y="1588"/>
                      <a:pt x="593" y="1588"/>
                      <a:pt x="593" y="1588"/>
                    </a:cubicBezTo>
                    <a:cubicBezTo>
                      <a:pt x="591" y="1581"/>
                      <a:pt x="591" y="1574"/>
                      <a:pt x="595" y="1568"/>
                    </a:cubicBezTo>
                    <a:cubicBezTo>
                      <a:pt x="605" y="1550"/>
                      <a:pt x="605" y="1550"/>
                      <a:pt x="605" y="1550"/>
                    </a:cubicBezTo>
                    <a:cubicBezTo>
                      <a:pt x="605" y="1516"/>
                      <a:pt x="605" y="1516"/>
                      <a:pt x="605" y="1516"/>
                    </a:cubicBezTo>
                    <a:cubicBezTo>
                      <a:pt x="605" y="1515"/>
                      <a:pt x="605" y="1515"/>
                      <a:pt x="605" y="1515"/>
                    </a:cubicBezTo>
                    <a:cubicBezTo>
                      <a:pt x="624" y="1460"/>
                      <a:pt x="624" y="1460"/>
                      <a:pt x="624" y="1460"/>
                    </a:cubicBezTo>
                    <a:cubicBezTo>
                      <a:pt x="625" y="1459"/>
                      <a:pt x="625" y="1459"/>
                      <a:pt x="625" y="1459"/>
                    </a:cubicBezTo>
                    <a:cubicBezTo>
                      <a:pt x="625" y="1458"/>
                      <a:pt x="625" y="1458"/>
                      <a:pt x="625" y="1458"/>
                    </a:cubicBezTo>
                    <a:cubicBezTo>
                      <a:pt x="626" y="1458"/>
                      <a:pt x="626" y="1458"/>
                      <a:pt x="626" y="1458"/>
                    </a:cubicBezTo>
                    <a:cubicBezTo>
                      <a:pt x="626" y="1457"/>
                      <a:pt x="626" y="1457"/>
                      <a:pt x="626" y="1457"/>
                    </a:cubicBezTo>
                    <a:cubicBezTo>
                      <a:pt x="659" y="1431"/>
                      <a:pt x="659" y="1431"/>
                      <a:pt x="659" y="1431"/>
                    </a:cubicBezTo>
                    <a:cubicBezTo>
                      <a:pt x="661" y="1429"/>
                      <a:pt x="661" y="1429"/>
                      <a:pt x="661" y="1429"/>
                    </a:cubicBezTo>
                    <a:cubicBezTo>
                      <a:pt x="690" y="1441"/>
                      <a:pt x="690" y="1441"/>
                      <a:pt x="690" y="1441"/>
                    </a:cubicBezTo>
                    <a:cubicBezTo>
                      <a:pt x="690" y="1441"/>
                      <a:pt x="690" y="1441"/>
                      <a:pt x="690" y="1441"/>
                    </a:cubicBezTo>
                    <a:cubicBezTo>
                      <a:pt x="705" y="1452"/>
                      <a:pt x="712" y="1460"/>
                      <a:pt x="712" y="1466"/>
                    </a:cubicBezTo>
                    <a:cubicBezTo>
                      <a:pt x="710" y="1489"/>
                      <a:pt x="710" y="1489"/>
                      <a:pt x="710" y="1489"/>
                    </a:cubicBezTo>
                    <a:cubicBezTo>
                      <a:pt x="700" y="1504"/>
                      <a:pt x="700" y="1504"/>
                      <a:pt x="700" y="1504"/>
                    </a:cubicBezTo>
                    <a:cubicBezTo>
                      <a:pt x="693" y="1525"/>
                      <a:pt x="693" y="1525"/>
                      <a:pt x="693" y="1525"/>
                    </a:cubicBezTo>
                    <a:cubicBezTo>
                      <a:pt x="693" y="1548"/>
                      <a:pt x="693" y="1548"/>
                      <a:pt x="693" y="1548"/>
                    </a:cubicBezTo>
                    <a:cubicBezTo>
                      <a:pt x="700" y="1559"/>
                      <a:pt x="700" y="1559"/>
                      <a:pt x="700" y="1559"/>
                    </a:cubicBezTo>
                    <a:cubicBezTo>
                      <a:pt x="710" y="1557"/>
                      <a:pt x="710" y="1557"/>
                      <a:pt x="710" y="1557"/>
                    </a:cubicBezTo>
                    <a:cubicBezTo>
                      <a:pt x="712" y="1556"/>
                      <a:pt x="712" y="1556"/>
                      <a:pt x="712" y="1556"/>
                    </a:cubicBezTo>
                    <a:cubicBezTo>
                      <a:pt x="728" y="1557"/>
                      <a:pt x="728" y="1557"/>
                      <a:pt x="728" y="1557"/>
                    </a:cubicBezTo>
                    <a:cubicBezTo>
                      <a:pt x="736" y="1562"/>
                      <a:pt x="741" y="1569"/>
                      <a:pt x="746" y="1580"/>
                    </a:cubicBezTo>
                    <a:cubicBezTo>
                      <a:pt x="755" y="1583"/>
                      <a:pt x="755" y="1583"/>
                      <a:pt x="755" y="1583"/>
                    </a:cubicBezTo>
                    <a:cubicBezTo>
                      <a:pt x="756" y="1583"/>
                      <a:pt x="756" y="1583"/>
                      <a:pt x="756" y="1583"/>
                    </a:cubicBezTo>
                    <a:cubicBezTo>
                      <a:pt x="756" y="1583"/>
                      <a:pt x="756" y="1583"/>
                      <a:pt x="756" y="1583"/>
                    </a:cubicBezTo>
                    <a:cubicBezTo>
                      <a:pt x="757" y="1583"/>
                      <a:pt x="757" y="1583"/>
                      <a:pt x="757" y="1583"/>
                    </a:cubicBezTo>
                    <a:cubicBezTo>
                      <a:pt x="793" y="1600"/>
                      <a:pt x="793" y="1600"/>
                      <a:pt x="793" y="1600"/>
                    </a:cubicBezTo>
                    <a:cubicBezTo>
                      <a:pt x="809" y="1605"/>
                      <a:pt x="809" y="1605"/>
                      <a:pt x="809" y="1605"/>
                    </a:cubicBezTo>
                    <a:cubicBezTo>
                      <a:pt x="831" y="1602"/>
                      <a:pt x="831" y="1602"/>
                      <a:pt x="831" y="1602"/>
                    </a:cubicBezTo>
                    <a:cubicBezTo>
                      <a:pt x="841" y="1589"/>
                      <a:pt x="841" y="1589"/>
                      <a:pt x="841" y="1589"/>
                    </a:cubicBezTo>
                    <a:cubicBezTo>
                      <a:pt x="853" y="1537"/>
                      <a:pt x="853" y="1537"/>
                      <a:pt x="853" y="1537"/>
                    </a:cubicBezTo>
                    <a:cubicBezTo>
                      <a:pt x="854" y="1509"/>
                      <a:pt x="854" y="1509"/>
                      <a:pt x="854" y="1509"/>
                    </a:cubicBezTo>
                    <a:cubicBezTo>
                      <a:pt x="854" y="1507"/>
                      <a:pt x="854" y="1507"/>
                      <a:pt x="854" y="1507"/>
                    </a:cubicBezTo>
                    <a:cubicBezTo>
                      <a:pt x="857" y="1506"/>
                      <a:pt x="857" y="1506"/>
                      <a:pt x="857" y="1506"/>
                    </a:cubicBezTo>
                    <a:cubicBezTo>
                      <a:pt x="858" y="1505"/>
                      <a:pt x="858" y="1505"/>
                      <a:pt x="858" y="1505"/>
                    </a:cubicBezTo>
                    <a:cubicBezTo>
                      <a:pt x="878" y="1488"/>
                      <a:pt x="878" y="1488"/>
                      <a:pt x="878" y="1488"/>
                    </a:cubicBezTo>
                    <a:cubicBezTo>
                      <a:pt x="889" y="1473"/>
                      <a:pt x="889" y="1473"/>
                      <a:pt x="889" y="1473"/>
                    </a:cubicBezTo>
                    <a:cubicBezTo>
                      <a:pt x="890" y="1472"/>
                      <a:pt x="890" y="1472"/>
                      <a:pt x="890" y="1472"/>
                    </a:cubicBezTo>
                    <a:cubicBezTo>
                      <a:pt x="911" y="1462"/>
                      <a:pt x="911" y="1462"/>
                      <a:pt x="911" y="1462"/>
                    </a:cubicBezTo>
                    <a:cubicBezTo>
                      <a:pt x="924" y="1455"/>
                      <a:pt x="924" y="1455"/>
                      <a:pt x="924" y="1455"/>
                    </a:cubicBezTo>
                    <a:cubicBezTo>
                      <a:pt x="940" y="1449"/>
                      <a:pt x="940" y="1449"/>
                      <a:pt x="940" y="1449"/>
                    </a:cubicBezTo>
                    <a:cubicBezTo>
                      <a:pt x="931" y="1417"/>
                      <a:pt x="931" y="1417"/>
                      <a:pt x="931" y="1417"/>
                    </a:cubicBezTo>
                    <a:cubicBezTo>
                      <a:pt x="967" y="1421"/>
                      <a:pt x="967" y="1421"/>
                      <a:pt x="967" y="1421"/>
                    </a:cubicBezTo>
                    <a:cubicBezTo>
                      <a:pt x="967" y="1421"/>
                      <a:pt x="967" y="1421"/>
                      <a:pt x="967" y="1421"/>
                    </a:cubicBezTo>
                    <a:cubicBezTo>
                      <a:pt x="967" y="1422"/>
                      <a:pt x="967" y="1422"/>
                      <a:pt x="967" y="1422"/>
                    </a:cubicBezTo>
                    <a:cubicBezTo>
                      <a:pt x="967" y="1422"/>
                      <a:pt x="967" y="1422"/>
                      <a:pt x="967" y="1422"/>
                    </a:cubicBezTo>
                    <a:cubicBezTo>
                      <a:pt x="986" y="1430"/>
                      <a:pt x="986" y="1430"/>
                      <a:pt x="986" y="1430"/>
                    </a:cubicBezTo>
                    <a:cubicBezTo>
                      <a:pt x="986" y="1430"/>
                      <a:pt x="986" y="1430"/>
                      <a:pt x="986" y="1430"/>
                    </a:cubicBezTo>
                    <a:cubicBezTo>
                      <a:pt x="986" y="1429"/>
                      <a:pt x="986" y="1429"/>
                      <a:pt x="986" y="1429"/>
                    </a:cubicBezTo>
                    <a:cubicBezTo>
                      <a:pt x="992" y="1409"/>
                      <a:pt x="992" y="1409"/>
                      <a:pt x="992" y="1409"/>
                    </a:cubicBezTo>
                    <a:cubicBezTo>
                      <a:pt x="992" y="1405"/>
                      <a:pt x="992" y="1405"/>
                      <a:pt x="992" y="1405"/>
                    </a:cubicBezTo>
                    <a:cubicBezTo>
                      <a:pt x="995" y="1407"/>
                      <a:pt x="995" y="1407"/>
                      <a:pt x="995" y="1407"/>
                    </a:cubicBezTo>
                    <a:cubicBezTo>
                      <a:pt x="997" y="1407"/>
                      <a:pt x="997" y="1407"/>
                      <a:pt x="997" y="1407"/>
                    </a:cubicBezTo>
                    <a:cubicBezTo>
                      <a:pt x="1014" y="1411"/>
                      <a:pt x="1014" y="1411"/>
                      <a:pt x="1014" y="1411"/>
                    </a:cubicBezTo>
                    <a:cubicBezTo>
                      <a:pt x="1022" y="1411"/>
                      <a:pt x="1022" y="1411"/>
                      <a:pt x="1022" y="1411"/>
                    </a:cubicBezTo>
                    <a:cubicBezTo>
                      <a:pt x="1038" y="1393"/>
                      <a:pt x="1038" y="1393"/>
                      <a:pt x="1038" y="1393"/>
                    </a:cubicBezTo>
                    <a:cubicBezTo>
                      <a:pt x="1039" y="1393"/>
                      <a:pt x="1039" y="1393"/>
                      <a:pt x="1039" y="1393"/>
                    </a:cubicBezTo>
                    <a:cubicBezTo>
                      <a:pt x="1040" y="1392"/>
                      <a:pt x="1040" y="1392"/>
                      <a:pt x="1040" y="1392"/>
                    </a:cubicBezTo>
                    <a:cubicBezTo>
                      <a:pt x="1041" y="1392"/>
                      <a:pt x="1041" y="1392"/>
                      <a:pt x="1041" y="1392"/>
                    </a:cubicBezTo>
                    <a:cubicBezTo>
                      <a:pt x="1062" y="1388"/>
                      <a:pt x="1062" y="1388"/>
                      <a:pt x="1062" y="1388"/>
                    </a:cubicBezTo>
                    <a:cubicBezTo>
                      <a:pt x="1080" y="1371"/>
                      <a:pt x="1080" y="1371"/>
                      <a:pt x="1080" y="1371"/>
                    </a:cubicBezTo>
                    <a:cubicBezTo>
                      <a:pt x="1090" y="1357"/>
                      <a:pt x="1090" y="1357"/>
                      <a:pt x="1090" y="1357"/>
                    </a:cubicBezTo>
                    <a:cubicBezTo>
                      <a:pt x="1090" y="1340"/>
                      <a:pt x="1090" y="1340"/>
                      <a:pt x="1090" y="1340"/>
                    </a:cubicBezTo>
                    <a:cubicBezTo>
                      <a:pt x="1090" y="1334"/>
                      <a:pt x="1093" y="1329"/>
                      <a:pt x="1099" y="1326"/>
                    </a:cubicBezTo>
                    <a:cubicBezTo>
                      <a:pt x="1099" y="1326"/>
                      <a:pt x="1099" y="1326"/>
                      <a:pt x="1099" y="1326"/>
                    </a:cubicBezTo>
                    <a:cubicBezTo>
                      <a:pt x="1101" y="1326"/>
                      <a:pt x="1101" y="1326"/>
                      <a:pt x="1101" y="1326"/>
                    </a:cubicBezTo>
                    <a:cubicBezTo>
                      <a:pt x="1102" y="1326"/>
                      <a:pt x="1102" y="1326"/>
                      <a:pt x="1102" y="1326"/>
                    </a:cubicBezTo>
                    <a:cubicBezTo>
                      <a:pt x="1122" y="1328"/>
                      <a:pt x="1122" y="1328"/>
                      <a:pt x="1122" y="1328"/>
                    </a:cubicBezTo>
                    <a:cubicBezTo>
                      <a:pt x="1131" y="1323"/>
                      <a:pt x="1131" y="1323"/>
                      <a:pt x="1131" y="1323"/>
                    </a:cubicBezTo>
                    <a:cubicBezTo>
                      <a:pt x="1134" y="1308"/>
                      <a:pt x="1134" y="1308"/>
                      <a:pt x="1134" y="1308"/>
                    </a:cubicBezTo>
                    <a:cubicBezTo>
                      <a:pt x="1155" y="1302"/>
                      <a:pt x="1155" y="1302"/>
                      <a:pt x="1155" y="1302"/>
                    </a:cubicBezTo>
                    <a:cubicBezTo>
                      <a:pt x="1156" y="1302"/>
                      <a:pt x="1156" y="1302"/>
                      <a:pt x="1156" y="1302"/>
                    </a:cubicBezTo>
                    <a:cubicBezTo>
                      <a:pt x="1157" y="1302"/>
                      <a:pt x="1157" y="1302"/>
                      <a:pt x="1157" y="1302"/>
                    </a:cubicBezTo>
                    <a:cubicBezTo>
                      <a:pt x="1157" y="1302"/>
                      <a:pt x="1157" y="1302"/>
                      <a:pt x="1157" y="1302"/>
                    </a:cubicBezTo>
                    <a:cubicBezTo>
                      <a:pt x="1184" y="1305"/>
                      <a:pt x="1184" y="1305"/>
                      <a:pt x="1184" y="1305"/>
                    </a:cubicBezTo>
                    <a:cubicBezTo>
                      <a:pt x="1205" y="1300"/>
                      <a:pt x="1205" y="1300"/>
                      <a:pt x="1205" y="1300"/>
                    </a:cubicBezTo>
                    <a:cubicBezTo>
                      <a:pt x="1217" y="1287"/>
                      <a:pt x="1217" y="1287"/>
                      <a:pt x="1217" y="1287"/>
                    </a:cubicBezTo>
                    <a:cubicBezTo>
                      <a:pt x="1226" y="1270"/>
                      <a:pt x="1226" y="1270"/>
                      <a:pt x="1226" y="1270"/>
                    </a:cubicBezTo>
                    <a:cubicBezTo>
                      <a:pt x="1210" y="1253"/>
                      <a:pt x="1210" y="1253"/>
                      <a:pt x="1210" y="1253"/>
                    </a:cubicBezTo>
                    <a:cubicBezTo>
                      <a:pt x="1210" y="1252"/>
                      <a:pt x="1210" y="1252"/>
                      <a:pt x="1210" y="1252"/>
                    </a:cubicBezTo>
                    <a:cubicBezTo>
                      <a:pt x="1210" y="1252"/>
                      <a:pt x="1210" y="1252"/>
                      <a:pt x="1210" y="1252"/>
                    </a:cubicBezTo>
                    <a:cubicBezTo>
                      <a:pt x="1207" y="1240"/>
                      <a:pt x="1207" y="1240"/>
                      <a:pt x="1207" y="1240"/>
                    </a:cubicBezTo>
                    <a:cubicBezTo>
                      <a:pt x="1207" y="1240"/>
                      <a:pt x="1207" y="1240"/>
                      <a:pt x="1207" y="1240"/>
                    </a:cubicBezTo>
                    <a:cubicBezTo>
                      <a:pt x="1203" y="1221"/>
                      <a:pt x="1203" y="1221"/>
                      <a:pt x="1203" y="1221"/>
                    </a:cubicBezTo>
                    <a:cubicBezTo>
                      <a:pt x="1203" y="1220"/>
                      <a:pt x="1203" y="1220"/>
                      <a:pt x="1203" y="1220"/>
                    </a:cubicBezTo>
                    <a:cubicBezTo>
                      <a:pt x="1212" y="1203"/>
                      <a:pt x="1212" y="1203"/>
                      <a:pt x="1212" y="1203"/>
                    </a:cubicBezTo>
                    <a:cubicBezTo>
                      <a:pt x="1212" y="1198"/>
                      <a:pt x="1215" y="1190"/>
                      <a:pt x="1224" y="1182"/>
                    </a:cubicBezTo>
                    <a:cubicBezTo>
                      <a:pt x="1235" y="1159"/>
                      <a:pt x="1235" y="1159"/>
                      <a:pt x="1235" y="1159"/>
                    </a:cubicBezTo>
                    <a:cubicBezTo>
                      <a:pt x="1235" y="1157"/>
                      <a:pt x="1235" y="1157"/>
                      <a:pt x="1235" y="1157"/>
                    </a:cubicBezTo>
                    <a:cubicBezTo>
                      <a:pt x="1236" y="1157"/>
                      <a:pt x="1236" y="1157"/>
                      <a:pt x="1236" y="1157"/>
                    </a:cubicBezTo>
                    <a:cubicBezTo>
                      <a:pt x="1247" y="1141"/>
                      <a:pt x="1247" y="1141"/>
                      <a:pt x="1247" y="1141"/>
                    </a:cubicBezTo>
                    <a:cubicBezTo>
                      <a:pt x="1263" y="1109"/>
                      <a:pt x="1263" y="1109"/>
                      <a:pt x="1263" y="1109"/>
                    </a:cubicBezTo>
                    <a:cubicBezTo>
                      <a:pt x="1278" y="1130"/>
                      <a:pt x="1278" y="1130"/>
                      <a:pt x="1278" y="1130"/>
                    </a:cubicBezTo>
                    <a:cubicBezTo>
                      <a:pt x="1279" y="1131"/>
                      <a:pt x="1279" y="1131"/>
                      <a:pt x="1279" y="1131"/>
                    </a:cubicBezTo>
                    <a:cubicBezTo>
                      <a:pt x="1279" y="1132"/>
                      <a:pt x="1279" y="1132"/>
                      <a:pt x="1279" y="1132"/>
                    </a:cubicBezTo>
                    <a:cubicBezTo>
                      <a:pt x="1284" y="1153"/>
                      <a:pt x="1284" y="1153"/>
                      <a:pt x="1284" y="1153"/>
                    </a:cubicBezTo>
                    <a:cubicBezTo>
                      <a:pt x="1284" y="1154"/>
                      <a:pt x="1284" y="1154"/>
                      <a:pt x="1284" y="1154"/>
                    </a:cubicBezTo>
                    <a:cubicBezTo>
                      <a:pt x="1287" y="1175"/>
                      <a:pt x="1287" y="1175"/>
                      <a:pt x="1287" y="1175"/>
                    </a:cubicBezTo>
                    <a:cubicBezTo>
                      <a:pt x="1302" y="1182"/>
                      <a:pt x="1302" y="1182"/>
                      <a:pt x="1302" y="1182"/>
                    </a:cubicBezTo>
                    <a:cubicBezTo>
                      <a:pt x="1303" y="1182"/>
                      <a:pt x="1303" y="1182"/>
                      <a:pt x="1303" y="1182"/>
                    </a:cubicBezTo>
                    <a:cubicBezTo>
                      <a:pt x="1303" y="1182"/>
                      <a:pt x="1303" y="1182"/>
                      <a:pt x="1303" y="1182"/>
                    </a:cubicBezTo>
                    <a:cubicBezTo>
                      <a:pt x="1303" y="1182"/>
                      <a:pt x="1303" y="1182"/>
                      <a:pt x="1303" y="1182"/>
                    </a:cubicBezTo>
                    <a:cubicBezTo>
                      <a:pt x="1307" y="1184"/>
                      <a:pt x="1307" y="1184"/>
                      <a:pt x="1307" y="1184"/>
                    </a:cubicBezTo>
                    <a:cubicBezTo>
                      <a:pt x="1308" y="1183"/>
                      <a:pt x="1308" y="1183"/>
                      <a:pt x="1308" y="1183"/>
                    </a:cubicBezTo>
                    <a:cubicBezTo>
                      <a:pt x="1321" y="1161"/>
                      <a:pt x="1321" y="1161"/>
                      <a:pt x="1321" y="1161"/>
                    </a:cubicBezTo>
                    <a:cubicBezTo>
                      <a:pt x="1328" y="1140"/>
                      <a:pt x="1328" y="1140"/>
                      <a:pt x="1328" y="1140"/>
                    </a:cubicBezTo>
                    <a:cubicBezTo>
                      <a:pt x="1331" y="1141"/>
                      <a:pt x="1331" y="1141"/>
                      <a:pt x="1331" y="1141"/>
                    </a:cubicBezTo>
                    <a:cubicBezTo>
                      <a:pt x="1335" y="1142"/>
                      <a:pt x="1335" y="1142"/>
                      <a:pt x="1335" y="1142"/>
                    </a:cubicBezTo>
                    <a:cubicBezTo>
                      <a:pt x="1365" y="1152"/>
                      <a:pt x="1365" y="1152"/>
                      <a:pt x="1365" y="1152"/>
                    </a:cubicBezTo>
                    <a:cubicBezTo>
                      <a:pt x="1380" y="1141"/>
                      <a:pt x="1380" y="1141"/>
                      <a:pt x="1380" y="1141"/>
                    </a:cubicBezTo>
                    <a:cubicBezTo>
                      <a:pt x="1381" y="1140"/>
                      <a:pt x="1381" y="1140"/>
                      <a:pt x="1381" y="1140"/>
                    </a:cubicBezTo>
                    <a:cubicBezTo>
                      <a:pt x="1383" y="1140"/>
                      <a:pt x="1383" y="1140"/>
                      <a:pt x="1383" y="1140"/>
                    </a:cubicBezTo>
                    <a:cubicBezTo>
                      <a:pt x="1398" y="1138"/>
                      <a:pt x="1398" y="1138"/>
                      <a:pt x="1398" y="1138"/>
                    </a:cubicBezTo>
                    <a:cubicBezTo>
                      <a:pt x="1408" y="1121"/>
                      <a:pt x="1408" y="1121"/>
                      <a:pt x="1408" y="1121"/>
                    </a:cubicBezTo>
                    <a:cubicBezTo>
                      <a:pt x="1408" y="1098"/>
                      <a:pt x="1408" y="1098"/>
                      <a:pt x="1408" y="1098"/>
                    </a:cubicBezTo>
                    <a:cubicBezTo>
                      <a:pt x="1416" y="1065"/>
                      <a:pt x="1416" y="1065"/>
                      <a:pt x="1416" y="1065"/>
                    </a:cubicBezTo>
                    <a:cubicBezTo>
                      <a:pt x="1418" y="1066"/>
                      <a:pt x="1418" y="1066"/>
                      <a:pt x="1418" y="1066"/>
                    </a:cubicBezTo>
                    <a:cubicBezTo>
                      <a:pt x="1421" y="1066"/>
                      <a:pt x="1421" y="1066"/>
                      <a:pt x="1421" y="1066"/>
                    </a:cubicBezTo>
                    <a:cubicBezTo>
                      <a:pt x="1444" y="1071"/>
                      <a:pt x="1444" y="1071"/>
                      <a:pt x="1444" y="1071"/>
                    </a:cubicBezTo>
                    <a:cubicBezTo>
                      <a:pt x="1455" y="1052"/>
                      <a:pt x="1455" y="1052"/>
                      <a:pt x="1455" y="1052"/>
                    </a:cubicBezTo>
                    <a:cubicBezTo>
                      <a:pt x="1456" y="1052"/>
                      <a:pt x="1456" y="1052"/>
                      <a:pt x="1456" y="1052"/>
                    </a:cubicBezTo>
                    <a:cubicBezTo>
                      <a:pt x="1458" y="1052"/>
                      <a:pt x="1458" y="1052"/>
                      <a:pt x="1458" y="1052"/>
                    </a:cubicBezTo>
                    <a:cubicBezTo>
                      <a:pt x="1479" y="1050"/>
                      <a:pt x="1479" y="1050"/>
                      <a:pt x="1479" y="1050"/>
                    </a:cubicBezTo>
                    <a:cubicBezTo>
                      <a:pt x="1482" y="1050"/>
                      <a:pt x="1482" y="1050"/>
                      <a:pt x="1482" y="1050"/>
                    </a:cubicBezTo>
                    <a:cubicBezTo>
                      <a:pt x="1482" y="1051"/>
                      <a:pt x="1482" y="1051"/>
                      <a:pt x="1482" y="1051"/>
                    </a:cubicBezTo>
                    <a:cubicBezTo>
                      <a:pt x="1484" y="1052"/>
                      <a:pt x="1484" y="1052"/>
                      <a:pt x="1484" y="1052"/>
                    </a:cubicBezTo>
                    <a:cubicBezTo>
                      <a:pt x="1495" y="1067"/>
                      <a:pt x="1495" y="1067"/>
                      <a:pt x="1495" y="1067"/>
                    </a:cubicBezTo>
                    <a:cubicBezTo>
                      <a:pt x="1495" y="1068"/>
                      <a:pt x="1495" y="1068"/>
                      <a:pt x="1495" y="1068"/>
                    </a:cubicBezTo>
                    <a:cubicBezTo>
                      <a:pt x="1496" y="1069"/>
                      <a:pt x="1496" y="1069"/>
                      <a:pt x="1496" y="1069"/>
                    </a:cubicBezTo>
                    <a:cubicBezTo>
                      <a:pt x="1496" y="1071"/>
                      <a:pt x="1496" y="1071"/>
                      <a:pt x="1496" y="1071"/>
                    </a:cubicBezTo>
                    <a:cubicBezTo>
                      <a:pt x="1498" y="1092"/>
                      <a:pt x="1498" y="1092"/>
                      <a:pt x="1498" y="1092"/>
                    </a:cubicBezTo>
                    <a:cubicBezTo>
                      <a:pt x="1509" y="1102"/>
                      <a:pt x="1509" y="1102"/>
                      <a:pt x="1509" y="1102"/>
                    </a:cubicBezTo>
                    <a:cubicBezTo>
                      <a:pt x="1524" y="1088"/>
                      <a:pt x="1524" y="1088"/>
                      <a:pt x="1524" y="1088"/>
                    </a:cubicBezTo>
                    <a:cubicBezTo>
                      <a:pt x="1527" y="1092"/>
                      <a:pt x="1527" y="1092"/>
                      <a:pt x="1527" y="1092"/>
                    </a:cubicBezTo>
                    <a:cubicBezTo>
                      <a:pt x="1532" y="1097"/>
                      <a:pt x="1534" y="1103"/>
                      <a:pt x="1534" y="1109"/>
                    </a:cubicBezTo>
                    <a:cubicBezTo>
                      <a:pt x="1534" y="1128"/>
                      <a:pt x="1534" y="1128"/>
                      <a:pt x="1534" y="1128"/>
                    </a:cubicBezTo>
                    <a:cubicBezTo>
                      <a:pt x="1527" y="1147"/>
                      <a:pt x="1527" y="1147"/>
                      <a:pt x="1527" y="1147"/>
                    </a:cubicBezTo>
                    <a:cubicBezTo>
                      <a:pt x="1532" y="1155"/>
                      <a:pt x="1532" y="1155"/>
                      <a:pt x="1532" y="1155"/>
                    </a:cubicBezTo>
                    <a:cubicBezTo>
                      <a:pt x="1543" y="1167"/>
                      <a:pt x="1543" y="1167"/>
                      <a:pt x="1543" y="1167"/>
                    </a:cubicBezTo>
                    <a:cubicBezTo>
                      <a:pt x="1587" y="1173"/>
                      <a:pt x="1587" y="1173"/>
                      <a:pt x="1587" y="1173"/>
                    </a:cubicBezTo>
                    <a:cubicBezTo>
                      <a:pt x="1588" y="1174"/>
                      <a:pt x="1588" y="1174"/>
                      <a:pt x="1588" y="1174"/>
                    </a:cubicBezTo>
                    <a:cubicBezTo>
                      <a:pt x="1588" y="1174"/>
                      <a:pt x="1588" y="1174"/>
                      <a:pt x="1588" y="1174"/>
                    </a:cubicBezTo>
                    <a:cubicBezTo>
                      <a:pt x="1590" y="1175"/>
                      <a:pt x="1590" y="1175"/>
                      <a:pt x="1590" y="1175"/>
                    </a:cubicBezTo>
                    <a:cubicBezTo>
                      <a:pt x="1590" y="1175"/>
                      <a:pt x="1590" y="1175"/>
                      <a:pt x="1590" y="1175"/>
                    </a:cubicBezTo>
                    <a:cubicBezTo>
                      <a:pt x="1593" y="1179"/>
                      <a:pt x="1593" y="1179"/>
                      <a:pt x="1593" y="1179"/>
                    </a:cubicBezTo>
                    <a:cubicBezTo>
                      <a:pt x="1606" y="1161"/>
                      <a:pt x="1606" y="1161"/>
                      <a:pt x="1606" y="1161"/>
                    </a:cubicBezTo>
                    <a:cubicBezTo>
                      <a:pt x="1607" y="1161"/>
                      <a:pt x="1607" y="1161"/>
                      <a:pt x="1607" y="1161"/>
                    </a:cubicBezTo>
                    <a:cubicBezTo>
                      <a:pt x="1617" y="1150"/>
                      <a:pt x="1617" y="1150"/>
                      <a:pt x="1617" y="1150"/>
                    </a:cubicBezTo>
                    <a:cubicBezTo>
                      <a:pt x="1613" y="1134"/>
                      <a:pt x="1613" y="1134"/>
                      <a:pt x="1613" y="1134"/>
                    </a:cubicBezTo>
                    <a:cubicBezTo>
                      <a:pt x="1602" y="1067"/>
                      <a:pt x="1602" y="1067"/>
                      <a:pt x="1602" y="1067"/>
                    </a:cubicBezTo>
                    <a:cubicBezTo>
                      <a:pt x="1632" y="1081"/>
                      <a:pt x="1632" y="1081"/>
                      <a:pt x="1632" y="1081"/>
                    </a:cubicBezTo>
                    <a:cubicBezTo>
                      <a:pt x="1633" y="1081"/>
                      <a:pt x="1633" y="1081"/>
                      <a:pt x="1633" y="1081"/>
                    </a:cubicBezTo>
                    <a:cubicBezTo>
                      <a:pt x="1634" y="1081"/>
                      <a:pt x="1634" y="1081"/>
                      <a:pt x="1634" y="1081"/>
                    </a:cubicBezTo>
                    <a:cubicBezTo>
                      <a:pt x="1648" y="1098"/>
                      <a:pt x="1648" y="1098"/>
                      <a:pt x="1648" y="1098"/>
                    </a:cubicBezTo>
                    <a:cubicBezTo>
                      <a:pt x="1657" y="1107"/>
                      <a:pt x="1657" y="1107"/>
                      <a:pt x="1657" y="1107"/>
                    </a:cubicBezTo>
                    <a:cubicBezTo>
                      <a:pt x="1669" y="1098"/>
                      <a:pt x="1669" y="1098"/>
                      <a:pt x="1669" y="1098"/>
                    </a:cubicBezTo>
                    <a:cubicBezTo>
                      <a:pt x="1714" y="1050"/>
                      <a:pt x="1714" y="1050"/>
                      <a:pt x="1714" y="1050"/>
                    </a:cubicBezTo>
                    <a:cubicBezTo>
                      <a:pt x="1714" y="1050"/>
                      <a:pt x="1714" y="1050"/>
                      <a:pt x="1714" y="1050"/>
                    </a:cubicBezTo>
                    <a:cubicBezTo>
                      <a:pt x="1715" y="1050"/>
                      <a:pt x="1715" y="1050"/>
                      <a:pt x="1715" y="1050"/>
                    </a:cubicBezTo>
                    <a:cubicBezTo>
                      <a:pt x="1730" y="1038"/>
                      <a:pt x="1730" y="1038"/>
                      <a:pt x="1730" y="1038"/>
                    </a:cubicBezTo>
                    <a:cubicBezTo>
                      <a:pt x="1748" y="1013"/>
                      <a:pt x="1748" y="1013"/>
                      <a:pt x="1748" y="1013"/>
                    </a:cubicBezTo>
                    <a:cubicBezTo>
                      <a:pt x="1749" y="1011"/>
                      <a:pt x="1749" y="1011"/>
                      <a:pt x="1749" y="1011"/>
                    </a:cubicBezTo>
                    <a:cubicBezTo>
                      <a:pt x="1774" y="1017"/>
                      <a:pt x="1774" y="1017"/>
                      <a:pt x="1774" y="1017"/>
                    </a:cubicBezTo>
                    <a:cubicBezTo>
                      <a:pt x="1785" y="1017"/>
                      <a:pt x="1785" y="1017"/>
                      <a:pt x="1785" y="1017"/>
                    </a:cubicBezTo>
                    <a:cubicBezTo>
                      <a:pt x="1785" y="1008"/>
                      <a:pt x="1787" y="1001"/>
                      <a:pt x="1788" y="997"/>
                    </a:cubicBezTo>
                    <a:cubicBezTo>
                      <a:pt x="1806" y="976"/>
                      <a:pt x="1806" y="976"/>
                      <a:pt x="1806" y="976"/>
                    </a:cubicBezTo>
                    <a:cubicBezTo>
                      <a:pt x="1812" y="973"/>
                      <a:pt x="1812" y="973"/>
                      <a:pt x="1812" y="973"/>
                    </a:cubicBezTo>
                    <a:cubicBezTo>
                      <a:pt x="1833" y="980"/>
                      <a:pt x="1833" y="980"/>
                      <a:pt x="1833" y="980"/>
                    </a:cubicBezTo>
                    <a:cubicBezTo>
                      <a:pt x="1858" y="977"/>
                      <a:pt x="1858" y="977"/>
                      <a:pt x="1858" y="977"/>
                    </a:cubicBezTo>
                    <a:cubicBezTo>
                      <a:pt x="1875" y="959"/>
                      <a:pt x="1875" y="959"/>
                      <a:pt x="1875" y="959"/>
                    </a:cubicBezTo>
                    <a:cubicBezTo>
                      <a:pt x="1883" y="943"/>
                      <a:pt x="1883" y="943"/>
                      <a:pt x="1883" y="943"/>
                    </a:cubicBezTo>
                    <a:cubicBezTo>
                      <a:pt x="1878" y="935"/>
                      <a:pt x="1878" y="935"/>
                      <a:pt x="1878" y="935"/>
                    </a:cubicBezTo>
                    <a:cubicBezTo>
                      <a:pt x="1863" y="942"/>
                      <a:pt x="1863" y="942"/>
                      <a:pt x="1863" y="942"/>
                    </a:cubicBezTo>
                    <a:cubicBezTo>
                      <a:pt x="1862" y="941"/>
                      <a:pt x="1862" y="941"/>
                      <a:pt x="1862" y="941"/>
                    </a:cubicBezTo>
                    <a:cubicBezTo>
                      <a:pt x="1861" y="940"/>
                      <a:pt x="1861" y="940"/>
                      <a:pt x="1861" y="940"/>
                    </a:cubicBezTo>
                    <a:cubicBezTo>
                      <a:pt x="1842" y="923"/>
                      <a:pt x="1842" y="923"/>
                      <a:pt x="1842" y="923"/>
                    </a:cubicBezTo>
                    <a:cubicBezTo>
                      <a:pt x="1841" y="922"/>
                      <a:pt x="1841" y="922"/>
                      <a:pt x="1841" y="922"/>
                    </a:cubicBezTo>
                    <a:cubicBezTo>
                      <a:pt x="1849" y="894"/>
                      <a:pt x="1849" y="894"/>
                      <a:pt x="1849" y="894"/>
                    </a:cubicBezTo>
                    <a:cubicBezTo>
                      <a:pt x="1851" y="872"/>
                      <a:pt x="1851" y="872"/>
                      <a:pt x="1851" y="872"/>
                    </a:cubicBezTo>
                    <a:cubicBezTo>
                      <a:pt x="1845" y="855"/>
                      <a:pt x="1845" y="855"/>
                      <a:pt x="1845" y="855"/>
                    </a:cubicBezTo>
                    <a:cubicBezTo>
                      <a:pt x="1831" y="849"/>
                      <a:pt x="1831" y="849"/>
                      <a:pt x="1831" y="849"/>
                    </a:cubicBezTo>
                    <a:cubicBezTo>
                      <a:pt x="1831" y="848"/>
                      <a:pt x="1831" y="848"/>
                      <a:pt x="1831" y="848"/>
                    </a:cubicBezTo>
                    <a:cubicBezTo>
                      <a:pt x="1830" y="847"/>
                      <a:pt x="1830" y="847"/>
                      <a:pt x="1830" y="847"/>
                    </a:cubicBezTo>
                    <a:cubicBezTo>
                      <a:pt x="1829" y="846"/>
                      <a:pt x="1829" y="846"/>
                      <a:pt x="1829" y="846"/>
                    </a:cubicBezTo>
                    <a:cubicBezTo>
                      <a:pt x="1816" y="821"/>
                      <a:pt x="1816" y="821"/>
                      <a:pt x="1816" y="821"/>
                    </a:cubicBezTo>
                    <a:cubicBezTo>
                      <a:pt x="1814" y="818"/>
                      <a:pt x="1814" y="818"/>
                      <a:pt x="1814" y="818"/>
                    </a:cubicBezTo>
                    <a:cubicBezTo>
                      <a:pt x="1796" y="839"/>
                      <a:pt x="1796" y="839"/>
                      <a:pt x="1796" y="839"/>
                    </a:cubicBezTo>
                    <a:cubicBezTo>
                      <a:pt x="1778" y="850"/>
                      <a:pt x="1778" y="850"/>
                      <a:pt x="1778" y="850"/>
                    </a:cubicBezTo>
                    <a:cubicBezTo>
                      <a:pt x="1774" y="852"/>
                      <a:pt x="1774" y="852"/>
                      <a:pt x="1774" y="852"/>
                    </a:cubicBezTo>
                    <a:cubicBezTo>
                      <a:pt x="1773" y="851"/>
                      <a:pt x="1773" y="851"/>
                      <a:pt x="1773" y="851"/>
                    </a:cubicBezTo>
                    <a:cubicBezTo>
                      <a:pt x="1772" y="849"/>
                      <a:pt x="1772" y="849"/>
                      <a:pt x="1772" y="849"/>
                    </a:cubicBezTo>
                    <a:cubicBezTo>
                      <a:pt x="1753" y="831"/>
                      <a:pt x="1753" y="831"/>
                      <a:pt x="1753" y="831"/>
                    </a:cubicBezTo>
                    <a:cubicBezTo>
                      <a:pt x="1753" y="830"/>
                      <a:pt x="1753" y="830"/>
                      <a:pt x="1753" y="830"/>
                    </a:cubicBezTo>
                    <a:cubicBezTo>
                      <a:pt x="1739" y="801"/>
                      <a:pt x="1739" y="801"/>
                      <a:pt x="1739" y="801"/>
                    </a:cubicBezTo>
                    <a:cubicBezTo>
                      <a:pt x="1739" y="800"/>
                      <a:pt x="1739" y="800"/>
                      <a:pt x="1739" y="800"/>
                    </a:cubicBezTo>
                    <a:cubicBezTo>
                      <a:pt x="1733" y="779"/>
                      <a:pt x="1733" y="779"/>
                      <a:pt x="1733" y="779"/>
                    </a:cubicBezTo>
                    <a:cubicBezTo>
                      <a:pt x="1733" y="778"/>
                      <a:pt x="1733" y="778"/>
                      <a:pt x="1733" y="778"/>
                    </a:cubicBezTo>
                    <a:cubicBezTo>
                      <a:pt x="1733" y="778"/>
                      <a:pt x="1733" y="778"/>
                      <a:pt x="1733" y="778"/>
                    </a:cubicBezTo>
                    <a:cubicBezTo>
                      <a:pt x="1733" y="746"/>
                      <a:pt x="1733" y="746"/>
                      <a:pt x="1733" y="746"/>
                    </a:cubicBezTo>
                    <a:cubicBezTo>
                      <a:pt x="1730" y="727"/>
                      <a:pt x="1730" y="727"/>
                      <a:pt x="1730" y="727"/>
                    </a:cubicBezTo>
                    <a:cubicBezTo>
                      <a:pt x="1716" y="722"/>
                      <a:pt x="1716" y="722"/>
                      <a:pt x="1716" y="722"/>
                    </a:cubicBezTo>
                    <a:cubicBezTo>
                      <a:pt x="1715" y="722"/>
                      <a:pt x="1715" y="722"/>
                      <a:pt x="1715" y="722"/>
                    </a:cubicBezTo>
                    <a:cubicBezTo>
                      <a:pt x="1715" y="721"/>
                      <a:pt x="1715" y="721"/>
                      <a:pt x="1715" y="721"/>
                    </a:cubicBezTo>
                    <a:cubicBezTo>
                      <a:pt x="1681" y="694"/>
                      <a:pt x="1681" y="694"/>
                      <a:pt x="1681" y="694"/>
                    </a:cubicBezTo>
                    <a:cubicBezTo>
                      <a:pt x="1683" y="691"/>
                      <a:pt x="1683" y="691"/>
                      <a:pt x="1683" y="691"/>
                    </a:cubicBezTo>
                    <a:cubicBezTo>
                      <a:pt x="1699" y="674"/>
                      <a:pt x="1699" y="674"/>
                      <a:pt x="1699" y="674"/>
                    </a:cubicBezTo>
                    <a:cubicBezTo>
                      <a:pt x="1699" y="673"/>
                      <a:pt x="1699" y="673"/>
                      <a:pt x="1699" y="673"/>
                    </a:cubicBezTo>
                    <a:cubicBezTo>
                      <a:pt x="1699" y="672"/>
                      <a:pt x="1699" y="672"/>
                      <a:pt x="1699" y="672"/>
                    </a:cubicBezTo>
                    <a:cubicBezTo>
                      <a:pt x="1701" y="672"/>
                      <a:pt x="1701" y="672"/>
                      <a:pt x="1701" y="672"/>
                    </a:cubicBezTo>
                    <a:cubicBezTo>
                      <a:pt x="1701" y="672"/>
                      <a:pt x="1701" y="672"/>
                      <a:pt x="1701" y="672"/>
                    </a:cubicBezTo>
                    <a:cubicBezTo>
                      <a:pt x="1719" y="670"/>
                      <a:pt x="1719" y="670"/>
                      <a:pt x="1719" y="670"/>
                    </a:cubicBezTo>
                    <a:cubicBezTo>
                      <a:pt x="1720" y="670"/>
                      <a:pt x="1720" y="670"/>
                      <a:pt x="1720" y="670"/>
                    </a:cubicBezTo>
                    <a:cubicBezTo>
                      <a:pt x="1725" y="670"/>
                      <a:pt x="1730" y="673"/>
                      <a:pt x="1735" y="678"/>
                    </a:cubicBezTo>
                    <a:cubicBezTo>
                      <a:pt x="1749" y="690"/>
                      <a:pt x="1749" y="690"/>
                      <a:pt x="1749" y="690"/>
                    </a:cubicBezTo>
                    <a:cubicBezTo>
                      <a:pt x="1765" y="677"/>
                      <a:pt x="1765" y="677"/>
                      <a:pt x="1765" y="677"/>
                    </a:cubicBezTo>
                    <a:cubicBezTo>
                      <a:pt x="1777" y="661"/>
                      <a:pt x="1777" y="661"/>
                      <a:pt x="1777" y="661"/>
                    </a:cubicBezTo>
                    <a:cubicBezTo>
                      <a:pt x="1777" y="648"/>
                      <a:pt x="1777" y="648"/>
                      <a:pt x="1777" y="648"/>
                    </a:cubicBezTo>
                    <a:cubicBezTo>
                      <a:pt x="1773" y="614"/>
                      <a:pt x="1773" y="614"/>
                      <a:pt x="1773" y="614"/>
                    </a:cubicBezTo>
                    <a:cubicBezTo>
                      <a:pt x="1769" y="600"/>
                      <a:pt x="1769" y="600"/>
                      <a:pt x="1769" y="600"/>
                    </a:cubicBezTo>
                    <a:cubicBezTo>
                      <a:pt x="1746" y="596"/>
                      <a:pt x="1746" y="596"/>
                      <a:pt x="1746" y="596"/>
                    </a:cubicBezTo>
                    <a:cubicBezTo>
                      <a:pt x="1746" y="582"/>
                      <a:pt x="1746" y="582"/>
                      <a:pt x="1746" y="582"/>
                    </a:cubicBezTo>
                    <a:cubicBezTo>
                      <a:pt x="1725" y="556"/>
                      <a:pt x="1725" y="556"/>
                      <a:pt x="1725" y="556"/>
                    </a:cubicBezTo>
                    <a:cubicBezTo>
                      <a:pt x="1724" y="555"/>
                      <a:pt x="1724" y="555"/>
                      <a:pt x="1724" y="555"/>
                    </a:cubicBezTo>
                    <a:cubicBezTo>
                      <a:pt x="1714" y="536"/>
                      <a:pt x="1714" y="536"/>
                      <a:pt x="1714" y="536"/>
                    </a:cubicBezTo>
                    <a:cubicBezTo>
                      <a:pt x="1711" y="534"/>
                      <a:pt x="1711" y="534"/>
                      <a:pt x="1711" y="534"/>
                    </a:cubicBezTo>
                    <a:cubicBezTo>
                      <a:pt x="1711" y="532"/>
                      <a:pt x="1711" y="532"/>
                      <a:pt x="1711" y="532"/>
                    </a:cubicBezTo>
                    <a:cubicBezTo>
                      <a:pt x="1711" y="532"/>
                      <a:pt x="1711" y="532"/>
                      <a:pt x="1711" y="532"/>
                    </a:cubicBezTo>
                    <a:cubicBezTo>
                      <a:pt x="1735" y="501"/>
                      <a:pt x="1735" y="501"/>
                      <a:pt x="1735" y="501"/>
                    </a:cubicBezTo>
                    <a:cubicBezTo>
                      <a:pt x="1735" y="500"/>
                      <a:pt x="1735" y="500"/>
                      <a:pt x="1735" y="500"/>
                    </a:cubicBezTo>
                    <a:cubicBezTo>
                      <a:pt x="1736" y="499"/>
                      <a:pt x="1736" y="499"/>
                      <a:pt x="1736" y="499"/>
                    </a:cubicBezTo>
                    <a:cubicBezTo>
                      <a:pt x="1736" y="498"/>
                      <a:pt x="1736" y="498"/>
                      <a:pt x="1736" y="498"/>
                    </a:cubicBezTo>
                    <a:cubicBezTo>
                      <a:pt x="1738" y="498"/>
                      <a:pt x="1738" y="498"/>
                      <a:pt x="1738" y="498"/>
                    </a:cubicBezTo>
                    <a:cubicBezTo>
                      <a:pt x="1747" y="497"/>
                      <a:pt x="1747" y="497"/>
                      <a:pt x="1747" y="497"/>
                    </a:cubicBezTo>
                    <a:cubicBezTo>
                      <a:pt x="1759" y="487"/>
                      <a:pt x="1759" y="487"/>
                      <a:pt x="1759" y="487"/>
                    </a:cubicBezTo>
                    <a:cubicBezTo>
                      <a:pt x="1773" y="445"/>
                      <a:pt x="1773" y="445"/>
                      <a:pt x="1773" y="445"/>
                    </a:cubicBezTo>
                    <a:cubicBezTo>
                      <a:pt x="1774" y="445"/>
                      <a:pt x="1774" y="445"/>
                      <a:pt x="1774" y="445"/>
                    </a:cubicBezTo>
                    <a:cubicBezTo>
                      <a:pt x="1774" y="444"/>
                      <a:pt x="1774" y="444"/>
                      <a:pt x="1774" y="444"/>
                    </a:cubicBezTo>
                    <a:cubicBezTo>
                      <a:pt x="1791" y="425"/>
                      <a:pt x="1791" y="425"/>
                      <a:pt x="1791" y="425"/>
                    </a:cubicBezTo>
                    <a:cubicBezTo>
                      <a:pt x="1791" y="424"/>
                      <a:pt x="1791" y="424"/>
                      <a:pt x="1791" y="424"/>
                    </a:cubicBezTo>
                    <a:cubicBezTo>
                      <a:pt x="1792" y="424"/>
                      <a:pt x="1792" y="424"/>
                      <a:pt x="1792" y="424"/>
                    </a:cubicBezTo>
                    <a:cubicBezTo>
                      <a:pt x="1793" y="424"/>
                      <a:pt x="1793" y="424"/>
                      <a:pt x="1793" y="424"/>
                    </a:cubicBezTo>
                    <a:cubicBezTo>
                      <a:pt x="1812" y="419"/>
                      <a:pt x="1812" y="419"/>
                      <a:pt x="1812" y="419"/>
                    </a:cubicBezTo>
                    <a:cubicBezTo>
                      <a:pt x="1812" y="421"/>
                      <a:pt x="1812" y="421"/>
                      <a:pt x="1812" y="421"/>
                    </a:cubicBezTo>
                    <a:cubicBezTo>
                      <a:pt x="1824" y="431"/>
                      <a:pt x="1824" y="431"/>
                      <a:pt x="1824" y="431"/>
                    </a:cubicBezTo>
                    <a:cubicBezTo>
                      <a:pt x="1829" y="432"/>
                      <a:pt x="1829" y="432"/>
                      <a:pt x="1829" y="432"/>
                    </a:cubicBezTo>
                    <a:cubicBezTo>
                      <a:pt x="1836" y="400"/>
                      <a:pt x="1836" y="400"/>
                      <a:pt x="1836" y="400"/>
                    </a:cubicBezTo>
                    <a:cubicBezTo>
                      <a:pt x="1829" y="376"/>
                      <a:pt x="1829" y="376"/>
                      <a:pt x="1829" y="376"/>
                    </a:cubicBezTo>
                    <a:cubicBezTo>
                      <a:pt x="1827" y="375"/>
                      <a:pt x="1827" y="375"/>
                      <a:pt x="1827" y="375"/>
                    </a:cubicBezTo>
                    <a:cubicBezTo>
                      <a:pt x="1827" y="373"/>
                      <a:pt x="1827" y="373"/>
                      <a:pt x="1827" y="373"/>
                    </a:cubicBezTo>
                    <a:cubicBezTo>
                      <a:pt x="1831" y="347"/>
                      <a:pt x="1831" y="347"/>
                      <a:pt x="1831" y="347"/>
                    </a:cubicBezTo>
                    <a:cubicBezTo>
                      <a:pt x="1831" y="345"/>
                      <a:pt x="1831" y="345"/>
                      <a:pt x="1831" y="345"/>
                    </a:cubicBezTo>
                    <a:cubicBezTo>
                      <a:pt x="1843" y="331"/>
                      <a:pt x="1843" y="331"/>
                      <a:pt x="1843" y="331"/>
                    </a:cubicBezTo>
                    <a:cubicBezTo>
                      <a:pt x="1852" y="316"/>
                      <a:pt x="1852" y="316"/>
                      <a:pt x="1852" y="316"/>
                    </a:cubicBezTo>
                    <a:cubicBezTo>
                      <a:pt x="1853" y="304"/>
                      <a:pt x="1853" y="304"/>
                      <a:pt x="1853" y="304"/>
                    </a:cubicBezTo>
                    <a:cubicBezTo>
                      <a:pt x="1853" y="297"/>
                      <a:pt x="1850" y="287"/>
                      <a:pt x="1843" y="271"/>
                    </a:cubicBezTo>
                    <a:cubicBezTo>
                      <a:pt x="1843" y="271"/>
                      <a:pt x="1843" y="271"/>
                      <a:pt x="1843" y="271"/>
                    </a:cubicBezTo>
                    <a:cubicBezTo>
                      <a:pt x="1843" y="271"/>
                      <a:pt x="1843" y="271"/>
                      <a:pt x="1843" y="271"/>
                    </a:cubicBezTo>
                    <a:cubicBezTo>
                      <a:pt x="1843" y="246"/>
                      <a:pt x="1843" y="246"/>
                      <a:pt x="1843" y="246"/>
                    </a:cubicBezTo>
                    <a:cubicBezTo>
                      <a:pt x="1843" y="245"/>
                      <a:pt x="1843" y="245"/>
                      <a:pt x="1843" y="245"/>
                    </a:cubicBezTo>
                    <a:cubicBezTo>
                      <a:pt x="1849" y="222"/>
                      <a:pt x="1849" y="222"/>
                      <a:pt x="1849" y="222"/>
                    </a:cubicBezTo>
                    <a:cubicBezTo>
                      <a:pt x="1844" y="213"/>
                      <a:pt x="1841" y="205"/>
                      <a:pt x="1841" y="200"/>
                    </a:cubicBezTo>
                    <a:lnTo>
                      <a:pt x="1845" y="171"/>
                    </a:lnTo>
                    <a:close/>
                  </a:path>
                </a:pathLst>
              </a:custGeom>
              <a:solidFill>
                <a:schemeClr val="l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390024" y="1993107"/>
                <a:ext cx="857250" cy="857250"/>
              </a:xfrm>
              <a:prstGeom prst="ellipse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2"/>
            <p:cNvSpPr txBox="1"/>
            <p:nvPr/>
          </p:nvSpPr>
          <p:spPr>
            <a:xfrm>
              <a:off x="2328027" y="2083820"/>
              <a:ext cx="11430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733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2</a:t>
              </a:r>
              <a:endParaRPr sz="3733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2"/>
          <p:cNvSpPr/>
          <p:nvPr/>
        </p:nvSpPr>
        <p:spPr>
          <a:xfrm>
            <a:off x="2009207" y="4835448"/>
            <a:ext cx="2716213" cy="327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33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 </a:t>
            </a:r>
            <a:r>
              <a:rPr lang="zh-TW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課程介紹</a:t>
            </a:r>
            <a:endParaRPr sz="3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16" name="Google Shape;116;p2"/>
          <p:cNvGrpSpPr/>
          <p:nvPr/>
        </p:nvGrpSpPr>
        <p:grpSpPr>
          <a:xfrm>
            <a:off x="4521788" y="2388010"/>
            <a:ext cx="3027156" cy="1682074"/>
            <a:chOff x="3595381" y="2402080"/>
            <a:chExt cx="3027156" cy="1682074"/>
          </a:xfrm>
        </p:grpSpPr>
        <p:grpSp>
          <p:nvGrpSpPr>
            <p:cNvPr id="117" name="Google Shape;117;p2"/>
            <p:cNvGrpSpPr/>
            <p:nvPr/>
          </p:nvGrpSpPr>
          <p:grpSpPr>
            <a:xfrm>
              <a:off x="4057664" y="2402080"/>
              <a:ext cx="1143000" cy="857250"/>
              <a:chOff x="4689745" y="1484228"/>
              <a:chExt cx="1143000" cy="857250"/>
            </a:xfrm>
          </p:grpSpPr>
          <p:sp>
            <p:nvSpPr>
              <p:cNvPr id="118" name="Google Shape;118;p2"/>
              <p:cNvSpPr txBox="1"/>
              <p:nvPr/>
            </p:nvSpPr>
            <p:spPr>
              <a:xfrm>
                <a:off x="4689745" y="1587034"/>
                <a:ext cx="1143000" cy="666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3733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3</a:t>
                </a:r>
                <a:endParaRPr sz="3733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9" name="Google Shape;119;p2"/>
              <p:cNvGrpSpPr/>
              <p:nvPr/>
            </p:nvGrpSpPr>
            <p:grpSpPr>
              <a:xfrm>
                <a:off x="4702692" y="1484228"/>
                <a:ext cx="943329" cy="857250"/>
                <a:chOff x="4702692" y="1484228"/>
                <a:chExt cx="943329" cy="857250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4702692" y="1484228"/>
                  <a:ext cx="857250" cy="857250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4884021" y="1567653"/>
                  <a:ext cx="762000" cy="747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29" extrusionOk="0">
                      <a:moveTo>
                        <a:pt x="395" y="90"/>
                      </a:moveTo>
                      <a:cubicBezTo>
                        <a:pt x="396" y="89"/>
                        <a:pt x="396" y="89"/>
                        <a:pt x="396" y="89"/>
                      </a:cubicBezTo>
                      <a:cubicBezTo>
                        <a:pt x="394" y="89"/>
                        <a:pt x="394" y="89"/>
                        <a:pt x="394" y="89"/>
                      </a:cubicBezTo>
                      <a:cubicBezTo>
                        <a:pt x="394" y="87"/>
                        <a:pt x="394" y="87"/>
                        <a:pt x="394" y="87"/>
                      </a:cubicBezTo>
                      <a:cubicBezTo>
                        <a:pt x="386" y="71"/>
                        <a:pt x="386" y="71"/>
                        <a:pt x="386" y="71"/>
                      </a:cubicBezTo>
                      <a:cubicBezTo>
                        <a:pt x="385" y="70"/>
                        <a:pt x="385" y="70"/>
                        <a:pt x="385" y="70"/>
                      </a:cubicBezTo>
                      <a:cubicBezTo>
                        <a:pt x="385" y="68"/>
                        <a:pt x="385" y="68"/>
                        <a:pt x="385" y="68"/>
                      </a:cubicBezTo>
                      <a:cubicBezTo>
                        <a:pt x="387" y="43"/>
                        <a:pt x="387" y="43"/>
                        <a:pt x="387" y="43"/>
                      </a:cubicBezTo>
                      <a:cubicBezTo>
                        <a:pt x="387" y="40"/>
                        <a:pt x="384" y="37"/>
                        <a:pt x="377" y="32"/>
                      </a:cubicBezTo>
                      <a:cubicBezTo>
                        <a:pt x="371" y="32"/>
                        <a:pt x="371" y="32"/>
                        <a:pt x="371" y="32"/>
                      </a:cubicBezTo>
                      <a:cubicBezTo>
                        <a:pt x="361" y="45"/>
                        <a:pt x="361" y="45"/>
                        <a:pt x="361" y="45"/>
                      </a:cubicBezTo>
                      <a:cubicBezTo>
                        <a:pt x="359" y="45"/>
                        <a:pt x="359" y="45"/>
                        <a:pt x="359" y="45"/>
                      </a:cubicBezTo>
                      <a:cubicBezTo>
                        <a:pt x="359" y="45"/>
                        <a:pt x="359" y="45"/>
                        <a:pt x="359" y="45"/>
                      </a:cubicBezTo>
                      <a:cubicBezTo>
                        <a:pt x="333" y="58"/>
                        <a:pt x="333" y="58"/>
                        <a:pt x="333" y="58"/>
                      </a:cubicBezTo>
                      <a:cubicBezTo>
                        <a:pt x="329" y="40"/>
                        <a:pt x="329" y="40"/>
                        <a:pt x="329" y="40"/>
                      </a:cubicBezTo>
                      <a:cubicBezTo>
                        <a:pt x="329" y="38"/>
                        <a:pt x="329" y="38"/>
                        <a:pt x="329" y="38"/>
                      </a:cubicBezTo>
                      <a:cubicBezTo>
                        <a:pt x="331" y="29"/>
                        <a:pt x="331" y="29"/>
                        <a:pt x="331" y="29"/>
                      </a:cubicBezTo>
                      <a:cubicBezTo>
                        <a:pt x="329" y="19"/>
                        <a:pt x="329" y="19"/>
                        <a:pt x="329" y="19"/>
                      </a:cubicBezTo>
                      <a:cubicBezTo>
                        <a:pt x="326" y="18"/>
                        <a:pt x="326" y="18"/>
                        <a:pt x="326" y="18"/>
                      </a:cubicBezTo>
                      <a:cubicBezTo>
                        <a:pt x="321" y="26"/>
                        <a:pt x="321" y="26"/>
                        <a:pt x="321" y="26"/>
                      </a:cubicBezTo>
                      <a:cubicBezTo>
                        <a:pt x="320" y="26"/>
                        <a:pt x="320" y="26"/>
                        <a:pt x="320" y="26"/>
                      </a:cubicBezTo>
                      <a:cubicBezTo>
                        <a:pt x="320" y="27"/>
                        <a:pt x="320" y="27"/>
                        <a:pt x="320" y="27"/>
                      </a:cubicBezTo>
                      <a:cubicBezTo>
                        <a:pt x="288" y="56"/>
                        <a:pt x="288" y="56"/>
                        <a:pt x="288" y="56"/>
                      </a:cubicBezTo>
                      <a:cubicBezTo>
                        <a:pt x="287" y="58"/>
                        <a:pt x="287" y="58"/>
                        <a:pt x="287" y="58"/>
                      </a:cubicBezTo>
                      <a:cubicBezTo>
                        <a:pt x="286" y="58"/>
                        <a:pt x="286" y="58"/>
                        <a:pt x="286" y="58"/>
                      </a:cubicBezTo>
                      <a:cubicBezTo>
                        <a:pt x="283" y="58"/>
                        <a:pt x="283" y="58"/>
                        <a:pt x="283" y="58"/>
                      </a:cubicBezTo>
                      <a:cubicBezTo>
                        <a:pt x="281" y="58"/>
                        <a:pt x="281" y="58"/>
                        <a:pt x="281" y="58"/>
                      </a:cubicBezTo>
                      <a:cubicBezTo>
                        <a:pt x="272" y="53"/>
                        <a:pt x="272" y="53"/>
                        <a:pt x="272" y="53"/>
                      </a:cubicBezTo>
                      <a:cubicBezTo>
                        <a:pt x="271" y="52"/>
                        <a:pt x="271" y="52"/>
                        <a:pt x="271" y="52"/>
                      </a:cubicBezTo>
                      <a:cubicBezTo>
                        <a:pt x="260" y="43"/>
                        <a:pt x="260" y="43"/>
                        <a:pt x="260" y="43"/>
                      </a:cubicBezTo>
                      <a:cubicBezTo>
                        <a:pt x="243" y="37"/>
                        <a:pt x="243" y="37"/>
                        <a:pt x="243" y="37"/>
                      </a:cubicBezTo>
                      <a:cubicBezTo>
                        <a:pt x="243" y="37"/>
                        <a:pt x="243" y="37"/>
                        <a:pt x="243" y="37"/>
                      </a:cubicBezTo>
                      <a:cubicBezTo>
                        <a:pt x="242" y="36"/>
                        <a:pt x="242" y="36"/>
                        <a:pt x="242" y="36"/>
                      </a:cubicBezTo>
                      <a:cubicBezTo>
                        <a:pt x="232" y="28"/>
                        <a:pt x="232" y="28"/>
                        <a:pt x="232" y="28"/>
                      </a:cubicBezTo>
                      <a:cubicBezTo>
                        <a:pt x="197" y="21"/>
                        <a:pt x="197" y="21"/>
                        <a:pt x="197" y="21"/>
                      </a:cubicBezTo>
                      <a:cubicBezTo>
                        <a:pt x="197" y="21"/>
                        <a:pt x="197" y="21"/>
                        <a:pt x="197" y="21"/>
                      </a:cubicBezTo>
                      <a:cubicBezTo>
                        <a:pt x="196" y="21"/>
                        <a:pt x="196" y="21"/>
                        <a:pt x="196" y="21"/>
                      </a:cubicBezTo>
                      <a:cubicBezTo>
                        <a:pt x="173" y="9"/>
                        <a:pt x="173" y="9"/>
                        <a:pt x="173" y="9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55" y="2"/>
                        <a:pt x="155" y="2"/>
                        <a:pt x="155" y="2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30" y="40"/>
                        <a:pt x="130" y="40"/>
                        <a:pt x="130" y="40"/>
                      </a:cubicBezTo>
                      <a:cubicBezTo>
                        <a:pt x="127" y="40"/>
                        <a:pt x="127" y="40"/>
                        <a:pt x="127" y="40"/>
                      </a:cubicBezTo>
                      <a:cubicBezTo>
                        <a:pt x="104" y="42"/>
                        <a:pt x="104" y="42"/>
                        <a:pt x="104" y="42"/>
                      </a:cubicBezTo>
                      <a:cubicBezTo>
                        <a:pt x="91" y="42"/>
                        <a:pt x="91" y="42"/>
                        <a:pt x="91" y="42"/>
                      </a:cubicBezTo>
                      <a:cubicBezTo>
                        <a:pt x="90" y="42"/>
                        <a:pt x="90" y="42"/>
                        <a:pt x="90" y="42"/>
                      </a:cubicBezTo>
                      <a:cubicBezTo>
                        <a:pt x="90" y="42"/>
                        <a:pt x="90" y="42"/>
                        <a:pt x="90" y="42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38" y="68"/>
                        <a:pt x="38" y="68"/>
                        <a:pt x="38" y="68"/>
                      </a:cubicBezTo>
                      <a:cubicBezTo>
                        <a:pt x="21" y="114"/>
                        <a:pt x="21" y="114"/>
                        <a:pt x="21" y="114"/>
                      </a:cubicBezTo>
                      <a:cubicBezTo>
                        <a:pt x="26" y="163"/>
                        <a:pt x="26" y="163"/>
                        <a:pt x="26" y="163"/>
                      </a:cubicBezTo>
                      <a:cubicBezTo>
                        <a:pt x="33" y="192"/>
                        <a:pt x="33" y="192"/>
                        <a:pt x="33" y="192"/>
                      </a:cubicBezTo>
                      <a:cubicBezTo>
                        <a:pt x="34" y="195"/>
                        <a:pt x="34" y="196"/>
                        <a:pt x="33" y="197"/>
                      </a:cubicBezTo>
                      <a:cubicBezTo>
                        <a:pt x="30" y="198"/>
                        <a:pt x="30" y="198"/>
                        <a:pt x="30" y="198"/>
                      </a:cubicBezTo>
                      <a:cubicBezTo>
                        <a:pt x="25" y="201"/>
                        <a:pt x="23" y="209"/>
                        <a:pt x="24" y="219"/>
                      </a:cubicBezTo>
                      <a:cubicBezTo>
                        <a:pt x="34" y="262"/>
                        <a:pt x="34" y="262"/>
                        <a:pt x="34" y="262"/>
                      </a:cubicBezTo>
                      <a:cubicBezTo>
                        <a:pt x="31" y="265"/>
                        <a:pt x="31" y="265"/>
                        <a:pt x="31" y="265"/>
                      </a:cubicBezTo>
                      <a:cubicBezTo>
                        <a:pt x="12" y="275"/>
                        <a:pt x="3" y="284"/>
                        <a:pt x="2" y="288"/>
                      </a:cubicBezTo>
                      <a:cubicBezTo>
                        <a:pt x="0" y="303"/>
                        <a:pt x="0" y="303"/>
                        <a:pt x="0" y="303"/>
                      </a:cubicBezTo>
                      <a:cubicBezTo>
                        <a:pt x="18" y="295"/>
                        <a:pt x="18" y="295"/>
                        <a:pt x="18" y="295"/>
                      </a:cubicBezTo>
                      <a:cubicBezTo>
                        <a:pt x="19" y="294"/>
                        <a:pt x="19" y="294"/>
                        <a:pt x="19" y="294"/>
                      </a:cubicBezTo>
                      <a:cubicBezTo>
                        <a:pt x="20" y="294"/>
                        <a:pt x="20" y="294"/>
                        <a:pt x="20" y="294"/>
                      </a:cubicBezTo>
                      <a:cubicBezTo>
                        <a:pt x="32" y="294"/>
                        <a:pt x="40" y="298"/>
                        <a:pt x="41" y="309"/>
                      </a:cubicBezTo>
                      <a:cubicBezTo>
                        <a:pt x="44" y="332"/>
                        <a:pt x="44" y="332"/>
                        <a:pt x="44" y="332"/>
                      </a:cubicBezTo>
                      <a:cubicBezTo>
                        <a:pt x="43" y="335"/>
                        <a:pt x="43" y="335"/>
                        <a:pt x="43" y="335"/>
                      </a:cubicBezTo>
                      <a:cubicBezTo>
                        <a:pt x="41" y="337"/>
                        <a:pt x="41" y="337"/>
                        <a:pt x="41" y="337"/>
                      </a:cubicBezTo>
                      <a:cubicBezTo>
                        <a:pt x="38" y="341"/>
                        <a:pt x="35" y="344"/>
                        <a:pt x="35" y="348"/>
                      </a:cubicBezTo>
                      <a:cubicBezTo>
                        <a:pt x="32" y="372"/>
                        <a:pt x="32" y="372"/>
                        <a:pt x="32" y="372"/>
                      </a:cubicBezTo>
                      <a:cubicBezTo>
                        <a:pt x="33" y="381"/>
                        <a:pt x="37" y="387"/>
                        <a:pt x="41" y="390"/>
                      </a:cubicBezTo>
                      <a:cubicBezTo>
                        <a:pt x="63" y="417"/>
                        <a:pt x="63" y="417"/>
                        <a:pt x="63" y="417"/>
                      </a:cubicBezTo>
                      <a:cubicBezTo>
                        <a:pt x="83" y="401"/>
                        <a:pt x="83" y="401"/>
                        <a:pt x="83" y="401"/>
                      </a:cubicBezTo>
                      <a:cubicBezTo>
                        <a:pt x="99" y="399"/>
                        <a:pt x="99" y="399"/>
                        <a:pt x="99" y="399"/>
                      </a:cubicBezTo>
                      <a:cubicBezTo>
                        <a:pt x="100" y="399"/>
                        <a:pt x="100" y="399"/>
                        <a:pt x="100" y="399"/>
                      </a:cubicBezTo>
                      <a:cubicBezTo>
                        <a:pt x="101" y="401"/>
                        <a:pt x="101" y="401"/>
                        <a:pt x="101" y="401"/>
                      </a:cubicBezTo>
                      <a:cubicBezTo>
                        <a:pt x="111" y="404"/>
                        <a:pt x="111" y="404"/>
                        <a:pt x="111" y="404"/>
                      </a:cubicBezTo>
                      <a:cubicBezTo>
                        <a:pt x="115" y="404"/>
                        <a:pt x="118" y="403"/>
                        <a:pt x="121" y="400"/>
                      </a:cubicBezTo>
                      <a:cubicBezTo>
                        <a:pt x="130" y="386"/>
                        <a:pt x="130" y="386"/>
                        <a:pt x="130" y="386"/>
                      </a:cubicBezTo>
                      <a:cubicBezTo>
                        <a:pt x="128" y="378"/>
                        <a:pt x="128" y="378"/>
                        <a:pt x="128" y="378"/>
                      </a:cubicBezTo>
                      <a:cubicBezTo>
                        <a:pt x="130" y="374"/>
                        <a:pt x="134" y="372"/>
                        <a:pt x="138" y="370"/>
                      </a:cubicBezTo>
                      <a:cubicBezTo>
                        <a:pt x="163" y="370"/>
                        <a:pt x="163" y="370"/>
                        <a:pt x="163" y="370"/>
                      </a:cubicBezTo>
                      <a:cubicBezTo>
                        <a:pt x="167" y="372"/>
                        <a:pt x="171" y="371"/>
                        <a:pt x="171" y="369"/>
                      </a:cubicBezTo>
                      <a:cubicBezTo>
                        <a:pt x="174" y="362"/>
                        <a:pt x="177" y="359"/>
                        <a:pt x="180" y="356"/>
                      </a:cubicBezTo>
                      <a:cubicBezTo>
                        <a:pt x="183" y="356"/>
                        <a:pt x="188" y="357"/>
                        <a:pt x="192" y="361"/>
                      </a:cubicBezTo>
                      <a:cubicBezTo>
                        <a:pt x="199" y="367"/>
                        <a:pt x="204" y="372"/>
                        <a:pt x="204" y="380"/>
                      </a:cubicBezTo>
                      <a:cubicBezTo>
                        <a:pt x="202" y="399"/>
                        <a:pt x="202" y="399"/>
                        <a:pt x="202" y="399"/>
                      </a:cubicBezTo>
                      <a:cubicBezTo>
                        <a:pt x="206" y="402"/>
                        <a:pt x="206" y="402"/>
                        <a:pt x="206" y="402"/>
                      </a:cubicBezTo>
                      <a:cubicBezTo>
                        <a:pt x="213" y="407"/>
                        <a:pt x="217" y="412"/>
                        <a:pt x="217" y="417"/>
                      </a:cubicBezTo>
                      <a:cubicBezTo>
                        <a:pt x="213" y="436"/>
                        <a:pt x="213" y="436"/>
                        <a:pt x="213" y="436"/>
                      </a:cubicBezTo>
                      <a:cubicBezTo>
                        <a:pt x="210" y="446"/>
                        <a:pt x="206" y="453"/>
                        <a:pt x="202" y="456"/>
                      </a:cubicBezTo>
                      <a:cubicBezTo>
                        <a:pt x="202" y="455"/>
                        <a:pt x="202" y="455"/>
                        <a:pt x="202" y="455"/>
                      </a:cubicBezTo>
                      <a:cubicBezTo>
                        <a:pt x="186" y="488"/>
                        <a:pt x="186" y="488"/>
                        <a:pt x="186" y="488"/>
                      </a:cubicBezTo>
                      <a:cubicBezTo>
                        <a:pt x="192" y="490"/>
                        <a:pt x="192" y="490"/>
                        <a:pt x="192" y="490"/>
                      </a:cubicBezTo>
                      <a:cubicBezTo>
                        <a:pt x="217" y="491"/>
                        <a:pt x="217" y="491"/>
                        <a:pt x="217" y="491"/>
                      </a:cubicBezTo>
                      <a:cubicBezTo>
                        <a:pt x="222" y="494"/>
                        <a:pt x="222" y="494"/>
                        <a:pt x="222" y="494"/>
                      </a:cubicBezTo>
                      <a:cubicBezTo>
                        <a:pt x="220" y="498"/>
                        <a:pt x="220" y="498"/>
                        <a:pt x="220" y="498"/>
                      </a:cubicBezTo>
                      <a:cubicBezTo>
                        <a:pt x="217" y="508"/>
                        <a:pt x="216" y="516"/>
                        <a:pt x="217" y="521"/>
                      </a:cubicBezTo>
                      <a:cubicBezTo>
                        <a:pt x="225" y="526"/>
                        <a:pt x="231" y="529"/>
                        <a:pt x="234" y="526"/>
                      </a:cubicBezTo>
                      <a:cubicBezTo>
                        <a:pt x="249" y="520"/>
                        <a:pt x="249" y="520"/>
                        <a:pt x="249" y="520"/>
                      </a:cubicBezTo>
                      <a:cubicBezTo>
                        <a:pt x="256" y="517"/>
                        <a:pt x="256" y="517"/>
                        <a:pt x="256" y="517"/>
                      </a:cubicBezTo>
                      <a:cubicBezTo>
                        <a:pt x="270" y="517"/>
                        <a:pt x="270" y="517"/>
                        <a:pt x="270" y="517"/>
                      </a:cubicBezTo>
                      <a:cubicBezTo>
                        <a:pt x="283" y="502"/>
                        <a:pt x="283" y="502"/>
                        <a:pt x="283" y="502"/>
                      </a:cubicBezTo>
                      <a:cubicBezTo>
                        <a:pt x="283" y="484"/>
                        <a:pt x="283" y="484"/>
                        <a:pt x="283" y="484"/>
                      </a:cubicBezTo>
                      <a:cubicBezTo>
                        <a:pt x="282" y="478"/>
                        <a:pt x="283" y="474"/>
                        <a:pt x="286" y="470"/>
                      </a:cubicBezTo>
                      <a:cubicBezTo>
                        <a:pt x="290" y="467"/>
                        <a:pt x="298" y="467"/>
                        <a:pt x="311" y="475"/>
                      </a:cubicBezTo>
                      <a:cubicBezTo>
                        <a:pt x="336" y="490"/>
                        <a:pt x="336" y="490"/>
                        <a:pt x="336" y="490"/>
                      </a:cubicBezTo>
                      <a:cubicBezTo>
                        <a:pt x="345" y="497"/>
                        <a:pt x="351" y="499"/>
                        <a:pt x="355" y="499"/>
                      </a:cubicBezTo>
                      <a:cubicBezTo>
                        <a:pt x="355" y="498"/>
                        <a:pt x="355" y="498"/>
                        <a:pt x="355" y="498"/>
                      </a:cubicBezTo>
                      <a:cubicBezTo>
                        <a:pt x="357" y="494"/>
                        <a:pt x="355" y="485"/>
                        <a:pt x="350" y="475"/>
                      </a:cubicBezTo>
                      <a:cubicBezTo>
                        <a:pt x="336" y="453"/>
                        <a:pt x="336" y="453"/>
                        <a:pt x="336" y="453"/>
                      </a:cubicBezTo>
                      <a:cubicBezTo>
                        <a:pt x="336" y="451"/>
                        <a:pt x="336" y="451"/>
                        <a:pt x="336" y="451"/>
                      </a:cubicBezTo>
                      <a:cubicBezTo>
                        <a:pt x="337" y="451"/>
                        <a:pt x="337" y="451"/>
                        <a:pt x="337" y="451"/>
                      </a:cubicBezTo>
                      <a:cubicBezTo>
                        <a:pt x="338" y="449"/>
                        <a:pt x="338" y="449"/>
                        <a:pt x="338" y="449"/>
                      </a:cubicBezTo>
                      <a:cubicBezTo>
                        <a:pt x="352" y="430"/>
                        <a:pt x="367" y="424"/>
                        <a:pt x="384" y="430"/>
                      </a:cubicBezTo>
                      <a:cubicBezTo>
                        <a:pt x="423" y="448"/>
                        <a:pt x="423" y="448"/>
                        <a:pt x="423" y="448"/>
                      </a:cubicBezTo>
                      <a:cubicBezTo>
                        <a:pt x="439" y="438"/>
                        <a:pt x="439" y="438"/>
                        <a:pt x="439" y="438"/>
                      </a:cubicBezTo>
                      <a:cubicBezTo>
                        <a:pt x="440" y="438"/>
                        <a:pt x="440" y="438"/>
                        <a:pt x="440" y="438"/>
                      </a:cubicBezTo>
                      <a:cubicBezTo>
                        <a:pt x="440" y="437"/>
                        <a:pt x="440" y="437"/>
                        <a:pt x="440" y="437"/>
                      </a:cubicBezTo>
                      <a:cubicBezTo>
                        <a:pt x="440" y="436"/>
                        <a:pt x="440" y="436"/>
                        <a:pt x="440" y="436"/>
                      </a:cubicBezTo>
                      <a:cubicBezTo>
                        <a:pt x="438" y="433"/>
                        <a:pt x="438" y="433"/>
                        <a:pt x="438" y="433"/>
                      </a:cubicBezTo>
                      <a:cubicBezTo>
                        <a:pt x="439" y="432"/>
                        <a:pt x="439" y="432"/>
                        <a:pt x="439" y="432"/>
                      </a:cubicBezTo>
                      <a:cubicBezTo>
                        <a:pt x="440" y="430"/>
                        <a:pt x="440" y="430"/>
                        <a:pt x="440" y="430"/>
                      </a:cubicBezTo>
                      <a:cubicBezTo>
                        <a:pt x="452" y="409"/>
                        <a:pt x="457" y="393"/>
                        <a:pt x="452" y="385"/>
                      </a:cubicBezTo>
                      <a:cubicBezTo>
                        <a:pt x="449" y="378"/>
                        <a:pt x="444" y="374"/>
                        <a:pt x="440" y="374"/>
                      </a:cubicBezTo>
                      <a:cubicBezTo>
                        <a:pt x="437" y="374"/>
                        <a:pt x="437" y="374"/>
                        <a:pt x="437" y="374"/>
                      </a:cubicBezTo>
                      <a:cubicBezTo>
                        <a:pt x="434" y="364"/>
                        <a:pt x="434" y="364"/>
                        <a:pt x="434" y="364"/>
                      </a:cubicBezTo>
                      <a:cubicBezTo>
                        <a:pt x="437" y="364"/>
                        <a:pt x="437" y="364"/>
                        <a:pt x="437" y="364"/>
                      </a:cubicBezTo>
                      <a:cubicBezTo>
                        <a:pt x="444" y="361"/>
                        <a:pt x="448" y="357"/>
                        <a:pt x="449" y="353"/>
                      </a:cubicBezTo>
                      <a:cubicBezTo>
                        <a:pt x="446" y="348"/>
                        <a:pt x="446" y="348"/>
                        <a:pt x="446" y="348"/>
                      </a:cubicBezTo>
                      <a:cubicBezTo>
                        <a:pt x="429" y="332"/>
                        <a:pt x="429" y="332"/>
                        <a:pt x="429" y="332"/>
                      </a:cubicBezTo>
                      <a:cubicBezTo>
                        <a:pt x="429" y="332"/>
                        <a:pt x="429" y="332"/>
                        <a:pt x="429" y="332"/>
                      </a:cubicBezTo>
                      <a:cubicBezTo>
                        <a:pt x="429" y="331"/>
                        <a:pt x="429" y="331"/>
                        <a:pt x="429" y="331"/>
                      </a:cubicBezTo>
                      <a:cubicBezTo>
                        <a:pt x="421" y="308"/>
                        <a:pt x="421" y="308"/>
                        <a:pt x="421" y="308"/>
                      </a:cubicBezTo>
                      <a:cubicBezTo>
                        <a:pt x="418" y="290"/>
                        <a:pt x="415" y="274"/>
                        <a:pt x="418" y="259"/>
                      </a:cubicBezTo>
                      <a:cubicBezTo>
                        <a:pt x="418" y="249"/>
                        <a:pt x="418" y="249"/>
                        <a:pt x="418" y="249"/>
                      </a:cubicBezTo>
                      <a:cubicBezTo>
                        <a:pt x="407" y="258"/>
                        <a:pt x="407" y="258"/>
                        <a:pt x="407" y="258"/>
                      </a:cubicBezTo>
                      <a:cubicBezTo>
                        <a:pt x="397" y="269"/>
                        <a:pt x="397" y="269"/>
                        <a:pt x="397" y="269"/>
                      </a:cubicBezTo>
                      <a:cubicBezTo>
                        <a:pt x="394" y="224"/>
                        <a:pt x="394" y="224"/>
                        <a:pt x="394" y="224"/>
                      </a:cubicBezTo>
                      <a:cubicBezTo>
                        <a:pt x="394" y="224"/>
                        <a:pt x="394" y="224"/>
                        <a:pt x="394" y="224"/>
                      </a:cubicBezTo>
                      <a:cubicBezTo>
                        <a:pt x="394" y="222"/>
                        <a:pt x="394" y="222"/>
                        <a:pt x="394" y="222"/>
                      </a:cubicBezTo>
                      <a:cubicBezTo>
                        <a:pt x="395" y="222"/>
                        <a:pt x="395" y="222"/>
                        <a:pt x="395" y="222"/>
                      </a:cubicBezTo>
                      <a:cubicBezTo>
                        <a:pt x="419" y="189"/>
                        <a:pt x="434" y="169"/>
                        <a:pt x="440" y="163"/>
                      </a:cubicBezTo>
                      <a:cubicBezTo>
                        <a:pt x="429" y="132"/>
                        <a:pt x="429" y="132"/>
                        <a:pt x="429" y="132"/>
                      </a:cubicBezTo>
                      <a:cubicBezTo>
                        <a:pt x="426" y="116"/>
                        <a:pt x="424" y="106"/>
                        <a:pt x="424" y="102"/>
                      </a:cubicBezTo>
                      <a:cubicBezTo>
                        <a:pt x="405" y="94"/>
                        <a:pt x="405" y="94"/>
                        <a:pt x="405" y="94"/>
                      </a:cubicBezTo>
                      <a:lnTo>
                        <a:pt x="395" y="90"/>
                      </a:lnTo>
                      <a:close/>
                    </a:path>
                  </a:pathLst>
                </a:custGeom>
                <a:solidFill>
                  <a:schemeClr val="lt1">
                    <a:alpha val="39607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3595381" y="3437907"/>
              <a:ext cx="3027156" cy="646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133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- </a:t>
              </a:r>
              <a:r>
                <a:rPr lang="zh-TW" sz="36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選課流程</a:t>
              </a:r>
              <a:endParaRPr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24" name="Google Shape;124;p2"/>
          <p:cNvSpPr/>
          <p:nvPr/>
        </p:nvSpPr>
        <p:spPr>
          <a:xfrm>
            <a:off x="6834736" y="5351601"/>
            <a:ext cx="3438847" cy="16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33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 </a:t>
            </a:r>
            <a:r>
              <a:rPr lang="zh-TW" sz="3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學習成果</a:t>
            </a:r>
            <a:endParaRPr sz="3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25" name="Google Shape;125;p2"/>
          <p:cNvGrpSpPr/>
          <p:nvPr/>
        </p:nvGrpSpPr>
        <p:grpSpPr>
          <a:xfrm>
            <a:off x="7218486" y="4239966"/>
            <a:ext cx="1453999" cy="953639"/>
            <a:chOff x="1650625" y="829836"/>
            <a:chExt cx="1453999" cy="953639"/>
          </a:xfrm>
        </p:grpSpPr>
        <p:grpSp>
          <p:nvGrpSpPr>
            <p:cNvPr id="126" name="Google Shape;126;p2"/>
            <p:cNvGrpSpPr/>
            <p:nvPr/>
          </p:nvGrpSpPr>
          <p:grpSpPr>
            <a:xfrm>
              <a:off x="1650625" y="829836"/>
              <a:ext cx="1143000" cy="953639"/>
              <a:chOff x="1650625" y="829836"/>
              <a:chExt cx="1143000" cy="953639"/>
            </a:xfrm>
          </p:grpSpPr>
          <p:sp>
            <p:nvSpPr>
              <p:cNvPr id="127" name="Google Shape;127;p2"/>
              <p:cNvSpPr/>
              <p:nvPr/>
            </p:nvSpPr>
            <p:spPr>
              <a:xfrm>
                <a:off x="1650625" y="829836"/>
                <a:ext cx="1143000" cy="9334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607" extrusionOk="0">
                    <a:moveTo>
                      <a:pt x="1845" y="171"/>
                    </a:moveTo>
                    <a:cubicBezTo>
                      <a:pt x="1838" y="147"/>
                      <a:pt x="1838" y="147"/>
                      <a:pt x="1838" y="147"/>
                    </a:cubicBezTo>
                    <a:cubicBezTo>
                      <a:pt x="1819" y="115"/>
                      <a:pt x="1819" y="115"/>
                      <a:pt x="1819" y="115"/>
                    </a:cubicBezTo>
                    <a:cubicBezTo>
                      <a:pt x="1803" y="106"/>
                      <a:pt x="1803" y="106"/>
                      <a:pt x="1803" y="106"/>
                    </a:cubicBezTo>
                    <a:cubicBezTo>
                      <a:pt x="1787" y="115"/>
                      <a:pt x="1787" y="115"/>
                      <a:pt x="1787" y="115"/>
                    </a:cubicBezTo>
                    <a:cubicBezTo>
                      <a:pt x="1778" y="134"/>
                      <a:pt x="1778" y="134"/>
                      <a:pt x="1778" y="134"/>
                    </a:cubicBezTo>
                    <a:cubicBezTo>
                      <a:pt x="1777" y="136"/>
                      <a:pt x="1777" y="136"/>
                      <a:pt x="1777" y="136"/>
                    </a:cubicBezTo>
                    <a:cubicBezTo>
                      <a:pt x="1775" y="136"/>
                      <a:pt x="1775" y="136"/>
                      <a:pt x="1775" y="136"/>
                    </a:cubicBezTo>
                    <a:cubicBezTo>
                      <a:pt x="1774" y="136"/>
                      <a:pt x="1774" y="136"/>
                      <a:pt x="1774" y="136"/>
                    </a:cubicBezTo>
                    <a:cubicBezTo>
                      <a:pt x="1744" y="141"/>
                      <a:pt x="1744" y="141"/>
                      <a:pt x="1744" y="141"/>
                    </a:cubicBezTo>
                    <a:cubicBezTo>
                      <a:pt x="1741" y="143"/>
                      <a:pt x="1738" y="144"/>
                      <a:pt x="1736" y="147"/>
                    </a:cubicBezTo>
                    <a:cubicBezTo>
                      <a:pt x="1729" y="155"/>
                      <a:pt x="1729" y="155"/>
                      <a:pt x="1729" y="155"/>
                    </a:cubicBezTo>
                    <a:cubicBezTo>
                      <a:pt x="1714" y="167"/>
                      <a:pt x="1714" y="167"/>
                      <a:pt x="1714" y="167"/>
                    </a:cubicBezTo>
                    <a:cubicBezTo>
                      <a:pt x="1709" y="170"/>
                      <a:pt x="1709" y="170"/>
                      <a:pt x="1709" y="170"/>
                    </a:cubicBezTo>
                    <a:cubicBezTo>
                      <a:pt x="1696" y="172"/>
                      <a:pt x="1696" y="172"/>
                      <a:pt x="1696" y="172"/>
                    </a:cubicBezTo>
                    <a:cubicBezTo>
                      <a:pt x="1689" y="171"/>
                      <a:pt x="1680" y="165"/>
                      <a:pt x="1667" y="156"/>
                    </a:cubicBezTo>
                    <a:cubicBezTo>
                      <a:pt x="1666" y="155"/>
                      <a:pt x="1666" y="155"/>
                      <a:pt x="1666" y="155"/>
                    </a:cubicBezTo>
                    <a:cubicBezTo>
                      <a:pt x="1645" y="134"/>
                      <a:pt x="1634" y="119"/>
                      <a:pt x="1634" y="110"/>
                    </a:cubicBezTo>
                    <a:cubicBezTo>
                      <a:pt x="1634" y="83"/>
                      <a:pt x="1634" y="83"/>
                      <a:pt x="1634" y="83"/>
                    </a:cubicBezTo>
                    <a:cubicBezTo>
                      <a:pt x="1634" y="82"/>
                      <a:pt x="1634" y="82"/>
                      <a:pt x="1634" y="82"/>
                    </a:cubicBezTo>
                    <a:cubicBezTo>
                      <a:pt x="1634" y="81"/>
                      <a:pt x="1634" y="81"/>
                      <a:pt x="1634" y="81"/>
                    </a:cubicBezTo>
                    <a:cubicBezTo>
                      <a:pt x="1638" y="76"/>
                      <a:pt x="1638" y="76"/>
                      <a:pt x="1638" y="76"/>
                    </a:cubicBezTo>
                    <a:cubicBezTo>
                      <a:pt x="1607" y="65"/>
                      <a:pt x="1607" y="65"/>
                      <a:pt x="1607" y="65"/>
                    </a:cubicBezTo>
                    <a:cubicBezTo>
                      <a:pt x="1606" y="76"/>
                      <a:pt x="1606" y="76"/>
                      <a:pt x="1606" y="76"/>
                    </a:cubicBezTo>
                    <a:cubicBezTo>
                      <a:pt x="1606" y="79"/>
                      <a:pt x="1603" y="83"/>
                      <a:pt x="1597" y="86"/>
                    </a:cubicBezTo>
                    <a:cubicBezTo>
                      <a:pt x="1587" y="90"/>
                      <a:pt x="1587" y="90"/>
                      <a:pt x="1587" y="90"/>
                    </a:cubicBezTo>
                    <a:cubicBezTo>
                      <a:pt x="1583" y="89"/>
                      <a:pt x="1583" y="89"/>
                      <a:pt x="1583" y="89"/>
                    </a:cubicBezTo>
                    <a:cubicBezTo>
                      <a:pt x="1583" y="88"/>
                      <a:pt x="1583" y="88"/>
                      <a:pt x="1583" y="88"/>
                    </a:cubicBezTo>
                    <a:cubicBezTo>
                      <a:pt x="1567" y="85"/>
                      <a:pt x="1567" y="85"/>
                      <a:pt x="1567" y="85"/>
                    </a:cubicBezTo>
                    <a:cubicBezTo>
                      <a:pt x="1570" y="97"/>
                      <a:pt x="1570" y="97"/>
                      <a:pt x="1570" y="97"/>
                    </a:cubicBezTo>
                    <a:cubicBezTo>
                      <a:pt x="1543" y="79"/>
                      <a:pt x="1543" y="79"/>
                      <a:pt x="1543" y="79"/>
                    </a:cubicBezTo>
                    <a:cubicBezTo>
                      <a:pt x="1541" y="79"/>
                      <a:pt x="1541" y="79"/>
                      <a:pt x="1541" y="79"/>
                    </a:cubicBezTo>
                    <a:cubicBezTo>
                      <a:pt x="1540" y="78"/>
                      <a:pt x="1540" y="78"/>
                      <a:pt x="1540" y="78"/>
                    </a:cubicBezTo>
                    <a:cubicBezTo>
                      <a:pt x="1540" y="78"/>
                      <a:pt x="1540" y="78"/>
                      <a:pt x="1540" y="78"/>
                    </a:cubicBezTo>
                    <a:cubicBezTo>
                      <a:pt x="1536" y="66"/>
                      <a:pt x="1534" y="55"/>
                      <a:pt x="1534" y="42"/>
                    </a:cubicBezTo>
                    <a:cubicBezTo>
                      <a:pt x="1534" y="31"/>
                      <a:pt x="1535" y="25"/>
                      <a:pt x="1539" y="21"/>
                    </a:cubicBezTo>
                    <a:cubicBezTo>
                      <a:pt x="1546" y="9"/>
                      <a:pt x="1546" y="9"/>
                      <a:pt x="1546" y="9"/>
                    </a:cubicBezTo>
                    <a:cubicBezTo>
                      <a:pt x="1544" y="0"/>
                      <a:pt x="1544" y="0"/>
                      <a:pt x="1544" y="0"/>
                    </a:cubicBezTo>
                    <a:cubicBezTo>
                      <a:pt x="1516" y="4"/>
                      <a:pt x="1516" y="4"/>
                      <a:pt x="1516" y="4"/>
                    </a:cubicBezTo>
                    <a:cubicBezTo>
                      <a:pt x="1502" y="5"/>
                      <a:pt x="1493" y="13"/>
                      <a:pt x="1488" y="29"/>
                    </a:cubicBezTo>
                    <a:cubicBezTo>
                      <a:pt x="1488" y="30"/>
                      <a:pt x="1488" y="30"/>
                      <a:pt x="1488" y="30"/>
                    </a:cubicBezTo>
                    <a:cubicBezTo>
                      <a:pt x="1488" y="30"/>
                      <a:pt x="1488" y="30"/>
                      <a:pt x="1488" y="30"/>
                    </a:cubicBezTo>
                    <a:cubicBezTo>
                      <a:pt x="1472" y="55"/>
                      <a:pt x="1472" y="55"/>
                      <a:pt x="1472" y="55"/>
                    </a:cubicBezTo>
                    <a:cubicBezTo>
                      <a:pt x="1488" y="53"/>
                      <a:pt x="1488" y="53"/>
                      <a:pt x="1488" y="53"/>
                    </a:cubicBezTo>
                    <a:cubicBezTo>
                      <a:pt x="1489" y="53"/>
                      <a:pt x="1489" y="53"/>
                      <a:pt x="1489" y="53"/>
                    </a:cubicBezTo>
                    <a:cubicBezTo>
                      <a:pt x="1490" y="52"/>
                      <a:pt x="1490" y="52"/>
                      <a:pt x="1490" y="52"/>
                    </a:cubicBezTo>
                    <a:cubicBezTo>
                      <a:pt x="1491" y="55"/>
                      <a:pt x="1491" y="55"/>
                      <a:pt x="1491" y="55"/>
                    </a:cubicBezTo>
                    <a:cubicBezTo>
                      <a:pt x="1503" y="60"/>
                      <a:pt x="1503" y="60"/>
                      <a:pt x="1503" y="60"/>
                    </a:cubicBezTo>
                    <a:cubicBezTo>
                      <a:pt x="1506" y="60"/>
                      <a:pt x="1506" y="60"/>
                      <a:pt x="1506" y="60"/>
                    </a:cubicBezTo>
                    <a:cubicBezTo>
                      <a:pt x="1508" y="61"/>
                      <a:pt x="1508" y="61"/>
                      <a:pt x="1508" y="61"/>
                    </a:cubicBezTo>
                    <a:cubicBezTo>
                      <a:pt x="1508" y="64"/>
                      <a:pt x="1508" y="64"/>
                      <a:pt x="1508" y="64"/>
                    </a:cubicBezTo>
                    <a:cubicBezTo>
                      <a:pt x="1510" y="86"/>
                      <a:pt x="1510" y="86"/>
                      <a:pt x="1510" y="86"/>
                    </a:cubicBezTo>
                    <a:cubicBezTo>
                      <a:pt x="1516" y="107"/>
                      <a:pt x="1516" y="107"/>
                      <a:pt x="1516" y="107"/>
                    </a:cubicBezTo>
                    <a:cubicBezTo>
                      <a:pt x="1516" y="108"/>
                      <a:pt x="1516" y="108"/>
                      <a:pt x="1516" y="108"/>
                    </a:cubicBezTo>
                    <a:cubicBezTo>
                      <a:pt x="1516" y="109"/>
                      <a:pt x="1516" y="109"/>
                      <a:pt x="1516" y="109"/>
                    </a:cubicBezTo>
                    <a:cubicBezTo>
                      <a:pt x="1516" y="110"/>
                      <a:pt x="1516" y="110"/>
                      <a:pt x="1516" y="110"/>
                    </a:cubicBezTo>
                    <a:cubicBezTo>
                      <a:pt x="1481" y="179"/>
                      <a:pt x="1481" y="179"/>
                      <a:pt x="1481" y="179"/>
                    </a:cubicBezTo>
                    <a:cubicBezTo>
                      <a:pt x="1475" y="189"/>
                      <a:pt x="1472" y="214"/>
                      <a:pt x="1470" y="252"/>
                    </a:cubicBezTo>
                    <a:cubicBezTo>
                      <a:pt x="1470" y="255"/>
                      <a:pt x="1470" y="255"/>
                      <a:pt x="1470" y="255"/>
                    </a:cubicBezTo>
                    <a:cubicBezTo>
                      <a:pt x="1456" y="281"/>
                      <a:pt x="1456" y="281"/>
                      <a:pt x="1456" y="281"/>
                    </a:cubicBezTo>
                    <a:cubicBezTo>
                      <a:pt x="1465" y="292"/>
                      <a:pt x="1465" y="292"/>
                      <a:pt x="1465" y="292"/>
                    </a:cubicBezTo>
                    <a:cubicBezTo>
                      <a:pt x="1465" y="294"/>
                      <a:pt x="1465" y="294"/>
                      <a:pt x="1465" y="294"/>
                    </a:cubicBezTo>
                    <a:cubicBezTo>
                      <a:pt x="1467" y="310"/>
                      <a:pt x="1465" y="319"/>
                      <a:pt x="1461" y="322"/>
                    </a:cubicBezTo>
                    <a:cubicBezTo>
                      <a:pt x="1458" y="323"/>
                      <a:pt x="1458" y="323"/>
                      <a:pt x="1458" y="323"/>
                    </a:cubicBezTo>
                    <a:cubicBezTo>
                      <a:pt x="1451" y="327"/>
                      <a:pt x="1426" y="352"/>
                      <a:pt x="1387" y="400"/>
                    </a:cubicBezTo>
                    <a:cubicBezTo>
                      <a:pt x="1384" y="403"/>
                      <a:pt x="1384" y="403"/>
                      <a:pt x="1384" y="403"/>
                    </a:cubicBezTo>
                    <a:cubicBezTo>
                      <a:pt x="1382" y="402"/>
                      <a:pt x="1382" y="402"/>
                      <a:pt x="1382" y="402"/>
                    </a:cubicBezTo>
                    <a:cubicBezTo>
                      <a:pt x="1379" y="400"/>
                      <a:pt x="1379" y="400"/>
                      <a:pt x="1379" y="400"/>
                    </a:cubicBezTo>
                    <a:cubicBezTo>
                      <a:pt x="1365" y="390"/>
                      <a:pt x="1353" y="382"/>
                      <a:pt x="1345" y="373"/>
                    </a:cubicBezTo>
                    <a:cubicBezTo>
                      <a:pt x="1339" y="369"/>
                      <a:pt x="1323" y="366"/>
                      <a:pt x="1297" y="366"/>
                    </a:cubicBezTo>
                    <a:cubicBezTo>
                      <a:pt x="1296" y="414"/>
                      <a:pt x="1296" y="414"/>
                      <a:pt x="1296" y="414"/>
                    </a:cubicBezTo>
                    <a:cubicBezTo>
                      <a:pt x="1295" y="415"/>
                      <a:pt x="1295" y="415"/>
                      <a:pt x="1295" y="415"/>
                    </a:cubicBezTo>
                    <a:cubicBezTo>
                      <a:pt x="1276" y="507"/>
                      <a:pt x="1276" y="507"/>
                      <a:pt x="1276" y="507"/>
                    </a:cubicBezTo>
                    <a:cubicBezTo>
                      <a:pt x="1271" y="519"/>
                      <a:pt x="1270" y="540"/>
                      <a:pt x="1270" y="572"/>
                    </a:cubicBezTo>
                    <a:cubicBezTo>
                      <a:pt x="1278" y="581"/>
                      <a:pt x="1278" y="581"/>
                      <a:pt x="1278" y="581"/>
                    </a:cubicBezTo>
                    <a:cubicBezTo>
                      <a:pt x="1284" y="569"/>
                      <a:pt x="1284" y="569"/>
                      <a:pt x="1284" y="569"/>
                    </a:cubicBezTo>
                    <a:cubicBezTo>
                      <a:pt x="1285" y="569"/>
                      <a:pt x="1285" y="569"/>
                      <a:pt x="1285" y="569"/>
                    </a:cubicBezTo>
                    <a:cubicBezTo>
                      <a:pt x="1286" y="566"/>
                      <a:pt x="1286" y="566"/>
                      <a:pt x="1286" y="566"/>
                    </a:cubicBezTo>
                    <a:cubicBezTo>
                      <a:pt x="1310" y="554"/>
                      <a:pt x="1310" y="554"/>
                      <a:pt x="1310" y="554"/>
                    </a:cubicBezTo>
                    <a:cubicBezTo>
                      <a:pt x="1378" y="564"/>
                      <a:pt x="1378" y="564"/>
                      <a:pt x="1378" y="564"/>
                    </a:cubicBezTo>
                    <a:cubicBezTo>
                      <a:pt x="1385" y="556"/>
                      <a:pt x="1385" y="556"/>
                      <a:pt x="1385" y="556"/>
                    </a:cubicBezTo>
                    <a:cubicBezTo>
                      <a:pt x="1395" y="539"/>
                      <a:pt x="1395" y="539"/>
                      <a:pt x="1395" y="539"/>
                    </a:cubicBezTo>
                    <a:cubicBezTo>
                      <a:pt x="1397" y="538"/>
                      <a:pt x="1397" y="538"/>
                      <a:pt x="1397" y="538"/>
                    </a:cubicBezTo>
                    <a:cubicBezTo>
                      <a:pt x="1397" y="538"/>
                      <a:pt x="1397" y="538"/>
                      <a:pt x="1397" y="538"/>
                    </a:cubicBezTo>
                    <a:cubicBezTo>
                      <a:pt x="1398" y="537"/>
                      <a:pt x="1398" y="537"/>
                      <a:pt x="1398" y="537"/>
                    </a:cubicBezTo>
                    <a:cubicBezTo>
                      <a:pt x="1424" y="532"/>
                      <a:pt x="1424" y="532"/>
                      <a:pt x="1424" y="532"/>
                    </a:cubicBezTo>
                    <a:cubicBezTo>
                      <a:pt x="1459" y="529"/>
                      <a:pt x="1459" y="529"/>
                      <a:pt x="1459" y="529"/>
                    </a:cubicBezTo>
                    <a:cubicBezTo>
                      <a:pt x="1470" y="532"/>
                      <a:pt x="1482" y="545"/>
                      <a:pt x="1498" y="566"/>
                    </a:cubicBezTo>
                    <a:cubicBezTo>
                      <a:pt x="1540" y="588"/>
                      <a:pt x="1564" y="607"/>
                      <a:pt x="1569" y="623"/>
                    </a:cubicBezTo>
                    <a:cubicBezTo>
                      <a:pt x="1572" y="632"/>
                      <a:pt x="1572" y="638"/>
                      <a:pt x="1569" y="646"/>
                    </a:cubicBezTo>
                    <a:cubicBezTo>
                      <a:pt x="1566" y="653"/>
                      <a:pt x="1558" y="657"/>
                      <a:pt x="1548" y="658"/>
                    </a:cubicBezTo>
                    <a:cubicBezTo>
                      <a:pt x="1547" y="658"/>
                      <a:pt x="1547" y="658"/>
                      <a:pt x="1547" y="658"/>
                    </a:cubicBezTo>
                    <a:cubicBezTo>
                      <a:pt x="1495" y="656"/>
                      <a:pt x="1465" y="656"/>
                      <a:pt x="1455" y="659"/>
                    </a:cubicBezTo>
                    <a:cubicBezTo>
                      <a:pt x="1430" y="676"/>
                      <a:pt x="1430" y="676"/>
                      <a:pt x="1430" y="676"/>
                    </a:cubicBezTo>
                    <a:cubicBezTo>
                      <a:pt x="1398" y="699"/>
                      <a:pt x="1377" y="711"/>
                      <a:pt x="1365" y="711"/>
                    </a:cubicBezTo>
                    <a:cubicBezTo>
                      <a:pt x="1344" y="714"/>
                      <a:pt x="1344" y="714"/>
                      <a:pt x="1344" y="714"/>
                    </a:cubicBezTo>
                    <a:cubicBezTo>
                      <a:pt x="1331" y="767"/>
                      <a:pt x="1331" y="767"/>
                      <a:pt x="1331" y="767"/>
                    </a:cubicBezTo>
                    <a:cubicBezTo>
                      <a:pt x="1328" y="783"/>
                      <a:pt x="1323" y="793"/>
                      <a:pt x="1314" y="801"/>
                    </a:cubicBezTo>
                    <a:cubicBezTo>
                      <a:pt x="1305" y="809"/>
                      <a:pt x="1292" y="814"/>
                      <a:pt x="1276" y="818"/>
                    </a:cubicBezTo>
                    <a:cubicBezTo>
                      <a:pt x="1255" y="821"/>
                      <a:pt x="1239" y="828"/>
                      <a:pt x="1223" y="838"/>
                    </a:cubicBezTo>
                    <a:cubicBezTo>
                      <a:pt x="1205" y="876"/>
                      <a:pt x="1205" y="876"/>
                      <a:pt x="1205" y="876"/>
                    </a:cubicBezTo>
                    <a:cubicBezTo>
                      <a:pt x="1204" y="877"/>
                      <a:pt x="1204" y="877"/>
                      <a:pt x="1204" y="877"/>
                    </a:cubicBezTo>
                    <a:cubicBezTo>
                      <a:pt x="1203" y="877"/>
                      <a:pt x="1203" y="877"/>
                      <a:pt x="1203" y="877"/>
                    </a:cubicBezTo>
                    <a:cubicBezTo>
                      <a:pt x="1202" y="877"/>
                      <a:pt x="1202" y="877"/>
                      <a:pt x="1202" y="877"/>
                    </a:cubicBezTo>
                    <a:cubicBezTo>
                      <a:pt x="1153" y="897"/>
                      <a:pt x="1153" y="897"/>
                      <a:pt x="1153" y="897"/>
                    </a:cubicBezTo>
                    <a:cubicBezTo>
                      <a:pt x="1150" y="897"/>
                      <a:pt x="1150" y="897"/>
                      <a:pt x="1150" y="897"/>
                    </a:cubicBezTo>
                    <a:cubicBezTo>
                      <a:pt x="1126" y="891"/>
                      <a:pt x="1126" y="891"/>
                      <a:pt x="1126" y="891"/>
                    </a:cubicBezTo>
                    <a:cubicBezTo>
                      <a:pt x="1107" y="888"/>
                      <a:pt x="1092" y="883"/>
                      <a:pt x="1082" y="877"/>
                    </a:cubicBezTo>
                    <a:cubicBezTo>
                      <a:pt x="1070" y="870"/>
                      <a:pt x="1056" y="869"/>
                      <a:pt x="1041" y="874"/>
                    </a:cubicBezTo>
                    <a:cubicBezTo>
                      <a:pt x="1029" y="891"/>
                      <a:pt x="1022" y="914"/>
                      <a:pt x="1023" y="938"/>
                    </a:cubicBezTo>
                    <a:cubicBezTo>
                      <a:pt x="1024" y="951"/>
                      <a:pt x="1027" y="959"/>
                      <a:pt x="1031" y="961"/>
                    </a:cubicBezTo>
                    <a:cubicBezTo>
                      <a:pt x="1038" y="960"/>
                      <a:pt x="1038" y="960"/>
                      <a:pt x="1038" y="960"/>
                    </a:cubicBezTo>
                    <a:cubicBezTo>
                      <a:pt x="1046" y="955"/>
                      <a:pt x="1046" y="955"/>
                      <a:pt x="1046" y="955"/>
                    </a:cubicBezTo>
                    <a:cubicBezTo>
                      <a:pt x="1049" y="989"/>
                      <a:pt x="1049" y="989"/>
                      <a:pt x="1049" y="989"/>
                    </a:cubicBezTo>
                    <a:cubicBezTo>
                      <a:pt x="1049" y="1000"/>
                      <a:pt x="1044" y="1009"/>
                      <a:pt x="1036" y="1015"/>
                    </a:cubicBezTo>
                    <a:cubicBezTo>
                      <a:pt x="1031" y="1019"/>
                      <a:pt x="1021" y="1023"/>
                      <a:pt x="1007" y="1028"/>
                    </a:cubicBezTo>
                    <a:cubicBezTo>
                      <a:pt x="999" y="1030"/>
                      <a:pt x="999" y="1030"/>
                      <a:pt x="999" y="1030"/>
                    </a:cubicBezTo>
                    <a:cubicBezTo>
                      <a:pt x="988" y="1034"/>
                      <a:pt x="966" y="1062"/>
                      <a:pt x="934" y="1114"/>
                    </a:cubicBezTo>
                    <a:cubicBezTo>
                      <a:pt x="934" y="1115"/>
                      <a:pt x="934" y="1115"/>
                      <a:pt x="934" y="1115"/>
                    </a:cubicBezTo>
                    <a:cubicBezTo>
                      <a:pt x="933" y="1115"/>
                      <a:pt x="933" y="1115"/>
                      <a:pt x="933" y="1115"/>
                    </a:cubicBezTo>
                    <a:cubicBezTo>
                      <a:pt x="901" y="1134"/>
                      <a:pt x="901" y="1134"/>
                      <a:pt x="901" y="1134"/>
                    </a:cubicBezTo>
                    <a:cubicBezTo>
                      <a:pt x="906" y="1134"/>
                      <a:pt x="909" y="1136"/>
                      <a:pt x="908" y="1141"/>
                    </a:cubicBezTo>
                    <a:cubicBezTo>
                      <a:pt x="907" y="1145"/>
                      <a:pt x="904" y="1146"/>
                      <a:pt x="896" y="1147"/>
                    </a:cubicBezTo>
                    <a:cubicBezTo>
                      <a:pt x="806" y="1145"/>
                      <a:pt x="806" y="1145"/>
                      <a:pt x="806" y="1145"/>
                    </a:cubicBezTo>
                    <a:cubicBezTo>
                      <a:pt x="706" y="1142"/>
                      <a:pt x="627" y="1169"/>
                      <a:pt x="572" y="1226"/>
                    </a:cubicBezTo>
                    <a:cubicBezTo>
                      <a:pt x="570" y="1227"/>
                      <a:pt x="570" y="1227"/>
                      <a:pt x="570" y="1227"/>
                    </a:cubicBezTo>
                    <a:cubicBezTo>
                      <a:pt x="568" y="1228"/>
                      <a:pt x="568" y="1228"/>
                      <a:pt x="568" y="1228"/>
                    </a:cubicBezTo>
                    <a:cubicBezTo>
                      <a:pt x="567" y="1228"/>
                      <a:pt x="567" y="1228"/>
                      <a:pt x="567" y="1228"/>
                    </a:cubicBezTo>
                    <a:cubicBezTo>
                      <a:pt x="530" y="1232"/>
                      <a:pt x="530" y="1232"/>
                      <a:pt x="530" y="1232"/>
                    </a:cubicBezTo>
                    <a:cubicBezTo>
                      <a:pt x="528" y="1233"/>
                      <a:pt x="528" y="1233"/>
                      <a:pt x="528" y="1233"/>
                    </a:cubicBezTo>
                    <a:cubicBezTo>
                      <a:pt x="526" y="1233"/>
                      <a:pt x="526" y="1233"/>
                      <a:pt x="526" y="1233"/>
                    </a:cubicBezTo>
                    <a:cubicBezTo>
                      <a:pt x="516" y="1208"/>
                      <a:pt x="516" y="1208"/>
                      <a:pt x="516" y="1208"/>
                    </a:cubicBezTo>
                    <a:cubicBezTo>
                      <a:pt x="478" y="1218"/>
                      <a:pt x="478" y="1218"/>
                      <a:pt x="478" y="1218"/>
                    </a:cubicBezTo>
                    <a:cubicBezTo>
                      <a:pt x="458" y="1219"/>
                      <a:pt x="431" y="1213"/>
                      <a:pt x="402" y="1199"/>
                    </a:cubicBezTo>
                    <a:cubicBezTo>
                      <a:pt x="374" y="1187"/>
                      <a:pt x="350" y="1171"/>
                      <a:pt x="326" y="1152"/>
                    </a:cubicBezTo>
                    <a:cubicBezTo>
                      <a:pt x="310" y="1140"/>
                      <a:pt x="290" y="1131"/>
                      <a:pt x="267" y="1127"/>
                    </a:cubicBezTo>
                    <a:cubicBezTo>
                      <a:pt x="233" y="1124"/>
                      <a:pt x="233" y="1124"/>
                      <a:pt x="233" y="1124"/>
                    </a:cubicBezTo>
                    <a:cubicBezTo>
                      <a:pt x="195" y="1129"/>
                      <a:pt x="195" y="1129"/>
                      <a:pt x="195" y="1129"/>
                    </a:cubicBezTo>
                    <a:cubicBezTo>
                      <a:pt x="167" y="1133"/>
                      <a:pt x="140" y="1133"/>
                      <a:pt x="115" y="1131"/>
                    </a:cubicBezTo>
                    <a:cubicBezTo>
                      <a:pt x="84" y="1129"/>
                      <a:pt x="47" y="1121"/>
                      <a:pt x="3" y="1107"/>
                    </a:cubicBezTo>
                    <a:cubicBezTo>
                      <a:pt x="0" y="1113"/>
                      <a:pt x="0" y="1113"/>
                      <a:pt x="0" y="1113"/>
                    </a:cubicBezTo>
                    <a:cubicBezTo>
                      <a:pt x="1" y="1113"/>
                      <a:pt x="1" y="1113"/>
                      <a:pt x="1" y="1113"/>
                    </a:cubicBezTo>
                    <a:cubicBezTo>
                      <a:pt x="2" y="1113"/>
                      <a:pt x="2" y="1113"/>
                      <a:pt x="2" y="1113"/>
                    </a:cubicBezTo>
                    <a:cubicBezTo>
                      <a:pt x="3" y="1114"/>
                      <a:pt x="3" y="1114"/>
                      <a:pt x="3" y="1114"/>
                    </a:cubicBezTo>
                    <a:cubicBezTo>
                      <a:pt x="3" y="1115"/>
                      <a:pt x="3" y="1115"/>
                      <a:pt x="3" y="1115"/>
                    </a:cubicBezTo>
                    <a:cubicBezTo>
                      <a:pt x="4" y="1126"/>
                      <a:pt x="4" y="1126"/>
                      <a:pt x="4" y="1126"/>
                    </a:cubicBezTo>
                    <a:cubicBezTo>
                      <a:pt x="13" y="1146"/>
                      <a:pt x="13" y="1146"/>
                      <a:pt x="13" y="1146"/>
                    </a:cubicBezTo>
                    <a:cubicBezTo>
                      <a:pt x="35" y="1173"/>
                      <a:pt x="35" y="1173"/>
                      <a:pt x="35" y="1173"/>
                    </a:cubicBezTo>
                    <a:cubicBezTo>
                      <a:pt x="36" y="1176"/>
                      <a:pt x="36" y="1176"/>
                      <a:pt x="36" y="1176"/>
                    </a:cubicBezTo>
                    <a:cubicBezTo>
                      <a:pt x="32" y="1196"/>
                      <a:pt x="32" y="1196"/>
                      <a:pt x="32" y="1196"/>
                    </a:cubicBezTo>
                    <a:cubicBezTo>
                      <a:pt x="32" y="1198"/>
                      <a:pt x="32" y="1198"/>
                      <a:pt x="32" y="1198"/>
                    </a:cubicBezTo>
                    <a:cubicBezTo>
                      <a:pt x="31" y="1198"/>
                      <a:pt x="31" y="1198"/>
                      <a:pt x="31" y="1198"/>
                    </a:cubicBezTo>
                    <a:cubicBezTo>
                      <a:pt x="19" y="1214"/>
                      <a:pt x="19" y="1214"/>
                      <a:pt x="19" y="1214"/>
                    </a:cubicBezTo>
                    <a:cubicBezTo>
                      <a:pt x="32" y="1228"/>
                      <a:pt x="32" y="1228"/>
                      <a:pt x="32" y="1228"/>
                    </a:cubicBezTo>
                    <a:cubicBezTo>
                      <a:pt x="38" y="1233"/>
                      <a:pt x="41" y="1238"/>
                      <a:pt x="41" y="1242"/>
                    </a:cubicBezTo>
                    <a:cubicBezTo>
                      <a:pt x="44" y="1262"/>
                      <a:pt x="44" y="1262"/>
                      <a:pt x="44" y="1262"/>
                    </a:cubicBezTo>
                    <a:cubicBezTo>
                      <a:pt x="60" y="1278"/>
                      <a:pt x="60" y="1278"/>
                      <a:pt x="60" y="1278"/>
                    </a:cubicBezTo>
                    <a:cubicBezTo>
                      <a:pt x="60" y="1280"/>
                      <a:pt x="60" y="1280"/>
                      <a:pt x="60" y="1280"/>
                    </a:cubicBezTo>
                    <a:cubicBezTo>
                      <a:pt x="62" y="1294"/>
                      <a:pt x="62" y="1294"/>
                      <a:pt x="62" y="1294"/>
                    </a:cubicBezTo>
                    <a:cubicBezTo>
                      <a:pt x="62" y="1304"/>
                      <a:pt x="62" y="1304"/>
                      <a:pt x="62" y="1304"/>
                    </a:cubicBezTo>
                    <a:cubicBezTo>
                      <a:pt x="71" y="1312"/>
                      <a:pt x="71" y="1312"/>
                      <a:pt x="71" y="1312"/>
                    </a:cubicBezTo>
                    <a:cubicBezTo>
                      <a:pt x="78" y="1309"/>
                      <a:pt x="78" y="1309"/>
                      <a:pt x="78" y="1309"/>
                    </a:cubicBezTo>
                    <a:cubicBezTo>
                      <a:pt x="79" y="1306"/>
                      <a:pt x="79" y="1306"/>
                      <a:pt x="79" y="1306"/>
                    </a:cubicBezTo>
                    <a:cubicBezTo>
                      <a:pt x="82" y="1298"/>
                      <a:pt x="87" y="1294"/>
                      <a:pt x="95" y="1293"/>
                    </a:cubicBezTo>
                    <a:cubicBezTo>
                      <a:pt x="103" y="1289"/>
                      <a:pt x="103" y="1289"/>
                      <a:pt x="103" y="1289"/>
                    </a:cubicBezTo>
                    <a:cubicBezTo>
                      <a:pt x="159" y="1284"/>
                      <a:pt x="159" y="1284"/>
                      <a:pt x="159" y="1284"/>
                    </a:cubicBezTo>
                    <a:cubicBezTo>
                      <a:pt x="181" y="1276"/>
                      <a:pt x="181" y="1276"/>
                      <a:pt x="181" y="1276"/>
                    </a:cubicBezTo>
                    <a:cubicBezTo>
                      <a:pt x="183" y="1275"/>
                      <a:pt x="183" y="1275"/>
                      <a:pt x="183" y="1275"/>
                    </a:cubicBezTo>
                    <a:cubicBezTo>
                      <a:pt x="186" y="1272"/>
                      <a:pt x="186" y="1272"/>
                      <a:pt x="186" y="1272"/>
                    </a:cubicBezTo>
                    <a:cubicBezTo>
                      <a:pt x="198" y="1298"/>
                      <a:pt x="198" y="1298"/>
                      <a:pt x="198" y="1298"/>
                    </a:cubicBezTo>
                    <a:cubicBezTo>
                      <a:pt x="199" y="1298"/>
                      <a:pt x="199" y="1298"/>
                      <a:pt x="199" y="1298"/>
                    </a:cubicBezTo>
                    <a:cubicBezTo>
                      <a:pt x="199" y="1298"/>
                      <a:pt x="199" y="1298"/>
                      <a:pt x="199" y="1298"/>
                    </a:cubicBezTo>
                    <a:cubicBezTo>
                      <a:pt x="200" y="1304"/>
                      <a:pt x="199" y="1309"/>
                      <a:pt x="196" y="1315"/>
                    </a:cubicBezTo>
                    <a:cubicBezTo>
                      <a:pt x="165" y="1358"/>
                      <a:pt x="165" y="1358"/>
                      <a:pt x="165" y="1358"/>
                    </a:cubicBezTo>
                    <a:cubicBezTo>
                      <a:pt x="167" y="1365"/>
                      <a:pt x="167" y="1365"/>
                      <a:pt x="167" y="1365"/>
                    </a:cubicBezTo>
                    <a:cubicBezTo>
                      <a:pt x="181" y="1379"/>
                      <a:pt x="181" y="1379"/>
                      <a:pt x="181" y="1379"/>
                    </a:cubicBezTo>
                    <a:cubicBezTo>
                      <a:pt x="195" y="1388"/>
                      <a:pt x="195" y="1388"/>
                      <a:pt x="195" y="1388"/>
                    </a:cubicBezTo>
                    <a:cubicBezTo>
                      <a:pt x="196" y="1388"/>
                      <a:pt x="196" y="1388"/>
                      <a:pt x="196" y="1388"/>
                    </a:cubicBezTo>
                    <a:cubicBezTo>
                      <a:pt x="202" y="1396"/>
                      <a:pt x="207" y="1401"/>
                      <a:pt x="214" y="1403"/>
                    </a:cubicBezTo>
                    <a:cubicBezTo>
                      <a:pt x="221" y="1405"/>
                      <a:pt x="229" y="1412"/>
                      <a:pt x="235" y="1420"/>
                    </a:cubicBezTo>
                    <a:cubicBezTo>
                      <a:pt x="236" y="1423"/>
                      <a:pt x="236" y="1423"/>
                      <a:pt x="236" y="1423"/>
                    </a:cubicBezTo>
                    <a:cubicBezTo>
                      <a:pt x="246" y="1428"/>
                      <a:pt x="246" y="1428"/>
                      <a:pt x="246" y="1428"/>
                    </a:cubicBezTo>
                    <a:cubicBezTo>
                      <a:pt x="250" y="1429"/>
                      <a:pt x="250" y="1429"/>
                      <a:pt x="250" y="1429"/>
                    </a:cubicBezTo>
                    <a:cubicBezTo>
                      <a:pt x="251" y="1429"/>
                      <a:pt x="251" y="1429"/>
                      <a:pt x="251" y="1429"/>
                    </a:cubicBezTo>
                    <a:cubicBezTo>
                      <a:pt x="254" y="1440"/>
                      <a:pt x="254" y="1440"/>
                      <a:pt x="254" y="1440"/>
                    </a:cubicBezTo>
                    <a:cubicBezTo>
                      <a:pt x="254" y="1440"/>
                      <a:pt x="254" y="1440"/>
                      <a:pt x="254" y="1440"/>
                    </a:cubicBezTo>
                    <a:cubicBezTo>
                      <a:pt x="255" y="1452"/>
                      <a:pt x="255" y="1452"/>
                      <a:pt x="255" y="1452"/>
                    </a:cubicBezTo>
                    <a:cubicBezTo>
                      <a:pt x="259" y="1469"/>
                      <a:pt x="259" y="1469"/>
                      <a:pt x="259" y="1469"/>
                    </a:cubicBezTo>
                    <a:cubicBezTo>
                      <a:pt x="286" y="1473"/>
                      <a:pt x="286" y="1473"/>
                      <a:pt x="286" y="1473"/>
                    </a:cubicBezTo>
                    <a:cubicBezTo>
                      <a:pt x="288" y="1473"/>
                      <a:pt x="288" y="1473"/>
                      <a:pt x="288" y="1473"/>
                    </a:cubicBezTo>
                    <a:cubicBezTo>
                      <a:pt x="289" y="1474"/>
                      <a:pt x="289" y="1474"/>
                      <a:pt x="289" y="1474"/>
                    </a:cubicBezTo>
                    <a:cubicBezTo>
                      <a:pt x="289" y="1475"/>
                      <a:pt x="289" y="1475"/>
                      <a:pt x="289" y="1475"/>
                    </a:cubicBezTo>
                    <a:cubicBezTo>
                      <a:pt x="290" y="1477"/>
                      <a:pt x="290" y="1477"/>
                      <a:pt x="290" y="1477"/>
                    </a:cubicBezTo>
                    <a:cubicBezTo>
                      <a:pt x="297" y="1492"/>
                      <a:pt x="297" y="1492"/>
                      <a:pt x="297" y="1492"/>
                    </a:cubicBezTo>
                    <a:cubicBezTo>
                      <a:pt x="318" y="1499"/>
                      <a:pt x="318" y="1499"/>
                      <a:pt x="318" y="1499"/>
                    </a:cubicBezTo>
                    <a:cubicBezTo>
                      <a:pt x="333" y="1492"/>
                      <a:pt x="333" y="1492"/>
                      <a:pt x="333" y="1492"/>
                    </a:cubicBezTo>
                    <a:cubicBezTo>
                      <a:pt x="331" y="1484"/>
                      <a:pt x="331" y="1484"/>
                      <a:pt x="331" y="1484"/>
                    </a:cubicBezTo>
                    <a:cubicBezTo>
                      <a:pt x="317" y="1471"/>
                      <a:pt x="317" y="1471"/>
                      <a:pt x="317" y="1471"/>
                    </a:cubicBezTo>
                    <a:cubicBezTo>
                      <a:pt x="319" y="1469"/>
                      <a:pt x="319" y="1469"/>
                      <a:pt x="319" y="1469"/>
                    </a:cubicBezTo>
                    <a:cubicBezTo>
                      <a:pt x="319" y="1467"/>
                      <a:pt x="319" y="1467"/>
                      <a:pt x="319" y="1467"/>
                    </a:cubicBezTo>
                    <a:cubicBezTo>
                      <a:pt x="331" y="1445"/>
                      <a:pt x="331" y="1445"/>
                      <a:pt x="331" y="1445"/>
                    </a:cubicBezTo>
                    <a:cubicBezTo>
                      <a:pt x="356" y="1445"/>
                      <a:pt x="356" y="1445"/>
                      <a:pt x="356" y="1445"/>
                    </a:cubicBezTo>
                    <a:cubicBezTo>
                      <a:pt x="357" y="1446"/>
                      <a:pt x="357" y="1446"/>
                      <a:pt x="357" y="1446"/>
                    </a:cubicBezTo>
                    <a:cubicBezTo>
                      <a:pt x="393" y="1458"/>
                      <a:pt x="393" y="1458"/>
                      <a:pt x="393" y="1458"/>
                    </a:cubicBezTo>
                    <a:cubicBezTo>
                      <a:pt x="413" y="1455"/>
                      <a:pt x="413" y="1455"/>
                      <a:pt x="413" y="1455"/>
                    </a:cubicBezTo>
                    <a:cubicBezTo>
                      <a:pt x="429" y="1440"/>
                      <a:pt x="429" y="1440"/>
                      <a:pt x="429" y="1440"/>
                    </a:cubicBezTo>
                    <a:cubicBezTo>
                      <a:pt x="447" y="1418"/>
                      <a:pt x="459" y="1409"/>
                      <a:pt x="466" y="1414"/>
                    </a:cubicBezTo>
                    <a:cubicBezTo>
                      <a:pt x="474" y="1413"/>
                      <a:pt x="474" y="1413"/>
                      <a:pt x="474" y="1413"/>
                    </a:cubicBezTo>
                    <a:cubicBezTo>
                      <a:pt x="484" y="1413"/>
                      <a:pt x="489" y="1414"/>
                      <a:pt x="492" y="1415"/>
                    </a:cubicBezTo>
                    <a:cubicBezTo>
                      <a:pt x="493" y="1417"/>
                      <a:pt x="495" y="1419"/>
                      <a:pt x="495" y="1421"/>
                    </a:cubicBezTo>
                    <a:cubicBezTo>
                      <a:pt x="495" y="1426"/>
                      <a:pt x="499" y="1434"/>
                      <a:pt x="505" y="1446"/>
                    </a:cubicBezTo>
                    <a:cubicBezTo>
                      <a:pt x="505" y="1447"/>
                      <a:pt x="505" y="1447"/>
                      <a:pt x="505" y="1447"/>
                    </a:cubicBezTo>
                    <a:cubicBezTo>
                      <a:pt x="505" y="1448"/>
                      <a:pt x="505" y="1448"/>
                      <a:pt x="505" y="1448"/>
                    </a:cubicBezTo>
                    <a:cubicBezTo>
                      <a:pt x="508" y="1462"/>
                      <a:pt x="508" y="1462"/>
                      <a:pt x="508" y="1462"/>
                    </a:cubicBezTo>
                    <a:cubicBezTo>
                      <a:pt x="508" y="1466"/>
                      <a:pt x="508" y="1466"/>
                      <a:pt x="508" y="1466"/>
                    </a:cubicBezTo>
                    <a:cubicBezTo>
                      <a:pt x="504" y="1483"/>
                      <a:pt x="504" y="1483"/>
                      <a:pt x="504" y="1483"/>
                    </a:cubicBezTo>
                    <a:cubicBezTo>
                      <a:pt x="504" y="1483"/>
                      <a:pt x="504" y="1483"/>
                      <a:pt x="504" y="1483"/>
                    </a:cubicBezTo>
                    <a:cubicBezTo>
                      <a:pt x="504" y="1484"/>
                      <a:pt x="504" y="1484"/>
                      <a:pt x="504" y="1484"/>
                    </a:cubicBezTo>
                    <a:cubicBezTo>
                      <a:pt x="503" y="1485"/>
                      <a:pt x="503" y="1485"/>
                      <a:pt x="503" y="1485"/>
                    </a:cubicBezTo>
                    <a:cubicBezTo>
                      <a:pt x="485" y="1506"/>
                      <a:pt x="485" y="1506"/>
                      <a:pt x="485" y="1506"/>
                    </a:cubicBezTo>
                    <a:cubicBezTo>
                      <a:pt x="484" y="1507"/>
                      <a:pt x="484" y="1507"/>
                      <a:pt x="484" y="1507"/>
                    </a:cubicBezTo>
                    <a:cubicBezTo>
                      <a:pt x="484" y="1507"/>
                      <a:pt x="484" y="1507"/>
                      <a:pt x="484" y="1507"/>
                    </a:cubicBezTo>
                    <a:cubicBezTo>
                      <a:pt x="446" y="1524"/>
                      <a:pt x="446" y="1524"/>
                      <a:pt x="446" y="1524"/>
                    </a:cubicBezTo>
                    <a:cubicBezTo>
                      <a:pt x="441" y="1534"/>
                      <a:pt x="441" y="1534"/>
                      <a:pt x="441" y="1534"/>
                    </a:cubicBezTo>
                    <a:cubicBezTo>
                      <a:pt x="435" y="1565"/>
                      <a:pt x="435" y="1565"/>
                      <a:pt x="435" y="1565"/>
                    </a:cubicBezTo>
                    <a:cubicBezTo>
                      <a:pt x="439" y="1580"/>
                      <a:pt x="439" y="1580"/>
                      <a:pt x="439" y="1580"/>
                    </a:cubicBezTo>
                    <a:cubicBezTo>
                      <a:pt x="448" y="1595"/>
                      <a:pt x="448" y="1595"/>
                      <a:pt x="448" y="1595"/>
                    </a:cubicBezTo>
                    <a:cubicBezTo>
                      <a:pt x="452" y="1599"/>
                      <a:pt x="452" y="1599"/>
                      <a:pt x="452" y="1599"/>
                    </a:cubicBezTo>
                    <a:cubicBezTo>
                      <a:pt x="465" y="1607"/>
                      <a:pt x="465" y="1607"/>
                      <a:pt x="465" y="1607"/>
                    </a:cubicBezTo>
                    <a:cubicBezTo>
                      <a:pt x="509" y="1607"/>
                      <a:pt x="509" y="1607"/>
                      <a:pt x="509" y="1607"/>
                    </a:cubicBezTo>
                    <a:cubicBezTo>
                      <a:pt x="546" y="1602"/>
                      <a:pt x="546" y="1602"/>
                      <a:pt x="546" y="1602"/>
                    </a:cubicBezTo>
                    <a:cubicBezTo>
                      <a:pt x="552" y="1596"/>
                      <a:pt x="552" y="1596"/>
                      <a:pt x="552" y="1596"/>
                    </a:cubicBezTo>
                    <a:cubicBezTo>
                      <a:pt x="557" y="1590"/>
                      <a:pt x="562" y="1588"/>
                      <a:pt x="565" y="1588"/>
                    </a:cubicBezTo>
                    <a:cubicBezTo>
                      <a:pt x="591" y="1592"/>
                      <a:pt x="591" y="1592"/>
                      <a:pt x="591" y="1592"/>
                    </a:cubicBezTo>
                    <a:cubicBezTo>
                      <a:pt x="593" y="1588"/>
                      <a:pt x="593" y="1588"/>
                      <a:pt x="593" y="1588"/>
                    </a:cubicBezTo>
                    <a:cubicBezTo>
                      <a:pt x="591" y="1581"/>
                      <a:pt x="591" y="1574"/>
                      <a:pt x="595" y="1568"/>
                    </a:cubicBezTo>
                    <a:cubicBezTo>
                      <a:pt x="605" y="1550"/>
                      <a:pt x="605" y="1550"/>
                      <a:pt x="605" y="1550"/>
                    </a:cubicBezTo>
                    <a:cubicBezTo>
                      <a:pt x="605" y="1516"/>
                      <a:pt x="605" y="1516"/>
                      <a:pt x="605" y="1516"/>
                    </a:cubicBezTo>
                    <a:cubicBezTo>
                      <a:pt x="605" y="1515"/>
                      <a:pt x="605" y="1515"/>
                      <a:pt x="605" y="1515"/>
                    </a:cubicBezTo>
                    <a:cubicBezTo>
                      <a:pt x="624" y="1460"/>
                      <a:pt x="624" y="1460"/>
                      <a:pt x="624" y="1460"/>
                    </a:cubicBezTo>
                    <a:cubicBezTo>
                      <a:pt x="625" y="1459"/>
                      <a:pt x="625" y="1459"/>
                      <a:pt x="625" y="1459"/>
                    </a:cubicBezTo>
                    <a:cubicBezTo>
                      <a:pt x="625" y="1458"/>
                      <a:pt x="625" y="1458"/>
                      <a:pt x="625" y="1458"/>
                    </a:cubicBezTo>
                    <a:cubicBezTo>
                      <a:pt x="626" y="1458"/>
                      <a:pt x="626" y="1458"/>
                      <a:pt x="626" y="1458"/>
                    </a:cubicBezTo>
                    <a:cubicBezTo>
                      <a:pt x="626" y="1457"/>
                      <a:pt x="626" y="1457"/>
                      <a:pt x="626" y="1457"/>
                    </a:cubicBezTo>
                    <a:cubicBezTo>
                      <a:pt x="659" y="1431"/>
                      <a:pt x="659" y="1431"/>
                      <a:pt x="659" y="1431"/>
                    </a:cubicBezTo>
                    <a:cubicBezTo>
                      <a:pt x="661" y="1429"/>
                      <a:pt x="661" y="1429"/>
                      <a:pt x="661" y="1429"/>
                    </a:cubicBezTo>
                    <a:cubicBezTo>
                      <a:pt x="690" y="1441"/>
                      <a:pt x="690" y="1441"/>
                      <a:pt x="690" y="1441"/>
                    </a:cubicBezTo>
                    <a:cubicBezTo>
                      <a:pt x="690" y="1441"/>
                      <a:pt x="690" y="1441"/>
                      <a:pt x="690" y="1441"/>
                    </a:cubicBezTo>
                    <a:cubicBezTo>
                      <a:pt x="705" y="1452"/>
                      <a:pt x="712" y="1460"/>
                      <a:pt x="712" y="1466"/>
                    </a:cubicBezTo>
                    <a:cubicBezTo>
                      <a:pt x="710" y="1489"/>
                      <a:pt x="710" y="1489"/>
                      <a:pt x="710" y="1489"/>
                    </a:cubicBezTo>
                    <a:cubicBezTo>
                      <a:pt x="700" y="1504"/>
                      <a:pt x="700" y="1504"/>
                      <a:pt x="700" y="1504"/>
                    </a:cubicBezTo>
                    <a:cubicBezTo>
                      <a:pt x="693" y="1525"/>
                      <a:pt x="693" y="1525"/>
                      <a:pt x="693" y="1525"/>
                    </a:cubicBezTo>
                    <a:cubicBezTo>
                      <a:pt x="693" y="1548"/>
                      <a:pt x="693" y="1548"/>
                      <a:pt x="693" y="1548"/>
                    </a:cubicBezTo>
                    <a:cubicBezTo>
                      <a:pt x="700" y="1559"/>
                      <a:pt x="700" y="1559"/>
                      <a:pt x="700" y="1559"/>
                    </a:cubicBezTo>
                    <a:cubicBezTo>
                      <a:pt x="710" y="1557"/>
                      <a:pt x="710" y="1557"/>
                      <a:pt x="710" y="1557"/>
                    </a:cubicBezTo>
                    <a:cubicBezTo>
                      <a:pt x="712" y="1556"/>
                      <a:pt x="712" y="1556"/>
                      <a:pt x="712" y="1556"/>
                    </a:cubicBezTo>
                    <a:cubicBezTo>
                      <a:pt x="728" y="1557"/>
                      <a:pt x="728" y="1557"/>
                      <a:pt x="728" y="1557"/>
                    </a:cubicBezTo>
                    <a:cubicBezTo>
                      <a:pt x="736" y="1562"/>
                      <a:pt x="741" y="1569"/>
                      <a:pt x="746" y="1580"/>
                    </a:cubicBezTo>
                    <a:cubicBezTo>
                      <a:pt x="755" y="1583"/>
                      <a:pt x="755" y="1583"/>
                      <a:pt x="755" y="1583"/>
                    </a:cubicBezTo>
                    <a:cubicBezTo>
                      <a:pt x="756" y="1583"/>
                      <a:pt x="756" y="1583"/>
                      <a:pt x="756" y="1583"/>
                    </a:cubicBezTo>
                    <a:cubicBezTo>
                      <a:pt x="756" y="1583"/>
                      <a:pt x="756" y="1583"/>
                      <a:pt x="756" y="1583"/>
                    </a:cubicBezTo>
                    <a:cubicBezTo>
                      <a:pt x="757" y="1583"/>
                      <a:pt x="757" y="1583"/>
                      <a:pt x="757" y="1583"/>
                    </a:cubicBezTo>
                    <a:cubicBezTo>
                      <a:pt x="793" y="1600"/>
                      <a:pt x="793" y="1600"/>
                      <a:pt x="793" y="1600"/>
                    </a:cubicBezTo>
                    <a:cubicBezTo>
                      <a:pt x="809" y="1605"/>
                      <a:pt x="809" y="1605"/>
                      <a:pt x="809" y="1605"/>
                    </a:cubicBezTo>
                    <a:cubicBezTo>
                      <a:pt x="831" y="1602"/>
                      <a:pt x="831" y="1602"/>
                      <a:pt x="831" y="1602"/>
                    </a:cubicBezTo>
                    <a:cubicBezTo>
                      <a:pt x="841" y="1589"/>
                      <a:pt x="841" y="1589"/>
                      <a:pt x="841" y="1589"/>
                    </a:cubicBezTo>
                    <a:cubicBezTo>
                      <a:pt x="853" y="1537"/>
                      <a:pt x="853" y="1537"/>
                      <a:pt x="853" y="1537"/>
                    </a:cubicBezTo>
                    <a:cubicBezTo>
                      <a:pt x="854" y="1509"/>
                      <a:pt x="854" y="1509"/>
                      <a:pt x="854" y="1509"/>
                    </a:cubicBezTo>
                    <a:cubicBezTo>
                      <a:pt x="854" y="1507"/>
                      <a:pt x="854" y="1507"/>
                      <a:pt x="854" y="1507"/>
                    </a:cubicBezTo>
                    <a:cubicBezTo>
                      <a:pt x="857" y="1506"/>
                      <a:pt x="857" y="1506"/>
                      <a:pt x="857" y="1506"/>
                    </a:cubicBezTo>
                    <a:cubicBezTo>
                      <a:pt x="858" y="1505"/>
                      <a:pt x="858" y="1505"/>
                      <a:pt x="858" y="1505"/>
                    </a:cubicBezTo>
                    <a:cubicBezTo>
                      <a:pt x="878" y="1488"/>
                      <a:pt x="878" y="1488"/>
                      <a:pt x="878" y="1488"/>
                    </a:cubicBezTo>
                    <a:cubicBezTo>
                      <a:pt x="889" y="1473"/>
                      <a:pt x="889" y="1473"/>
                      <a:pt x="889" y="1473"/>
                    </a:cubicBezTo>
                    <a:cubicBezTo>
                      <a:pt x="890" y="1472"/>
                      <a:pt x="890" y="1472"/>
                      <a:pt x="890" y="1472"/>
                    </a:cubicBezTo>
                    <a:cubicBezTo>
                      <a:pt x="911" y="1462"/>
                      <a:pt x="911" y="1462"/>
                      <a:pt x="911" y="1462"/>
                    </a:cubicBezTo>
                    <a:cubicBezTo>
                      <a:pt x="924" y="1455"/>
                      <a:pt x="924" y="1455"/>
                      <a:pt x="924" y="1455"/>
                    </a:cubicBezTo>
                    <a:cubicBezTo>
                      <a:pt x="940" y="1449"/>
                      <a:pt x="940" y="1449"/>
                      <a:pt x="940" y="1449"/>
                    </a:cubicBezTo>
                    <a:cubicBezTo>
                      <a:pt x="931" y="1417"/>
                      <a:pt x="931" y="1417"/>
                      <a:pt x="931" y="1417"/>
                    </a:cubicBezTo>
                    <a:cubicBezTo>
                      <a:pt x="967" y="1421"/>
                      <a:pt x="967" y="1421"/>
                      <a:pt x="967" y="1421"/>
                    </a:cubicBezTo>
                    <a:cubicBezTo>
                      <a:pt x="967" y="1421"/>
                      <a:pt x="967" y="1421"/>
                      <a:pt x="967" y="1421"/>
                    </a:cubicBezTo>
                    <a:cubicBezTo>
                      <a:pt x="967" y="1422"/>
                      <a:pt x="967" y="1422"/>
                      <a:pt x="967" y="1422"/>
                    </a:cubicBezTo>
                    <a:cubicBezTo>
                      <a:pt x="967" y="1422"/>
                      <a:pt x="967" y="1422"/>
                      <a:pt x="967" y="1422"/>
                    </a:cubicBezTo>
                    <a:cubicBezTo>
                      <a:pt x="986" y="1430"/>
                      <a:pt x="986" y="1430"/>
                      <a:pt x="986" y="1430"/>
                    </a:cubicBezTo>
                    <a:cubicBezTo>
                      <a:pt x="986" y="1430"/>
                      <a:pt x="986" y="1430"/>
                      <a:pt x="986" y="1430"/>
                    </a:cubicBezTo>
                    <a:cubicBezTo>
                      <a:pt x="986" y="1429"/>
                      <a:pt x="986" y="1429"/>
                      <a:pt x="986" y="1429"/>
                    </a:cubicBezTo>
                    <a:cubicBezTo>
                      <a:pt x="992" y="1409"/>
                      <a:pt x="992" y="1409"/>
                      <a:pt x="992" y="1409"/>
                    </a:cubicBezTo>
                    <a:cubicBezTo>
                      <a:pt x="992" y="1405"/>
                      <a:pt x="992" y="1405"/>
                      <a:pt x="992" y="1405"/>
                    </a:cubicBezTo>
                    <a:cubicBezTo>
                      <a:pt x="995" y="1407"/>
                      <a:pt x="995" y="1407"/>
                      <a:pt x="995" y="1407"/>
                    </a:cubicBezTo>
                    <a:cubicBezTo>
                      <a:pt x="997" y="1407"/>
                      <a:pt x="997" y="1407"/>
                      <a:pt x="997" y="1407"/>
                    </a:cubicBezTo>
                    <a:cubicBezTo>
                      <a:pt x="1014" y="1411"/>
                      <a:pt x="1014" y="1411"/>
                      <a:pt x="1014" y="1411"/>
                    </a:cubicBezTo>
                    <a:cubicBezTo>
                      <a:pt x="1022" y="1411"/>
                      <a:pt x="1022" y="1411"/>
                      <a:pt x="1022" y="1411"/>
                    </a:cubicBezTo>
                    <a:cubicBezTo>
                      <a:pt x="1038" y="1393"/>
                      <a:pt x="1038" y="1393"/>
                      <a:pt x="1038" y="1393"/>
                    </a:cubicBezTo>
                    <a:cubicBezTo>
                      <a:pt x="1039" y="1393"/>
                      <a:pt x="1039" y="1393"/>
                      <a:pt x="1039" y="1393"/>
                    </a:cubicBezTo>
                    <a:cubicBezTo>
                      <a:pt x="1040" y="1392"/>
                      <a:pt x="1040" y="1392"/>
                      <a:pt x="1040" y="1392"/>
                    </a:cubicBezTo>
                    <a:cubicBezTo>
                      <a:pt x="1041" y="1392"/>
                      <a:pt x="1041" y="1392"/>
                      <a:pt x="1041" y="1392"/>
                    </a:cubicBezTo>
                    <a:cubicBezTo>
                      <a:pt x="1062" y="1388"/>
                      <a:pt x="1062" y="1388"/>
                      <a:pt x="1062" y="1388"/>
                    </a:cubicBezTo>
                    <a:cubicBezTo>
                      <a:pt x="1080" y="1371"/>
                      <a:pt x="1080" y="1371"/>
                      <a:pt x="1080" y="1371"/>
                    </a:cubicBezTo>
                    <a:cubicBezTo>
                      <a:pt x="1090" y="1357"/>
                      <a:pt x="1090" y="1357"/>
                      <a:pt x="1090" y="1357"/>
                    </a:cubicBezTo>
                    <a:cubicBezTo>
                      <a:pt x="1090" y="1340"/>
                      <a:pt x="1090" y="1340"/>
                      <a:pt x="1090" y="1340"/>
                    </a:cubicBezTo>
                    <a:cubicBezTo>
                      <a:pt x="1090" y="1334"/>
                      <a:pt x="1093" y="1329"/>
                      <a:pt x="1099" y="1326"/>
                    </a:cubicBezTo>
                    <a:cubicBezTo>
                      <a:pt x="1099" y="1326"/>
                      <a:pt x="1099" y="1326"/>
                      <a:pt x="1099" y="1326"/>
                    </a:cubicBezTo>
                    <a:cubicBezTo>
                      <a:pt x="1101" y="1326"/>
                      <a:pt x="1101" y="1326"/>
                      <a:pt x="1101" y="1326"/>
                    </a:cubicBezTo>
                    <a:cubicBezTo>
                      <a:pt x="1102" y="1326"/>
                      <a:pt x="1102" y="1326"/>
                      <a:pt x="1102" y="1326"/>
                    </a:cubicBezTo>
                    <a:cubicBezTo>
                      <a:pt x="1122" y="1328"/>
                      <a:pt x="1122" y="1328"/>
                      <a:pt x="1122" y="1328"/>
                    </a:cubicBezTo>
                    <a:cubicBezTo>
                      <a:pt x="1131" y="1323"/>
                      <a:pt x="1131" y="1323"/>
                      <a:pt x="1131" y="1323"/>
                    </a:cubicBezTo>
                    <a:cubicBezTo>
                      <a:pt x="1134" y="1308"/>
                      <a:pt x="1134" y="1308"/>
                      <a:pt x="1134" y="1308"/>
                    </a:cubicBezTo>
                    <a:cubicBezTo>
                      <a:pt x="1155" y="1302"/>
                      <a:pt x="1155" y="1302"/>
                      <a:pt x="1155" y="1302"/>
                    </a:cubicBezTo>
                    <a:cubicBezTo>
                      <a:pt x="1156" y="1302"/>
                      <a:pt x="1156" y="1302"/>
                      <a:pt x="1156" y="1302"/>
                    </a:cubicBezTo>
                    <a:cubicBezTo>
                      <a:pt x="1157" y="1302"/>
                      <a:pt x="1157" y="1302"/>
                      <a:pt x="1157" y="1302"/>
                    </a:cubicBezTo>
                    <a:cubicBezTo>
                      <a:pt x="1157" y="1302"/>
                      <a:pt x="1157" y="1302"/>
                      <a:pt x="1157" y="1302"/>
                    </a:cubicBezTo>
                    <a:cubicBezTo>
                      <a:pt x="1184" y="1305"/>
                      <a:pt x="1184" y="1305"/>
                      <a:pt x="1184" y="1305"/>
                    </a:cubicBezTo>
                    <a:cubicBezTo>
                      <a:pt x="1205" y="1300"/>
                      <a:pt x="1205" y="1300"/>
                      <a:pt x="1205" y="1300"/>
                    </a:cubicBezTo>
                    <a:cubicBezTo>
                      <a:pt x="1217" y="1287"/>
                      <a:pt x="1217" y="1287"/>
                      <a:pt x="1217" y="1287"/>
                    </a:cubicBezTo>
                    <a:cubicBezTo>
                      <a:pt x="1226" y="1270"/>
                      <a:pt x="1226" y="1270"/>
                      <a:pt x="1226" y="1270"/>
                    </a:cubicBezTo>
                    <a:cubicBezTo>
                      <a:pt x="1210" y="1253"/>
                      <a:pt x="1210" y="1253"/>
                      <a:pt x="1210" y="1253"/>
                    </a:cubicBezTo>
                    <a:cubicBezTo>
                      <a:pt x="1210" y="1252"/>
                      <a:pt x="1210" y="1252"/>
                      <a:pt x="1210" y="1252"/>
                    </a:cubicBezTo>
                    <a:cubicBezTo>
                      <a:pt x="1210" y="1252"/>
                      <a:pt x="1210" y="1252"/>
                      <a:pt x="1210" y="1252"/>
                    </a:cubicBezTo>
                    <a:cubicBezTo>
                      <a:pt x="1207" y="1240"/>
                      <a:pt x="1207" y="1240"/>
                      <a:pt x="1207" y="1240"/>
                    </a:cubicBezTo>
                    <a:cubicBezTo>
                      <a:pt x="1207" y="1240"/>
                      <a:pt x="1207" y="1240"/>
                      <a:pt x="1207" y="1240"/>
                    </a:cubicBezTo>
                    <a:cubicBezTo>
                      <a:pt x="1203" y="1221"/>
                      <a:pt x="1203" y="1221"/>
                      <a:pt x="1203" y="1221"/>
                    </a:cubicBezTo>
                    <a:cubicBezTo>
                      <a:pt x="1203" y="1220"/>
                      <a:pt x="1203" y="1220"/>
                      <a:pt x="1203" y="1220"/>
                    </a:cubicBezTo>
                    <a:cubicBezTo>
                      <a:pt x="1212" y="1203"/>
                      <a:pt x="1212" y="1203"/>
                      <a:pt x="1212" y="1203"/>
                    </a:cubicBezTo>
                    <a:cubicBezTo>
                      <a:pt x="1212" y="1198"/>
                      <a:pt x="1215" y="1190"/>
                      <a:pt x="1224" y="1182"/>
                    </a:cubicBezTo>
                    <a:cubicBezTo>
                      <a:pt x="1235" y="1159"/>
                      <a:pt x="1235" y="1159"/>
                      <a:pt x="1235" y="1159"/>
                    </a:cubicBezTo>
                    <a:cubicBezTo>
                      <a:pt x="1235" y="1157"/>
                      <a:pt x="1235" y="1157"/>
                      <a:pt x="1235" y="1157"/>
                    </a:cubicBezTo>
                    <a:cubicBezTo>
                      <a:pt x="1236" y="1157"/>
                      <a:pt x="1236" y="1157"/>
                      <a:pt x="1236" y="1157"/>
                    </a:cubicBezTo>
                    <a:cubicBezTo>
                      <a:pt x="1247" y="1141"/>
                      <a:pt x="1247" y="1141"/>
                      <a:pt x="1247" y="1141"/>
                    </a:cubicBezTo>
                    <a:cubicBezTo>
                      <a:pt x="1263" y="1109"/>
                      <a:pt x="1263" y="1109"/>
                      <a:pt x="1263" y="1109"/>
                    </a:cubicBezTo>
                    <a:cubicBezTo>
                      <a:pt x="1278" y="1130"/>
                      <a:pt x="1278" y="1130"/>
                      <a:pt x="1278" y="1130"/>
                    </a:cubicBezTo>
                    <a:cubicBezTo>
                      <a:pt x="1279" y="1131"/>
                      <a:pt x="1279" y="1131"/>
                      <a:pt x="1279" y="1131"/>
                    </a:cubicBezTo>
                    <a:cubicBezTo>
                      <a:pt x="1279" y="1132"/>
                      <a:pt x="1279" y="1132"/>
                      <a:pt x="1279" y="1132"/>
                    </a:cubicBezTo>
                    <a:cubicBezTo>
                      <a:pt x="1284" y="1153"/>
                      <a:pt x="1284" y="1153"/>
                      <a:pt x="1284" y="1153"/>
                    </a:cubicBezTo>
                    <a:cubicBezTo>
                      <a:pt x="1284" y="1154"/>
                      <a:pt x="1284" y="1154"/>
                      <a:pt x="1284" y="1154"/>
                    </a:cubicBezTo>
                    <a:cubicBezTo>
                      <a:pt x="1287" y="1175"/>
                      <a:pt x="1287" y="1175"/>
                      <a:pt x="1287" y="1175"/>
                    </a:cubicBezTo>
                    <a:cubicBezTo>
                      <a:pt x="1302" y="1182"/>
                      <a:pt x="1302" y="1182"/>
                      <a:pt x="1302" y="1182"/>
                    </a:cubicBezTo>
                    <a:cubicBezTo>
                      <a:pt x="1303" y="1182"/>
                      <a:pt x="1303" y="1182"/>
                      <a:pt x="1303" y="1182"/>
                    </a:cubicBezTo>
                    <a:cubicBezTo>
                      <a:pt x="1303" y="1182"/>
                      <a:pt x="1303" y="1182"/>
                      <a:pt x="1303" y="1182"/>
                    </a:cubicBezTo>
                    <a:cubicBezTo>
                      <a:pt x="1303" y="1182"/>
                      <a:pt x="1303" y="1182"/>
                      <a:pt x="1303" y="1182"/>
                    </a:cubicBezTo>
                    <a:cubicBezTo>
                      <a:pt x="1307" y="1184"/>
                      <a:pt x="1307" y="1184"/>
                      <a:pt x="1307" y="1184"/>
                    </a:cubicBezTo>
                    <a:cubicBezTo>
                      <a:pt x="1308" y="1183"/>
                      <a:pt x="1308" y="1183"/>
                      <a:pt x="1308" y="1183"/>
                    </a:cubicBezTo>
                    <a:cubicBezTo>
                      <a:pt x="1321" y="1161"/>
                      <a:pt x="1321" y="1161"/>
                      <a:pt x="1321" y="1161"/>
                    </a:cubicBezTo>
                    <a:cubicBezTo>
                      <a:pt x="1328" y="1140"/>
                      <a:pt x="1328" y="1140"/>
                      <a:pt x="1328" y="1140"/>
                    </a:cubicBezTo>
                    <a:cubicBezTo>
                      <a:pt x="1331" y="1141"/>
                      <a:pt x="1331" y="1141"/>
                      <a:pt x="1331" y="1141"/>
                    </a:cubicBezTo>
                    <a:cubicBezTo>
                      <a:pt x="1335" y="1142"/>
                      <a:pt x="1335" y="1142"/>
                      <a:pt x="1335" y="1142"/>
                    </a:cubicBezTo>
                    <a:cubicBezTo>
                      <a:pt x="1365" y="1152"/>
                      <a:pt x="1365" y="1152"/>
                      <a:pt x="1365" y="1152"/>
                    </a:cubicBezTo>
                    <a:cubicBezTo>
                      <a:pt x="1380" y="1141"/>
                      <a:pt x="1380" y="1141"/>
                      <a:pt x="1380" y="1141"/>
                    </a:cubicBezTo>
                    <a:cubicBezTo>
                      <a:pt x="1381" y="1140"/>
                      <a:pt x="1381" y="1140"/>
                      <a:pt x="1381" y="1140"/>
                    </a:cubicBezTo>
                    <a:cubicBezTo>
                      <a:pt x="1383" y="1140"/>
                      <a:pt x="1383" y="1140"/>
                      <a:pt x="1383" y="1140"/>
                    </a:cubicBezTo>
                    <a:cubicBezTo>
                      <a:pt x="1398" y="1138"/>
                      <a:pt x="1398" y="1138"/>
                      <a:pt x="1398" y="1138"/>
                    </a:cubicBezTo>
                    <a:cubicBezTo>
                      <a:pt x="1408" y="1121"/>
                      <a:pt x="1408" y="1121"/>
                      <a:pt x="1408" y="1121"/>
                    </a:cubicBezTo>
                    <a:cubicBezTo>
                      <a:pt x="1408" y="1098"/>
                      <a:pt x="1408" y="1098"/>
                      <a:pt x="1408" y="1098"/>
                    </a:cubicBezTo>
                    <a:cubicBezTo>
                      <a:pt x="1416" y="1065"/>
                      <a:pt x="1416" y="1065"/>
                      <a:pt x="1416" y="1065"/>
                    </a:cubicBezTo>
                    <a:cubicBezTo>
                      <a:pt x="1418" y="1066"/>
                      <a:pt x="1418" y="1066"/>
                      <a:pt x="1418" y="1066"/>
                    </a:cubicBezTo>
                    <a:cubicBezTo>
                      <a:pt x="1421" y="1066"/>
                      <a:pt x="1421" y="1066"/>
                      <a:pt x="1421" y="1066"/>
                    </a:cubicBezTo>
                    <a:cubicBezTo>
                      <a:pt x="1444" y="1071"/>
                      <a:pt x="1444" y="1071"/>
                      <a:pt x="1444" y="1071"/>
                    </a:cubicBezTo>
                    <a:cubicBezTo>
                      <a:pt x="1455" y="1052"/>
                      <a:pt x="1455" y="1052"/>
                      <a:pt x="1455" y="1052"/>
                    </a:cubicBezTo>
                    <a:cubicBezTo>
                      <a:pt x="1456" y="1052"/>
                      <a:pt x="1456" y="1052"/>
                      <a:pt x="1456" y="1052"/>
                    </a:cubicBezTo>
                    <a:cubicBezTo>
                      <a:pt x="1458" y="1052"/>
                      <a:pt x="1458" y="1052"/>
                      <a:pt x="1458" y="1052"/>
                    </a:cubicBezTo>
                    <a:cubicBezTo>
                      <a:pt x="1479" y="1050"/>
                      <a:pt x="1479" y="1050"/>
                      <a:pt x="1479" y="1050"/>
                    </a:cubicBezTo>
                    <a:cubicBezTo>
                      <a:pt x="1482" y="1050"/>
                      <a:pt x="1482" y="1050"/>
                      <a:pt x="1482" y="1050"/>
                    </a:cubicBezTo>
                    <a:cubicBezTo>
                      <a:pt x="1482" y="1051"/>
                      <a:pt x="1482" y="1051"/>
                      <a:pt x="1482" y="1051"/>
                    </a:cubicBezTo>
                    <a:cubicBezTo>
                      <a:pt x="1484" y="1052"/>
                      <a:pt x="1484" y="1052"/>
                      <a:pt x="1484" y="1052"/>
                    </a:cubicBezTo>
                    <a:cubicBezTo>
                      <a:pt x="1495" y="1067"/>
                      <a:pt x="1495" y="1067"/>
                      <a:pt x="1495" y="1067"/>
                    </a:cubicBezTo>
                    <a:cubicBezTo>
                      <a:pt x="1495" y="1068"/>
                      <a:pt x="1495" y="1068"/>
                      <a:pt x="1495" y="1068"/>
                    </a:cubicBezTo>
                    <a:cubicBezTo>
                      <a:pt x="1496" y="1069"/>
                      <a:pt x="1496" y="1069"/>
                      <a:pt x="1496" y="1069"/>
                    </a:cubicBezTo>
                    <a:cubicBezTo>
                      <a:pt x="1496" y="1071"/>
                      <a:pt x="1496" y="1071"/>
                      <a:pt x="1496" y="1071"/>
                    </a:cubicBezTo>
                    <a:cubicBezTo>
                      <a:pt x="1498" y="1092"/>
                      <a:pt x="1498" y="1092"/>
                      <a:pt x="1498" y="1092"/>
                    </a:cubicBezTo>
                    <a:cubicBezTo>
                      <a:pt x="1509" y="1102"/>
                      <a:pt x="1509" y="1102"/>
                      <a:pt x="1509" y="1102"/>
                    </a:cubicBezTo>
                    <a:cubicBezTo>
                      <a:pt x="1524" y="1088"/>
                      <a:pt x="1524" y="1088"/>
                      <a:pt x="1524" y="1088"/>
                    </a:cubicBezTo>
                    <a:cubicBezTo>
                      <a:pt x="1527" y="1092"/>
                      <a:pt x="1527" y="1092"/>
                      <a:pt x="1527" y="1092"/>
                    </a:cubicBezTo>
                    <a:cubicBezTo>
                      <a:pt x="1532" y="1097"/>
                      <a:pt x="1534" y="1103"/>
                      <a:pt x="1534" y="1109"/>
                    </a:cubicBezTo>
                    <a:cubicBezTo>
                      <a:pt x="1534" y="1128"/>
                      <a:pt x="1534" y="1128"/>
                      <a:pt x="1534" y="1128"/>
                    </a:cubicBezTo>
                    <a:cubicBezTo>
                      <a:pt x="1527" y="1147"/>
                      <a:pt x="1527" y="1147"/>
                      <a:pt x="1527" y="1147"/>
                    </a:cubicBezTo>
                    <a:cubicBezTo>
                      <a:pt x="1532" y="1155"/>
                      <a:pt x="1532" y="1155"/>
                      <a:pt x="1532" y="1155"/>
                    </a:cubicBezTo>
                    <a:cubicBezTo>
                      <a:pt x="1543" y="1167"/>
                      <a:pt x="1543" y="1167"/>
                      <a:pt x="1543" y="1167"/>
                    </a:cubicBezTo>
                    <a:cubicBezTo>
                      <a:pt x="1587" y="1173"/>
                      <a:pt x="1587" y="1173"/>
                      <a:pt x="1587" y="1173"/>
                    </a:cubicBezTo>
                    <a:cubicBezTo>
                      <a:pt x="1588" y="1174"/>
                      <a:pt x="1588" y="1174"/>
                      <a:pt x="1588" y="1174"/>
                    </a:cubicBezTo>
                    <a:cubicBezTo>
                      <a:pt x="1588" y="1174"/>
                      <a:pt x="1588" y="1174"/>
                      <a:pt x="1588" y="1174"/>
                    </a:cubicBezTo>
                    <a:cubicBezTo>
                      <a:pt x="1590" y="1175"/>
                      <a:pt x="1590" y="1175"/>
                      <a:pt x="1590" y="1175"/>
                    </a:cubicBezTo>
                    <a:cubicBezTo>
                      <a:pt x="1590" y="1175"/>
                      <a:pt x="1590" y="1175"/>
                      <a:pt x="1590" y="1175"/>
                    </a:cubicBezTo>
                    <a:cubicBezTo>
                      <a:pt x="1593" y="1179"/>
                      <a:pt x="1593" y="1179"/>
                      <a:pt x="1593" y="1179"/>
                    </a:cubicBezTo>
                    <a:cubicBezTo>
                      <a:pt x="1606" y="1161"/>
                      <a:pt x="1606" y="1161"/>
                      <a:pt x="1606" y="1161"/>
                    </a:cubicBezTo>
                    <a:cubicBezTo>
                      <a:pt x="1607" y="1161"/>
                      <a:pt x="1607" y="1161"/>
                      <a:pt x="1607" y="1161"/>
                    </a:cubicBezTo>
                    <a:cubicBezTo>
                      <a:pt x="1617" y="1150"/>
                      <a:pt x="1617" y="1150"/>
                      <a:pt x="1617" y="1150"/>
                    </a:cubicBezTo>
                    <a:cubicBezTo>
                      <a:pt x="1613" y="1134"/>
                      <a:pt x="1613" y="1134"/>
                      <a:pt x="1613" y="1134"/>
                    </a:cubicBezTo>
                    <a:cubicBezTo>
                      <a:pt x="1602" y="1067"/>
                      <a:pt x="1602" y="1067"/>
                      <a:pt x="1602" y="1067"/>
                    </a:cubicBezTo>
                    <a:cubicBezTo>
                      <a:pt x="1632" y="1081"/>
                      <a:pt x="1632" y="1081"/>
                      <a:pt x="1632" y="1081"/>
                    </a:cubicBezTo>
                    <a:cubicBezTo>
                      <a:pt x="1633" y="1081"/>
                      <a:pt x="1633" y="1081"/>
                      <a:pt x="1633" y="1081"/>
                    </a:cubicBezTo>
                    <a:cubicBezTo>
                      <a:pt x="1634" y="1081"/>
                      <a:pt x="1634" y="1081"/>
                      <a:pt x="1634" y="1081"/>
                    </a:cubicBezTo>
                    <a:cubicBezTo>
                      <a:pt x="1648" y="1098"/>
                      <a:pt x="1648" y="1098"/>
                      <a:pt x="1648" y="1098"/>
                    </a:cubicBezTo>
                    <a:cubicBezTo>
                      <a:pt x="1657" y="1107"/>
                      <a:pt x="1657" y="1107"/>
                      <a:pt x="1657" y="1107"/>
                    </a:cubicBezTo>
                    <a:cubicBezTo>
                      <a:pt x="1669" y="1098"/>
                      <a:pt x="1669" y="1098"/>
                      <a:pt x="1669" y="1098"/>
                    </a:cubicBezTo>
                    <a:cubicBezTo>
                      <a:pt x="1714" y="1050"/>
                      <a:pt x="1714" y="1050"/>
                      <a:pt x="1714" y="1050"/>
                    </a:cubicBezTo>
                    <a:cubicBezTo>
                      <a:pt x="1714" y="1050"/>
                      <a:pt x="1714" y="1050"/>
                      <a:pt x="1714" y="1050"/>
                    </a:cubicBezTo>
                    <a:cubicBezTo>
                      <a:pt x="1715" y="1050"/>
                      <a:pt x="1715" y="1050"/>
                      <a:pt x="1715" y="1050"/>
                    </a:cubicBezTo>
                    <a:cubicBezTo>
                      <a:pt x="1730" y="1038"/>
                      <a:pt x="1730" y="1038"/>
                      <a:pt x="1730" y="1038"/>
                    </a:cubicBezTo>
                    <a:cubicBezTo>
                      <a:pt x="1748" y="1013"/>
                      <a:pt x="1748" y="1013"/>
                      <a:pt x="1748" y="1013"/>
                    </a:cubicBezTo>
                    <a:cubicBezTo>
                      <a:pt x="1749" y="1011"/>
                      <a:pt x="1749" y="1011"/>
                      <a:pt x="1749" y="1011"/>
                    </a:cubicBezTo>
                    <a:cubicBezTo>
                      <a:pt x="1774" y="1017"/>
                      <a:pt x="1774" y="1017"/>
                      <a:pt x="1774" y="1017"/>
                    </a:cubicBezTo>
                    <a:cubicBezTo>
                      <a:pt x="1785" y="1017"/>
                      <a:pt x="1785" y="1017"/>
                      <a:pt x="1785" y="1017"/>
                    </a:cubicBezTo>
                    <a:cubicBezTo>
                      <a:pt x="1785" y="1008"/>
                      <a:pt x="1787" y="1001"/>
                      <a:pt x="1788" y="997"/>
                    </a:cubicBezTo>
                    <a:cubicBezTo>
                      <a:pt x="1806" y="976"/>
                      <a:pt x="1806" y="976"/>
                      <a:pt x="1806" y="976"/>
                    </a:cubicBezTo>
                    <a:cubicBezTo>
                      <a:pt x="1812" y="973"/>
                      <a:pt x="1812" y="973"/>
                      <a:pt x="1812" y="973"/>
                    </a:cubicBezTo>
                    <a:cubicBezTo>
                      <a:pt x="1833" y="980"/>
                      <a:pt x="1833" y="980"/>
                      <a:pt x="1833" y="980"/>
                    </a:cubicBezTo>
                    <a:cubicBezTo>
                      <a:pt x="1858" y="977"/>
                      <a:pt x="1858" y="977"/>
                      <a:pt x="1858" y="977"/>
                    </a:cubicBezTo>
                    <a:cubicBezTo>
                      <a:pt x="1875" y="959"/>
                      <a:pt x="1875" y="959"/>
                      <a:pt x="1875" y="959"/>
                    </a:cubicBezTo>
                    <a:cubicBezTo>
                      <a:pt x="1883" y="943"/>
                      <a:pt x="1883" y="943"/>
                      <a:pt x="1883" y="943"/>
                    </a:cubicBezTo>
                    <a:cubicBezTo>
                      <a:pt x="1878" y="935"/>
                      <a:pt x="1878" y="935"/>
                      <a:pt x="1878" y="935"/>
                    </a:cubicBezTo>
                    <a:cubicBezTo>
                      <a:pt x="1863" y="942"/>
                      <a:pt x="1863" y="942"/>
                      <a:pt x="1863" y="942"/>
                    </a:cubicBezTo>
                    <a:cubicBezTo>
                      <a:pt x="1862" y="941"/>
                      <a:pt x="1862" y="941"/>
                      <a:pt x="1862" y="941"/>
                    </a:cubicBezTo>
                    <a:cubicBezTo>
                      <a:pt x="1861" y="940"/>
                      <a:pt x="1861" y="940"/>
                      <a:pt x="1861" y="940"/>
                    </a:cubicBezTo>
                    <a:cubicBezTo>
                      <a:pt x="1842" y="923"/>
                      <a:pt x="1842" y="923"/>
                      <a:pt x="1842" y="923"/>
                    </a:cubicBezTo>
                    <a:cubicBezTo>
                      <a:pt x="1841" y="922"/>
                      <a:pt x="1841" y="922"/>
                      <a:pt x="1841" y="922"/>
                    </a:cubicBezTo>
                    <a:cubicBezTo>
                      <a:pt x="1849" y="894"/>
                      <a:pt x="1849" y="894"/>
                      <a:pt x="1849" y="894"/>
                    </a:cubicBezTo>
                    <a:cubicBezTo>
                      <a:pt x="1851" y="872"/>
                      <a:pt x="1851" y="872"/>
                      <a:pt x="1851" y="872"/>
                    </a:cubicBezTo>
                    <a:cubicBezTo>
                      <a:pt x="1845" y="855"/>
                      <a:pt x="1845" y="855"/>
                      <a:pt x="1845" y="855"/>
                    </a:cubicBezTo>
                    <a:cubicBezTo>
                      <a:pt x="1831" y="849"/>
                      <a:pt x="1831" y="849"/>
                      <a:pt x="1831" y="849"/>
                    </a:cubicBezTo>
                    <a:cubicBezTo>
                      <a:pt x="1831" y="848"/>
                      <a:pt x="1831" y="848"/>
                      <a:pt x="1831" y="848"/>
                    </a:cubicBezTo>
                    <a:cubicBezTo>
                      <a:pt x="1830" y="847"/>
                      <a:pt x="1830" y="847"/>
                      <a:pt x="1830" y="847"/>
                    </a:cubicBezTo>
                    <a:cubicBezTo>
                      <a:pt x="1829" y="846"/>
                      <a:pt x="1829" y="846"/>
                      <a:pt x="1829" y="846"/>
                    </a:cubicBezTo>
                    <a:cubicBezTo>
                      <a:pt x="1816" y="821"/>
                      <a:pt x="1816" y="821"/>
                      <a:pt x="1816" y="821"/>
                    </a:cubicBezTo>
                    <a:cubicBezTo>
                      <a:pt x="1814" y="818"/>
                      <a:pt x="1814" y="818"/>
                      <a:pt x="1814" y="818"/>
                    </a:cubicBezTo>
                    <a:cubicBezTo>
                      <a:pt x="1796" y="839"/>
                      <a:pt x="1796" y="839"/>
                      <a:pt x="1796" y="839"/>
                    </a:cubicBezTo>
                    <a:cubicBezTo>
                      <a:pt x="1778" y="850"/>
                      <a:pt x="1778" y="850"/>
                      <a:pt x="1778" y="850"/>
                    </a:cubicBezTo>
                    <a:cubicBezTo>
                      <a:pt x="1774" y="852"/>
                      <a:pt x="1774" y="852"/>
                      <a:pt x="1774" y="852"/>
                    </a:cubicBezTo>
                    <a:cubicBezTo>
                      <a:pt x="1773" y="851"/>
                      <a:pt x="1773" y="851"/>
                      <a:pt x="1773" y="851"/>
                    </a:cubicBezTo>
                    <a:cubicBezTo>
                      <a:pt x="1772" y="849"/>
                      <a:pt x="1772" y="849"/>
                      <a:pt x="1772" y="849"/>
                    </a:cubicBezTo>
                    <a:cubicBezTo>
                      <a:pt x="1753" y="831"/>
                      <a:pt x="1753" y="831"/>
                      <a:pt x="1753" y="831"/>
                    </a:cubicBezTo>
                    <a:cubicBezTo>
                      <a:pt x="1753" y="830"/>
                      <a:pt x="1753" y="830"/>
                      <a:pt x="1753" y="830"/>
                    </a:cubicBezTo>
                    <a:cubicBezTo>
                      <a:pt x="1739" y="801"/>
                      <a:pt x="1739" y="801"/>
                      <a:pt x="1739" y="801"/>
                    </a:cubicBezTo>
                    <a:cubicBezTo>
                      <a:pt x="1739" y="800"/>
                      <a:pt x="1739" y="800"/>
                      <a:pt x="1739" y="800"/>
                    </a:cubicBezTo>
                    <a:cubicBezTo>
                      <a:pt x="1733" y="779"/>
                      <a:pt x="1733" y="779"/>
                      <a:pt x="1733" y="779"/>
                    </a:cubicBezTo>
                    <a:cubicBezTo>
                      <a:pt x="1733" y="778"/>
                      <a:pt x="1733" y="778"/>
                      <a:pt x="1733" y="778"/>
                    </a:cubicBezTo>
                    <a:cubicBezTo>
                      <a:pt x="1733" y="778"/>
                      <a:pt x="1733" y="778"/>
                      <a:pt x="1733" y="778"/>
                    </a:cubicBezTo>
                    <a:cubicBezTo>
                      <a:pt x="1733" y="746"/>
                      <a:pt x="1733" y="746"/>
                      <a:pt x="1733" y="746"/>
                    </a:cubicBezTo>
                    <a:cubicBezTo>
                      <a:pt x="1730" y="727"/>
                      <a:pt x="1730" y="727"/>
                      <a:pt x="1730" y="727"/>
                    </a:cubicBezTo>
                    <a:cubicBezTo>
                      <a:pt x="1716" y="722"/>
                      <a:pt x="1716" y="722"/>
                      <a:pt x="1716" y="722"/>
                    </a:cubicBezTo>
                    <a:cubicBezTo>
                      <a:pt x="1715" y="722"/>
                      <a:pt x="1715" y="722"/>
                      <a:pt x="1715" y="722"/>
                    </a:cubicBezTo>
                    <a:cubicBezTo>
                      <a:pt x="1715" y="721"/>
                      <a:pt x="1715" y="721"/>
                      <a:pt x="1715" y="721"/>
                    </a:cubicBezTo>
                    <a:cubicBezTo>
                      <a:pt x="1681" y="694"/>
                      <a:pt x="1681" y="694"/>
                      <a:pt x="1681" y="694"/>
                    </a:cubicBezTo>
                    <a:cubicBezTo>
                      <a:pt x="1683" y="691"/>
                      <a:pt x="1683" y="691"/>
                      <a:pt x="1683" y="691"/>
                    </a:cubicBezTo>
                    <a:cubicBezTo>
                      <a:pt x="1699" y="674"/>
                      <a:pt x="1699" y="674"/>
                      <a:pt x="1699" y="674"/>
                    </a:cubicBezTo>
                    <a:cubicBezTo>
                      <a:pt x="1699" y="673"/>
                      <a:pt x="1699" y="673"/>
                      <a:pt x="1699" y="673"/>
                    </a:cubicBezTo>
                    <a:cubicBezTo>
                      <a:pt x="1699" y="672"/>
                      <a:pt x="1699" y="672"/>
                      <a:pt x="1699" y="672"/>
                    </a:cubicBezTo>
                    <a:cubicBezTo>
                      <a:pt x="1701" y="672"/>
                      <a:pt x="1701" y="672"/>
                      <a:pt x="1701" y="672"/>
                    </a:cubicBezTo>
                    <a:cubicBezTo>
                      <a:pt x="1701" y="672"/>
                      <a:pt x="1701" y="672"/>
                      <a:pt x="1701" y="672"/>
                    </a:cubicBezTo>
                    <a:cubicBezTo>
                      <a:pt x="1719" y="670"/>
                      <a:pt x="1719" y="670"/>
                      <a:pt x="1719" y="670"/>
                    </a:cubicBezTo>
                    <a:cubicBezTo>
                      <a:pt x="1720" y="670"/>
                      <a:pt x="1720" y="670"/>
                      <a:pt x="1720" y="670"/>
                    </a:cubicBezTo>
                    <a:cubicBezTo>
                      <a:pt x="1725" y="670"/>
                      <a:pt x="1730" y="673"/>
                      <a:pt x="1735" y="678"/>
                    </a:cubicBezTo>
                    <a:cubicBezTo>
                      <a:pt x="1749" y="690"/>
                      <a:pt x="1749" y="690"/>
                      <a:pt x="1749" y="690"/>
                    </a:cubicBezTo>
                    <a:cubicBezTo>
                      <a:pt x="1765" y="677"/>
                      <a:pt x="1765" y="677"/>
                      <a:pt x="1765" y="677"/>
                    </a:cubicBezTo>
                    <a:cubicBezTo>
                      <a:pt x="1777" y="661"/>
                      <a:pt x="1777" y="661"/>
                      <a:pt x="1777" y="661"/>
                    </a:cubicBezTo>
                    <a:cubicBezTo>
                      <a:pt x="1777" y="648"/>
                      <a:pt x="1777" y="648"/>
                      <a:pt x="1777" y="648"/>
                    </a:cubicBezTo>
                    <a:cubicBezTo>
                      <a:pt x="1773" y="614"/>
                      <a:pt x="1773" y="614"/>
                      <a:pt x="1773" y="614"/>
                    </a:cubicBezTo>
                    <a:cubicBezTo>
                      <a:pt x="1769" y="600"/>
                      <a:pt x="1769" y="600"/>
                      <a:pt x="1769" y="600"/>
                    </a:cubicBezTo>
                    <a:cubicBezTo>
                      <a:pt x="1746" y="596"/>
                      <a:pt x="1746" y="596"/>
                      <a:pt x="1746" y="596"/>
                    </a:cubicBezTo>
                    <a:cubicBezTo>
                      <a:pt x="1746" y="582"/>
                      <a:pt x="1746" y="582"/>
                      <a:pt x="1746" y="582"/>
                    </a:cubicBezTo>
                    <a:cubicBezTo>
                      <a:pt x="1725" y="556"/>
                      <a:pt x="1725" y="556"/>
                      <a:pt x="1725" y="556"/>
                    </a:cubicBezTo>
                    <a:cubicBezTo>
                      <a:pt x="1724" y="555"/>
                      <a:pt x="1724" y="555"/>
                      <a:pt x="1724" y="555"/>
                    </a:cubicBezTo>
                    <a:cubicBezTo>
                      <a:pt x="1714" y="536"/>
                      <a:pt x="1714" y="536"/>
                      <a:pt x="1714" y="536"/>
                    </a:cubicBezTo>
                    <a:cubicBezTo>
                      <a:pt x="1711" y="534"/>
                      <a:pt x="1711" y="534"/>
                      <a:pt x="1711" y="534"/>
                    </a:cubicBezTo>
                    <a:cubicBezTo>
                      <a:pt x="1711" y="532"/>
                      <a:pt x="1711" y="532"/>
                      <a:pt x="1711" y="532"/>
                    </a:cubicBezTo>
                    <a:cubicBezTo>
                      <a:pt x="1711" y="532"/>
                      <a:pt x="1711" y="532"/>
                      <a:pt x="1711" y="532"/>
                    </a:cubicBezTo>
                    <a:cubicBezTo>
                      <a:pt x="1735" y="501"/>
                      <a:pt x="1735" y="501"/>
                      <a:pt x="1735" y="501"/>
                    </a:cubicBezTo>
                    <a:cubicBezTo>
                      <a:pt x="1735" y="500"/>
                      <a:pt x="1735" y="500"/>
                      <a:pt x="1735" y="500"/>
                    </a:cubicBezTo>
                    <a:cubicBezTo>
                      <a:pt x="1736" y="499"/>
                      <a:pt x="1736" y="499"/>
                      <a:pt x="1736" y="499"/>
                    </a:cubicBezTo>
                    <a:cubicBezTo>
                      <a:pt x="1736" y="498"/>
                      <a:pt x="1736" y="498"/>
                      <a:pt x="1736" y="498"/>
                    </a:cubicBezTo>
                    <a:cubicBezTo>
                      <a:pt x="1738" y="498"/>
                      <a:pt x="1738" y="498"/>
                      <a:pt x="1738" y="498"/>
                    </a:cubicBezTo>
                    <a:cubicBezTo>
                      <a:pt x="1747" y="497"/>
                      <a:pt x="1747" y="497"/>
                      <a:pt x="1747" y="497"/>
                    </a:cubicBezTo>
                    <a:cubicBezTo>
                      <a:pt x="1759" y="487"/>
                      <a:pt x="1759" y="487"/>
                      <a:pt x="1759" y="487"/>
                    </a:cubicBezTo>
                    <a:cubicBezTo>
                      <a:pt x="1773" y="445"/>
                      <a:pt x="1773" y="445"/>
                      <a:pt x="1773" y="445"/>
                    </a:cubicBezTo>
                    <a:cubicBezTo>
                      <a:pt x="1774" y="445"/>
                      <a:pt x="1774" y="445"/>
                      <a:pt x="1774" y="445"/>
                    </a:cubicBezTo>
                    <a:cubicBezTo>
                      <a:pt x="1774" y="444"/>
                      <a:pt x="1774" y="444"/>
                      <a:pt x="1774" y="444"/>
                    </a:cubicBezTo>
                    <a:cubicBezTo>
                      <a:pt x="1791" y="425"/>
                      <a:pt x="1791" y="425"/>
                      <a:pt x="1791" y="425"/>
                    </a:cubicBezTo>
                    <a:cubicBezTo>
                      <a:pt x="1791" y="424"/>
                      <a:pt x="1791" y="424"/>
                      <a:pt x="1791" y="424"/>
                    </a:cubicBezTo>
                    <a:cubicBezTo>
                      <a:pt x="1792" y="424"/>
                      <a:pt x="1792" y="424"/>
                      <a:pt x="1792" y="424"/>
                    </a:cubicBezTo>
                    <a:cubicBezTo>
                      <a:pt x="1793" y="424"/>
                      <a:pt x="1793" y="424"/>
                      <a:pt x="1793" y="424"/>
                    </a:cubicBezTo>
                    <a:cubicBezTo>
                      <a:pt x="1812" y="419"/>
                      <a:pt x="1812" y="419"/>
                      <a:pt x="1812" y="419"/>
                    </a:cubicBezTo>
                    <a:cubicBezTo>
                      <a:pt x="1812" y="421"/>
                      <a:pt x="1812" y="421"/>
                      <a:pt x="1812" y="421"/>
                    </a:cubicBezTo>
                    <a:cubicBezTo>
                      <a:pt x="1824" y="431"/>
                      <a:pt x="1824" y="431"/>
                      <a:pt x="1824" y="431"/>
                    </a:cubicBezTo>
                    <a:cubicBezTo>
                      <a:pt x="1829" y="432"/>
                      <a:pt x="1829" y="432"/>
                      <a:pt x="1829" y="432"/>
                    </a:cubicBezTo>
                    <a:cubicBezTo>
                      <a:pt x="1836" y="400"/>
                      <a:pt x="1836" y="400"/>
                      <a:pt x="1836" y="400"/>
                    </a:cubicBezTo>
                    <a:cubicBezTo>
                      <a:pt x="1829" y="376"/>
                      <a:pt x="1829" y="376"/>
                      <a:pt x="1829" y="376"/>
                    </a:cubicBezTo>
                    <a:cubicBezTo>
                      <a:pt x="1827" y="375"/>
                      <a:pt x="1827" y="375"/>
                      <a:pt x="1827" y="375"/>
                    </a:cubicBezTo>
                    <a:cubicBezTo>
                      <a:pt x="1827" y="373"/>
                      <a:pt x="1827" y="373"/>
                      <a:pt x="1827" y="373"/>
                    </a:cubicBezTo>
                    <a:cubicBezTo>
                      <a:pt x="1831" y="347"/>
                      <a:pt x="1831" y="347"/>
                      <a:pt x="1831" y="347"/>
                    </a:cubicBezTo>
                    <a:cubicBezTo>
                      <a:pt x="1831" y="345"/>
                      <a:pt x="1831" y="345"/>
                      <a:pt x="1831" y="345"/>
                    </a:cubicBezTo>
                    <a:cubicBezTo>
                      <a:pt x="1843" y="331"/>
                      <a:pt x="1843" y="331"/>
                      <a:pt x="1843" y="331"/>
                    </a:cubicBezTo>
                    <a:cubicBezTo>
                      <a:pt x="1852" y="316"/>
                      <a:pt x="1852" y="316"/>
                      <a:pt x="1852" y="316"/>
                    </a:cubicBezTo>
                    <a:cubicBezTo>
                      <a:pt x="1853" y="304"/>
                      <a:pt x="1853" y="304"/>
                      <a:pt x="1853" y="304"/>
                    </a:cubicBezTo>
                    <a:cubicBezTo>
                      <a:pt x="1853" y="297"/>
                      <a:pt x="1850" y="287"/>
                      <a:pt x="1843" y="271"/>
                    </a:cubicBezTo>
                    <a:cubicBezTo>
                      <a:pt x="1843" y="271"/>
                      <a:pt x="1843" y="271"/>
                      <a:pt x="1843" y="271"/>
                    </a:cubicBezTo>
                    <a:cubicBezTo>
                      <a:pt x="1843" y="271"/>
                      <a:pt x="1843" y="271"/>
                      <a:pt x="1843" y="271"/>
                    </a:cubicBezTo>
                    <a:cubicBezTo>
                      <a:pt x="1843" y="246"/>
                      <a:pt x="1843" y="246"/>
                      <a:pt x="1843" y="246"/>
                    </a:cubicBezTo>
                    <a:cubicBezTo>
                      <a:pt x="1843" y="245"/>
                      <a:pt x="1843" y="245"/>
                      <a:pt x="1843" y="245"/>
                    </a:cubicBezTo>
                    <a:cubicBezTo>
                      <a:pt x="1849" y="222"/>
                      <a:pt x="1849" y="222"/>
                      <a:pt x="1849" y="222"/>
                    </a:cubicBezTo>
                    <a:cubicBezTo>
                      <a:pt x="1844" y="213"/>
                      <a:pt x="1841" y="205"/>
                      <a:pt x="1841" y="200"/>
                    </a:cubicBezTo>
                    <a:lnTo>
                      <a:pt x="1845" y="171"/>
                    </a:lnTo>
                    <a:close/>
                  </a:path>
                </a:pathLst>
              </a:custGeom>
              <a:solidFill>
                <a:schemeClr val="l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820298" y="926225"/>
                <a:ext cx="857250" cy="857250"/>
              </a:xfrm>
              <a:prstGeom prst="ellipse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2"/>
            <p:cNvSpPr txBox="1"/>
            <p:nvPr/>
          </p:nvSpPr>
          <p:spPr>
            <a:xfrm>
              <a:off x="1868674" y="1054201"/>
              <a:ext cx="123595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733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sz="3733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" name="Google Shape;130;p2"/>
          <p:cNvPicPr preferRelativeResize="0"/>
          <p:nvPr/>
        </p:nvPicPr>
        <p:blipFill rotWithShape="1">
          <a:blip r:embed="rId4">
            <a:alphaModFix/>
          </a:blip>
          <a:srcRect b="8464"/>
          <a:stretch/>
        </p:blipFill>
        <p:spPr>
          <a:xfrm rot="21096960">
            <a:off x="9562220" y="4588316"/>
            <a:ext cx="2629780" cy="206781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24;p2"/>
          <p:cNvSpPr/>
          <p:nvPr/>
        </p:nvSpPr>
        <p:spPr>
          <a:xfrm>
            <a:off x="8921301" y="2765357"/>
            <a:ext cx="3438847" cy="130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33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 </a:t>
            </a:r>
            <a:r>
              <a:rPr lang="zh-TW" altLang="en-US" sz="3600" dirty="0" smtClean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升學管道</a:t>
            </a:r>
            <a:endParaRPr sz="2133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6" name="Google Shape;110;p2"/>
          <p:cNvGrpSpPr/>
          <p:nvPr/>
        </p:nvGrpSpPr>
        <p:grpSpPr>
          <a:xfrm>
            <a:off x="9510495" y="1562784"/>
            <a:ext cx="1194725" cy="952500"/>
            <a:chOff x="2294774" y="1897857"/>
            <a:chExt cx="1194725" cy="952500"/>
          </a:xfrm>
        </p:grpSpPr>
        <p:grpSp>
          <p:nvGrpSpPr>
            <p:cNvPr id="37" name="Google Shape;111;p2"/>
            <p:cNvGrpSpPr/>
            <p:nvPr/>
          </p:nvGrpSpPr>
          <p:grpSpPr>
            <a:xfrm>
              <a:off x="2294774" y="1897857"/>
              <a:ext cx="1143000" cy="952500"/>
              <a:chOff x="2294774" y="1897857"/>
              <a:chExt cx="1143000" cy="952500"/>
            </a:xfrm>
          </p:grpSpPr>
          <p:sp>
            <p:nvSpPr>
              <p:cNvPr id="39" name="Google Shape;112;p2"/>
              <p:cNvSpPr/>
              <p:nvPr/>
            </p:nvSpPr>
            <p:spPr>
              <a:xfrm>
                <a:off x="2294774" y="1897857"/>
                <a:ext cx="1143000" cy="9334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607" extrusionOk="0">
                    <a:moveTo>
                      <a:pt x="1845" y="171"/>
                    </a:moveTo>
                    <a:cubicBezTo>
                      <a:pt x="1838" y="147"/>
                      <a:pt x="1838" y="147"/>
                      <a:pt x="1838" y="147"/>
                    </a:cubicBezTo>
                    <a:cubicBezTo>
                      <a:pt x="1819" y="115"/>
                      <a:pt x="1819" y="115"/>
                      <a:pt x="1819" y="115"/>
                    </a:cubicBezTo>
                    <a:cubicBezTo>
                      <a:pt x="1803" y="106"/>
                      <a:pt x="1803" y="106"/>
                      <a:pt x="1803" y="106"/>
                    </a:cubicBezTo>
                    <a:cubicBezTo>
                      <a:pt x="1787" y="115"/>
                      <a:pt x="1787" y="115"/>
                      <a:pt x="1787" y="115"/>
                    </a:cubicBezTo>
                    <a:cubicBezTo>
                      <a:pt x="1778" y="134"/>
                      <a:pt x="1778" y="134"/>
                      <a:pt x="1778" y="134"/>
                    </a:cubicBezTo>
                    <a:cubicBezTo>
                      <a:pt x="1777" y="136"/>
                      <a:pt x="1777" y="136"/>
                      <a:pt x="1777" y="136"/>
                    </a:cubicBezTo>
                    <a:cubicBezTo>
                      <a:pt x="1775" y="136"/>
                      <a:pt x="1775" y="136"/>
                      <a:pt x="1775" y="136"/>
                    </a:cubicBezTo>
                    <a:cubicBezTo>
                      <a:pt x="1774" y="136"/>
                      <a:pt x="1774" y="136"/>
                      <a:pt x="1774" y="136"/>
                    </a:cubicBezTo>
                    <a:cubicBezTo>
                      <a:pt x="1744" y="141"/>
                      <a:pt x="1744" y="141"/>
                      <a:pt x="1744" y="141"/>
                    </a:cubicBezTo>
                    <a:cubicBezTo>
                      <a:pt x="1741" y="143"/>
                      <a:pt x="1738" y="144"/>
                      <a:pt x="1736" y="147"/>
                    </a:cubicBezTo>
                    <a:cubicBezTo>
                      <a:pt x="1729" y="155"/>
                      <a:pt x="1729" y="155"/>
                      <a:pt x="1729" y="155"/>
                    </a:cubicBezTo>
                    <a:cubicBezTo>
                      <a:pt x="1714" y="167"/>
                      <a:pt x="1714" y="167"/>
                      <a:pt x="1714" y="167"/>
                    </a:cubicBezTo>
                    <a:cubicBezTo>
                      <a:pt x="1709" y="170"/>
                      <a:pt x="1709" y="170"/>
                      <a:pt x="1709" y="170"/>
                    </a:cubicBezTo>
                    <a:cubicBezTo>
                      <a:pt x="1696" y="172"/>
                      <a:pt x="1696" y="172"/>
                      <a:pt x="1696" y="172"/>
                    </a:cubicBezTo>
                    <a:cubicBezTo>
                      <a:pt x="1689" y="171"/>
                      <a:pt x="1680" y="165"/>
                      <a:pt x="1667" y="156"/>
                    </a:cubicBezTo>
                    <a:cubicBezTo>
                      <a:pt x="1666" y="155"/>
                      <a:pt x="1666" y="155"/>
                      <a:pt x="1666" y="155"/>
                    </a:cubicBezTo>
                    <a:cubicBezTo>
                      <a:pt x="1645" y="134"/>
                      <a:pt x="1634" y="119"/>
                      <a:pt x="1634" y="110"/>
                    </a:cubicBezTo>
                    <a:cubicBezTo>
                      <a:pt x="1634" y="83"/>
                      <a:pt x="1634" y="83"/>
                      <a:pt x="1634" y="83"/>
                    </a:cubicBezTo>
                    <a:cubicBezTo>
                      <a:pt x="1634" y="82"/>
                      <a:pt x="1634" y="82"/>
                      <a:pt x="1634" y="82"/>
                    </a:cubicBezTo>
                    <a:cubicBezTo>
                      <a:pt x="1634" y="81"/>
                      <a:pt x="1634" y="81"/>
                      <a:pt x="1634" y="81"/>
                    </a:cubicBezTo>
                    <a:cubicBezTo>
                      <a:pt x="1638" y="76"/>
                      <a:pt x="1638" y="76"/>
                      <a:pt x="1638" y="76"/>
                    </a:cubicBezTo>
                    <a:cubicBezTo>
                      <a:pt x="1607" y="65"/>
                      <a:pt x="1607" y="65"/>
                      <a:pt x="1607" y="65"/>
                    </a:cubicBezTo>
                    <a:cubicBezTo>
                      <a:pt x="1606" y="76"/>
                      <a:pt x="1606" y="76"/>
                      <a:pt x="1606" y="76"/>
                    </a:cubicBezTo>
                    <a:cubicBezTo>
                      <a:pt x="1606" y="79"/>
                      <a:pt x="1603" y="83"/>
                      <a:pt x="1597" y="86"/>
                    </a:cubicBezTo>
                    <a:cubicBezTo>
                      <a:pt x="1587" y="90"/>
                      <a:pt x="1587" y="90"/>
                      <a:pt x="1587" y="90"/>
                    </a:cubicBezTo>
                    <a:cubicBezTo>
                      <a:pt x="1583" y="89"/>
                      <a:pt x="1583" y="89"/>
                      <a:pt x="1583" y="89"/>
                    </a:cubicBezTo>
                    <a:cubicBezTo>
                      <a:pt x="1583" y="88"/>
                      <a:pt x="1583" y="88"/>
                      <a:pt x="1583" y="88"/>
                    </a:cubicBezTo>
                    <a:cubicBezTo>
                      <a:pt x="1567" y="85"/>
                      <a:pt x="1567" y="85"/>
                      <a:pt x="1567" y="85"/>
                    </a:cubicBezTo>
                    <a:cubicBezTo>
                      <a:pt x="1570" y="97"/>
                      <a:pt x="1570" y="97"/>
                      <a:pt x="1570" y="97"/>
                    </a:cubicBezTo>
                    <a:cubicBezTo>
                      <a:pt x="1543" y="79"/>
                      <a:pt x="1543" y="79"/>
                      <a:pt x="1543" y="79"/>
                    </a:cubicBezTo>
                    <a:cubicBezTo>
                      <a:pt x="1541" y="79"/>
                      <a:pt x="1541" y="79"/>
                      <a:pt x="1541" y="79"/>
                    </a:cubicBezTo>
                    <a:cubicBezTo>
                      <a:pt x="1540" y="78"/>
                      <a:pt x="1540" y="78"/>
                      <a:pt x="1540" y="78"/>
                    </a:cubicBezTo>
                    <a:cubicBezTo>
                      <a:pt x="1540" y="78"/>
                      <a:pt x="1540" y="78"/>
                      <a:pt x="1540" y="78"/>
                    </a:cubicBezTo>
                    <a:cubicBezTo>
                      <a:pt x="1536" y="66"/>
                      <a:pt x="1534" y="55"/>
                      <a:pt x="1534" y="42"/>
                    </a:cubicBezTo>
                    <a:cubicBezTo>
                      <a:pt x="1534" y="31"/>
                      <a:pt x="1535" y="25"/>
                      <a:pt x="1539" y="21"/>
                    </a:cubicBezTo>
                    <a:cubicBezTo>
                      <a:pt x="1546" y="9"/>
                      <a:pt x="1546" y="9"/>
                      <a:pt x="1546" y="9"/>
                    </a:cubicBezTo>
                    <a:cubicBezTo>
                      <a:pt x="1544" y="0"/>
                      <a:pt x="1544" y="0"/>
                      <a:pt x="1544" y="0"/>
                    </a:cubicBezTo>
                    <a:cubicBezTo>
                      <a:pt x="1516" y="4"/>
                      <a:pt x="1516" y="4"/>
                      <a:pt x="1516" y="4"/>
                    </a:cubicBezTo>
                    <a:cubicBezTo>
                      <a:pt x="1502" y="5"/>
                      <a:pt x="1493" y="13"/>
                      <a:pt x="1488" y="29"/>
                    </a:cubicBezTo>
                    <a:cubicBezTo>
                      <a:pt x="1488" y="30"/>
                      <a:pt x="1488" y="30"/>
                      <a:pt x="1488" y="30"/>
                    </a:cubicBezTo>
                    <a:cubicBezTo>
                      <a:pt x="1488" y="30"/>
                      <a:pt x="1488" y="30"/>
                      <a:pt x="1488" y="30"/>
                    </a:cubicBezTo>
                    <a:cubicBezTo>
                      <a:pt x="1472" y="55"/>
                      <a:pt x="1472" y="55"/>
                      <a:pt x="1472" y="55"/>
                    </a:cubicBezTo>
                    <a:cubicBezTo>
                      <a:pt x="1488" y="53"/>
                      <a:pt x="1488" y="53"/>
                      <a:pt x="1488" y="53"/>
                    </a:cubicBezTo>
                    <a:cubicBezTo>
                      <a:pt x="1489" y="53"/>
                      <a:pt x="1489" y="53"/>
                      <a:pt x="1489" y="53"/>
                    </a:cubicBezTo>
                    <a:cubicBezTo>
                      <a:pt x="1490" y="52"/>
                      <a:pt x="1490" y="52"/>
                      <a:pt x="1490" y="52"/>
                    </a:cubicBezTo>
                    <a:cubicBezTo>
                      <a:pt x="1491" y="55"/>
                      <a:pt x="1491" y="55"/>
                      <a:pt x="1491" y="55"/>
                    </a:cubicBezTo>
                    <a:cubicBezTo>
                      <a:pt x="1503" y="60"/>
                      <a:pt x="1503" y="60"/>
                      <a:pt x="1503" y="60"/>
                    </a:cubicBezTo>
                    <a:cubicBezTo>
                      <a:pt x="1506" y="60"/>
                      <a:pt x="1506" y="60"/>
                      <a:pt x="1506" y="60"/>
                    </a:cubicBezTo>
                    <a:cubicBezTo>
                      <a:pt x="1508" y="61"/>
                      <a:pt x="1508" y="61"/>
                      <a:pt x="1508" y="61"/>
                    </a:cubicBezTo>
                    <a:cubicBezTo>
                      <a:pt x="1508" y="64"/>
                      <a:pt x="1508" y="64"/>
                      <a:pt x="1508" y="64"/>
                    </a:cubicBezTo>
                    <a:cubicBezTo>
                      <a:pt x="1510" y="86"/>
                      <a:pt x="1510" y="86"/>
                      <a:pt x="1510" y="86"/>
                    </a:cubicBezTo>
                    <a:cubicBezTo>
                      <a:pt x="1516" y="107"/>
                      <a:pt x="1516" y="107"/>
                      <a:pt x="1516" y="107"/>
                    </a:cubicBezTo>
                    <a:cubicBezTo>
                      <a:pt x="1516" y="108"/>
                      <a:pt x="1516" y="108"/>
                      <a:pt x="1516" y="108"/>
                    </a:cubicBezTo>
                    <a:cubicBezTo>
                      <a:pt x="1516" y="109"/>
                      <a:pt x="1516" y="109"/>
                      <a:pt x="1516" y="109"/>
                    </a:cubicBezTo>
                    <a:cubicBezTo>
                      <a:pt x="1516" y="110"/>
                      <a:pt x="1516" y="110"/>
                      <a:pt x="1516" y="110"/>
                    </a:cubicBezTo>
                    <a:cubicBezTo>
                      <a:pt x="1481" y="179"/>
                      <a:pt x="1481" y="179"/>
                      <a:pt x="1481" y="179"/>
                    </a:cubicBezTo>
                    <a:cubicBezTo>
                      <a:pt x="1475" y="189"/>
                      <a:pt x="1472" y="214"/>
                      <a:pt x="1470" y="252"/>
                    </a:cubicBezTo>
                    <a:cubicBezTo>
                      <a:pt x="1470" y="255"/>
                      <a:pt x="1470" y="255"/>
                      <a:pt x="1470" y="255"/>
                    </a:cubicBezTo>
                    <a:cubicBezTo>
                      <a:pt x="1456" y="281"/>
                      <a:pt x="1456" y="281"/>
                      <a:pt x="1456" y="281"/>
                    </a:cubicBezTo>
                    <a:cubicBezTo>
                      <a:pt x="1465" y="292"/>
                      <a:pt x="1465" y="292"/>
                      <a:pt x="1465" y="292"/>
                    </a:cubicBezTo>
                    <a:cubicBezTo>
                      <a:pt x="1465" y="294"/>
                      <a:pt x="1465" y="294"/>
                      <a:pt x="1465" y="294"/>
                    </a:cubicBezTo>
                    <a:cubicBezTo>
                      <a:pt x="1467" y="310"/>
                      <a:pt x="1465" y="319"/>
                      <a:pt x="1461" y="322"/>
                    </a:cubicBezTo>
                    <a:cubicBezTo>
                      <a:pt x="1458" y="323"/>
                      <a:pt x="1458" y="323"/>
                      <a:pt x="1458" y="323"/>
                    </a:cubicBezTo>
                    <a:cubicBezTo>
                      <a:pt x="1451" y="327"/>
                      <a:pt x="1426" y="352"/>
                      <a:pt x="1387" y="400"/>
                    </a:cubicBezTo>
                    <a:cubicBezTo>
                      <a:pt x="1384" y="403"/>
                      <a:pt x="1384" y="403"/>
                      <a:pt x="1384" y="403"/>
                    </a:cubicBezTo>
                    <a:cubicBezTo>
                      <a:pt x="1382" y="402"/>
                      <a:pt x="1382" y="402"/>
                      <a:pt x="1382" y="402"/>
                    </a:cubicBezTo>
                    <a:cubicBezTo>
                      <a:pt x="1379" y="400"/>
                      <a:pt x="1379" y="400"/>
                      <a:pt x="1379" y="400"/>
                    </a:cubicBezTo>
                    <a:cubicBezTo>
                      <a:pt x="1365" y="390"/>
                      <a:pt x="1353" y="382"/>
                      <a:pt x="1345" y="373"/>
                    </a:cubicBezTo>
                    <a:cubicBezTo>
                      <a:pt x="1339" y="369"/>
                      <a:pt x="1323" y="366"/>
                      <a:pt x="1297" y="366"/>
                    </a:cubicBezTo>
                    <a:cubicBezTo>
                      <a:pt x="1296" y="414"/>
                      <a:pt x="1296" y="414"/>
                      <a:pt x="1296" y="414"/>
                    </a:cubicBezTo>
                    <a:cubicBezTo>
                      <a:pt x="1295" y="415"/>
                      <a:pt x="1295" y="415"/>
                      <a:pt x="1295" y="415"/>
                    </a:cubicBezTo>
                    <a:cubicBezTo>
                      <a:pt x="1276" y="507"/>
                      <a:pt x="1276" y="507"/>
                      <a:pt x="1276" y="507"/>
                    </a:cubicBezTo>
                    <a:cubicBezTo>
                      <a:pt x="1271" y="519"/>
                      <a:pt x="1270" y="540"/>
                      <a:pt x="1270" y="572"/>
                    </a:cubicBezTo>
                    <a:cubicBezTo>
                      <a:pt x="1278" y="581"/>
                      <a:pt x="1278" y="581"/>
                      <a:pt x="1278" y="581"/>
                    </a:cubicBezTo>
                    <a:cubicBezTo>
                      <a:pt x="1284" y="569"/>
                      <a:pt x="1284" y="569"/>
                      <a:pt x="1284" y="569"/>
                    </a:cubicBezTo>
                    <a:cubicBezTo>
                      <a:pt x="1285" y="569"/>
                      <a:pt x="1285" y="569"/>
                      <a:pt x="1285" y="569"/>
                    </a:cubicBezTo>
                    <a:cubicBezTo>
                      <a:pt x="1286" y="566"/>
                      <a:pt x="1286" y="566"/>
                      <a:pt x="1286" y="566"/>
                    </a:cubicBezTo>
                    <a:cubicBezTo>
                      <a:pt x="1310" y="554"/>
                      <a:pt x="1310" y="554"/>
                      <a:pt x="1310" y="554"/>
                    </a:cubicBezTo>
                    <a:cubicBezTo>
                      <a:pt x="1378" y="564"/>
                      <a:pt x="1378" y="564"/>
                      <a:pt x="1378" y="564"/>
                    </a:cubicBezTo>
                    <a:cubicBezTo>
                      <a:pt x="1385" y="556"/>
                      <a:pt x="1385" y="556"/>
                      <a:pt x="1385" y="556"/>
                    </a:cubicBezTo>
                    <a:cubicBezTo>
                      <a:pt x="1395" y="539"/>
                      <a:pt x="1395" y="539"/>
                      <a:pt x="1395" y="539"/>
                    </a:cubicBezTo>
                    <a:cubicBezTo>
                      <a:pt x="1397" y="538"/>
                      <a:pt x="1397" y="538"/>
                      <a:pt x="1397" y="538"/>
                    </a:cubicBezTo>
                    <a:cubicBezTo>
                      <a:pt x="1397" y="538"/>
                      <a:pt x="1397" y="538"/>
                      <a:pt x="1397" y="538"/>
                    </a:cubicBezTo>
                    <a:cubicBezTo>
                      <a:pt x="1398" y="537"/>
                      <a:pt x="1398" y="537"/>
                      <a:pt x="1398" y="537"/>
                    </a:cubicBezTo>
                    <a:cubicBezTo>
                      <a:pt x="1424" y="532"/>
                      <a:pt x="1424" y="532"/>
                      <a:pt x="1424" y="532"/>
                    </a:cubicBezTo>
                    <a:cubicBezTo>
                      <a:pt x="1459" y="529"/>
                      <a:pt x="1459" y="529"/>
                      <a:pt x="1459" y="529"/>
                    </a:cubicBezTo>
                    <a:cubicBezTo>
                      <a:pt x="1470" y="532"/>
                      <a:pt x="1482" y="545"/>
                      <a:pt x="1498" y="566"/>
                    </a:cubicBezTo>
                    <a:cubicBezTo>
                      <a:pt x="1540" y="588"/>
                      <a:pt x="1564" y="607"/>
                      <a:pt x="1569" y="623"/>
                    </a:cubicBezTo>
                    <a:cubicBezTo>
                      <a:pt x="1572" y="632"/>
                      <a:pt x="1572" y="638"/>
                      <a:pt x="1569" y="646"/>
                    </a:cubicBezTo>
                    <a:cubicBezTo>
                      <a:pt x="1566" y="653"/>
                      <a:pt x="1558" y="657"/>
                      <a:pt x="1548" y="658"/>
                    </a:cubicBezTo>
                    <a:cubicBezTo>
                      <a:pt x="1547" y="658"/>
                      <a:pt x="1547" y="658"/>
                      <a:pt x="1547" y="658"/>
                    </a:cubicBezTo>
                    <a:cubicBezTo>
                      <a:pt x="1495" y="656"/>
                      <a:pt x="1465" y="656"/>
                      <a:pt x="1455" y="659"/>
                    </a:cubicBezTo>
                    <a:cubicBezTo>
                      <a:pt x="1430" y="676"/>
                      <a:pt x="1430" y="676"/>
                      <a:pt x="1430" y="676"/>
                    </a:cubicBezTo>
                    <a:cubicBezTo>
                      <a:pt x="1398" y="699"/>
                      <a:pt x="1377" y="711"/>
                      <a:pt x="1365" y="711"/>
                    </a:cubicBezTo>
                    <a:cubicBezTo>
                      <a:pt x="1344" y="714"/>
                      <a:pt x="1344" y="714"/>
                      <a:pt x="1344" y="714"/>
                    </a:cubicBezTo>
                    <a:cubicBezTo>
                      <a:pt x="1331" y="767"/>
                      <a:pt x="1331" y="767"/>
                      <a:pt x="1331" y="767"/>
                    </a:cubicBezTo>
                    <a:cubicBezTo>
                      <a:pt x="1328" y="783"/>
                      <a:pt x="1323" y="793"/>
                      <a:pt x="1314" y="801"/>
                    </a:cubicBezTo>
                    <a:cubicBezTo>
                      <a:pt x="1305" y="809"/>
                      <a:pt x="1292" y="814"/>
                      <a:pt x="1276" y="818"/>
                    </a:cubicBezTo>
                    <a:cubicBezTo>
                      <a:pt x="1255" y="821"/>
                      <a:pt x="1239" y="828"/>
                      <a:pt x="1223" y="838"/>
                    </a:cubicBezTo>
                    <a:cubicBezTo>
                      <a:pt x="1205" y="876"/>
                      <a:pt x="1205" y="876"/>
                      <a:pt x="1205" y="876"/>
                    </a:cubicBezTo>
                    <a:cubicBezTo>
                      <a:pt x="1204" y="877"/>
                      <a:pt x="1204" y="877"/>
                      <a:pt x="1204" y="877"/>
                    </a:cubicBezTo>
                    <a:cubicBezTo>
                      <a:pt x="1203" y="877"/>
                      <a:pt x="1203" y="877"/>
                      <a:pt x="1203" y="877"/>
                    </a:cubicBezTo>
                    <a:cubicBezTo>
                      <a:pt x="1202" y="877"/>
                      <a:pt x="1202" y="877"/>
                      <a:pt x="1202" y="877"/>
                    </a:cubicBezTo>
                    <a:cubicBezTo>
                      <a:pt x="1153" y="897"/>
                      <a:pt x="1153" y="897"/>
                      <a:pt x="1153" y="897"/>
                    </a:cubicBezTo>
                    <a:cubicBezTo>
                      <a:pt x="1150" y="897"/>
                      <a:pt x="1150" y="897"/>
                      <a:pt x="1150" y="897"/>
                    </a:cubicBezTo>
                    <a:cubicBezTo>
                      <a:pt x="1126" y="891"/>
                      <a:pt x="1126" y="891"/>
                      <a:pt x="1126" y="891"/>
                    </a:cubicBezTo>
                    <a:cubicBezTo>
                      <a:pt x="1107" y="888"/>
                      <a:pt x="1092" y="883"/>
                      <a:pt x="1082" y="877"/>
                    </a:cubicBezTo>
                    <a:cubicBezTo>
                      <a:pt x="1070" y="870"/>
                      <a:pt x="1056" y="869"/>
                      <a:pt x="1041" y="874"/>
                    </a:cubicBezTo>
                    <a:cubicBezTo>
                      <a:pt x="1029" y="891"/>
                      <a:pt x="1022" y="914"/>
                      <a:pt x="1023" y="938"/>
                    </a:cubicBezTo>
                    <a:cubicBezTo>
                      <a:pt x="1024" y="951"/>
                      <a:pt x="1027" y="959"/>
                      <a:pt x="1031" y="961"/>
                    </a:cubicBezTo>
                    <a:cubicBezTo>
                      <a:pt x="1038" y="960"/>
                      <a:pt x="1038" y="960"/>
                      <a:pt x="1038" y="960"/>
                    </a:cubicBezTo>
                    <a:cubicBezTo>
                      <a:pt x="1046" y="955"/>
                      <a:pt x="1046" y="955"/>
                      <a:pt x="1046" y="955"/>
                    </a:cubicBezTo>
                    <a:cubicBezTo>
                      <a:pt x="1049" y="989"/>
                      <a:pt x="1049" y="989"/>
                      <a:pt x="1049" y="989"/>
                    </a:cubicBezTo>
                    <a:cubicBezTo>
                      <a:pt x="1049" y="1000"/>
                      <a:pt x="1044" y="1009"/>
                      <a:pt x="1036" y="1015"/>
                    </a:cubicBezTo>
                    <a:cubicBezTo>
                      <a:pt x="1031" y="1019"/>
                      <a:pt x="1021" y="1023"/>
                      <a:pt x="1007" y="1028"/>
                    </a:cubicBezTo>
                    <a:cubicBezTo>
                      <a:pt x="999" y="1030"/>
                      <a:pt x="999" y="1030"/>
                      <a:pt x="999" y="1030"/>
                    </a:cubicBezTo>
                    <a:cubicBezTo>
                      <a:pt x="988" y="1034"/>
                      <a:pt x="966" y="1062"/>
                      <a:pt x="934" y="1114"/>
                    </a:cubicBezTo>
                    <a:cubicBezTo>
                      <a:pt x="934" y="1115"/>
                      <a:pt x="934" y="1115"/>
                      <a:pt x="934" y="1115"/>
                    </a:cubicBezTo>
                    <a:cubicBezTo>
                      <a:pt x="933" y="1115"/>
                      <a:pt x="933" y="1115"/>
                      <a:pt x="933" y="1115"/>
                    </a:cubicBezTo>
                    <a:cubicBezTo>
                      <a:pt x="901" y="1134"/>
                      <a:pt x="901" y="1134"/>
                      <a:pt x="901" y="1134"/>
                    </a:cubicBezTo>
                    <a:cubicBezTo>
                      <a:pt x="906" y="1134"/>
                      <a:pt x="909" y="1136"/>
                      <a:pt x="908" y="1141"/>
                    </a:cubicBezTo>
                    <a:cubicBezTo>
                      <a:pt x="907" y="1145"/>
                      <a:pt x="904" y="1146"/>
                      <a:pt x="896" y="1147"/>
                    </a:cubicBezTo>
                    <a:cubicBezTo>
                      <a:pt x="806" y="1145"/>
                      <a:pt x="806" y="1145"/>
                      <a:pt x="806" y="1145"/>
                    </a:cubicBezTo>
                    <a:cubicBezTo>
                      <a:pt x="706" y="1142"/>
                      <a:pt x="627" y="1169"/>
                      <a:pt x="572" y="1226"/>
                    </a:cubicBezTo>
                    <a:cubicBezTo>
                      <a:pt x="570" y="1227"/>
                      <a:pt x="570" y="1227"/>
                      <a:pt x="570" y="1227"/>
                    </a:cubicBezTo>
                    <a:cubicBezTo>
                      <a:pt x="568" y="1228"/>
                      <a:pt x="568" y="1228"/>
                      <a:pt x="568" y="1228"/>
                    </a:cubicBezTo>
                    <a:cubicBezTo>
                      <a:pt x="567" y="1228"/>
                      <a:pt x="567" y="1228"/>
                      <a:pt x="567" y="1228"/>
                    </a:cubicBezTo>
                    <a:cubicBezTo>
                      <a:pt x="530" y="1232"/>
                      <a:pt x="530" y="1232"/>
                      <a:pt x="530" y="1232"/>
                    </a:cubicBezTo>
                    <a:cubicBezTo>
                      <a:pt x="528" y="1233"/>
                      <a:pt x="528" y="1233"/>
                      <a:pt x="528" y="1233"/>
                    </a:cubicBezTo>
                    <a:cubicBezTo>
                      <a:pt x="526" y="1233"/>
                      <a:pt x="526" y="1233"/>
                      <a:pt x="526" y="1233"/>
                    </a:cubicBezTo>
                    <a:cubicBezTo>
                      <a:pt x="516" y="1208"/>
                      <a:pt x="516" y="1208"/>
                      <a:pt x="516" y="1208"/>
                    </a:cubicBezTo>
                    <a:cubicBezTo>
                      <a:pt x="478" y="1218"/>
                      <a:pt x="478" y="1218"/>
                      <a:pt x="478" y="1218"/>
                    </a:cubicBezTo>
                    <a:cubicBezTo>
                      <a:pt x="458" y="1219"/>
                      <a:pt x="431" y="1213"/>
                      <a:pt x="402" y="1199"/>
                    </a:cubicBezTo>
                    <a:cubicBezTo>
                      <a:pt x="374" y="1187"/>
                      <a:pt x="350" y="1171"/>
                      <a:pt x="326" y="1152"/>
                    </a:cubicBezTo>
                    <a:cubicBezTo>
                      <a:pt x="310" y="1140"/>
                      <a:pt x="290" y="1131"/>
                      <a:pt x="267" y="1127"/>
                    </a:cubicBezTo>
                    <a:cubicBezTo>
                      <a:pt x="233" y="1124"/>
                      <a:pt x="233" y="1124"/>
                      <a:pt x="233" y="1124"/>
                    </a:cubicBezTo>
                    <a:cubicBezTo>
                      <a:pt x="195" y="1129"/>
                      <a:pt x="195" y="1129"/>
                      <a:pt x="195" y="1129"/>
                    </a:cubicBezTo>
                    <a:cubicBezTo>
                      <a:pt x="167" y="1133"/>
                      <a:pt x="140" y="1133"/>
                      <a:pt x="115" y="1131"/>
                    </a:cubicBezTo>
                    <a:cubicBezTo>
                      <a:pt x="84" y="1129"/>
                      <a:pt x="47" y="1121"/>
                      <a:pt x="3" y="1107"/>
                    </a:cubicBezTo>
                    <a:cubicBezTo>
                      <a:pt x="0" y="1113"/>
                      <a:pt x="0" y="1113"/>
                      <a:pt x="0" y="1113"/>
                    </a:cubicBezTo>
                    <a:cubicBezTo>
                      <a:pt x="1" y="1113"/>
                      <a:pt x="1" y="1113"/>
                      <a:pt x="1" y="1113"/>
                    </a:cubicBezTo>
                    <a:cubicBezTo>
                      <a:pt x="2" y="1113"/>
                      <a:pt x="2" y="1113"/>
                      <a:pt x="2" y="1113"/>
                    </a:cubicBezTo>
                    <a:cubicBezTo>
                      <a:pt x="3" y="1114"/>
                      <a:pt x="3" y="1114"/>
                      <a:pt x="3" y="1114"/>
                    </a:cubicBezTo>
                    <a:cubicBezTo>
                      <a:pt x="3" y="1115"/>
                      <a:pt x="3" y="1115"/>
                      <a:pt x="3" y="1115"/>
                    </a:cubicBezTo>
                    <a:cubicBezTo>
                      <a:pt x="4" y="1126"/>
                      <a:pt x="4" y="1126"/>
                      <a:pt x="4" y="1126"/>
                    </a:cubicBezTo>
                    <a:cubicBezTo>
                      <a:pt x="13" y="1146"/>
                      <a:pt x="13" y="1146"/>
                      <a:pt x="13" y="1146"/>
                    </a:cubicBezTo>
                    <a:cubicBezTo>
                      <a:pt x="35" y="1173"/>
                      <a:pt x="35" y="1173"/>
                      <a:pt x="35" y="1173"/>
                    </a:cubicBezTo>
                    <a:cubicBezTo>
                      <a:pt x="36" y="1176"/>
                      <a:pt x="36" y="1176"/>
                      <a:pt x="36" y="1176"/>
                    </a:cubicBezTo>
                    <a:cubicBezTo>
                      <a:pt x="32" y="1196"/>
                      <a:pt x="32" y="1196"/>
                      <a:pt x="32" y="1196"/>
                    </a:cubicBezTo>
                    <a:cubicBezTo>
                      <a:pt x="32" y="1198"/>
                      <a:pt x="32" y="1198"/>
                      <a:pt x="32" y="1198"/>
                    </a:cubicBezTo>
                    <a:cubicBezTo>
                      <a:pt x="31" y="1198"/>
                      <a:pt x="31" y="1198"/>
                      <a:pt x="31" y="1198"/>
                    </a:cubicBezTo>
                    <a:cubicBezTo>
                      <a:pt x="19" y="1214"/>
                      <a:pt x="19" y="1214"/>
                      <a:pt x="19" y="1214"/>
                    </a:cubicBezTo>
                    <a:cubicBezTo>
                      <a:pt x="32" y="1228"/>
                      <a:pt x="32" y="1228"/>
                      <a:pt x="32" y="1228"/>
                    </a:cubicBezTo>
                    <a:cubicBezTo>
                      <a:pt x="38" y="1233"/>
                      <a:pt x="41" y="1238"/>
                      <a:pt x="41" y="1242"/>
                    </a:cubicBezTo>
                    <a:cubicBezTo>
                      <a:pt x="44" y="1262"/>
                      <a:pt x="44" y="1262"/>
                      <a:pt x="44" y="1262"/>
                    </a:cubicBezTo>
                    <a:cubicBezTo>
                      <a:pt x="60" y="1278"/>
                      <a:pt x="60" y="1278"/>
                      <a:pt x="60" y="1278"/>
                    </a:cubicBezTo>
                    <a:cubicBezTo>
                      <a:pt x="60" y="1280"/>
                      <a:pt x="60" y="1280"/>
                      <a:pt x="60" y="1280"/>
                    </a:cubicBezTo>
                    <a:cubicBezTo>
                      <a:pt x="62" y="1294"/>
                      <a:pt x="62" y="1294"/>
                      <a:pt x="62" y="1294"/>
                    </a:cubicBezTo>
                    <a:cubicBezTo>
                      <a:pt x="62" y="1304"/>
                      <a:pt x="62" y="1304"/>
                      <a:pt x="62" y="1304"/>
                    </a:cubicBezTo>
                    <a:cubicBezTo>
                      <a:pt x="71" y="1312"/>
                      <a:pt x="71" y="1312"/>
                      <a:pt x="71" y="1312"/>
                    </a:cubicBezTo>
                    <a:cubicBezTo>
                      <a:pt x="78" y="1309"/>
                      <a:pt x="78" y="1309"/>
                      <a:pt x="78" y="1309"/>
                    </a:cubicBezTo>
                    <a:cubicBezTo>
                      <a:pt x="79" y="1306"/>
                      <a:pt x="79" y="1306"/>
                      <a:pt x="79" y="1306"/>
                    </a:cubicBezTo>
                    <a:cubicBezTo>
                      <a:pt x="82" y="1298"/>
                      <a:pt x="87" y="1294"/>
                      <a:pt x="95" y="1293"/>
                    </a:cubicBezTo>
                    <a:cubicBezTo>
                      <a:pt x="103" y="1289"/>
                      <a:pt x="103" y="1289"/>
                      <a:pt x="103" y="1289"/>
                    </a:cubicBezTo>
                    <a:cubicBezTo>
                      <a:pt x="159" y="1284"/>
                      <a:pt x="159" y="1284"/>
                      <a:pt x="159" y="1284"/>
                    </a:cubicBezTo>
                    <a:cubicBezTo>
                      <a:pt x="181" y="1276"/>
                      <a:pt x="181" y="1276"/>
                      <a:pt x="181" y="1276"/>
                    </a:cubicBezTo>
                    <a:cubicBezTo>
                      <a:pt x="183" y="1275"/>
                      <a:pt x="183" y="1275"/>
                      <a:pt x="183" y="1275"/>
                    </a:cubicBezTo>
                    <a:cubicBezTo>
                      <a:pt x="186" y="1272"/>
                      <a:pt x="186" y="1272"/>
                      <a:pt x="186" y="1272"/>
                    </a:cubicBezTo>
                    <a:cubicBezTo>
                      <a:pt x="198" y="1298"/>
                      <a:pt x="198" y="1298"/>
                      <a:pt x="198" y="1298"/>
                    </a:cubicBezTo>
                    <a:cubicBezTo>
                      <a:pt x="199" y="1298"/>
                      <a:pt x="199" y="1298"/>
                      <a:pt x="199" y="1298"/>
                    </a:cubicBezTo>
                    <a:cubicBezTo>
                      <a:pt x="199" y="1298"/>
                      <a:pt x="199" y="1298"/>
                      <a:pt x="199" y="1298"/>
                    </a:cubicBezTo>
                    <a:cubicBezTo>
                      <a:pt x="200" y="1304"/>
                      <a:pt x="199" y="1309"/>
                      <a:pt x="196" y="1315"/>
                    </a:cubicBezTo>
                    <a:cubicBezTo>
                      <a:pt x="165" y="1358"/>
                      <a:pt x="165" y="1358"/>
                      <a:pt x="165" y="1358"/>
                    </a:cubicBezTo>
                    <a:cubicBezTo>
                      <a:pt x="167" y="1365"/>
                      <a:pt x="167" y="1365"/>
                      <a:pt x="167" y="1365"/>
                    </a:cubicBezTo>
                    <a:cubicBezTo>
                      <a:pt x="181" y="1379"/>
                      <a:pt x="181" y="1379"/>
                      <a:pt x="181" y="1379"/>
                    </a:cubicBezTo>
                    <a:cubicBezTo>
                      <a:pt x="195" y="1388"/>
                      <a:pt x="195" y="1388"/>
                      <a:pt x="195" y="1388"/>
                    </a:cubicBezTo>
                    <a:cubicBezTo>
                      <a:pt x="196" y="1388"/>
                      <a:pt x="196" y="1388"/>
                      <a:pt x="196" y="1388"/>
                    </a:cubicBezTo>
                    <a:cubicBezTo>
                      <a:pt x="202" y="1396"/>
                      <a:pt x="207" y="1401"/>
                      <a:pt x="214" y="1403"/>
                    </a:cubicBezTo>
                    <a:cubicBezTo>
                      <a:pt x="221" y="1405"/>
                      <a:pt x="229" y="1412"/>
                      <a:pt x="235" y="1420"/>
                    </a:cubicBezTo>
                    <a:cubicBezTo>
                      <a:pt x="236" y="1423"/>
                      <a:pt x="236" y="1423"/>
                      <a:pt x="236" y="1423"/>
                    </a:cubicBezTo>
                    <a:cubicBezTo>
                      <a:pt x="246" y="1428"/>
                      <a:pt x="246" y="1428"/>
                      <a:pt x="246" y="1428"/>
                    </a:cubicBezTo>
                    <a:cubicBezTo>
                      <a:pt x="250" y="1429"/>
                      <a:pt x="250" y="1429"/>
                      <a:pt x="250" y="1429"/>
                    </a:cubicBezTo>
                    <a:cubicBezTo>
                      <a:pt x="251" y="1429"/>
                      <a:pt x="251" y="1429"/>
                      <a:pt x="251" y="1429"/>
                    </a:cubicBezTo>
                    <a:cubicBezTo>
                      <a:pt x="254" y="1440"/>
                      <a:pt x="254" y="1440"/>
                      <a:pt x="254" y="1440"/>
                    </a:cubicBezTo>
                    <a:cubicBezTo>
                      <a:pt x="254" y="1440"/>
                      <a:pt x="254" y="1440"/>
                      <a:pt x="254" y="1440"/>
                    </a:cubicBezTo>
                    <a:cubicBezTo>
                      <a:pt x="255" y="1452"/>
                      <a:pt x="255" y="1452"/>
                      <a:pt x="255" y="1452"/>
                    </a:cubicBezTo>
                    <a:cubicBezTo>
                      <a:pt x="259" y="1469"/>
                      <a:pt x="259" y="1469"/>
                      <a:pt x="259" y="1469"/>
                    </a:cubicBezTo>
                    <a:cubicBezTo>
                      <a:pt x="286" y="1473"/>
                      <a:pt x="286" y="1473"/>
                      <a:pt x="286" y="1473"/>
                    </a:cubicBezTo>
                    <a:cubicBezTo>
                      <a:pt x="288" y="1473"/>
                      <a:pt x="288" y="1473"/>
                      <a:pt x="288" y="1473"/>
                    </a:cubicBezTo>
                    <a:cubicBezTo>
                      <a:pt x="289" y="1474"/>
                      <a:pt x="289" y="1474"/>
                      <a:pt x="289" y="1474"/>
                    </a:cubicBezTo>
                    <a:cubicBezTo>
                      <a:pt x="289" y="1475"/>
                      <a:pt x="289" y="1475"/>
                      <a:pt x="289" y="1475"/>
                    </a:cubicBezTo>
                    <a:cubicBezTo>
                      <a:pt x="290" y="1477"/>
                      <a:pt x="290" y="1477"/>
                      <a:pt x="290" y="1477"/>
                    </a:cubicBezTo>
                    <a:cubicBezTo>
                      <a:pt x="297" y="1492"/>
                      <a:pt x="297" y="1492"/>
                      <a:pt x="297" y="1492"/>
                    </a:cubicBezTo>
                    <a:cubicBezTo>
                      <a:pt x="318" y="1499"/>
                      <a:pt x="318" y="1499"/>
                      <a:pt x="318" y="1499"/>
                    </a:cubicBezTo>
                    <a:cubicBezTo>
                      <a:pt x="333" y="1492"/>
                      <a:pt x="333" y="1492"/>
                      <a:pt x="333" y="1492"/>
                    </a:cubicBezTo>
                    <a:cubicBezTo>
                      <a:pt x="331" y="1484"/>
                      <a:pt x="331" y="1484"/>
                      <a:pt x="331" y="1484"/>
                    </a:cubicBezTo>
                    <a:cubicBezTo>
                      <a:pt x="317" y="1471"/>
                      <a:pt x="317" y="1471"/>
                      <a:pt x="317" y="1471"/>
                    </a:cubicBezTo>
                    <a:cubicBezTo>
                      <a:pt x="319" y="1469"/>
                      <a:pt x="319" y="1469"/>
                      <a:pt x="319" y="1469"/>
                    </a:cubicBezTo>
                    <a:cubicBezTo>
                      <a:pt x="319" y="1467"/>
                      <a:pt x="319" y="1467"/>
                      <a:pt x="319" y="1467"/>
                    </a:cubicBezTo>
                    <a:cubicBezTo>
                      <a:pt x="331" y="1445"/>
                      <a:pt x="331" y="1445"/>
                      <a:pt x="331" y="1445"/>
                    </a:cubicBezTo>
                    <a:cubicBezTo>
                      <a:pt x="356" y="1445"/>
                      <a:pt x="356" y="1445"/>
                      <a:pt x="356" y="1445"/>
                    </a:cubicBezTo>
                    <a:cubicBezTo>
                      <a:pt x="357" y="1446"/>
                      <a:pt x="357" y="1446"/>
                      <a:pt x="357" y="1446"/>
                    </a:cubicBezTo>
                    <a:cubicBezTo>
                      <a:pt x="393" y="1458"/>
                      <a:pt x="393" y="1458"/>
                      <a:pt x="393" y="1458"/>
                    </a:cubicBezTo>
                    <a:cubicBezTo>
                      <a:pt x="413" y="1455"/>
                      <a:pt x="413" y="1455"/>
                      <a:pt x="413" y="1455"/>
                    </a:cubicBezTo>
                    <a:cubicBezTo>
                      <a:pt x="429" y="1440"/>
                      <a:pt x="429" y="1440"/>
                      <a:pt x="429" y="1440"/>
                    </a:cubicBezTo>
                    <a:cubicBezTo>
                      <a:pt x="447" y="1418"/>
                      <a:pt x="459" y="1409"/>
                      <a:pt x="466" y="1414"/>
                    </a:cubicBezTo>
                    <a:cubicBezTo>
                      <a:pt x="474" y="1413"/>
                      <a:pt x="474" y="1413"/>
                      <a:pt x="474" y="1413"/>
                    </a:cubicBezTo>
                    <a:cubicBezTo>
                      <a:pt x="484" y="1413"/>
                      <a:pt x="489" y="1414"/>
                      <a:pt x="492" y="1415"/>
                    </a:cubicBezTo>
                    <a:cubicBezTo>
                      <a:pt x="493" y="1417"/>
                      <a:pt x="495" y="1419"/>
                      <a:pt x="495" y="1421"/>
                    </a:cubicBezTo>
                    <a:cubicBezTo>
                      <a:pt x="495" y="1426"/>
                      <a:pt x="499" y="1434"/>
                      <a:pt x="505" y="1446"/>
                    </a:cubicBezTo>
                    <a:cubicBezTo>
                      <a:pt x="505" y="1447"/>
                      <a:pt x="505" y="1447"/>
                      <a:pt x="505" y="1447"/>
                    </a:cubicBezTo>
                    <a:cubicBezTo>
                      <a:pt x="505" y="1448"/>
                      <a:pt x="505" y="1448"/>
                      <a:pt x="505" y="1448"/>
                    </a:cubicBezTo>
                    <a:cubicBezTo>
                      <a:pt x="508" y="1462"/>
                      <a:pt x="508" y="1462"/>
                      <a:pt x="508" y="1462"/>
                    </a:cubicBezTo>
                    <a:cubicBezTo>
                      <a:pt x="508" y="1466"/>
                      <a:pt x="508" y="1466"/>
                      <a:pt x="508" y="1466"/>
                    </a:cubicBezTo>
                    <a:cubicBezTo>
                      <a:pt x="504" y="1483"/>
                      <a:pt x="504" y="1483"/>
                      <a:pt x="504" y="1483"/>
                    </a:cubicBezTo>
                    <a:cubicBezTo>
                      <a:pt x="504" y="1483"/>
                      <a:pt x="504" y="1483"/>
                      <a:pt x="504" y="1483"/>
                    </a:cubicBezTo>
                    <a:cubicBezTo>
                      <a:pt x="504" y="1484"/>
                      <a:pt x="504" y="1484"/>
                      <a:pt x="504" y="1484"/>
                    </a:cubicBezTo>
                    <a:cubicBezTo>
                      <a:pt x="503" y="1485"/>
                      <a:pt x="503" y="1485"/>
                      <a:pt x="503" y="1485"/>
                    </a:cubicBezTo>
                    <a:cubicBezTo>
                      <a:pt x="485" y="1506"/>
                      <a:pt x="485" y="1506"/>
                      <a:pt x="485" y="1506"/>
                    </a:cubicBezTo>
                    <a:cubicBezTo>
                      <a:pt x="484" y="1507"/>
                      <a:pt x="484" y="1507"/>
                      <a:pt x="484" y="1507"/>
                    </a:cubicBezTo>
                    <a:cubicBezTo>
                      <a:pt x="484" y="1507"/>
                      <a:pt x="484" y="1507"/>
                      <a:pt x="484" y="1507"/>
                    </a:cubicBezTo>
                    <a:cubicBezTo>
                      <a:pt x="446" y="1524"/>
                      <a:pt x="446" y="1524"/>
                      <a:pt x="446" y="1524"/>
                    </a:cubicBezTo>
                    <a:cubicBezTo>
                      <a:pt x="441" y="1534"/>
                      <a:pt x="441" y="1534"/>
                      <a:pt x="441" y="1534"/>
                    </a:cubicBezTo>
                    <a:cubicBezTo>
                      <a:pt x="435" y="1565"/>
                      <a:pt x="435" y="1565"/>
                      <a:pt x="435" y="1565"/>
                    </a:cubicBezTo>
                    <a:cubicBezTo>
                      <a:pt x="439" y="1580"/>
                      <a:pt x="439" y="1580"/>
                      <a:pt x="439" y="1580"/>
                    </a:cubicBezTo>
                    <a:cubicBezTo>
                      <a:pt x="448" y="1595"/>
                      <a:pt x="448" y="1595"/>
                      <a:pt x="448" y="1595"/>
                    </a:cubicBezTo>
                    <a:cubicBezTo>
                      <a:pt x="452" y="1599"/>
                      <a:pt x="452" y="1599"/>
                      <a:pt x="452" y="1599"/>
                    </a:cubicBezTo>
                    <a:cubicBezTo>
                      <a:pt x="465" y="1607"/>
                      <a:pt x="465" y="1607"/>
                      <a:pt x="465" y="1607"/>
                    </a:cubicBezTo>
                    <a:cubicBezTo>
                      <a:pt x="509" y="1607"/>
                      <a:pt x="509" y="1607"/>
                      <a:pt x="509" y="1607"/>
                    </a:cubicBezTo>
                    <a:cubicBezTo>
                      <a:pt x="546" y="1602"/>
                      <a:pt x="546" y="1602"/>
                      <a:pt x="546" y="1602"/>
                    </a:cubicBezTo>
                    <a:cubicBezTo>
                      <a:pt x="552" y="1596"/>
                      <a:pt x="552" y="1596"/>
                      <a:pt x="552" y="1596"/>
                    </a:cubicBezTo>
                    <a:cubicBezTo>
                      <a:pt x="557" y="1590"/>
                      <a:pt x="562" y="1588"/>
                      <a:pt x="565" y="1588"/>
                    </a:cubicBezTo>
                    <a:cubicBezTo>
                      <a:pt x="591" y="1592"/>
                      <a:pt x="591" y="1592"/>
                      <a:pt x="591" y="1592"/>
                    </a:cubicBezTo>
                    <a:cubicBezTo>
                      <a:pt x="593" y="1588"/>
                      <a:pt x="593" y="1588"/>
                      <a:pt x="593" y="1588"/>
                    </a:cubicBezTo>
                    <a:cubicBezTo>
                      <a:pt x="591" y="1581"/>
                      <a:pt x="591" y="1574"/>
                      <a:pt x="595" y="1568"/>
                    </a:cubicBezTo>
                    <a:cubicBezTo>
                      <a:pt x="605" y="1550"/>
                      <a:pt x="605" y="1550"/>
                      <a:pt x="605" y="1550"/>
                    </a:cubicBezTo>
                    <a:cubicBezTo>
                      <a:pt x="605" y="1516"/>
                      <a:pt x="605" y="1516"/>
                      <a:pt x="605" y="1516"/>
                    </a:cubicBezTo>
                    <a:cubicBezTo>
                      <a:pt x="605" y="1515"/>
                      <a:pt x="605" y="1515"/>
                      <a:pt x="605" y="1515"/>
                    </a:cubicBezTo>
                    <a:cubicBezTo>
                      <a:pt x="624" y="1460"/>
                      <a:pt x="624" y="1460"/>
                      <a:pt x="624" y="1460"/>
                    </a:cubicBezTo>
                    <a:cubicBezTo>
                      <a:pt x="625" y="1459"/>
                      <a:pt x="625" y="1459"/>
                      <a:pt x="625" y="1459"/>
                    </a:cubicBezTo>
                    <a:cubicBezTo>
                      <a:pt x="625" y="1458"/>
                      <a:pt x="625" y="1458"/>
                      <a:pt x="625" y="1458"/>
                    </a:cubicBezTo>
                    <a:cubicBezTo>
                      <a:pt x="626" y="1458"/>
                      <a:pt x="626" y="1458"/>
                      <a:pt x="626" y="1458"/>
                    </a:cubicBezTo>
                    <a:cubicBezTo>
                      <a:pt x="626" y="1457"/>
                      <a:pt x="626" y="1457"/>
                      <a:pt x="626" y="1457"/>
                    </a:cubicBezTo>
                    <a:cubicBezTo>
                      <a:pt x="659" y="1431"/>
                      <a:pt x="659" y="1431"/>
                      <a:pt x="659" y="1431"/>
                    </a:cubicBezTo>
                    <a:cubicBezTo>
                      <a:pt x="661" y="1429"/>
                      <a:pt x="661" y="1429"/>
                      <a:pt x="661" y="1429"/>
                    </a:cubicBezTo>
                    <a:cubicBezTo>
                      <a:pt x="690" y="1441"/>
                      <a:pt x="690" y="1441"/>
                      <a:pt x="690" y="1441"/>
                    </a:cubicBezTo>
                    <a:cubicBezTo>
                      <a:pt x="690" y="1441"/>
                      <a:pt x="690" y="1441"/>
                      <a:pt x="690" y="1441"/>
                    </a:cubicBezTo>
                    <a:cubicBezTo>
                      <a:pt x="705" y="1452"/>
                      <a:pt x="712" y="1460"/>
                      <a:pt x="712" y="1466"/>
                    </a:cubicBezTo>
                    <a:cubicBezTo>
                      <a:pt x="710" y="1489"/>
                      <a:pt x="710" y="1489"/>
                      <a:pt x="710" y="1489"/>
                    </a:cubicBezTo>
                    <a:cubicBezTo>
                      <a:pt x="700" y="1504"/>
                      <a:pt x="700" y="1504"/>
                      <a:pt x="700" y="1504"/>
                    </a:cubicBezTo>
                    <a:cubicBezTo>
                      <a:pt x="693" y="1525"/>
                      <a:pt x="693" y="1525"/>
                      <a:pt x="693" y="1525"/>
                    </a:cubicBezTo>
                    <a:cubicBezTo>
                      <a:pt x="693" y="1548"/>
                      <a:pt x="693" y="1548"/>
                      <a:pt x="693" y="1548"/>
                    </a:cubicBezTo>
                    <a:cubicBezTo>
                      <a:pt x="700" y="1559"/>
                      <a:pt x="700" y="1559"/>
                      <a:pt x="700" y="1559"/>
                    </a:cubicBezTo>
                    <a:cubicBezTo>
                      <a:pt x="710" y="1557"/>
                      <a:pt x="710" y="1557"/>
                      <a:pt x="710" y="1557"/>
                    </a:cubicBezTo>
                    <a:cubicBezTo>
                      <a:pt x="712" y="1556"/>
                      <a:pt x="712" y="1556"/>
                      <a:pt x="712" y="1556"/>
                    </a:cubicBezTo>
                    <a:cubicBezTo>
                      <a:pt x="728" y="1557"/>
                      <a:pt x="728" y="1557"/>
                      <a:pt x="728" y="1557"/>
                    </a:cubicBezTo>
                    <a:cubicBezTo>
                      <a:pt x="736" y="1562"/>
                      <a:pt x="741" y="1569"/>
                      <a:pt x="746" y="1580"/>
                    </a:cubicBezTo>
                    <a:cubicBezTo>
                      <a:pt x="755" y="1583"/>
                      <a:pt x="755" y="1583"/>
                      <a:pt x="755" y="1583"/>
                    </a:cubicBezTo>
                    <a:cubicBezTo>
                      <a:pt x="756" y="1583"/>
                      <a:pt x="756" y="1583"/>
                      <a:pt x="756" y="1583"/>
                    </a:cubicBezTo>
                    <a:cubicBezTo>
                      <a:pt x="756" y="1583"/>
                      <a:pt x="756" y="1583"/>
                      <a:pt x="756" y="1583"/>
                    </a:cubicBezTo>
                    <a:cubicBezTo>
                      <a:pt x="757" y="1583"/>
                      <a:pt x="757" y="1583"/>
                      <a:pt x="757" y="1583"/>
                    </a:cubicBezTo>
                    <a:cubicBezTo>
                      <a:pt x="793" y="1600"/>
                      <a:pt x="793" y="1600"/>
                      <a:pt x="793" y="1600"/>
                    </a:cubicBezTo>
                    <a:cubicBezTo>
                      <a:pt x="809" y="1605"/>
                      <a:pt x="809" y="1605"/>
                      <a:pt x="809" y="1605"/>
                    </a:cubicBezTo>
                    <a:cubicBezTo>
                      <a:pt x="831" y="1602"/>
                      <a:pt x="831" y="1602"/>
                      <a:pt x="831" y="1602"/>
                    </a:cubicBezTo>
                    <a:cubicBezTo>
                      <a:pt x="841" y="1589"/>
                      <a:pt x="841" y="1589"/>
                      <a:pt x="841" y="1589"/>
                    </a:cubicBezTo>
                    <a:cubicBezTo>
                      <a:pt x="853" y="1537"/>
                      <a:pt x="853" y="1537"/>
                      <a:pt x="853" y="1537"/>
                    </a:cubicBezTo>
                    <a:cubicBezTo>
                      <a:pt x="854" y="1509"/>
                      <a:pt x="854" y="1509"/>
                      <a:pt x="854" y="1509"/>
                    </a:cubicBezTo>
                    <a:cubicBezTo>
                      <a:pt x="854" y="1507"/>
                      <a:pt x="854" y="1507"/>
                      <a:pt x="854" y="1507"/>
                    </a:cubicBezTo>
                    <a:cubicBezTo>
                      <a:pt x="857" y="1506"/>
                      <a:pt x="857" y="1506"/>
                      <a:pt x="857" y="1506"/>
                    </a:cubicBezTo>
                    <a:cubicBezTo>
                      <a:pt x="858" y="1505"/>
                      <a:pt x="858" y="1505"/>
                      <a:pt x="858" y="1505"/>
                    </a:cubicBezTo>
                    <a:cubicBezTo>
                      <a:pt x="878" y="1488"/>
                      <a:pt x="878" y="1488"/>
                      <a:pt x="878" y="1488"/>
                    </a:cubicBezTo>
                    <a:cubicBezTo>
                      <a:pt x="889" y="1473"/>
                      <a:pt x="889" y="1473"/>
                      <a:pt x="889" y="1473"/>
                    </a:cubicBezTo>
                    <a:cubicBezTo>
                      <a:pt x="890" y="1472"/>
                      <a:pt x="890" y="1472"/>
                      <a:pt x="890" y="1472"/>
                    </a:cubicBezTo>
                    <a:cubicBezTo>
                      <a:pt x="911" y="1462"/>
                      <a:pt x="911" y="1462"/>
                      <a:pt x="911" y="1462"/>
                    </a:cubicBezTo>
                    <a:cubicBezTo>
                      <a:pt x="924" y="1455"/>
                      <a:pt x="924" y="1455"/>
                      <a:pt x="924" y="1455"/>
                    </a:cubicBezTo>
                    <a:cubicBezTo>
                      <a:pt x="940" y="1449"/>
                      <a:pt x="940" y="1449"/>
                      <a:pt x="940" y="1449"/>
                    </a:cubicBezTo>
                    <a:cubicBezTo>
                      <a:pt x="931" y="1417"/>
                      <a:pt x="931" y="1417"/>
                      <a:pt x="931" y="1417"/>
                    </a:cubicBezTo>
                    <a:cubicBezTo>
                      <a:pt x="967" y="1421"/>
                      <a:pt x="967" y="1421"/>
                      <a:pt x="967" y="1421"/>
                    </a:cubicBezTo>
                    <a:cubicBezTo>
                      <a:pt x="967" y="1421"/>
                      <a:pt x="967" y="1421"/>
                      <a:pt x="967" y="1421"/>
                    </a:cubicBezTo>
                    <a:cubicBezTo>
                      <a:pt x="967" y="1422"/>
                      <a:pt x="967" y="1422"/>
                      <a:pt x="967" y="1422"/>
                    </a:cubicBezTo>
                    <a:cubicBezTo>
                      <a:pt x="967" y="1422"/>
                      <a:pt x="967" y="1422"/>
                      <a:pt x="967" y="1422"/>
                    </a:cubicBezTo>
                    <a:cubicBezTo>
                      <a:pt x="986" y="1430"/>
                      <a:pt x="986" y="1430"/>
                      <a:pt x="986" y="1430"/>
                    </a:cubicBezTo>
                    <a:cubicBezTo>
                      <a:pt x="986" y="1430"/>
                      <a:pt x="986" y="1430"/>
                      <a:pt x="986" y="1430"/>
                    </a:cubicBezTo>
                    <a:cubicBezTo>
                      <a:pt x="986" y="1429"/>
                      <a:pt x="986" y="1429"/>
                      <a:pt x="986" y="1429"/>
                    </a:cubicBezTo>
                    <a:cubicBezTo>
                      <a:pt x="992" y="1409"/>
                      <a:pt x="992" y="1409"/>
                      <a:pt x="992" y="1409"/>
                    </a:cubicBezTo>
                    <a:cubicBezTo>
                      <a:pt x="992" y="1405"/>
                      <a:pt x="992" y="1405"/>
                      <a:pt x="992" y="1405"/>
                    </a:cubicBezTo>
                    <a:cubicBezTo>
                      <a:pt x="995" y="1407"/>
                      <a:pt x="995" y="1407"/>
                      <a:pt x="995" y="1407"/>
                    </a:cubicBezTo>
                    <a:cubicBezTo>
                      <a:pt x="997" y="1407"/>
                      <a:pt x="997" y="1407"/>
                      <a:pt x="997" y="1407"/>
                    </a:cubicBezTo>
                    <a:cubicBezTo>
                      <a:pt x="1014" y="1411"/>
                      <a:pt x="1014" y="1411"/>
                      <a:pt x="1014" y="1411"/>
                    </a:cubicBezTo>
                    <a:cubicBezTo>
                      <a:pt x="1022" y="1411"/>
                      <a:pt x="1022" y="1411"/>
                      <a:pt x="1022" y="1411"/>
                    </a:cubicBezTo>
                    <a:cubicBezTo>
                      <a:pt x="1038" y="1393"/>
                      <a:pt x="1038" y="1393"/>
                      <a:pt x="1038" y="1393"/>
                    </a:cubicBezTo>
                    <a:cubicBezTo>
                      <a:pt x="1039" y="1393"/>
                      <a:pt x="1039" y="1393"/>
                      <a:pt x="1039" y="1393"/>
                    </a:cubicBezTo>
                    <a:cubicBezTo>
                      <a:pt x="1040" y="1392"/>
                      <a:pt x="1040" y="1392"/>
                      <a:pt x="1040" y="1392"/>
                    </a:cubicBezTo>
                    <a:cubicBezTo>
                      <a:pt x="1041" y="1392"/>
                      <a:pt x="1041" y="1392"/>
                      <a:pt x="1041" y="1392"/>
                    </a:cubicBezTo>
                    <a:cubicBezTo>
                      <a:pt x="1062" y="1388"/>
                      <a:pt x="1062" y="1388"/>
                      <a:pt x="1062" y="1388"/>
                    </a:cubicBezTo>
                    <a:cubicBezTo>
                      <a:pt x="1080" y="1371"/>
                      <a:pt x="1080" y="1371"/>
                      <a:pt x="1080" y="1371"/>
                    </a:cubicBezTo>
                    <a:cubicBezTo>
                      <a:pt x="1090" y="1357"/>
                      <a:pt x="1090" y="1357"/>
                      <a:pt x="1090" y="1357"/>
                    </a:cubicBezTo>
                    <a:cubicBezTo>
                      <a:pt x="1090" y="1340"/>
                      <a:pt x="1090" y="1340"/>
                      <a:pt x="1090" y="1340"/>
                    </a:cubicBezTo>
                    <a:cubicBezTo>
                      <a:pt x="1090" y="1334"/>
                      <a:pt x="1093" y="1329"/>
                      <a:pt x="1099" y="1326"/>
                    </a:cubicBezTo>
                    <a:cubicBezTo>
                      <a:pt x="1099" y="1326"/>
                      <a:pt x="1099" y="1326"/>
                      <a:pt x="1099" y="1326"/>
                    </a:cubicBezTo>
                    <a:cubicBezTo>
                      <a:pt x="1101" y="1326"/>
                      <a:pt x="1101" y="1326"/>
                      <a:pt x="1101" y="1326"/>
                    </a:cubicBezTo>
                    <a:cubicBezTo>
                      <a:pt x="1102" y="1326"/>
                      <a:pt x="1102" y="1326"/>
                      <a:pt x="1102" y="1326"/>
                    </a:cubicBezTo>
                    <a:cubicBezTo>
                      <a:pt x="1122" y="1328"/>
                      <a:pt x="1122" y="1328"/>
                      <a:pt x="1122" y="1328"/>
                    </a:cubicBezTo>
                    <a:cubicBezTo>
                      <a:pt x="1131" y="1323"/>
                      <a:pt x="1131" y="1323"/>
                      <a:pt x="1131" y="1323"/>
                    </a:cubicBezTo>
                    <a:cubicBezTo>
                      <a:pt x="1134" y="1308"/>
                      <a:pt x="1134" y="1308"/>
                      <a:pt x="1134" y="1308"/>
                    </a:cubicBezTo>
                    <a:cubicBezTo>
                      <a:pt x="1155" y="1302"/>
                      <a:pt x="1155" y="1302"/>
                      <a:pt x="1155" y="1302"/>
                    </a:cubicBezTo>
                    <a:cubicBezTo>
                      <a:pt x="1156" y="1302"/>
                      <a:pt x="1156" y="1302"/>
                      <a:pt x="1156" y="1302"/>
                    </a:cubicBezTo>
                    <a:cubicBezTo>
                      <a:pt x="1157" y="1302"/>
                      <a:pt x="1157" y="1302"/>
                      <a:pt x="1157" y="1302"/>
                    </a:cubicBezTo>
                    <a:cubicBezTo>
                      <a:pt x="1157" y="1302"/>
                      <a:pt x="1157" y="1302"/>
                      <a:pt x="1157" y="1302"/>
                    </a:cubicBezTo>
                    <a:cubicBezTo>
                      <a:pt x="1184" y="1305"/>
                      <a:pt x="1184" y="1305"/>
                      <a:pt x="1184" y="1305"/>
                    </a:cubicBezTo>
                    <a:cubicBezTo>
                      <a:pt x="1205" y="1300"/>
                      <a:pt x="1205" y="1300"/>
                      <a:pt x="1205" y="1300"/>
                    </a:cubicBezTo>
                    <a:cubicBezTo>
                      <a:pt x="1217" y="1287"/>
                      <a:pt x="1217" y="1287"/>
                      <a:pt x="1217" y="1287"/>
                    </a:cubicBezTo>
                    <a:cubicBezTo>
                      <a:pt x="1226" y="1270"/>
                      <a:pt x="1226" y="1270"/>
                      <a:pt x="1226" y="1270"/>
                    </a:cubicBezTo>
                    <a:cubicBezTo>
                      <a:pt x="1210" y="1253"/>
                      <a:pt x="1210" y="1253"/>
                      <a:pt x="1210" y="1253"/>
                    </a:cubicBezTo>
                    <a:cubicBezTo>
                      <a:pt x="1210" y="1252"/>
                      <a:pt x="1210" y="1252"/>
                      <a:pt x="1210" y="1252"/>
                    </a:cubicBezTo>
                    <a:cubicBezTo>
                      <a:pt x="1210" y="1252"/>
                      <a:pt x="1210" y="1252"/>
                      <a:pt x="1210" y="1252"/>
                    </a:cubicBezTo>
                    <a:cubicBezTo>
                      <a:pt x="1207" y="1240"/>
                      <a:pt x="1207" y="1240"/>
                      <a:pt x="1207" y="1240"/>
                    </a:cubicBezTo>
                    <a:cubicBezTo>
                      <a:pt x="1207" y="1240"/>
                      <a:pt x="1207" y="1240"/>
                      <a:pt x="1207" y="1240"/>
                    </a:cubicBezTo>
                    <a:cubicBezTo>
                      <a:pt x="1203" y="1221"/>
                      <a:pt x="1203" y="1221"/>
                      <a:pt x="1203" y="1221"/>
                    </a:cubicBezTo>
                    <a:cubicBezTo>
                      <a:pt x="1203" y="1220"/>
                      <a:pt x="1203" y="1220"/>
                      <a:pt x="1203" y="1220"/>
                    </a:cubicBezTo>
                    <a:cubicBezTo>
                      <a:pt x="1212" y="1203"/>
                      <a:pt x="1212" y="1203"/>
                      <a:pt x="1212" y="1203"/>
                    </a:cubicBezTo>
                    <a:cubicBezTo>
                      <a:pt x="1212" y="1198"/>
                      <a:pt x="1215" y="1190"/>
                      <a:pt x="1224" y="1182"/>
                    </a:cubicBezTo>
                    <a:cubicBezTo>
                      <a:pt x="1235" y="1159"/>
                      <a:pt x="1235" y="1159"/>
                      <a:pt x="1235" y="1159"/>
                    </a:cubicBezTo>
                    <a:cubicBezTo>
                      <a:pt x="1235" y="1157"/>
                      <a:pt x="1235" y="1157"/>
                      <a:pt x="1235" y="1157"/>
                    </a:cubicBezTo>
                    <a:cubicBezTo>
                      <a:pt x="1236" y="1157"/>
                      <a:pt x="1236" y="1157"/>
                      <a:pt x="1236" y="1157"/>
                    </a:cubicBezTo>
                    <a:cubicBezTo>
                      <a:pt x="1247" y="1141"/>
                      <a:pt x="1247" y="1141"/>
                      <a:pt x="1247" y="1141"/>
                    </a:cubicBezTo>
                    <a:cubicBezTo>
                      <a:pt x="1263" y="1109"/>
                      <a:pt x="1263" y="1109"/>
                      <a:pt x="1263" y="1109"/>
                    </a:cubicBezTo>
                    <a:cubicBezTo>
                      <a:pt x="1278" y="1130"/>
                      <a:pt x="1278" y="1130"/>
                      <a:pt x="1278" y="1130"/>
                    </a:cubicBezTo>
                    <a:cubicBezTo>
                      <a:pt x="1279" y="1131"/>
                      <a:pt x="1279" y="1131"/>
                      <a:pt x="1279" y="1131"/>
                    </a:cubicBezTo>
                    <a:cubicBezTo>
                      <a:pt x="1279" y="1132"/>
                      <a:pt x="1279" y="1132"/>
                      <a:pt x="1279" y="1132"/>
                    </a:cubicBezTo>
                    <a:cubicBezTo>
                      <a:pt x="1284" y="1153"/>
                      <a:pt x="1284" y="1153"/>
                      <a:pt x="1284" y="1153"/>
                    </a:cubicBezTo>
                    <a:cubicBezTo>
                      <a:pt x="1284" y="1154"/>
                      <a:pt x="1284" y="1154"/>
                      <a:pt x="1284" y="1154"/>
                    </a:cubicBezTo>
                    <a:cubicBezTo>
                      <a:pt x="1287" y="1175"/>
                      <a:pt x="1287" y="1175"/>
                      <a:pt x="1287" y="1175"/>
                    </a:cubicBezTo>
                    <a:cubicBezTo>
                      <a:pt x="1302" y="1182"/>
                      <a:pt x="1302" y="1182"/>
                      <a:pt x="1302" y="1182"/>
                    </a:cubicBezTo>
                    <a:cubicBezTo>
                      <a:pt x="1303" y="1182"/>
                      <a:pt x="1303" y="1182"/>
                      <a:pt x="1303" y="1182"/>
                    </a:cubicBezTo>
                    <a:cubicBezTo>
                      <a:pt x="1303" y="1182"/>
                      <a:pt x="1303" y="1182"/>
                      <a:pt x="1303" y="1182"/>
                    </a:cubicBezTo>
                    <a:cubicBezTo>
                      <a:pt x="1303" y="1182"/>
                      <a:pt x="1303" y="1182"/>
                      <a:pt x="1303" y="1182"/>
                    </a:cubicBezTo>
                    <a:cubicBezTo>
                      <a:pt x="1307" y="1184"/>
                      <a:pt x="1307" y="1184"/>
                      <a:pt x="1307" y="1184"/>
                    </a:cubicBezTo>
                    <a:cubicBezTo>
                      <a:pt x="1308" y="1183"/>
                      <a:pt x="1308" y="1183"/>
                      <a:pt x="1308" y="1183"/>
                    </a:cubicBezTo>
                    <a:cubicBezTo>
                      <a:pt x="1321" y="1161"/>
                      <a:pt x="1321" y="1161"/>
                      <a:pt x="1321" y="1161"/>
                    </a:cubicBezTo>
                    <a:cubicBezTo>
                      <a:pt x="1328" y="1140"/>
                      <a:pt x="1328" y="1140"/>
                      <a:pt x="1328" y="1140"/>
                    </a:cubicBezTo>
                    <a:cubicBezTo>
                      <a:pt x="1331" y="1141"/>
                      <a:pt x="1331" y="1141"/>
                      <a:pt x="1331" y="1141"/>
                    </a:cubicBezTo>
                    <a:cubicBezTo>
                      <a:pt x="1335" y="1142"/>
                      <a:pt x="1335" y="1142"/>
                      <a:pt x="1335" y="1142"/>
                    </a:cubicBezTo>
                    <a:cubicBezTo>
                      <a:pt x="1365" y="1152"/>
                      <a:pt x="1365" y="1152"/>
                      <a:pt x="1365" y="1152"/>
                    </a:cubicBezTo>
                    <a:cubicBezTo>
                      <a:pt x="1380" y="1141"/>
                      <a:pt x="1380" y="1141"/>
                      <a:pt x="1380" y="1141"/>
                    </a:cubicBezTo>
                    <a:cubicBezTo>
                      <a:pt x="1381" y="1140"/>
                      <a:pt x="1381" y="1140"/>
                      <a:pt x="1381" y="1140"/>
                    </a:cubicBezTo>
                    <a:cubicBezTo>
                      <a:pt x="1383" y="1140"/>
                      <a:pt x="1383" y="1140"/>
                      <a:pt x="1383" y="1140"/>
                    </a:cubicBezTo>
                    <a:cubicBezTo>
                      <a:pt x="1398" y="1138"/>
                      <a:pt x="1398" y="1138"/>
                      <a:pt x="1398" y="1138"/>
                    </a:cubicBezTo>
                    <a:cubicBezTo>
                      <a:pt x="1408" y="1121"/>
                      <a:pt x="1408" y="1121"/>
                      <a:pt x="1408" y="1121"/>
                    </a:cubicBezTo>
                    <a:cubicBezTo>
                      <a:pt x="1408" y="1098"/>
                      <a:pt x="1408" y="1098"/>
                      <a:pt x="1408" y="1098"/>
                    </a:cubicBezTo>
                    <a:cubicBezTo>
                      <a:pt x="1416" y="1065"/>
                      <a:pt x="1416" y="1065"/>
                      <a:pt x="1416" y="1065"/>
                    </a:cubicBezTo>
                    <a:cubicBezTo>
                      <a:pt x="1418" y="1066"/>
                      <a:pt x="1418" y="1066"/>
                      <a:pt x="1418" y="1066"/>
                    </a:cubicBezTo>
                    <a:cubicBezTo>
                      <a:pt x="1421" y="1066"/>
                      <a:pt x="1421" y="1066"/>
                      <a:pt x="1421" y="1066"/>
                    </a:cubicBezTo>
                    <a:cubicBezTo>
                      <a:pt x="1444" y="1071"/>
                      <a:pt x="1444" y="1071"/>
                      <a:pt x="1444" y="1071"/>
                    </a:cubicBezTo>
                    <a:cubicBezTo>
                      <a:pt x="1455" y="1052"/>
                      <a:pt x="1455" y="1052"/>
                      <a:pt x="1455" y="1052"/>
                    </a:cubicBezTo>
                    <a:cubicBezTo>
                      <a:pt x="1456" y="1052"/>
                      <a:pt x="1456" y="1052"/>
                      <a:pt x="1456" y="1052"/>
                    </a:cubicBezTo>
                    <a:cubicBezTo>
                      <a:pt x="1458" y="1052"/>
                      <a:pt x="1458" y="1052"/>
                      <a:pt x="1458" y="1052"/>
                    </a:cubicBezTo>
                    <a:cubicBezTo>
                      <a:pt x="1479" y="1050"/>
                      <a:pt x="1479" y="1050"/>
                      <a:pt x="1479" y="1050"/>
                    </a:cubicBezTo>
                    <a:cubicBezTo>
                      <a:pt x="1482" y="1050"/>
                      <a:pt x="1482" y="1050"/>
                      <a:pt x="1482" y="1050"/>
                    </a:cubicBezTo>
                    <a:cubicBezTo>
                      <a:pt x="1482" y="1051"/>
                      <a:pt x="1482" y="1051"/>
                      <a:pt x="1482" y="1051"/>
                    </a:cubicBezTo>
                    <a:cubicBezTo>
                      <a:pt x="1484" y="1052"/>
                      <a:pt x="1484" y="1052"/>
                      <a:pt x="1484" y="1052"/>
                    </a:cubicBezTo>
                    <a:cubicBezTo>
                      <a:pt x="1495" y="1067"/>
                      <a:pt x="1495" y="1067"/>
                      <a:pt x="1495" y="1067"/>
                    </a:cubicBezTo>
                    <a:cubicBezTo>
                      <a:pt x="1495" y="1068"/>
                      <a:pt x="1495" y="1068"/>
                      <a:pt x="1495" y="1068"/>
                    </a:cubicBezTo>
                    <a:cubicBezTo>
                      <a:pt x="1496" y="1069"/>
                      <a:pt x="1496" y="1069"/>
                      <a:pt x="1496" y="1069"/>
                    </a:cubicBezTo>
                    <a:cubicBezTo>
                      <a:pt x="1496" y="1071"/>
                      <a:pt x="1496" y="1071"/>
                      <a:pt x="1496" y="1071"/>
                    </a:cubicBezTo>
                    <a:cubicBezTo>
                      <a:pt x="1498" y="1092"/>
                      <a:pt x="1498" y="1092"/>
                      <a:pt x="1498" y="1092"/>
                    </a:cubicBezTo>
                    <a:cubicBezTo>
                      <a:pt x="1509" y="1102"/>
                      <a:pt x="1509" y="1102"/>
                      <a:pt x="1509" y="1102"/>
                    </a:cubicBezTo>
                    <a:cubicBezTo>
                      <a:pt x="1524" y="1088"/>
                      <a:pt x="1524" y="1088"/>
                      <a:pt x="1524" y="1088"/>
                    </a:cubicBezTo>
                    <a:cubicBezTo>
                      <a:pt x="1527" y="1092"/>
                      <a:pt x="1527" y="1092"/>
                      <a:pt x="1527" y="1092"/>
                    </a:cubicBezTo>
                    <a:cubicBezTo>
                      <a:pt x="1532" y="1097"/>
                      <a:pt x="1534" y="1103"/>
                      <a:pt x="1534" y="1109"/>
                    </a:cubicBezTo>
                    <a:cubicBezTo>
                      <a:pt x="1534" y="1128"/>
                      <a:pt x="1534" y="1128"/>
                      <a:pt x="1534" y="1128"/>
                    </a:cubicBezTo>
                    <a:cubicBezTo>
                      <a:pt x="1527" y="1147"/>
                      <a:pt x="1527" y="1147"/>
                      <a:pt x="1527" y="1147"/>
                    </a:cubicBezTo>
                    <a:cubicBezTo>
                      <a:pt x="1532" y="1155"/>
                      <a:pt x="1532" y="1155"/>
                      <a:pt x="1532" y="1155"/>
                    </a:cubicBezTo>
                    <a:cubicBezTo>
                      <a:pt x="1543" y="1167"/>
                      <a:pt x="1543" y="1167"/>
                      <a:pt x="1543" y="1167"/>
                    </a:cubicBezTo>
                    <a:cubicBezTo>
                      <a:pt x="1587" y="1173"/>
                      <a:pt x="1587" y="1173"/>
                      <a:pt x="1587" y="1173"/>
                    </a:cubicBezTo>
                    <a:cubicBezTo>
                      <a:pt x="1588" y="1174"/>
                      <a:pt x="1588" y="1174"/>
                      <a:pt x="1588" y="1174"/>
                    </a:cubicBezTo>
                    <a:cubicBezTo>
                      <a:pt x="1588" y="1174"/>
                      <a:pt x="1588" y="1174"/>
                      <a:pt x="1588" y="1174"/>
                    </a:cubicBezTo>
                    <a:cubicBezTo>
                      <a:pt x="1590" y="1175"/>
                      <a:pt x="1590" y="1175"/>
                      <a:pt x="1590" y="1175"/>
                    </a:cubicBezTo>
                    <a:cubicBezTo>
                      <a:pt x="1590" y="1175"/>
                      <a:pt x="1590" y="1175"/>
                      <a:pt x="1590" y="1175"/>
                    </a:cubicBezTo>
                    <a:cubicBezTo>
                      <a:pt x="1593" y="1179"/>
                      <a:pt x="1593" y="1179"/>
                      <a:pt x="1593" y="1179"/>
                    </a:cubicBezTo>
                    <a:cubicBezTo>
                      <a:pt x="1606" y="1161"/>
                      <a:pt x="1606" y="1161"/>
                      <a:pt x="1606" y="1161"/>
                    </a:cubicBezTo>
                    <a:cubicBezTo>
                      <a:pt x="1607" y="1161"/>
                      <a:pt x="1607" y="1161"/>
                      <a:pt x="1607" y="1161"/>
                    </a:cubicBezTo>
                    <a:cubicBezTo>
                      <a:pt x="1617" y="1150"/>
                      <a:pt x="1617" y="1150"/>
                      <a:pt x="1617" y="1150"/>
                    </a:cubicBezTo>
                    <a:cubicBezTo>
                      <a:pt x="1613" y="1134"/>
                      <a:pt x="1613" y="1134"/>
                      <a:pt x="1613" y="1134"/>
                    </a:cubicBezTo>
                    <a:cubicBezTo>
                      <a:pt x="1602" y="1067"/>
                      <a:pt x="1602" y="1067"/>
                      <a:pt x="1602" y="1067"/>
                    </a:cubicBezTo>
                    <a:cubicBezTo>
                      <a:pt x="1632" y="1081"/>
                      <a:pt x="1632" y="1081"/>
                      <a:pt x="1632" y="1081"/>
                    </a:cubicBezTo>
                    <a:cubicBezTo>
                      <a:pt x="1633" y="1081"/>
                      <a:pt x="1633" y="1081"/>
                      <a:pt x="1633" y="1081"/>
                    </a:cubicBezTo>
                    <a:cubicBezTo>
                      <a:pt x="1634" y="1081"/>
                      <a:pt x="1634" y="1081"/>
                      <a:pt x="1634" y="1081"/>
                    </a:cubicBezTo>
                    <a:cubicBezTo>
                      <a:pt x="1648" y="1098"/>
                      <a:pt x="1648" y="1098"/>
                      <a:pt x="1648" y="1098"/>
                    </a:cubicBezTo>
                    <a:cubicBezTo>
                      <a:pt x="1657" y="1107"/>
                      <a:pt x="1657" y="1107"/>
                      <a:pt x="1657" y="1107"/>
                    </a:cubicBezTo>
                    <a:cubicBezTo>
                      <a:pt x="1669" y="1098"/>
                      <a:pt x="1669" y="1098"/>
                      <a:pt x="1669" y="1098"/>
                    </a:cubicBezTo>
                    <a:cubicBezTo>
                      <a:pt x="1714" y="1050"/>
                      <a:pt x="1714" y="1050"/>
                      <a:pt x="1714" y="1050"/>
                    </a:cubicBezTo>
                    <a:cubicBezTo>
                      <a:pt x="1714" y="1050"/>
                      <a:pt x="1714" y="1050"/>
                      <a:pt x="1714" y="1050"/>
                    </a:cubicBezTo>
                    <a:cubicBezTo>
                      <a:pt x="1715" y="1050"/>
                      <a:pt x="1715" y="1050"/>
                      <a:pt x="1715" y="1050"/>
                    </a:cubicBezTo>
                    <a:cubicBezTo>
                      <a:pt x="1730" y="1038"/>
                      <a:pt x="1730" y="1038"/>
                      <a:pt x="1730" y="1038"/>
                    </a:cubicBezTo>
                    <a:cubicBezTo>
                      <a:pt x="1748" y="1013"/>
                      <a:pt x="1748" y="1013"/>
                      <a:pt x="1748" y="1013"/>
                    </a:cubicBezTo>
                    <a:cubicBezTo>
                      <a:pt x="1749" y="1011"/>
                      <a:pt x="1749" y="1011"/>
                      <a:pt x="1749" y="1011"/>
                    </a:cubicBezTo>
                    <a:cubicBezTo>
                      <a:pt x="1774" y="1017"/>
                      <a:pt x="1774" y="1017"/>
                      <a:pt x="1774" y="1017"/>
                    </a:cubicBezTo>
                    <a:cubicBezTo>
                      <a:pt x="1785" y="1017"/>
                      <a:pt x="1785" y="1017"/>
                      <a:pt x="1785" y="1017"/>
                    </a:cubicBezTo>
                    <a:cubicBezTo>
                      <a:pt x="1785" y="1008"/>
                      <a:pt x="1787" y="1001"/>
                      <a:pt x="1788" y="997"/>
                    </a:cubicBezTo>
                    <a:cubicBezTo>
                      <a:pt x="1806" y="976"/>
                      <a:pt x="1806" y="976"/>
                      <a:pt x="1806" y="976"/>
                    </a:cubicBezTo>
                    <a:cubicBezTo>
                      <a:pt x="1812" y="973"/>
                      <a:pt x="1812" y="973"/>
                      <a:pt x="1812" y="973"/>
                    </a:cubicBezTo>
                    <a:cubicBezTo>
                      <a:pt x="1833" y="980"/>
                      <a:pt x="1833" y="980"/>
                      <a:pt x="1833" y="980"/>
                    </a:cubicBezTo>
                    <a:cubicBezTo>
                      <a:pt x="1858" y="977"/>
                      <a:pt x="1858" y="977"/>
                      <a:pt x="1858" y="977"/>
                    </a:cubicBezTo>
                    <a:cubicBezTo>
                      <a:pt x="1875" y="959"/>
                      <a:pt x="1875" y="959"/>
                      <a:pt x="1875" y="959"/>
                    </a:cubicBezTo>
                    <a:cubicBezTo>
                      <a:pt x="1883" y="943"/>
                      <a:pt x="1883" y="943"/>
                      <a:pt x="1883" y="943"/>
                    </a:cubicBezTo>
                    <a:cubicBezTo>
                      <a:pt x="1878" y="935"/>
                      <a:pt x="1878" y="935"/>
                      <a:pt x="1878" y="935"/>
                    </a:cubicBezTo>
                    <a:cubicBezTo>
                      <a:pt x="1863" y="942"/>
                      <a:pt x="1863" y="942"/>
                      <a:pt x="1863" y="942"/>
                    </a:cubicBezTo>
                    <a:cubicBezTo>
                      <a:pt x="1862" y="941"/>
                      <a:pt x="1862" y="941"/>
                      <a:pt x="1862" y="941"/>
                    </a:cubicBezTo>
                    <a:cubicBezTo>
                      <a:pt x="1861" y="940"/>
                      <a:pt x="1861" y="940"/>
                      <a:pt x="1861" y="940"/>
                    </a:cubicBezTo>
                    <a:cubicBezTo>
                      <a:pt x="1842" y="923"/>
                      <a:pt x="1842" y="923"/>
                      <a:pt x="1842" y="923"/>
                    </a:cubicBezTo>
                    <a:cubicBezTo>
                      <a:pt x="1841" y="922"/>
                      <a:pt x="1841" y="922"/>
                      <a:pt x="1841" y="922"/>
                    </a:cubicBezTo>
                    <a:cubicBezTo>
                      <a:pt x="1849" y="894"/>
                      <a:pt x="1849" y="894"/>
                      <a:pt x="1849" y="894"/>
                    </a:cubicBezTo>
                    <a:cubicBezTo>
                      <a:pt x="1851" y="872"/>
                      <a:pt x="1851" y="872"/>
                      <a:pt x="1851" y="872"/>
                    </a:cubicBezTo>
                    <a:cubicBezTo>
                      <a:pt x="1845" y="855"/>
                      <a:pt x="1845" y="855"/>
                      <a:pt x="1845" y="855"/>
                    </a:cubicBezTo>
                    <a:cubicBezTo>
                      <a:pt x="1831" y="849"/>
                      <a:pt x="1831" y="849"/>
                      <a:pt x="1831" y="849"/>
                    </a:cubicBezTo>
                    <a:cubicBezTo>
                      <a:pt x="1831" y="848"/>
                      <a:pt x="1831" y="848"/>
                      <a:pt x="1831" y="848"/>
                    </a:cubicBezTo>
                    <a:cubicBezTo>
                      <a:pt x="1830" y="847"/>
                      <a:pt x="1830" y="847"/>
                      <a:pt x="1830" y="847"/>
                    </a:cubicBezTo>
                    <a:cubicBezTo>
                      <a:pt x="1829" y="846"/>
                      <a:pt x="1829" y="846"/>
                      <a:pt x="1829" y="846"/>
                    </a:cubicBezTo>
                    <a:cubicBezTo>
                      <a:pt x="1816" y="821"/>
                      <a:pt x="1816" y="821"/>
                      <a:pt x="1816" y="821"/>
                    </a:cubicBezTo>
                    <a:cubicBezTo>
                      <a:pt x="1814" y="818"/>
                      <a:pt x="1814" y="818"/>
                      <a:pt x="1814" y="818"/>
                    </a:cubicBezTo>
                    <a:cubicBezTo>
                      <a:pt x="1796" y="839"/>
                      <a:pt x="1796" y="839"/>
                      <a:pt x="1796" y="839"/>
                    </a:cubicBezTo>
                    <a:cubicBezTo>
                      <a:pt x="1778" y="850"/>
                      <a:pt x="1778" y="850"/>
                      <a:pt x="1778" y="850"/>
                    </a:cubicBezTo>
                    <a:cubicBezTo>
                      <a:pt x="1774" y="852"/>
                      <a:pt x="1774" y="852"/>
                      <a:pt x="1774" y="852"/>
                    </a:cubicBezTo>
                    <a:cubicBezTo>
                      <a:pt x="1773" y="851"/>
                      <a:pt x="1773" y="851"/>
                      <a:pt x="1773" y="851"/>
                    </a:cubicBezTo>
                    <a:cubicBezTo>
                      <a:pt x="1772" y="849"/>
                      <a:pt x="1772" y="849"/>
                      <a:pt x="1772" y="849"/>
                    </a:cubicBezTo>
                    <a:cubicBezTo>
                      <a:pt x="1753" y="831"/>
                      <a:pt x="1753" y="831"/>
                      <a:pt x="1753" y="831"/>
                    </a:cubicBezTo>
                    <a:cubicBezTo>
                      <a:pt x="1753" y="830"/>
                      <a:pt x="1753" y="830"/>
                      <a:pt x="1753" y="830"/>
                    </a:cubicBezTo>
                    <a:cubicBezTo>
                      <a:pt x="1739" y="801"/>
                      <a:pt x="1739" y="801"/>
                      <a:pt x="1739" y="801"/>
                    </a:cubicBezTo>
                    <a:cubicBezTo>
                      <a:pt x="1739" y="800"/>
                      <a:pt x="1739" y="800"/>
                      <a:pt x="1739" y="800"/>
                    </a:cubicBezTo>
                    <a:cubicBezTo>
                      <a:pt x="1733" y="779"/>
                      <a:pt x="1733" y="779"/>
                      <a:pt x="1733" y="779"/>
                    </a:cubicBezTo>
                    <a:cubicBezTo>
                      <a:pt x="1733" y="778"/>
                      <a:pt x="1733" y="778"/>
                      <a:pt x="1733" y="778"/>
                    </a:cubicBezTo>
                    <a:cubicBezTo>
                      <a:pt x="1733" y="778"/>
                      <a:pt x="1733" y="778"/>
                      <a:pt x="1733" y="778"/>
                    </a:cubicBezTo>
                    <a:cubicBezTo>
                      <a:pt x="1733" y="746"/>
                      <a:pt x="1733" y="746"/>
                      <a:pt x="1733" y="746"/>
                    </a:cubicBezTo>
                    <a:cubicBezTo>
                      <a:pt x="1730" y="727"/>
                      <a:pt x="1730" y="727"/>
                      <a:pt x="1730" y="727"/>
                    </a:cubicBezTo>
                    <a:cubicBezTo>
                      <a:pt x="1716" y="722"/>
                      <a:pt x="1716" y="722"/>
                      <a:pt x="1716" y="722"/>
                    </a:cubicBezTo>
                    <a:cubicBezTo>
                      <a:pt x="1715" y="722"/>
                      <a:pt x="1715" y="722"/>
                      <a:pt x="1715" y="722"/>
                    </a:cubicBezTo>
                    <a:cubicBezTo>
                      <a:pt x="1715" y="721"/>
                      <a:pt x="1715" y="721"/>
                      <a:pt x="1715" y="721"/>
                    </a:cubicBezTo>
                    <a:cubicBezTo>
                      <a:pt x="1681" y="694"/>
                      <a:pt x="1681" y="694"/>
                      <a:pt x="1681" y="694"/>
                    </a:cubicBezTo>
                    <a:cubicBezTo>
                      <a:pt x="1683" y="691"/>
                      <a:pt x="1683" y="691"/>
                      <a:pt x="1683" y="691"/>
                    </a:cubicBezTo>
                    <a:cubicBezTo>
                      <a:pt x="1699" y="674"/>
                      <a:pt x="1699" y="674"/>
                      <a:pt x="1699" y="674"/>
                    </a:cubicBezTo>
                    <a:cubicBezTo>
                      <a:pt x="1699" y="673"/>
                      <a:pt x="1699" y="673"/>
                      <a:pt x="1699" y="673"/>
                    </a:cubicBezTo>
                    <a:cubicBezTo>
                      <a:pt x="1699" y="672"/>
                      <a:pt x="1699" y="672"/>
                      <a:pt x="1699" y="672"/>
                    </a:cubicBezTo>
                    <a:cubicBezTo>
                      <a:pt x="1701" y="672"/>
                      <a:pt x="1701" y="672"/>
                      <a:pt x="1701" y="672"/>
                    </a:cubicBezTo>
                    <a:cubicBezTo>
                      <a:pt x="1701" y="672"/>
                      <a:pt x="1701" y="672"/>
                      <a:pt x="1701" y="672"/>
                    </a:cubicBezTo>
                    <a:cubicBezTo>
                      <a:pt x="1719" y="670"/>
                      <a:pt x="1719" y="670"/>
                      <a:pt x="1719" y="670"/>
                    </a:cubicBezTo>
                    <a:cubicBezTo>
                      <a:pt x="1720" y="670"/>
                      <a:pt x="1720" y="670"/>
                      <a:pt x="1720" y="670"/>
                    </a:cubicBezTo>
                    <a:cubicBezTo>
                      <a:pt x="1725" y="670"/>
                      <a:pt x="1730" y="673"/>
                      <a:pt x="1735" y="678"/>
                    </a:cubicBezTo>
                    <a:cubicBezTo>
                      <a:pt x="1749" y="690"/>
                      <a:pt x="1749" y="690"/>
                      <a:pt x="1749" y="690"/>
                    </a:cubicBezTo>
                    <a:cubicBezTo>
                      <a:pt x="1765" y="677"/>
                      <a:pt x="1765" y="677"/>
                      <a:pt x="1765" y="677"/>
                    </a:cubicBezTo>
                    <a:cubicBezTo>
                      <a:pt x="1777" y="661"/>
                      <a:pt x="1777" y="661"/>
                      <a:pt x="1777" y="661"/>
                    </a:cubicBezTo>
                    <a:cubicBezTo>
                      <a:pt x="1777" y="648"/>
                      <a:pt x="1777" y="648"/>
                      <a:pt x="1777" y="648"/>
                    </a:cubicBezTo>
                    <a:cubicBezTo>
                      <a:pt x="1773" y="614"/>
                      <a:pt x="1773" y="614"/>
                      <a:pt x="1773" y="614"/>
                    </a:cubicBezTo>
                    <a:cubicBezTo>
                      <a:pt x="1769" y="600"/>
                      <a:pt x="1769" y="600"/>
                      <a:pt x="1769" y="600"/>
                    </a:cubicBezTo>
                    <a:cubicBezTo>
                      <a:pt x="1746" y="596"/>
                      <a:pt x="1746" y="596"/>
                      <a:pt x="1746" y="596"/>
                    </a:cubicBezTo>
                    <a:cubicBezTo>
                      <a:pt x="1746" y="582"/>
                      <a:pt x="1746" y="582"/>
                      <a:pt x="1746" y="582"/>
                    </a:cubicBezTo>
                    <a:cubicBezTo>
                      <a:pt x="1725" y="556"/>
                      <a:pt x="1725" y="556"/>
                      <a:pt x="1725" y="556"/>
                    </a:cubicBezTo>
                    <a:cubicBezTo>
                      <a:pt x="1724" y="555"/>
                      <a:pt x="1724" y="555"/>
                      <a:pt x="1724" y="555"/>
                    </a:cubicBezTo>
                    <a:cubicBezTo>
                      <a:pt x="1714" y="536"/>
                      <a:pt x="1714" y="536"/>
                      <a:pt x="1714" y="536"/>
                    </a:cubicBezTo>
                    <a:cubicBezTo>
                      <a:pt x="1711" y="534"/>
                      <a:pt x="1711" y="534"/>
                      <a:pt x="1711" y="534"/>
                    </a:cubicBezTo>
                    <a:cubicBezTo>
                      <a:pt x="1711" y="532"/>
                      <a:pt x="1711" y="532"/>
                      <a:pt x="1711" y="532"/>
                    </a:cubicBezTo>
                    <a:cubicBezTo>
                      <a:pt x="1711" y="532"/>
                      <a:pt x="1711" y="532"/>
                      <a:pt x="1711" y="532"/>
                    </a:cubicBezTo>
                    <a:cubicBezTo>
                      <a:pt x="1735" y="501"/>
                      <a:pt x="1735" y="501"/>
                      <a:pt x="1735" y="501"/>
                    </a:cubicBezTo>
                    <a:cubicBezTo>
                      <a:pt x="1735" y="500"/>
                      <a:pt x="1735" y="500"/>
                      <a:pt x="1735" y="500"/>
                    </a:cubicBezTo>
                    <a:cubicBezTo>
                      <a:pt x="1736" y="499"/>
                      <a:pt x="1736" y="499"/>
                      <a:pt x="1736" y="499"/>
                    </a:cubicBezTo>
                    <a:cubicBezTo>
                      <a:pt x="1736" y="498"/>
                      <a:pt x="1736" y="498"/>
                      <a:pt x="1736" y="498"/>
                    </a:cubicBezTo>
                    <a:cubicBezTo>
                      <a:pt x="1738" y="498"/>
                      <a:pt x="1738" y="498"/>
                      <a:pt x="1738" y="498"/>
                    </a:cubicBezTo>
                    <a:cubicBezTo>
                      <a:pt x="1747" y="497"/>
                      <a:pt x="1747" y="497"/>
                      <a:pt x="1747" y="497"/>
                    </a:cubicBezTo>
                    <a:cubicBezTo>
                      <a:pt x="1759" y="487"/>
                      <a:pt x="1759" y="487"/>
                      <a:pt x="1759" y="487"/>
                    </a:cubicBezTo>
                    <a:cubicBezTo>
                      <a:pt x="1773" y="445"/>
                      <a:pt x="1773" y="445"/>
                      <a:pt x="1773" y="445"/>
                    </a:cubicBezTo>
                    <a:cubicBezTo>
                      <a:pt x="1774" y="445"/>
                      <a:pt x="1774" y="445"/>
                      <a:pt x="1774" y="445"/>
                    </a:cubicBezTo>
                    <a:cubicBezTo>
                      <a:pt x="1774" y="444"/>
                      <a:pt x="1774" y="444"/>
                      <a:pt x="1774" y="444"/>
                    </a:cubicBezTo>
                    <a:cubicBezTo>
                      <a:pt x="1791" y="425"/>
                      <a:pt x="1791" y="425"/>
                      <a:pt x="1791" y="425"/>
                    </a:cubicBezTo>
                    <a:cubicBezTo>
                      <a:pt x="1791" y="424"/>
                      <a:pt x="1791" y="424"/>
                      <a:pt x="1791" y="424"/>
                    </a:cubicBezTo>
                    <a:cubicBezTo>
                      <a:pt x="1792" y="424"/>
                      <a:pt x="1792" y="424"/>
                      <a:pt x="1792" y="424"/>
                    </a:cubicBezTo>
                    <a:cubicBezTo>
                      <a:pt x="1793" y="424"/>
                      <a:pt x="1793" y="424"/>
                      <a:pt x="1793" y="424"/>
                    </a:cubicBezTo>
                    <a:cubicBezTo>
                      <a:pt x="1812" y="419"/>
                      <a:pt x="1812" y="419"/>
                      <a:pt x="1812" y="419"/>
                    </a:cubicBezTo>
                    <a:cubicBezTo>
                      <a:pt x="1812" y="421"/>
                      <a:pt x="1812" y="421"/>
                      <a:pt x="1812" y="421"/>
                    </a:cubicBezTo>
                    <a:cubicBezTo>
                      <a:pt x="1824" y="431"/>
                      <a:pt x="1824" y="431"/>
                      <a:pt x="1824" y="431"/>
                    </a:cubicBezTo>
                    <a:cubicBezTo>
                      <a:pt x="1829" y="432"/>
                      <a:pt x="1829" y="432"/>
                      <a:pt x="1829" y="432"/>
                    </a:cubicBezTo>
                    <a:cubicBezTo>
                      <a:pt x="1836" y="400"/>
                      <a:pt x="1836" y="400"/>
                      <a:pt x="1836" y="400"/>
                    </a:cubicBezTo>
                    <a:cubicBezTo>
                      <a:pt x="1829" y="376"/>
                      <a:pt x="1829" y="376"/>
                      <a:pt x="1829" y="376"/>
                    </a:cubicBezTo>
                    <a:cubicBezTo>
                      <a:pt x="1827" y="375"/>
                      <a:pt x="1827" y="375"/>
                      <a:pt x="1827" y="375"/>
                    </a:cubicBezTo>
                    <a:cubicBezTo>
                      <a:pt x="1827" y="373"/>
                      <a:pt x="1827" y="373"/>
                      <a:pt x="1827" y="373"/>
                    </a:cubicBezTo>
                    <a:cubicBezTo>
                      <a:pt x="1831" y="347"/>
                      <a:pt x="1831" y="347"/>
                      <a:pt x="1831" y="347"/>
                    </a:cubicBezTo>
                    <a:cubicBezTo>
                      <a:pt x="1831" y="345"/>
                      <a:pt x="1831" y="345"/>
                      <a:pt x="1831" y="345"/>
                    </a:cubicBezTo>
                    <a:cubicBezTo>
                      <a:pt x="1843" y="331"/>
                      <a:pt x="1843" y="331"/>
                      <a:pt x="1843" y="331"/>
                    </a:cubicBezTo>
                    <a:cubicBezTo>
                      <a:pt x="1852" y="316"/>
                      <a:pt x="1852" y="316"/>
                      <a:pt x="1852" y="316"/>
                    </a:cubicBezTo>
                    <a:cubicBezTo>
                      <a:pt x="1853" y="304"/>
                      <a:pt x="1853" y="304"/>
                      <a:pt x="1853" y="304"/>
                    </a:cubicBezTo>
                    <a:cubicBezTo>
                      <a:pt x="1853" y="297"/>
                      <a:pt x="1850" y="287"/>
                      <a:pt x="1843" y="271"/>
                    </a:cubicBezTo>
                    <a:cubicBezTo>
                      <a:pt x="1843" y="271"/>
                      <a:pt x="1843" y="271"/>
                      <a:pt x="1843" y="271"/>
                    </a:cubicBezTo>
                    <a:cubicBezTo>
                      <a:pt x="1843" y="271"/>
                      <a:pt x="1843" y="271"/>
                      <a:pt x="1843" y="271"/>
                    </a:cubicBezTo>
                    <a:cubicBezTo>
                      <a:pt x="1843" y="246"/>
                      <a:pt x="1843" y="246"/>
                      <a:pt x="1843" y="246"/>
                    </a:cubicBezTo>
                    <a:cubicBezTo>
                      <a:pt x="1843" y="245"/>
                      <a:pt x="1843" y="245"/>
                      <a:pt x="1843" y="245"/>
                    </a:cubicBezTo>
                    <a:cubicBezTo>
                      <a:pt x="1849" y="222"/>
                      <a:pt x="1849" y="222"/>
                      <a:pt x="1849" y="222"/>
                    </a:cubicBezTo>
                    <a:cubicBezTo>
                      <a:pt x="1844" y="213"/>
                      <a:pt x="1841" y="205"/>
                      <a:pt x="1841" y="200"/>
                    </a:cubicBezTo>
                    <a:lnTo>
                      <a:pt x="1845" y="171"/>
                    </a:lnTo>
                    <a:close/>
                  </a:path>
                </a:pathLst>
              </a:custGeom>
              <a:solidFill>
                <a:schemeClr val="l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13;p2"/>
              <p:cNvSpPr/>
              <p:nvPr/>
            </p:nvSpPr>
            <p:spPr>
              <a:xfrm>
                <a:off x="2390024" y="1993107"/>
                <a:ext cx="857250" cy="857250"/>
              </a:xfrm>
              <a:prstGeom prst="ellipse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114;p2"/>
            <p:cNvSpPr txBox="1"/>
            <p:nvPr/>
          </p:nvSpPr>
          <p:spPr>
            <a:xfrm>
              <a:off x="2346499" y="2111528"/>
              <a:ext cx="11430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733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altLang="zh-TW" sz="3733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733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6"/>
          <p:cNvSpPr txBox="1">
            <a:spLocks noGrp="1"/>
          </p:cNvSpPr>
          <p:nvPr>
            <p:ph type="title"/>
          </p:nvPr>
        </p:nvSpPr>
        <p:spPr>
          <a:xfrm>
            <a:off x="638907" y="6464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3.選課流程-課程輔導諮詢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dirty="0"/>
          </a:p>
        </p:txBody>
      </p:sp>
      <p:sp>
        <p:nvSpPr>
          <p:cNvPr id="6" name="Google Shape;1704;p32"/>
          <p:cNvSpPr/>
          <p:nvPr/>
        </p:nvSpPr>
        <p:spPr>
          <a:xfrm>
            <a:off x="602361" y="2659525"/>
            <a:ext cx="10924621" cy="781767"/>
          </a:xfrm>
          <a:prstGeom prst="roundRect">
            <a:avLst>
              <a:gd name="adj" fmla="val 2174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 smtClean="0">
                <a:solidFill>
                  <a:schemeClr val="bg1"/>
                </a:solidFill>
                <a:latin typeface="Kodchasan"/>
                <a:ea typeface="Kodchasan"/>
                <a:cs typeface="Kodchasan"/>
                <a:sym typeface="Kodchasan"/>
              </a:rPr>
              <a:t>分工說明</a:t>
            </a:r>
            <a:endParaRPr sz="3000" b="1" dirty="0">
              <a:solidFill>
                <a:schemeClr val="bg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7" name="Google Shape;1708;p32"/>
          <p:cNvSpPr/>
          <p:nvPr/>
        </p:nvSpPr>
        <p:spPr>
          <a:xfrm>
            <a:off x="602361" y="4567321"/>
            <a:ext cx="3631303" cy="1467000"/>
          </a:xfrm>
          <a:prstGeom prst="roundRect">
            <a:avLst>
              <a:gd name="adj" fmla="val 560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家庭</a:t>
            </a:r>
            <a:endParaRPr lang="en-US" altLang="zh-TW" sz="2800" b="1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odchasan"/>
              <a:sym typeface="Kodchasan"/>
            </a:endParaRPr>
          </a:p>
          <a:p>
            <a:pPr algn="ctr"/>
            <a:r>
              <a:rPr lang="zh-TW" altLang="en-US" sz="28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odchasan"/>
                <a:sym typeface="Kodchasan"/>
              </a:rPr>
              <a:t>班級</a:t>
            </a:r>
            <a:endParaRPr lang="en-US" altLang="zh-TW" sz="2800" b="1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odchasan"/>
              <a:sym typeface="Kodchasan"/>
            </a:endParaRPr>
          </a:p>
          <a:p>
            <a:pPr algn="ctr"/>
            <a:r>
              <a:rPr lang="zh-TW" altLang="en-US" sz="28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odchasan"/>
                <a:sym typeface="Kodchasan"/>
              </a:rPr>
              <a:t>個人因素</a:t>
            </a:r>
            <a:endParaRPr lang="zh-TW" altLang="en-US" sz="2800" b="1" dirty="0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8" name="Google Shape;1710;p32"/>
          <p:cNvSpPr/>
          <p:nvPr/>
        </p:nvSpPr>
        <p:spPr>
          <a:xfrm>
            <a:off x="573298" y="3691116"/>
            <a:ext cx="3631303" cy="683023"/>
          </a:xfrm>
          <a:prstGeom prst="roundRect">
            <a:avLst>
              <a:gd name="adj" fmla="val 2174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Kodchasan"/>
                <a:sym typeface="Barlow"/>
              </a:rPr>
              <a:t>導師</a:t>
            </a:r>
            <a:endParaRPr lang="en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Kodchasan"/>
              <a:sym typeface="Barlow"/>
            </a:endParaRPr>
          </a:p>
        </p:txBody>
      </p:sp>
      <p:sp>
        <p:nvSpPr>
          <p:cNvPr id="9" name="Google Shape;1714;p32"/>
          <p:cNvSpPr/>
          <p:nvPr/>
        </p:nvSpPr>
        <p:spPr>
          <a:xfrm>
            <a:off x="4309203" y="4567185"/>
            <a:ext cx="3631303" cy="1467000"/>
          </a:xfrm>
          <a:prstGeom prst="roundRect">
            <a:avLst>
              <a:gd name="adj" fmla="val 560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lvl="1" algn="ctr">
              <a:lnSpc>
                <a:spcPct val="90000"/>
              </a:lnSpc>
              <a:buClr>
                <a:srgbClr val="262626"/>
              </a:buClr>
              <a:buSzPts val="2800"/>
            </a:pPr>
            <a:r>
              <a:rPr lang="zh-TW" altLang="en-US" sz="2800" b="1" dirty="0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興趣</a:t>
            </a:r>
            <a:r>
              <a:rPr lang="en-US" altLang="zh-TW" sz="2800" b="1" dirty="0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sz="2800" b="1" dirty="0" smtClean="0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性向測驗</a:t>
            </a:r>
            <a:endParaRPr lang="en-US" altLang="zh-TW" sz="2800" b="1" dirty="0" smtClean="0">
              <a:solidFill>
                <a:srgbClr val="26262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algn="ctr">
              <a:lnSpc>
                <a:spcPct val="90000"/>
              </a:lnSpc>
              <a:buClr>
                <a:srgbClr val="262626"/>
              </a:buClr>
              <a:buSzPts val="2800"/>
            </a:pPr>
            <a:r>
              <a:rPr lang="zh-TW" altLang="en-US" sz="2800" b="1" dirty="0" smtClean="0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生涯輔導</a:t>
            </a:r>
            <a:endParaRPr lang="zh-TW" altLang="en-US" sz="2800" b="1" dirty="0">
              <a:solidFill>
                <a:srgbClr val="26262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1716;p32"/>
          <p:cNvSpPr/>
          <p:nvPr/>
        </p:nvSpPr>
        <p:spPr>
          <a:xfrm>
            <a:off x="4283217" y="3697560"/>
            <a:ext cx="3631303" cy="683023"/>
          </a:xfrm>
          <a:prstGeom prst="roundRect">
            <a:avLst>
              <a:gd name="adj" fmla="val 2174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Kodchasan"/>
                <a:sym typeface="Microsoft JhengHei"/>
              </a:rPr>
              <a:t>專任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Kodchasan"/>
                <a:sym typeface="Microsoft JhengHei"/>
              </a:rPr>
              <a:t>輔導老師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Kodchasan"/>
              <a:sym typeface="Microsoft JhengHei"/>
            </a:endParaRPr>
          </a:p>
        </p:txBody>
      </p:sp>
      <p:sp>
        <p:nvSpPr>
          <p:cNvPr id="11" name="Google Shape;1714;p32"/>
          <p:cNvSpPr/>
          <p:nvPr/>
        </p:nvSpPr>
        <p:spPr>
          <a:xfrm>
            <a:off x="8014323" y="4560741"/>
            <a:ext cx="3631303" cy="1467000"/>
          </a:xfrm>
          <a:prstGeom prst="roundRect">
            <a:avLst>
              <a:gd name="adj" fmla="val 5601"/>
            </a:avLst>
          </a:prstGeom>
          <a:solidFill>
            <a:srgbClr val="FA8282"/>
          </a:solidFill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團體諮詢</a:t>
            </a:r>
            <a:endParaRPr lang="en-US" altLang="zh-TW" sz="2800" b="1" dirty="0" smtClean="0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algn="ctr"/>
            <a:r>
              <a:rPr lang="zh-TW" altLang="en-US" sz="2800" b="1" dirty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個別諮詢</a:t>
            </a:r>
          </a:p>
        </p:txBody>
      </p:sp>
      <p:sp>
        <p:nvSpPr>
          <p:cNvPr id="12" name="Google Shape;1716;p32"/>
          <p:cNvSpPr/>
          <p:nvPr/>
        </p:nvSpPr>
        <p:spPr>
          <a:xfrm>
            <a:off x="7988337" y="3691116"/>
            <a:ext cx="3631303" cy="683023"/>
          </a:xfrm>
          <a:prstGeom prst="roundRect">
            <a:avLst>
              <a:gd name="adj" fmla="val 21748"/>
            </a:avLst>
          </a:prstGeom>
          <a:solidFill>
            <a:srgbClr val="FA8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Kodchasan"/>
                <a:sym typeface="Barlow"/>
              </a:rPr>
              <a:t>課程諮詢老師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Kodchasan"/>
              <a:sym typeface="Kodchasan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02361" y="1618099"/>
            <a:ext cx="1214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針對不同情況及需求之學生，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提供諮詢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與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生涯輔導</a:t>
            </a:r>
            <a:endParaRPr lang="zh-TW" altLang="en-US"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14" name="Google Shape;3327;p56"/>
          <p:cNvSpPr/>
          <p:nvPr/>
        </p:nvSpPr>
        <p:spPr>
          <a:xfrm>
            <a:off x="8160753" y="325583"/>
            <a:ext cx="337625" cy="337666"/>
          </a:xfrm>
          <a:custGeom>
            <a:avLst/>
            <a:gdLst/>
            <a:ahLst/>
            <a:cxnLst/>
            <a:rect l="l" t="t" r="r" b="b"/>
            <a:pathLst>
              <a:path w="8383" h="8384" extrusionOk="0">
                <a:moveTo>
                  <a:pt x="4197" y="1"/>
                </a:moveTo>
                <a:cubicBezTo>
                  <a:pt x="1870" y="1"/>
                  <a:pt x="0" y="1903"/>
                  <a:pt x="44" y="4230"/>
                </a:cubicBezTo>
                <a:cubicBezTo>
                  <a:pt x="44" y="4578"/>
                  <a:pt x="87" y="4926"/>
                  <a:pt x="174" y="5263"/>
                </a:cubicBezTo>
                <a:cubicBezTo>
                  <a:pt x="652" y="7115"/>
                  <a:pt x="2325" y="8383"/>
                  <a:pt x="4198" y="8383"/>
                </a:cubicBezTo>
                <a:cubicBezTo>
                  <a:pt x="4370" y="8383"/>
                  <a:pt x="4544" y="8373"/>
                  <a:pt x="4719" y="8351"/>
                </a:cubicBezTo>
                <a:cubicBezTo>
                  <a:pt x="6795" y="8079"/>
                  <a:pt x="8350" y="6317"/>
                  <a:pt x="8350" y="4230"/>
                </a:cubicBezTo>
                <a:lnTo>
                  <a:pt x="8339" y="4230"/>
                </a:lnTo>
                <a:cubicBezTo>
                  <a:pt x="8383" y="1903"/>
                  <a:pt x="6513" y="1"/>
                  <a:pt x="4197" y="1"/>
                </a:cubicBezTo>
                <a:close/>
              </a:path>
            </a:pathLst>
          </a:custGeom>
          <a:solidFill>
            <a:srgbClr val="63A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330;p56"/>
          <p:cNvSpPr/>
          <p:nvPr/>
        </p:nvSpPr>
        <p:spPr>
          <a:xfrm>
            <a:off x="9234347" y="6443123"/>
            <a:ext cx="166457" cy="157234"/>
          </a:xfrm>
          <a:custGeom>
            <a:avLst/>
            <a:gdLst/>
            <a:ahLst/>
            <a:cxnLst/>
            <a:rect l="l" t="t" r="r" b="b"/>
            <a:pathLst>
              <a:path w="4133" h="3904" extrusionOk="0">
                <a:moveTo>
                  <a:pt x="4132" y="1"/>
                </a:moveTo>
                <a:cubicBezTo>
                  <a:pt x="1947" y="1"/>
                  <a:pt x="131" y="1719"/>
                  <a:pt x="1" y="3904"/>
                </a:cubicBezTo>
                <a:cubicBezTo>
                  <a:pt x="2197" y="3893"/>
                  <a:pt x="4002" y="2186"/>
                  <a:pt x="4132" y="1"/>
                </a:cubicBezTo>
                <a:close/>
              </a:path>
            </a:pathLst>
          </a:custGeom>
          <a:solidFill>
            <a:srgbClr val="89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332;p56"/>
          <p:cNvSpPr/>
          <p:nvPr/>
        </p:nvSpPr>
        <p:spPr>
          <a:xfrm>
            <a:off x="10745028" y="1041901"/>
            <a:ext cx="337625" cy="337666"/>
          </a:xfrm>
          <a:custGeom>
            <a:avLst/>
            <a:gdLst/>
            <a:ahLst/>
            <a:cxnLst/>
            <a:rect l="l" t="t" r="r" b="b"/>
            <a:pathLst>
              <a:path w="8383" h="8384" extrusionOk="0">
                <a:moveTo>
                  <a:pt x="4197" y="0"/>
                </a:moveTo>
                <a:cubicBezTo>
                  <a:pt x="1871" y="0"/>
                  <a:pt x="1" y="1903"/>
                  <a:pt x="44" y="4230"/>
                </a:cubicBezTo>
                <a:cubicBezTo>
                  <a:pt x="44" y="4577"/>
                  <a:pt x="87" y="4925"/>
                  <a:pt x="185" y="5262"/>
                </a:cubicBezTo>
                <a:cubicBezTo>
                  <a:pt x="653" y="7123"/>
                  <a:pt x="2323" y="8383"/>
                  <a:pt x="4195" y="8383"/>
                </a:cubicBezTo>
                <a:cubicBezTo>
                  <a:pt x="4368" y="8383"/>
                  <a:pt x="4543" y="8372"/>
                  <a:pt x="4719" y="8350"/>
                </a:cubicBezTo>
                <a:cubicBezTo>
                  <a:pt x="6796" y="8089"/>
                  <a:pt x="8350" y="6317"/>
                  <a:pt x="8350" y="4230"/>
                </a:cubicBezTo>
                <a:cubicBezTo>
                  <a:pt x="8383" y="1903"/>
                  <a:pt x="6513" y="0"/>
                  <a:pt x="4197" y="0"/>
                </a:cubicBezTo>
                <a:close/>
              </a:path>
            </a:pathLst>
          </a:custGeom>
          <a:solidFill>
            <a:srgbClr val="EE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333;p56"/>
          <p:cNvSpPr/>
          <p:nvPr/>
        </p:nvSpPr>
        <p:spPr>
          <a:xfrm>
            <a:off x="10731455" y="1045405"/>
            <a:ext cx="297350" cy="281684"/>
          </a:xfrm>
          <a:custGeom>
            <a:avLst/>
            <a:gdLst/>
            <a:ahLst/>
            <a:cxnLst/>
            <a:rect l="l" t="t" r="r" b="b"/>
            <a:pathLst>
              <a:path w="7383" h="6994" extrusionOk="0">
                <a:moveTo>
                  <a:pt x="4544" y="0"/>
                </a:moveTo>
                <a:cubicBezTo>
                  <a:pt x="3473" y="0"/>
                  <a:pt x="2411" y="412"/>
                  <a:pt x="1610" y="1207"/>
                </a:cubicBezTo>
                <a:cubicBezTo>
                  <a:pt x="240" y="2577"/>
                  <a:pt x="0" y="4708"/>
                  <a:pt x="1022" y="6350"/>
                </a:cubicBezTo>
                <a:cubicBezTo>
                  <a:pt x="1726" y="6793"/>
                  <a:pt x="2483" y="6994"/>
                  <a:pt x="3221" y="6994"/>
                </a:cubicBezTo>
                <a:cubicBezTo>
                  <a:pt x="5383" y="6994"/>
                  <a:pt x="7383" y="5269"/>
                  <a:pt x="7383" y="2838"/>
                </a:cubicBezTo>
                <a:cubicBezTo>
                  <a:pt x="7383" y="2055"/>
                  <a:pt x="7165" y="1294"/>
                  <a:pt x="6741" y="631"/>
                </a:cubicBezTo>
                <a:cubicBezTo>
                  <a:pt x="6065" y="207"/>
                  <a:pt x="5302" y="0"/>
                  <a:pt x="4544" y="0"/>
                </a:cubicBezTo>
                <a:close/>
              </a:path>
            </a:pathLst>
          </a:custGeom>
          <a:solidFill>
            <a:srgbClr val="F5DC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334;p56"/>
          <p:cNvSpPr/>
          <p:nvPr/>
        </p:nvSpPr>
        <p:spPr>
          <a:xfrm>
            <a:off x="10746800" y="1044962"/>
            <a:ext cx="225097" cy="217526"/>
          </a:xfrm>
          <a:custGeom>
            <a:avLst/>
            <a:gdLst/>
            <a:ahLst/>
            <a:cxnLst/>
            <a:rect l="l" t="t" r="r" b="b"/>
            <a:pathLst>
              <a:path w="5589" h="5401" extrusionOk="0">
                <a:moveTo>
                  <a:pt x="4142" y="0"/>
                </a:moveTo>
                <a:cubicBezTo>
                  <a:pt x="1946" y="11"/>
                  <a:pt x="141" y="1718"/>
                  <a:pt x="11" y="3904"/>
                </a:cubicBezTo>
                <a:cubicBezTo>
                  <a:pt x="0" y="3991"/>
                  <a:pt x="0" y="4067"/>
                  <a:pt x="0" y="4154"/>
                </a:cubicBezTo>
                <a:cubicBezTo>
                  <a:pt x="0" y="4501"/>
                  <a:pt x="43" y="4849"/>
                  <a:pt x="141" y="5186"/>
                </a:cubicBezTo>
                <a:cubicBezTo>
                  <a:pt x="581" y="5332"/>
                  <a:pt x="1023" y="5401"/>
                  <a:pt x="1454" y="5401"/>
                </a:cubicBezTo>
                <a:cubicBezTo>
                  <a:pt x="3657" y="5401"/>
                  <a:pt x="5588" y="3615"/>
                  <a:pt x="5588" y="1251"/>
                </a:cubicBezTo>
                <a:cubicBezTo>
                  <a:pt x="5588" y="903"/>
                  <a:pt x="5545" y="555"/>
                  <a:pt x="5458" y="207"/>
                </a:cubicBezTo>
                <a:cubicBezTo>
                  <a:pt x="5034" y="77"/>
                  <a:pt x="4599" y="0"/>
                  <a:pt x="4153" y="0"/>
                </a:cubicBezTo>
                <a:close/>
              </a:path>
            </a:pathLst>
          </a:custGeom>
          <a:solidFill>
            <a:srgbClr val="F9E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335;p56"/>
          <p:cNvSpPr/>
          <p:nvPr/>
        </p:nvSpPr>
        <p:spPr>
          <a:xfrm>
            <a:off x="10747203" y="1044962"/>
            <a:ext cx="166900" cy="157234"/>
          </a:xfrm>
          <a:custGeom>
            <a:avLst/>
            <a:gdLst/>
            <a:ahLst/>
            <a:cxnLst/>
            <a:rect l="l" t="t" r="r" b="b"/>
            <a:pathLst>
              <a:path w="4144" h="3904" extrusionOk="0">
                <a:moveTo>
                  <a:pt x="4143" y="0"/>
                </a:moveTo>
                <a:cubicBezTo>
                  <a:pt x="1947" y="11"/>
                  <a:pt x="131" y="1718"/>
                  <a:pt x="1" y="3904"/>
                </a:cubicBezTo>
                <a:cubicBezTo>
                  <a:pt x="2197" y="3904"/>
                  <a:pt x="4002" y="2186"/>
                  <a:pt x="4143" y="0"/>
                </a:cubicBezTo>
                <a:close/>
              </a:path>
            </a:pathLst>
          </a:custGeom>
          <a:solidFill>
            <a:srgbClr val="FFFF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1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5"/>
          <p:cNvSpPr txBox="1">
            <a:spLocks noGrp="1"/>
          </p:cNvSpPr>
          <p:nvPr>
            <p:ph type="body" idx="1"/>
          </p:nvPr>
        </p:nvSpPr>
        <p:spPr>
          <a:xfrm>
            <a:off x="380424" y="1594329"/>
            <a:ext cx="116370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zh-TW" sz="40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個別諮詢</a:t>
            </a:r>
            <a:r>
              <a:rPr lang="zh-TW" sz="4000" b="1" dirty="0" smtClean="0">
                <a:solidFill>
                  <a:srgbClr val="C00000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與該班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配合之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課程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諮詢老師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預約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後進行</a:t>
            </a:r>
            <a:endParaRPr lang="zh-TW" altLang="en-US"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  <a:p>
            <a:r>
              <a:rPr lang="zh-TW" altLang="en-US" sz="4000" dirty="0"/>
              <a:t/>
            </a:r>
            <a:br>
              <a:rPr lang="zh-TW" altLang="en-US" sz="4000" dirty="0"/>
            </a:br>
            <a:endParaRPr sz="4000" b="1" dirty="0">
              <a:solidFill>
                <a:srgbClr val="C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0" name="Google Shape;5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3.選課流程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dirty="0"/>
          </a:p>
        </p:txBody>
      </p:sp>
      <p:sp>
        <p:nvSpPr>
          <p:cNvPr id="521" name="Google Shape;521;p15" descr="D:\Downloads\chat-bubbles-1160x680.webp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04;p32"/>
          <p:cNvSpPr/>
          <p:nvPr/>
        </p:nvSpPr>
        <p:spPr>
          <a:xfrm>
            <a:off x="602361" y="2659525"/>
            <a:ext cx="10924621" cy="781767"/>
          </a:xfrm>
          <a:prstGeom prst="roundRect">
            <a:avLst>
              <a:gd name="adj" fmla="val 2174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 smtClean="0">
                <a:solidFill>
                  <a:schemeClr val="bg1"/>
                </a:solidFill>
                <a:latin typeface="Kodchasan"/>
                <a:ea typeface="Kodchasan"/>
                <a:cs typeface="Kodchasan"/>
                <a:sym typeface="Kodchasan"/>
              </a:rPr>
              <a:t>課程諮詢教師</a:t>
            </a:r>
            <a:endParaRPr sz="3000" b="1" dirty="0">
              <a:solidFill>
                <a:schemeClr val="bg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7" name="Google Shape;1708;p32"/>
          <p:cNvSpPr/>
          <p:nvPr/>
        </p:nvSpPr>
        <p:spPr>
          <a:xfrm>
            <a:off x="602361" y="4567321"/>
            <a:ext cx="3631303" cy="1467000"/>
          </a:xfrm>
          <a:prstGeom prst="roundRect">
            <a:avLst>
              <a:gd name="adj" fmla="val 560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algn="ctr"/>
            <a:r>
              <a:rPr lang="en-US" altLang="zh-TW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401-403</a:t>
            </a:r>
            <a:r>
              <a:rPr lang="zh-TW" altLang="en-US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黃</a:t>
            </a:r>
            <a:r>
              <a:rPr lang="zh-TW" altLang="en-US" sz="2800" b="1" dirty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品頻</a:t>
            </a:r>
            <a:r>
              <a:rPr lang="zh-TW" altLang="en-US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老</a:t>
            </a:r>
            <a:r>
              <a:rPr lang="zh-TW" altLang="en-US" sz="2800" b="1" dirty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師</a:t>
            </a:r>
            <a:r>
              <a:rPr lang="en-US" altLang="zh-TW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404-406</a:t>
            </a:r>
            <a:r>
              <a:rPr lang="zh-TW" altLang="en-US" sz="2800" b="1" dirty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丁素梅</a:t>
            </a:r>
            <a:r>
              <a:rPr lang="zh-TW" altLang="en-US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老師</a:t>
            </a:r>
            <a:endParaRPr lang="zh-TW" altLang="en-US" sz="2800" b="1" dirty="0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9" name="Google Shape;1710;p32"/>
          <p:cNvSpPr/>
          <p:nvPr/>
        </p:nvSpPr>
        <p:spPr>
          <a:xfrm>
            <a:off x="573298" y="3691116"/>
            <a:ext cx="3631303" cy="683023"/>
          </a:xfrm>
          <a:prstGeom prst="roundRect">
            <a:avLst>
              <a:gd name="adj" fmla="val 2174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Kodchasan"/>
                <a:sym typeface="Barlow"/>
              </a:rPr>
              <a:t>高一</a:t>
            </a:r>
            <a:endParaRPr lang="en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Kodchasan"/>
              <a:sym typeface="Barlow"/>
            </a:endParaRPr>
          </a:p>
        </p:txBody>
      </p:sp>
      <p:sp>
        <p:nvSpPr>
          <p:cNvPr id="10" name="Google Shape;1714;p32"/>
          <p:cNvSpPr/>
          <p:nvPr/>
        </p:nvSpPr>
        <p:spPr>
          <a:xfrm>
            <a:off x="4309203" y="4567185"/>
            <a:ext cx="3631303" cy="1467000"/>
          </a:xfrm>
          <a:prstGeom prst="roundRect">
            <a:avLst>
              <a:gd name="adj" fmla="val 560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algn="ctr"/>
            <a:r>
              <a:rPr lang="en-US" altLang="zh-TW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501-503</a:t>
            </a:r>
            <a:r>
              <a:rPr lang="zh-TW" altLang="en-US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楊千慧老師</a:t>
            </a:r>
            <a:r>
              <a:rPr lang="en-US" altLang="zh-TW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504-506</a:t>
            </a:r>
            <a:r>
              <a:rPr lang="zh-TW" altLang="en-US" sz="2800" b="1" dirty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張詠梅</a:t>
            </a:r>
            <a:r>
              <a:rPr lang="zh-TW" altLang="en-US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老師</a:t>
            </a:r>
            <a:endParaRPr lang="zh-TW" altLang="en-US" sz="2800" b="1" dirty="0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11" name="Google Shape;1716;p32"/>
          <p:cNvSpPr/>
          <p:nvPr/>
        </p:nvSpPr>
        <p:spPr>
          <a:xfrm>
            <a:off x="4283217" y="3697560"/>
            <a:ext cx="3631303" cy="683023"/>
          </a:xfrm>
          <a:prstGeom prst="roundRect">
            <a:avLst>
              <a:gd name="adj" fmla="val 2174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Kodchasan"/>
                <a:sym typeface="Barlow"/>
              </a:rPr>
              <a:t>高二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Kodchasan"/>
              <a:sym typeface="Kodchasan"/>
            </a:endParaRPr>
          </a:p>
        </p:txBody>
      </p:sp>
      <p:grpSp>
        <p:nvGrpSpPr>
          <p:cNvPr id="18" name="Google Shape;3326;p56"/>
          <p:cNvGrpSpPr/>
          <p:nvPr/>
        </p:nvGrpSpPr>
        <p:grpSpPr>
          <a:xfrm>
            <a:off x="8340701" y="1309101"/>
            <a:ext cx="351641" cy="337666"/>
            <a:chOff x="3181700" y="4133350"/>
            <a:chExt cx="218275" cy="209600"/>
          </a:xfrm>
        </p:grpSpPr>
        <p:sp>
          <p:nvSpPr>
            <p:cNvPr id="19" name="Google Shape;3327;p56"/>
            <p:cNvSpPr/>
            <p:nvPr/>
          </p:nvSpPr>
          <p:spPr>
            <a:xfrm>
              <a:off x="3190400" y="4133350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4197" y="1"/>
                  </a:moveTo>
                  <a:cubicBezTo>
                    <a:pt x="1870" y="1"/>
                    <a:pt x="0" y="1903"/>
                    <a:pt x="44" y="4230"/>
                  </a:cubicBezTo>
                  <a:cubicBezTo>
                    <a:pt x="44" y="4578"/>
                    <a:pt x="87" y="4926"/>
                    <a:pt x="174" y="5263"/>
                  </a:cubicBezTo>
                  <a:cubicBezTo>
                    <a:pt x="652" y="7115"/>
                    <a:pt x="2325" y="8383"/>
                    <a:pt x="4198" y="8383"/>
                  </a:cubicBezTo>
                  <a:cubicBezTo>
                    <a:pt x="4370" y="8383"/>
                    <a:pt x="4544" y="8373"/>
                    <a:pt x="4719" y="8351"/>
                  </a:cubicBezTo>
                  <a:cubicBezTo>
                    <a:pt x="6795" y="8079"/>
                    <a:pt x="8350" y="6317"/>
                    <a:pt x="8350" y="4230"/>
                  </a:cubicBezTo>
                  <a:lnTo>
                    <a:pt x="8339" y="4230"/>
                  </a:lnTo>
                  <a:cubicBezTo>
                    <a:pt x="8383" y="1903"/>
                    <a:pt x="6513" y="1"/>
                    <a:pt x="4197" y="1"/>
                  </a:cubicBezTo>
                  <a:close/>
                </a:path>
              </a:pathLst>
            </a:custGeom>
            <a:solidFill>
              <a:srgbClr val="63A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28;p56"/>
            <p:cNvSpPr/>
            <p:nvPr/>
          </p:nvSpPr>
          <p:spPr>
            <a:xfrm>
              <a:off x="3181700" y="4135325"/>
              <a:ext cx="184850" cy="175075"/>
            </a:xfrm>
            <a:custGeom>
              <a:avLst/>
              <a:gdLst/>
              <a:ahLst/>
              <a:cxnLst/>
              <a:rect l="l" t="t" r="r" b="b"/>
              <a:pathLst>
                <a:path w="7394" h="7003" extrusionOk="0">
                  <a:moveTo>
                    <a:pt x="4541" y="1"/>
                  </a:moveTo>
                  <a:cubicBezTo>
                    <a:pt x="3471" y="1"/>
                    <a:pt x="2410" y="415"/>
                    <a:pt x="1609" y="1216"/>
                  </a:cubicBezTo>
                  <a:cubicBezTo>
                    <a:pt x="240" y="2585"/>
                    <a:pt x="0" y="4716"/>
                    <a:pt x="1033" y="6358"/>
                  </a:cubicBezTo>
                  <a:cubicBezTo>
                    <a:pt x="1736" y="6801"/>
                    <a:pt x="2494" y="7002"/>
                    <a:pt x="3232" y="7002"/>
                  </a:cubicBezTo>
                  <a:cubicBezTo>
                    <a:pt x="5394" y="7002"/>
                    <a:pt x="7393" y="5278"/>
                    <a:pt x="7393" y="2846"/>
                  </a:cubicBezTo>
                  <a:cubicBezTo>
                    <a:pt x="7393" y="2064"/>
                    <a:pt x="7165" y="1292"/>
                    <a:pt x="6752" y="639"/>
                  </a:cubicBezTo>
                  <a:cubicBezTo>
                    <a:pt x="6070" y="210"/>
                    <a:pt x="5303" y="1"/>
                    <a:pt x="4541" y="1"/>
                  </a:cubicBezTo>
                  <a:close/>
                </a:path>
              </a:pathLst>
            </a:custGeom>
            <a:solidFill>
              <a:srgbClr val="77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29;p56"/>
            <p:cNvSpPr/>
            <p:nvPr/>
          </p:nvSpPr>
          <p:spPr>
            <a:xfrm>
              <a:off x="3191475" y="4135250"/>
              <a:ext cx="139750" cy="134925"/>
            </a:xfrm>
            <a:custGeom>
              <a:avLst/>
              <a:gdLst/>
              <a:ahLst/>
              <a:cxnLst/>
              <a:rect l="l" t="t" r="r" b="b"/>
              <a:pathLst>
                <a:path w="5590" h="5397" extrusionOk="0">
                  <a:moveTo>
                    <a:pt x="4143" y="1"/>
                  </a:moveTo>
                  <a:cubicBezTo>
                    <a:pt x="1947" y="1"/>
                    <a:pt x="142" y="1719"/>
                    <a:pt x="12" y="3904"/>
                  </a:cubicBezTo>
                  <a:cubicBezTo>
                    <a:pt x="1" y="3980"/>
                    <a:pt x="1" y="4067"/>
                    <a:pt x="1" y="4154"/>
                  </a:cubicBezTo>
                  <a:cubicBezTo>
                    <a:pt x="1" y="4502"/>
                    <a:pt x="44" y="4850"/>
                    <a:pt x="131" y="5187"/>
                  </a:cubicBezTo>
                  <a:cubicBezTo>
                    <a:pt x="567" y="5330"/>
                    <a:pt x="1005" y="5397"/>
                    <a:pt x="1432" y="5397"/>
                  </a:cubicBezTo>
                  <a:cubicBezTo>
                    <a:pt x="3640" y="5397"/>
                    <a:pt x="5580" y="3610"/>
                    <a:pt x="5589" y="1251"/>
                  </a:cubicBezTo>
                  <a:cubicBezTo>
                    <a:pt x="5589" y="892"/>
                    <a:pt x="5535" y="544"/>
                    <a:pt x="5448" y="207"/>
                  </a:cubicBezTo>
                  <a:cubicBezTo>
                    <a:pt x="5035" y="66"/>
                    <a:pt x="4589" y="1"/>
                    <a:pt x="4154" y="1"/>
                  </a:cubicBezTo>
                  <a:close/>
                </a:path>
              </a:pathLst>
            </a:custGeom>
            <a:solidFill>
              <a:srgbClr val="80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30;p56"/>
            <p:cNvSpPr/>
            <p:nvPr/>
          </p:nvSpPr>
          <p:spPr>
            <a:xfrm>
              <a:off x="3191750" y="4135250"/>
              <a:ext cx="103325" cy="97600"/>
            </a:xfrm>
            <a:custGeom>
              <a:avLst/>
              <a:gdLst/>
              <a:ahLst/>
              <a:cxnLst/>
              <a:rect l="l" t="t" r="r" b="b"/>
              <a:pathLst>
                <a:path w="4133" h="3904" extrusionOk="0">
                  <a:moveTo>
                    <a:pt x="4132" y="1"/>
                  </a:moveTo>
                  <a:cubicBezTo>
                    <a:pt x="1947" y="1"/>
                    <a:pt x="131" y="1719"/>
                    <a:pt x="1" y="3904"/>
                  </a:cubicBezTo>
                  <a:cubicBezTo>
                    <a:pt x="2197" y="3893"/>
                    <a:pt x="4002" y="2186"/>
                    <a:pt x="4132" y="1"/>
                  </a:cubicBezTo>
                  <a:close/>
                </a:path>
              </a:pathLst>
            </a:custGeom>
            <a:solidFill>
              <a:srgbClr val="89F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3331;p56"/>
          <p:cNvGrpSpPr/>
          <p:nvPr/>
        </p:nvGrpSpPr>
        <p:grpSpPr>
          <a:xfrm>
            <a:off x="9660036" y="458822"/>
            <a:ext cx="351198" cy="337666"/>
            <a:chOff x="3470625" y="5074075"/>
            <a:chExt cx="218000" cy="209600"/>
          </a:xfrm>
        </p:grpSpPr>
        <p:sp>
          <p:nvSpPr>
            <p:cNvPr id="24" name="Google Shape;3332;p56"/>
            <p:cNvSpPr/>
            <p:nvPr/>
          </p:nvSpPr>
          <p:spPr>
            <a:xfrm>
              <a:off x="3479050" y="50740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4197" y="0"/>
                  </a:moveTo>
                  <a:cubicBezTo>
                    <a:pt x="1871" y="0"/>
                    <a:pt x="1" y="1903"/>
                    <a:pt x="44" y="4230"/>
                  </a:cubicBezTo>
                  <a:cubicBezTo>
                    <a:pt x="44" y="4577"/>
                    <a:pt x="87" y="4925"/>
                    <a:pt x="185" y="5262"/>
                  </a:cubicBezTo>
                  <a:cubicBezTo>
                    <a:pt x="653" y="7123"/>
                    <a:pt x="2323" y="8383"/>
                    <a:pt x="4195" y="8383"/>
                  </a:cubicBezTo>
                  <a:cubicBezTo>
                    <a:pt x="4368" y="8383"/>
                    <a:pt x="4543" y="8372"/>
                    <a:pt x="4719" y="8350"/>
                  </a:cubicBezTo>
                  <a:cubicBezTo>
                    <a:pt x="6796" y="8089"/>
                    <a:pt x="8350" y="6317"/>
                    <a:pt x="8350" y="4230"/>
                  </a:cubicBezTo>
                  <a:cubicBezTo>
                    <a:pt x="8383" y="1903"/>
                    <a:pt x="6513" y="0"/>
                    <a:pt x="4197" y="0"/>
                  </a:cubicBezTo>
                  <a:close/>
                </a:path>
              </a:pathLst>
            </a:custGeom>
            <a:solidFill>
              <a:srgbClr val="EEC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33;p56"/>
            <p:cNvSpPr/>
            <p:nvPr/>
          </p:nvSpPr>
          <p:spPr>
            <a:xfrm>
              <a:off x="3470625" y="5076250"/>
              <a:ext cx="184575" cy="174850"/>
            </a:xfrm>
            <a:custGeom>
              <a:avLst/>
              <a:gdLst/>
              <a:ahLst/>
              <a:cxnLst/>
              <a:rect l="l" t="t" r="r" b="b"/>
              <a:pathLst>
                <a:path w="7383" h="6994" extrusionOk="0">
                  <a:moveTo>
                    <a:pt x="4544" y="0"/>
                  </a:moveTo>
                  <a:cubicBezTo>
                    <a:pt x="3473" y="0"/>
                    <a:pt x="2411" y="412"/>
                    <a:pt x="1610" y="1207"/>
                  </a:cubicBezTo>
                  <a:cubicBezTo>
                    <a:pt x="240" y="2577"/>
                    <a:pt x="0" y="4708"/>
                    <a:pt x="1022" y="6350"/>
                  </a:cubicBezTo>
                  <a:cubicBezTo>
                    <a:pt x="1726" y="6793"/>
                    <a:pt x="2483" y="6994"/>
                    <a:pt x="3221" y="6994"/>
                  </a:cubicBezTo>
                  <a:cubicBezTo>
                    <a:pt x="5383" y="6994"/>
                    <a:pt x="7383" y="5269"/>
                    <a:pt x="7383" y="2838"/>
                  </a:cubicBezTo>
                  <a:cubicBezTo>
                    <a:pt x="7383" y="2055"/>
                    <a:pt x="7165" y="1294"/>
                    <a:pt x="6741" y="631"/>
                  </a:cubicBezTo>
                  <a:cubicBezTo>
                    <a:pt x="6065" y="207"/>
                    <a:pt x="5302" y="0"/>
                    <a:pt x="4544" y="0"/>
                  </a:cubicBezTo>
                  <a:close/>
                </a:path>
              </a:pathLst>
            </a:custGeom>
            <a:solidFill>
              <a:srgbClr val="F5D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34;p56"/>
            <p:cNvSpPr/>
            <p:nvPr/>
          </p:nvSpPr>
          <p:spPr>
            <a:xfrm>
              <a:off x="3480150" y="5075975"/>
              <a:ext cx="139725" cy="135025"/>
            </a:xfrm>
            <a:custGeom>
              <a:avLst/>
              <a:gdLst/>
              <a:ahLst/>
              <a:cxnLst/>
              <a:rect l="l" t="t" r="r" b="b"/>
              <a:pathLst>
                <a:path w="5589" h="5401" extrusionOk="0">
                  <a:moveTo>
                    <a:pt x="4142" y="0"/>
                  </a:moveTo>
                  <a:cubicBezTo>
                    <a:pt x="1946" y="11"/>
                    <a:pt x="141" y="1718"/>
                    <a:pt x="11" y="3904"/>
                  </a:cubicBezTo>
                  <a:cubicBezTo>
                    <a:pt x="0" y="3991"/>
                    <a:pt x="0" y="4067"/>
                    <a:pt x="0" y="4154"/>
                  </a:cubicBezTo>
                  <a:cubicBezTo>
                    <a:pt x="0" y="4501"/>
                    <a:pt x="43" y="4849"/>
                    <a:pt x="141" y="5186"/>
                  </a:cubicBezTo>
                  <a:cubicBezTo>
                    <a:pt x="581" y="5332"/>
                    <a:pt x="1023" y="5401"/>
                    <a:pt x="1454" y="5401"/>
                  </a:cubicBezTo>
                  <a:cubicBezTo>
                    <a:pt x="3657" y="5401"/>
                    <a:pt x="5588" y="3615"/>
                    <a:pt x="5588" y="1251"/>
                  </a:cubicBezTo>
                  <a:cubicBezTo>
                    <a:pt x="5588" y="903"/>
                    <a:pt x="5545" y="555"/>
                    <a:pt x="5458" y="207"/>
                  </a:cubicBezTo>
                  <a:cubicBezTo>
                    <a:pt x="5034" y="77"/>
                    <a:pt x="4599" y="0"/>
                    <a:pt x="4153" y="0"/>
                  </a:cubicBezTo>
                  <a:close/>
                </a:path>
              </a:pathLst>
            </a:custGeom>
            <a:solidFill>
              <a:srgbClr val="F9E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35;p56"/>
            <p:cNvSpPr/>
            <p:nvPr/>
          </p:nvSpPr>
          <p:spPr>
            <a:xfrm>
              <a:off x="3480400" y="5075975"/>
              <a:ext cx="103600" cy="97600"/>
            </a:xfrm>
            <a:custGeom>
              <a:avLst/>
              <a:gdLst/>
              <a:ahLst/>
              <a:cxnLst/>
              <a:rect l="l" t="t" r="r" b="b"/>
              <a:pathLst>
                <a:path w="4144" h="3904" extrusionOk="0">
                  <a:moveTo>
                    <a:pt x="4143" y="0"/>
                  </a:moveTo>
                  <a:cubicBezTo>
                    <a:pt x="1947" y="11"/>
                    <a:pt x="131" y="1718"/>
                    <a:pt x="1" y="3904"/>
                  </a:cubicBezTo>
                  <a:cubicBezTo>
                    <a:pt x="2197" y="3904"/>
                    <a:pt x="4002" y="2186"/>
                    <a:pt x="4143" y="0"/>
                  </a:cubicBezTo>
                  <a:close/>
                </a:path>
              </a:pathLst>
            </a:custGeom>
            <a:solidFill>
              <a:srgbClr val="FFF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3354;p56"/>
          <p:cNvGrpSpPr/>
          <p:nvPr/>
        </p:nvGrpSpPr>
        <p:grpSpPr>
          <a:xfrm>
            <a:off x="9427568" y="2710399"/>
            <a:ext cx="529818" cy="535134"/>
            <a:chOff x="2199425" y="4119600"/>
            <a:chExt cx="328875" cy="332175"/>
          </a:xfrm>
        </p:grpSpPr>
        <p:sp>
          <p:nvSpPr>
            <p:cNvPr id="29" name="Google Shape;3355;p56"/>
            <p:cNvSpPr/>
            <p:nvPr/>
          </p:nvSpPr>
          <p:spPr>
            <a:xfrm>
              <a:off x="2315725" y="4199675"/>
              <a:ext cx="147350" cy="147575"/>
            </a:xfrm>
            <a:custGeom>
              <a:avLst/>
              <a:gdLst/>
              <a:ahLst/>
              <a:cxnLst/>
              <a:rect l="l" t="t" r="r" b="b"/>
              <a:pathLst>
                <a:path w="5894" h="5903" extrusionOk="0">
                  <a:moveTo>
                    <a:pt x="4306" y="1"/>
                  </a:moveTo>
                  <a:lnTo>
                    <a:pt x="1" y="5121"/>
                  </a:lnTo>
                  <a:cubicBezTo>
                    <a:pt x="626" y="5646"/>
                    <a:pt x="1388" y="5902"/>
                    <a:pt x="2146" y="5902"/>
                  </a:cubicBezTo>
                  <a:cubicBezTo>
                    <a:pt x="3100" y="5902"/>
                    <a:pt x="4048" y="5496"/>
                    <a:pt x="4708" y="4708"/>
                  </a:cubicBezTo>
                  <a:cubicBezTo>
                    <a:pt x="5893" y="3295"/>
                    <a:pt x="5719" y="1186"/>
                    <a:pt x="4306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6;p56"/>
            <p:cNvSpPr/>
            <p:nvPr/>
          </p:nvSpPr>
          <p:spPr>
            <a:xfrm>
              <a:off x="2275775" y="4179925"/>
              <a:ext cx="147625" cy="147800"/>
            </a:xfrm>
            <a:custGeom>
              <a:avLst/>
              <a:gdLst/>
              <a:ahLst/>
              <a:cxnLst/>
              <a:rect l="l" t="t" r="r" b="b"/>
              <a:pathLst>
                <a:path w="5905" h="5912" extrusionOk="0">
                  <a:moveTo>
                    <a:pt x="3751" y="1"/>
                  </a:moveTo>
                  <a:cubicBezTo>
                    <a:pt x="2798" y="1"/>
                    <a:pt x="1851" y="407"/>
                    <a:pt x="1186" y="1193"/>
                  </a:cubicBezTo>
                  <a:cubicBezTo>
                    <a:pt x="0" y="2606"/>
                    <a:pt x="185" y="4715"/>
                    <a:pt x="1599" y="5911"/>
                  </a:cubicBezTo>
                  <a:lnTo>
                    <a:pt x="5904" y="791"/>
                  </a:lnTo>
                  <a:cubicBezTo>
                    <a:pt x="5277" y="260"/>
                    <a:pt x="4512" y="1"/>
                    <a:pt x="3751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57;p56"/>
            <p:cNvSpPr/>
            <p:nvPr/>
          </p:nvSpPr>
          <p:spPr>
            <a:xfrm>
              <a:off x="2333675" y="4220875"/>
              <a:ext cx="98400" cy="98500"/>
            </a:xfrm>
            <a:custGeom>
              <a:avLst/>
              <a:gdLst/>
              <a:ahLst/>
              <a:cxnLst/>
              <a:rect l="l" t="t" r="r" b="b"/>
              <a:pathLst>
                <a:path w="3936" h="3940" extrusionOk="0">
                  <a:moveTo>
                    <a:pt x="2871" y="1"/>
                  </a:moveTo>
                  <a:lnTo>
                    <a:pt x="0" y="3414"/>
                  </a:lnTo>
                  <a:cubicBezTo>
                    <a:pt x="415" y="3767"/>
                    <a:pt x="925" y="3939"/>
                    <a:pt x="1432" y="3939"/>
                  </a:cubicBezTo>
                  <a:cubicBezTo>
                    <a:pt x="2068" y="3939"/>
                    <a:pt x="2701" y="3669"/>
                    <a:pt x="3142" y="3143"/>
                  </a:cubicBezTo>
                  <a:cubicBezTo>
                    <a:pt x="3936" y="2197"/>
                    <a:pt x="3806" y="794"/>
                    <a:pt x="2871" y="1"/>
                  </a:cubicBezTo>
                  <a:close/>
                </a:path>
              </a:pathLst>
            </a:custGeom>
            <a:solidFill>
              <a:srgbClr val="E3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58;p56"/>
            <p:cNvSpPr/>
            <p:nvPr/>
          </p:nvSpPr>
          <p:spPr>
            <a:xfrm>
              <a:off x="2305950" y="4207200"/>
              <a:ext cx="99500" cy="99050"/>
            </a:xfrm>
            <a:custGeom>
              <a:avLst/>
              <a:gdLst/>
              <a:ahLst/>
              <a:cxnLst/>
              <a:rect l="l" t="t" r="r" b="b"/>
              <a:pathLst>
                <a:path w="3980" h="3962" extrusionOk="0">
                  <a:moveTo>
                    <a:pt x="2514" y="0"/>
                  </a:moveTo>
                  <a:cubicBezTo>
                    <a:pt x="1879" y="0"/>
                    <a:pt x="1247" y="267"/>
                    <a:pt x="805" y="787"/>
                  </a:cubicBezTo>
                  <a:cubicBezTo>
                    <a:pt x="0" y="1744"/>
                    <a:pt x="142" y="3168"/>
                    <a:pt x="1109" y="3961"/>
                  </a:cubicBezTo>
                  <a:lnTo>
                    <a:pt x="3980" y="548"/>
                  </a:lnTo>
                  <a:cubicBezTo>
                    <a:pt x="3558" y="180"/>
                    <a:pt x="3035" y="0"/>
                    <a:pt x="2514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59;p56"/>
            <p:cNvSpPr/>
            <p:nvPr/>
          </p:nvSpPr>
          <p:spPr>
            <a:xfrm>
              <a:off x="2508975" y="4314925"/>
              <a:ext cx="10900" cy="10900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316" y="0"/>
                  </a:moveTo>
                  <a:lnTo>
                    <a:pt x="1" y="381"/>
                  </a:lnTo>
                  <a:cubicBezTo>
                    <a:pt x="47" y="418"/>
                    <a:pt x="102" y="435"/>
                    <a:pt x="156" y="435"/>
                  </a:cubicBezTo>
                  <a:cubicBezTo>
                    <a:pt x="228" y="435"/>
                    <a:pt x="299" y="404"/>
                    <a:pt x="349" y="348"/>
                  </a:cubicBezTo>
                  <a:cubicBezTo>
                    <a:pt x="436" y="240"/>
                    <a:pt x="414" y="87"/>
                    <a:pt x="316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0;p56"/>
            <p:cNvSpPr/>
            <p:nvPr/>
          </p:nvSpPr>
          <p:spPr>
            <a:xfrm>
              <a:off x="2504025" y="4313400"/>
              <a:ext cx="12875" cy="11050"/>
            </a:xfrm>
            <a:custGeom>
              <a:avLst/>
              <a:gdLst/>
              <a:ahLst/>
              <a:cxnLst/>
              <a:rect l="l" t="t" r="r" b="b"/>
              <a:pathLst>
                <a:path w="515" h="442" extrusionOk="0">
                  <a:moveTo>
                    <a:pt x="357" y="1"/>
                  </a:moveTo>
                  <a:cubicBezTo>
                    <a:pt x="158" y="1"/>
                    <a:pt x="0" y="269"/>
                    <a:pt x="199" y="442"/>
                  </a:cubicBezTo>
                  <a:lnTo>
                    <a:pt x="514" y="61"/>
                  </a:lnTo>
                  <a:cubicBezTo>
                    <a:pt x="463" y="19"/>
                    <a:pt x="408" y="1"/>
                    <a:pt x="357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1;p56"/>
            <p:cNvSpPr/>
            <p:nvPr/>
          </p:nvSpPr>
          <p:spPr>
            <a:xfrm>
              <a:off x="2490500" y="4304050"/>
              <a:ext cx="10625" cy="10900"/>
            </a:xfrm>
            <a:custGeom>
              <a:avLst/>
              <a:gdLst/>
              <a:ahLst/>
              <a:cxnLst/>
              <a:rect l="l" t="t" r="r" b="b"/>
              <a:pathLst>
                <a:path w="425" h="436" extrusionOk="0">
                  <a:moveTo>
                    <a:pt x="305" y="0"/>
                  </a:moveTo>
                  <a:lnTo>
                    <a:pt x="0" y="381"/>
                  </a:lnTo>
                  <a:cubicBezTo>
                    <a:pt x="42" y="418"/>
                    <a:pt x="94" y="436"/>
                    <a:pt x="146" y="436"/>
                  </a:cubicBezTo>
                  <a:cubicBezTo>
                    <a:pt x="217" y="436"/>
                    <a:pt x="288" y="404"/>
                    <a:pt x="338" y="348"/>
                  </a:cubicBezTo>
                  <a:cubicBezTo>
                    <a:pt x="425" y="240"/>
                    <a:pt x="414" y="87"/>
                    <a:pt x="305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2;p56"/>
            <p:cNvSpPr/>
            <p:nvPr/>
          </p:nvSpPr>
          <p:spPr>
            <a:xfrm>
              <a:off x="2485100" y="4302450"/>
              <a:ext cx="13025" cy="11125"/>
            </a:xfrm>
            <a:custGeom>
              <a:avLst/>
              <a:gdLst/>
              <a:ahLst/>
              <a:cxnLst/>
              <a:rect l="l" t="t" r="r" b="b"/>
              <a:pathLst>
                <a:path w="521" h="445" extrusionOk="0">
                  <a:moveTo>
                    <a:pt x="362" y="1"/>
                  </a:moveTo>
                  <a:cubicBezTo>
                    <a:pt x="162" y="1"/>
                    <a:pt x="1" y="281"/>
                    <a:pt x="216" y="445"/>
                  </a:cubicBezTo>
                  <a:lnTo>
                    <a:pt x="521" y="64"/>
                  </a:lnTo>
                  <a:cubicBezTo>
                    <a:pt x="469" y="20"/>
                    <a:pt x="414" y="1"/>
                    <a:pt x="362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3;p56"/>
            <p:cNvSpPr/>
            <p:nvPr/>
          </p:nvSpPr>
          <p:spPr>
            <a:xfrm>
              <a:off x="2307850" y="4347800"/>
              <a:ext cx="10625" cy="10725"/>
            </a:xfrm>
            <a:custGeom>
              <a:avLst/>
              <a:gdLst/>
              <a:ahLst/>
              <a:cxnLst/>
              <a:rect l="l" t="t" r="r" b="b"/>
              <a:pathLst>
                <a:path w="425" h="429" extrusionOk="0">
                  <a:moveTo>
                    <a:pt x="305" y="1"/>
                  </a:moveTo>
                  <a:lnTo>
                    <a:pt x="0" y="371"/>
                  </a:lnTo>
                  <a:cubicBezTo>
                    <a:pt x="44" y="409"/>
                    <a:pt x="98" y="429"/>
                    <a:pt x="153" y="429"/>
                  </a:cubicBezTo>
                  <a:cubicBezTo>
                    <a:pt x="221" y="429"/>
                    <a:pt x="289" y="398"/>
                    <a:pt x="337" y="338"/>
                  </a:cubicBezTo>
                  <a:cubicBezTo>
                    <a:pt x="424" y="240"/>
                    <a:pt x="414" y="88"/>
                    <a:pt x="305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4;p56"/>
            <p:cNvSpPr/>
            <p:nvPr/>
          </p:nvSpPr>
          <p:spPr>
            <a:xfrm>
              <a:off x="2302500" y="4346075"/>
              <a:ext cx="12975" cy="11000"/>
            </a:xfrm>
            <a:custGeom>
              <a:avLst/>
              <a:gdLst/>
              <a:ahLst/>
              <a:cxnLst/>
              <a:rect l="l" t="t" r="r" b="b"/>
              <a:pathLst>
                <a:path w="519" h="440" extrusionOk="0">
                  <a:moveTo>
                    <a:pt x="354" y="1"/>
                  </a:moveTo>
                  <a:cubicBezTo>
                    <a:pt x="157" y="1"/>
                    <a:pt x="1" y="277"/>
                    <a:pt x="214" y="440"/>
                  </a:cubicBezTo>
                  <a:lnTo>
                    <a:pt x="519" y="70"/>
                  </a:lnTo>
                  <a:cubicBezTo>
                    <a:pt x="465" y="21"/>
                    <a:pt x="408" y="1"/>
                    <a:pt x="354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5;p56"/>
            <p:cNvSpPr/>
            <p:nvPr/>
          </p:nvSpPr>
          <p:spPr>
            <a:xfrm>
              <a:off x="2308675" y="4407325"/>
              <a:ext cx="10625" cy="10750"/>
            </a:xfrm>
            <a:custGeom>
              <a:avLst/>
              <a:gdLst/>
              <a:ahLst/>
              <a:cxnLst/>
              <a:rect l="l" t="t" r="r" b="b"/>
              <a:pathLst>
                <a:path w="425" h="430" extrusionOk="0">
                  <a:moveTo>
                    <a:pt x="304" y="1"/>
                  </a:moveTo>
                  <a:lnTo>
                    <a:pt x="0" y="371"/>
                  </a:lnTo>
                  <a:cubicBezTo>
                    <a:pt x="45" y="410"/>
                    <a:pt x="101" y="430"/>
                    <a:pt x="156" y="430"/>
                  </a:cubicBezTo>
                  <a:cubicBezTo>
                    <a:pt x="223" y="430"/>
                    <a:pt x="290" y="402"/>
                    <a:pt x="337" y="349"/>
                  </a:cubicBezTo>
                  <a:cubicBezTo>
                    <a:pt x="424" y="240"/>
                    <a:pt x="413" y="88"/>
                    <a:pt x="304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66;p56"/>
            <p:cNvSpPr/>
            <p:nvPr/>
          </p:nvSpPr>
          <p:spPr>
            <a:xfrm>
              <a:off x="2303325" y="4405875"/>
              <a:ext cx="12975" cy="11000"/>
            </a:xfrm>
            <a:custGeom>
              <a:avLst/>
              <a:gdLst/>
              <a:ahLst/>
              <a:cxnLst/>
              <a:rect l="l" t="t" r="r" b="b"/>
              <a:pathLst>
                <a:path w="519" h="440" extrusionOk="0">
                  <a:moveTo>
                    <a:pt x="354" y="0"/>
                  </a:moveTo>
                  <a:cubicBezTo>
                    <a:pt x="156" y="0"/>
                    <a:pt x="0" y="277"/>
                    <a:pt x="214" y="439"/>
                  </a:cubicBezTo>
                  <a:lnTo>
                    <a:pt x="518" y="70"/>
                  </a:lnTo>
                  <a:cubicBezTo>
                    <a:pt x="465" y="21"/>
                    <a:pt x="408" y="0"/>
                    <a:pt x="354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7;p56"/>
            <p:cNvSpPr/>
            <p:nvPr/>
          </p:nvSpPr>
          <p:spPr>
            <a:xfrm>
              <a:off x="2268975" y="4291550"/>
              <a:ext cx="10900" cy="10700"/>
            </a:xfrm>
            <a:custGeom>
              <a:avLst/>
              <a:gdLst/>
              <a:ahLst/>
              <a:cxnLst/>
              <a:rect l="l" t="t" r="r" b="b"/>
              <a:pathLst>
                <a:path w="436" h="428" extrusionOk="0">
                  <a:moveTo>
                    <a:pt x="316" y="0"/>
                  </a:moveTo>
                  <a:lnTo>
                    <a:pt x="1" y="370"/>
                  </a:lnTo>
                  <a:cubicBezTo>
                    <a:pt x="49" y="409"/>
                    <a:pt x="106" y="428"/>
                    <a:pt x="162" y="428"/>
                  </a:cubicBezTo>
                  <a:cubicBezTo>
                    <a:pt x="232" y="428"/>
                    <a:pt x="300" y="398"/>
                    <a:pt x="349" y="337"/>
                  </a:cubicBezTo>
                  <a:cubicBezTo>
                    <a:pt x="436" y="240"/>
                    <a:pt x="414" y="87"/>
                    <a:pt x="316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68;p56"/>
            <p:cNvSpPr/>
            <p:nvPr/>
          </p:nvSpPr>
          <p:spPr>
            <a:xfrm>
              <a:off x="2264025" y="4290025"/>
              <a:ext cx="12850" cy="10800"/>
            </a:xfrm>
            <a:custGeom>
              <a:avLst/>
              <a:gdLst/>
              <a:ahLst/>
              <a:cxnLst/>
              <a:rect l="l" t="t" r="r" b="b"/>
              <a:pathLst>
                <a:path w="514" h="432" extrusionOk="0">
                  <a:moveTo>
                    <a:pt x="356" y="1"/>
                  </a:moveTo>
                  <a:cubicBezTo>
                    <a:pt x="158" y="1"/>
                    <a:pt x="0" y="267"/>
                    <a:pt x="199" y="431"/>
                  </a:cubicBezTo>
                  <a:lnTo>
                    <a:pt x="514" y="61"/>
                  </a:lnTo>
                  <a:cubicBezTo>
                    <a:pt x="462" y="19"/>
                    <a:pt x="408" y="1"/>
                    <a:pt x="356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69;p56"/>
            <p:cNvSpPr/>
            <p:nvPr/>
          </p:nvSpPr>
          <p:spPr>
            <a:xfrm>
              <a:off x="2431525" y="4121125"/>
              <a:ext cx="10900" cy="10775"/>
            </a:xfrm>
            <a:custGeom>
              <a:avLst/>
              <a:gdLst/>
              <a:ahLst/>
              <a:cxnLst/>
              <a:rect l="l" t="t" r="r" b="b"/>
              <a:pathLst>
                <a:path w="436" h="431" extrusionOk="0">
                  <a:moveTo>
                    <a:pt x="316" y="1"/>
                  </a:moveTo>
                  <a:lnTo>
                    <a:pt x="0" y="381"/>
                  </a:lnTo>
                  <a:cubicBezTo>
                    <a:pt x="47" y="413"/>
                    <a:pt x="101" y="430"/>
                    <a:pt x="155" y="430"/>
                  </a:cubicBezTo>
                  <a:cubicBezTo>
                    <a:pt x="227" y="430"/>
                    <a:pt x="298" y="400"/>
                    <a:pt x="348" y="338"/>
                  </a:cubicBezTo>
                  <a:cubicBezTo>
                    <a:pt x="435" y="240"/>
                    <a:pt x="424" y="88"/>
                    <a:pt x="316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0;p56"/>
            <p:cNvSpPr/>
            <p:nvPr/>
          </p:nvSpPr>
          <p:spPr>
            <a:xfrm>
              <a:off x="2426775" y="4119600"/>
              <a:ext cx="12650" cy="11075"/>
            </a:xfrm>
            <a:custGeom>
              <a:avLst/>
              <a:gdLst/>
              <a:ahLst/>
              <a:cxnLst/>
              <a:rect l="l" t="t" r="r" b="b"/>
              <a:pathLst>
                <a:path w="506" h="443" extrusionOk="0">
                  <a:moveTo>
                    <a:pt x="349" y="1"/>
                  </a:moveTo>
                  <a:cubicBezTo>
                    <a:pt x="153" y="1"/>
                    <a:pt x="0" y="269"/>
                    <a:pt x="190" y="442"/>
                  </a:cubicBezTo>
                  <a:lnTo>
                    <a:pt x="506" y="62"/>
                  </a:lnTo>
                  <a:cubicBezTo>
                    <a:pt x="454" y="19"/>
                    <a:pt x="400" y="1"/>
                    <a:pt x="349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1;p56"/>
            <p:cNvSpPr/>
            <p:nvPr/>
          </p:nvSpPr>
          <p:spPr>
            <a:xfrm>
              <a:off x="2254575" y="4243975"/>
              <a:ext cx="10625" cy="10725"/>
            </a:xfrm>
            <a:custGeom>
              <a:avLst/>
              <a:gdLst/>
              <a:ahLst/>
              <a:cxnLst/>
              <a:rect l="l" t="t" r="r" b="b"/>
              <a:pathLst>
                <a:path w="425" h="429" extrusionOk="0">
                  <a:moveTo>
                    <a:pt x="316" y="1"/>
                  </a:moveTo>
                  <a:lnTo>
                    <a:pt x="0" y="370"/>
                  </a:lnTo>
                  <a:cubicBezTo>
                    <a:pt x="44" y="409"/>
                    <a:pt x="98" y="428"/>
                    <a:pt x="153" y="428"/>
                  </a:cubicBezTo>
                  <a:cubicBezTo>
                    <a:pt x="221" y="428"/>
                    <a:pt x="289" y="398"/>
                    <a:pt x="337" y="338"/>
                  </a:cubicBezTo>
                  <a:cubicBezTo>
                    <a:pt x="424" y="240"/>
                    <a:pt x="414" y="77"/>
                    <a:pt x="316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2;p56"/>
            <p:cNvSpPr/>
            <p:nvPr/>
          </p:nvSpPr>
          <p:spPr>
            <a:xfrm>
              <a:off x="2249600" y="4242225"/>
              <a:ext cx="12875" cy="11025"/>
            </a:xfrm>
            <a:custGeom>
              <a:avLst/>
              <a:gdLst/>
              <a:ahLst/>
              <a:cxnLst/>
              <a:rect l="l" t="t" r="r" b="b"/>
              <a:pathLst>
                <a:path w="515" h="441" extrusionOk="0">
                  <a:moveTo>
                    <a:pt x="360" y="0"/>
                  </a:moveTo>
                  <a:cubicBezTo>
                    <a:pt x="160" y="0"/>
                    <a:pt x="0" y="276"/>
                    <a:pt x="199" y="440"/>
                  </a:cubicBezTo>
                  <a:lnTo>
                    <a:pt x="515" y="60"/>
                  </a:lnTo>
                  <a:cubicBezTo>
                    <a:pt x="464" y="18"/>
                    <a:pt x="411" y="0"/>
                    <a:pt x="360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3;p56"/>
            <p:cNvSpPr/>
            <p:nvPr/>
          </p:nvSpPr>
          <p:spPr>
            <a:xfrm>
              <a:off x="2517400" y="4414125"/>
              <a:ext cx="10900" cy="10750"/>
            </a:xfrm>
            <a:custGeom>
              <a:avLst/>
              <a:gdLst/>
              <a:ahLst/>
              <a:cxnLst/>
              <a:rect l="l" t="t" r="r" b="b"/>
              <a:pathLst>
                <a:path w="436" h="430" extrusionOk="0">
                  <a:moveTo>
                    <a:pt x="316" y="1"/>
                  </a:moveTo>
                  <a:lnTo>
                    <a:pt x="1" y="370"/>
                  </a:lnTo>
                  <a:cubicBezTo>
                    <a:pt x="50" y="410"/>
                    <a:pt x="109" y="429"/>
                    <a:pt x="166" y="429"/>
                  </a:cubicBezTo>
                  <a:cubicBezTo>
                    <a:pt x="235" y="429"/>
                    <a:pt x="301" y="402"/>
                    <a:pt x="349" y="349"/>
                  </a:cubicBezTo>
                  <a:cubicBezTo>
                    <a:pt x="436" y="240"/>
                    <a:pt x="425" y="88"/>
                    <a:pt x="316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4;p56"/>
            <p:cNvSpPr/>
            <p:nvPr/>
          </p:nvSpPr>
          <p:spPr>
            <a:xfrm>
              <a:off x="2512450" y="4412600"/>
              <a:ext cx="12875" cy="10800"/>
            </a:xfrm>
            <a:custGeom>
              <a:avLst/>
              <a:gdLst/>
              <a:ahLst/>
              <a:cxnLst/>
              <a:rect l="l" t="t" r="r" b="b"/>
              <a:pathLst>
                <a:path w="515" h="432" extrusionOk="0">
                  <a:moveTo>
                    <a:pt x="356" y="1"/>
                  </a:moveTo>
                  <a:cubicBezTo>
                    <a:pt x="158" y="1"/>
                    <a:pt x="0" y="267"/>
                    <a:pt x="199" y="431"/>
                  </a:cubicBezTo>
                  <a:lnTo>
                    <a:pt x="514" y="62"/>
                  </a:lnTo>
                  <a:cubicBezTo>
                    <a:pt x="462" y="19"/>
                    <a:pt x="408" y="1"/>
                    <a:pt x="356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5;p56"/>
            <p:cNvSpPr/>
            <p:nvPr/>
          </p:nvSpPr>
          <p:spPr>
            <a:xfrm>
              <a:off x="2257575" y="4208650"/>
              <a:ext cx="10875" cy="10900"/>
            </a:xfrm>
            <a:custGeom>
              <a:avLst/>
              <a:gdLst/>
              <a:ahLst/>
              <a:cxnLst/>
              <a:rect l="l" t="t" r="r" b="b"/>
              <a:pathLst>
                <a:path w="435" h="436" extrusionOk="0">
                  <a:moveTo>
                    <a:pt x="315" y="0"/>
                  </a:moveTo>
                  <a:lnTo>
                    <a:pt x="0" y="381"/>
                  </a:lnTo>
                  <a:cubicBezTo>
                    <a:pt x="47" y="418"/>
                    <a:pt x="101" y="435"/>
                    <a:pt x="155" y="435"/>
                  </a:cubicBezTo>
                  <a:cubicBezTo>
                    <a:pt x="227" y="435"/>
                    <a:pt x="298" y="404"/>
                    <a:pt x="348" y="348"/>
                  </a:cubicBezTo>
                  <a:cubicBezTo>
                    <a:pt x="435" y="250"/>
                    <a:pt x="424" y="87"/>
                    <a:pt x="315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76;p56"/>
            <p:cNvSpPr/>
            <p:nvPr/>
          </p:nvSpPr>
          <p:spPr>
            <a:xfrm>
              <a:off x="2252600" y="4207125"/>
              <a:ext cx="12875" cy="11050"/>
            </a:xfrm>
            <a:custGeom>
              <a:avLst/>
              <a:gdLst/>
              <a:ahLst/>
              <a:cxnLst/>
              <a:rect l="l" t="t" r="r" b="b"/>
              <a:pathLst>
                <a:path w="515" h="442" extrusionOk="0">
                  <a:moveTo>
                    <a:pt x="357" y="1"/>
                  </a:moveTo>
                  <a:cubicBezTo>
                    <a:pt x="158" y="1"/>
                    <a:pt x="1" y="269"/>
                    <a:pt x="199" y="442"/>
                  </a:cubicBezTo>
                  <a:lnTo>
                    <a:pt x="514" y="61"/>
                  </a:lnTo>
                  <a:cubicBezTo>
                    <a:pt x="463" y="19"/>
                    <a:pt x="409" y="1"/>
                    <a:pt x="357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77;p56"/>
            <p:cNvSpPr/>
            <p:nvPr/>
          </p:nvSpPr>
          <p:spPr>
            <a:xfrm>
              <a:off x="2213525" y="4212450"/>
              <a:ext cx="10625" cy="10800"/>
            </a:xfrm>
            <a:custGeom>
              <a:avLst/>
              <a:gdLst/>
              <a:ahLst/>
              <a:cxnLst/>
              <a:rect l="l" t="t" r="r" b="b"/>
              <a:pathLst>
                <a:path w="425" h="432" extrusionOk="0">
                  <a:moveTo>
                    <a:pt x="305" y="1"/>
                  </a:moveTo>
                  <a:lnTo>
                    <a:pt x="1" y="381"/>
                  </a:lnTo>
                  <a:cubicBezTo>
                    <a:pt x="44" y="414"/>
                    <a:pt x="97" y="431"/>
                    <a:pt x="150" y="431"/>
                  </a:cubicBezTo>
                  <a:cubicBezTo>
                    <a:pt x="219" y="431"/>
                    <a:pt x="289" y="404"/>
                    <a:pt x="338" y="348"/>
                  </a:cubicBezTo>
                  <a:cubicBezTo>
                    <a:pt x="425" y="240"/>
                    <a:pt x="414" y="88"/>
                    <a:pt x="305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78;p56"/>
            <p:cNvSpPr/>
            <p:nvPr/>
          </p:nvSpPr>
          <p:spPr>
            <a:xfrm>
              <a:off x="2208575" y="4210925"/>
              <a:ext cx="12600" cy="11075"/>
            </a:xfrm>
            <a:custGeom>
              <a:avLst/>
              <a:gdLst/>
              <a:ahLst/>
              <a:cxnLst/>
              <a:rect l="l" t="t" r="r" b="b"/>
              <a:pathLst>
                <a:path w="504" h="443" extrusionOk="0">
                  <a:moveTo>
                    <a:pt x="351" y="1"/>
                  </a:moveTo>
                  <a:cubicBezTo>
                    <a:pt x="158" y="1"/>
                    <a:pt x="0" y="269"/>
                    <a:pt x="199" y="442"/>
                  </a:cubicBezTo>
                  <a:lnTo>
                    <a:pt x="503" y="62"/>
                  </a:lnTo>
                  <a:cubicBezTo>
                    <a:pt x="454" y="19"/>
                    <a:pt x="401" y="1"/>
                    <a:pt x="351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79;p56"/>
            <p:cNvSpPr/>
            <p:nvPr/>
          </p:nvSpPr>
          <p:spPr>
            <a:xfrm>
              <a:off x="2204550" y="4428525"/>
              <a:ext cx="10900" cy="10750"/>
            </a:xfrm>
            <a:custGeom>
              <a:avLst/>
              <a:gdLst/>
              <a:ahLst/>
              <a:cxnLst/>
              <a:rect l="l" t="t" r="r" b="b"/>
              <a:pathLst>
                <a:path w="436" h="430" extrusionOk="0">
                  <a:moveTo>
                    <a:pt x="316" y="1"/>
                  </a:moveTo>
                  <a:lnTo>
                    <a:pt x="1" y="371"/>
                  </a:lnTo>
                  <a:cubicBezTo>
                    <a:pt x="46" y="410"/>
                    <a:pt x="104" y="430"/>
                    <a:pt x="162" y="430"/>
                  </a:cubicBezTo>
                  <a:cubicBezTo>
                    <a:pt x="232" y="430"/>
                    <a:pt x="302" y="402"/>
                    <a:pt x="349" y="349"/>
                  </a:cubicBezTo>
                  <a:cubicBezTo>
                    <a:pt x="436" y="240"/>
                    <a:pt x="414" y="88"/>
                    <a:pt x="316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80;p56"/>
            <p:cNvSpPr/>
            <p:nvPr/>
          </p:nvSpPr>
          <p:spPr>
            <a:xfrm>
              <a:off x="2199425" y="4426800"/>
              <a:ext cx="13050" cy="11000"/>
            </a:xfrm>
            <a:custGeom>
              <a:avLst/>
              <a:gdLst/>
              <a:ahLst/>
              <a:cxnLst/>
              <a:rect l="l" t="t" r="r" b="b"/>
              <a:pathLst>
                <a:path w="522" h="440" extrusionOk="0">
                  <a:moveTo>
                    <a:pt x="357" y="1"/>
                  </a:moveTo>
                  <a:cubicBezTo>
                    <a:pt x="159" y="1"/>
                    <a:pt x="1" y="277"/>
                    <a:pt x="206" y="440"/>
                  </a:cubicBezTo>
                  <a:lnTo>
                    <a:pt x="521" y="70"/>
                  </a:lnTo>
                  <a:cubicBezTo>
                    <a:pt x="468" y="21"/>
                    <a:pt x="411" y="1"/>
                    <a:pt x="357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81;p56"/>
            <p:cNvSpPr/>
            <p:nvPr/>
          </p:nvSpPr>
          <p:spPr>
            <a:xfrm>
              <a:off x="2456525" y="4143950"/>
              <a:ext cx="10625" cy="10900"/>
            </a:xfrm>
            <a:custGeom>
              <a:avLst/>
              <a:gdLst/>
              <a:ahLst/>
              <a:cxnLst/>
              <a:rect l="l" t="t" r="r" b="b"/>
              <a:pathLst>
                <a:path w="425" h="436" extrusionOk="0">
                  <a:moveTo>
                    <a:pt x="316" y="1"/>
                  </a:moveTo>
                  <a:lnTo>
                    <a:pt x="0" y="381"/>
                  </a:lnTo>
                  <a:cubicBezTo>
                    <a:pt x="42" y="418"/>
                    <a:pt x="94" y="436"/>
                    <a:pt x="146" y="436"/>
                  </a:cubicBezTo>
                  <a:cubicBezTo>
                    <a:pt x="217" y="436"/>
                    <a:pt x="288" y="405"/>
                    <a:pt x="338" y="349"/>
                  </a:cubicBezTo>
                  <a:cubicBezTo>
                    <a:pt x="424" y="240"/>
                    <a:pt x="414" y="88"/>
                    <a:pt x="316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82;p56"/>
            <p:cNvSpPr/>
            <p:nvPr/>
          </p:nvSpPr>
          <p:spPr>
            <a:xfrm>
              <a:off x="2451550" y="4142450"/>
              <a:ext cx="12875" cy="11050"/>
            </a:xfrm>
            <a:custGeom>
              <a:avLst/>
              <a:gdLst/>
              <a:ahLst/>
              <a:cxnLst/>
              <a:rect l="l" t="t" r="r" b="b"/>
              <a:pathLst>
                <a:path w="515" h="442" extrusionOk="0">
                  <a:moveTo>
                    <a:pt x="357" y="0"/>
                  </a:moveTo>
                  <a:cubicBezTo>
                    <a:pt x="159" y="0"/>
                    <a:pt x="1" y="269"/>
                    <a:pt x="199" y="441"/>
                  </a:cubicBezTo>
                  <a:lnTo>
                    <a:pt x="515" y="61"/>
                  </a:lnTo>
                  <a:cubicBezTo>
                    <a:pt x="463" y="18"/>
                    <a:pt x="409" y="0"/>
                    <a:pt x="357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83;p56"/>
            <p:cNvSpPr/>
            <p:nvPr/>
          </p:nvSpPr>
          <p:spPr>
            <a:xfrm>
              <a:off x="2380150" y="4357875"/>
              <a:ext cx="10900" cy="10700"/>
            </a:xfrm>
            <a:custGeom>
              <a:avLst/>
              <a:gdLst/>
              <a:ahLst/>
              <a:cxnLst/>
              <a:rect l="l" t="t" r="r" b="b"/>
              <a:pathLst>
                <a:path w="436" h="428" extrusionOk="0">
                  <a:moveTo>
                    <a:pt x="316" y="0"/>
                  </a:moveTo>
                  <a:lnTo>
                    <a:pt x="0" y="370"/>
                  </a:lnTo>
                  <a:cubicBezTo>
                    <a:pt x="49" y="408"/>
                    <a:pt x="106" y="428"/>
                    <a:pt x="162" y="428"/>
                  </a:cubicBezTo>
                  <a:cubicBezTo>
                    <a:pt x="232" y="428"/>
                    <a:pt x="300" y="398"/>
                    <a:pt x="348" y="337"/>
                  </a:cubicBezTo>
                  <a:cubicBezTo>
                    <a:pt x="435" y="239"/>
                    <a:pt x="424" y="76"/>
                    <a:pt x="316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84;p56"/>
            <p:cNvSpPr/>
            <p:nvPr/>
          </p:nvSpPr>
          <p:spPr>
            <a:xfrm>
              <a:off x="2374975" y="4356000"/>
              <a:ext cx="13075" cy="11125"/>
            </a:xfrm>
            <a:custGeom>
              <a:avLst/>
              <a:gdLst/>
              <a:ahLst/>
              <a:cxnLst/>
              <a:rect l="l" t="t" r="r" b="b"/>
              <a:pathLst>
                <a:path w="523" h="445" extrusionOk="0">
                  <a:moveTo>
                    <a:pt x="364" y="0"/>
                  </a:moveTo>
                  <a:cubicBezTo>
                    <a:pt x="163" y="0"/>
                    <a:pt x="0" y="281"/>
                    <a:pt x="207" y="445"/>
                  </a:cubicBezTo>
                  <a:lnTo>
                    <a:pt x="523" y="64"/>
                  </a:lnTo>
                  <a:cubicBezTo>
                    <a:pt x="471" y="19"/>
                    <a:pt x="416" y="0"/>
                    <a:pt x="364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85;p56"/>
            <p:cNvSpPr/>
            <p:nvPr/>
          </p:nvSpPr>
          <p:spPr>
            <a:xfrm>
              <a:off x="2417125" y="4148300"/>
              <a:ext cx="10625" cy="10800"/>
            </a:xfrm>
            <a:custGeom>
              <a:avLst/>
              <a:gdLst/>
              <a:ahLst/>
              <a:cxnLst/>
              <a:rect l="l" t="t" r="r" b="b"/>
              <a:pathLst>
                <a:path w="425" h="432" extrusionOk="0">
                  <a:moveTo>
                    <a:pt x="315" y="1"/>
                  </a:moveTo>
                  <a:lnTo>
                    <a:pt x="0" y="381"/>
                  </a:lnTo>
                  <a:cubicBezTo>
                    <a:pt x="43" y="415"/>
                    <a:pt x="96" y="431"/>
                    <a:pt x="150" y="431"/>
                  </a:cubicBezTo>
                  <a:cubicBezTo>
                    <a:pt x="219" y="431"/>
                    <a:pt x="288" y="404"/>
                    <a:pt x="337" y="349"/>
                  </a:cubicBezTo>
                  <a:cubicBezTo>
                    <a:pt x="424" y="240"/>
                    <a:pt x="413" y="88"/>
                    <a:pt x="315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86;p56"/>
            <p:cNvSpPr/>
            <p:nvPr/>
          </p:nvSpPr>
          <p:spPr>
            <a:xfrm>
              <a:off x="2412150" y="4146800"/>
              <a:ext cx="12875" cy="11050"/>
            </a:xfrm>
            <a:custGeom>
              <a:avLst/>
              <a:gdLst/>
              <a:ahLst/>
              <a:cxnLst/>
              <a:rect l="l" t="t" r="r" b="b"/>
              <a:pathLst>
                <a:path w="515" h="442" extrusionOk="0">
                  <a:moveTo>
                    <a:pt x="357" y="0"/>
                  </a:moveTo>
                  <a:cubicBezTo>
                    <a:pt x="158" y="0"/>
                    <a:pt x="0" y="269"/>
                    <a:pt x="199" y="441"/>
                  </a:cubicBezTo>
                  <a:lnTo>
                    <a:pt x="514" y="61"/>
                  </a:lnTo>
                  <a:cubicBezTo>
                    <a:pt x="463" y="18"/>
                    <a:pt x="408" y="0"/>
                    <a:pt x="357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87;p56"/>
            <p:cNvSpPr/>
            <p:nvPr/>
          </p:nvSpPr>
          <p:spPr>
            <a:xfrm>
              <a:off x="2277675" y="4211375"/>
              <a:ext cx="10625" cy="10725"/>
            </a:xfrm>
            <a:custGeom>
              <a:avLst/>
              <a:gdLst/>
              <a:ahLst/>
              <a:cxnLst/>
              <a:rect l="l" t="t" r="r" b="b"/>
              <a:pathLst>
                <a:path w="425" h="429" extrusionOk="0">
                  <a:moveTo>
                    <a:pt x="316" y="0"/>
                  </a:moveTo>
                  <a:lnTo>
                    <a:pt x="1" y="370"/>
                  </a:lnTo>
                  <a:cubicBezTo>
                    <a:pt x="45" y="409"/>
                    <a:pt x="101" y="429"/>
                    <a:pt x="157" y="429"/>
                  </a:cubicBezTo>
                  <a:cubicBezTo>
                    <a:pt x="224" y="429"/>
                    <a:pt x="290" y="401"/>
                    <a:pt x="338" y="348"/>
                  </a:cubicBezTo>
                  <a:cubicBezTo>
                    <a:pt x="425" y="239"/>
                    <a:pt x="414" y="87"/>
                    <a:pt x="316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88;p56"/>
            <p:cNvSpPr/>
            <p:nvPr/>
          </p:nvSpPr>
          <p:spPr>
            <a:xfrm>
              <a:off x="2272725" y="4209850"/>
              <a:ext cx="12850" cy="10775"/>
            </a:xfrm>
            <a:custGeom>
              <a:avLst/>
              <a:gdLst/>
              <a:ahLst/>
              <a:cxnLst/>
              <a:rect l="l" t="t" r="r" b="b"/>
              <a:pathLst>
                <a:path w="514" h="431" extrusionOk="0">
                  <a:moveTo>
                    <a:pt x="356" y="0"/>
                  </a:moveTo>
                  <a:cubicBezTo>
                    <a:pt x="158" y="0"/>
                    <a:pt x="0" y="267"/>
                    <a:pt x="199" y="431"/>
                  </a:cubicBezTo>
                  <a:lnTo>
                    <a:pt x="514" y="61"/>
                  </a:lnTo>
                  <a:cubicBezTo>
                    <a:pt x="462" y="18"/>
                    <a:pt x="408" y="0"/>
                    <a:pt x="356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89;p56"/>
            <p:cNvSpPr/>
            <p:nvPr/>
          </p:nvSpPr>
          <p:spPr>
            <a:xfrm>
              <a:off x="2506000" y="4228500"/>
              <a:ext cx="10625" cy="10725"/>
            </a:xfrm>
            <a:custGeom>
              <a:avLst/>
              <a:gdLst/>
              <a:ahLst/>
              <a:cxnLst/>
              <a:rect l="l" t="t" r="r" b="b"/>
              <a:pathLst>
                <a:path w="425" h="429" extrusionOk="0">
                  <a:moveTo>
                    <a:pt x="315" y="0"/>
                  </a:moveTo>
                  <a:lnTo>
                    <a:pt x="0" y="370"/>
                  </a:lnTo>
                  <a:cubicBezTo>
                    <a:pt x="45" y="409"/>
                    <a:pt x="101" y="429"/>
                    <a:pt x="158" y="429"/>
                  </a:cubicBezTo>
                  <a:cubicBezTo>
                    <a:pt x="226" y="429"/>
                    <a:pt x="295" y="401"/>
                    <a:pt x="348" y="348"/>
                  </a:cubicBezTo>
                  <a:cubicBezTo>
                    <a:pt x="424" y="239"/>
                    <a:pt x="413" y="87"/>
                    <a:pt x="315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90;p56"/>
            <p:cNvSpPr/>
            <p:nvPr/>
          </p:nvSpPr>
          <p:spPr>
            <a:xfrm>
              <a:off x="2501425" y="4227175"/>
              <a:ext cx="12475" cy="10575"/>
            </a:xfrm>
            <a:custGeom>
              <a:avLst/>
              <a:gdLst/>
              <a:ahLst/>
              <a:cxnLst/>
              <a:rect l="l" t="t" r="r" b="b"/>
              <a:pathLst>
                <a:path w="499" h="423" extrusionOk="0">
                  <a:moveTo>
                    <a:pt x="349" y="1"/>
                  </a:moveTo>
                  <a:cubicBezTo>
                    <a:pt x="153" y="1"/>
                    <a:pt x="0" y="257"/>
                    <a:pt x="183" y="423"/>
                  </a:cubicBezTo>
                  <a:lnTo>
                    <a:pt x="498" y="53"/>
                  </a:lnTo>
                  <a:cubicBezTo>
                    <a:pt x="449" y="16"/>
                    <a:pt x="398" y="1"/>
                    <a:pt x="349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91;p56"/>
            <p:cNvSpPr/>
            <p:nvPr/>
          </p:nvSpPr>
          <p:spPr>
            <a:xfrm>
              <a:off x="2469575" y="4256200"/>
              <a:ext cx="10625" cy="10750"/>
            </a:xfrm>
            <a:custGeom>
              <a:avLst/>
              <a:gdLst/>
              <a:ahLst/>
              <a:cxnLst/>
              <a:rect l="l" t="t" r="r" b="b"/>
              <a:pathLst>
                <a:path w="425" h="430" extrusionOk="0">
                  <a:moveTo>
                    <a:pt x="305" y="1"/>
                  </a:moveTo>
                  <a:lnTo>
                    <a:pt x="0" y="371"/>
                  </a:lnTo>
                  <a:cubicBezTo>
                    <a:pt x="45" y="410"/>
                    <a:pt x="101" y="430"/>
                    <a:pt x="157" y="430"/>
                  </a:cubicBezTo>
                  <a:cubicBezTo>
                    <a:pt x="223" y="430"/>
                    <a:pt x="290" y="402"/>
                    <a:pt x="337" y="349"/>
                  </a:cubicBezTo>
                  <a:cubicBezTo>
                    <a:pt x="424" y="240"/>
                    <a:pt x="413" y="88"/>
                    <a:pt x="305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92;p56"/>
            <p:cNvSpPr/>
            <p:nvPr/>
          </p:nvSpPr>
          <p:spPr>
            <a:xfrm>
              <a:off x="2464600" y="4254700"/>
              <a:ext cx="12600" cy="10775"/>
            </a:xfrm>
            <a:custGeom>
              <a:avLst/>
              <a:gdLst/>
              <a:ahLst/>
              <a:cxnLst/>
              <a:rect l="l" t="t" r="r" b="b"/>
              <a:pathLst>
                <a:path w="504" h="431" extrusionOk="0">
                  <a:moveTo>
                    <a:pt x="351" y="0"/>
                  </a:moveTo>
                  <a:cubicBezTo>
                    <a:pt x="158" y="0"/>
                    <a:pt x="1" y="267"/>
                    <a:pt x="199" y="431"/>
                  </a:cubicBezTo>
                  <a:lnTo>
                    <a:pt x="504" y="61"/>
                  </a:lnTo>
                  <a:cubicBezTo>
                    <a:pt x="454" y="18"/>
                    <a:pt x="402" y="0"/>
                    <a:pt x="351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93;p56"/>
            <p:cNvSpPr/>
            <p:nvPr/>
          </p:nvSpPr>
          <p:spPr>
            <a:xfrm>
              <a:off x="2464400" y="4185000"/>
              <a:ext cx="10625" cy="10750"/>
            </a:xfrm>
            <a:custGeom>
              <a:avLst/>
              <a:gdLst/>
              <a:ahLst/>
              <a:cxnLst/>
              <a:rect l="l" t="t" r="r" b="b"/>
              <a:pathLst>
                <a:path w="425" h="430" extrusionOk="0">
                  <a:moveTo>
                    <a:pt x="305" y="0"/>
                  </a:moveTo>
                  <a:lnTo>
                    <a:pt x="1" y="370"/>
                  </a:lnTo>
                  <a:cubicBezTo>
                    <a:pt x="45" y="410"/>
                    <a:pt x="101" y="429"/>
                    <a:pt x="157" y="429"/>
                  </a:cubicBezTo>
                  <a:cubicBezTo>
                    <a:pt x="224" y="429"/>
                    <a:pt x="290" y="402"/>
                    <a:pt x="338" y="348"/>
                  </a:cubicBezTo>
                  <a:cubicBezTo>
                    <a:pt x="425" y="240"/>
                    <a:pt x="414" y="87"/>
                    <a:pt x="305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94;p56"/>
            <p:cNvSpPr/>
            <p:nvPr/>
          </p:nvSpPr>
          <p:spPr>
            <a:xfrm>
              <a:off x="2459825" y="4183700"/>
              <a:ext cx="12225" cy="10575"/>
            </a:xfrm>
            <a:custGeom>
              <a:avLst/>
              <a:gdLst/>
              <a:ahLst/>
              <a:cxnLst/>
              <a:rect l="l" t="t" r="r" b="b"/>
              <a:pathLst>
                <a:path w="489" h="423" extrusionOk="0">
                  <a:moveTo>
                    <a:pt x="344" y="0"/>
                  </a:moveTo>
                  <a:cubicBezTo>
                    <a:pt x="153" y="0"/>
                    <a:pt x="1" y="257"/>
                    <a:pt x="184" y="422"/>
                  </a:cubicBezTo>
                  <a:lnTo>
                    <a:pt x="488" y="52"/>
                  </a:lnTo>
                  <a:cubicBezTo>
                    <a:pt x="441" y="16"/>
                    <a:pt x="391" y="0"/>
                    <a:pt x="344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95;p56"/>
            <p:cNvSpPr/>
            <p:nvPr/>
          </p:nvSpPr>
          <p:spPr>
            <a:xfrm>
              <a:off x="2417375" y="4360575"/>
              <a:ext cx="10900" cy="10800"/>
            </a:xfrm>
            <a:custGeom>
              <a:avLst/>
              <a:gdLst/>
              <a:ahLst/>
              <a:cxnLst/>
              <a:rect l="l" t="t" r="r" b="b"/>
              <a:pathLst>
                <a:path w="436" h="432" extrusionOk="0">
                  <a:moveTo>
                    <a:pt x="316" y="1"/>
                  </a:moveTo>
                  <a:lnTo>
                    <a:pt x="1" y="381"/>
                  </a:lnTo>
                  <a:cubicBezTo>
                    <a:pt x="48" y="415"/>
                    <a:pt x="104" y="431"/>
                    <a:pt x="159" y="431"/>
                  </a:cubicBezTo>
                  <a:cubicBezTo>
                    <a:pt x="230" y="431"/>
                    <a:pt x="300" y="404"/>
                    <a:pt x="349" y="349"/>
                  </a:cubicBezTo>
                  <a:cubicBezTo>
                    <a:pt x="436" y="240"/>
                    <a:pt x="425" y="88"/>
                    <a:pt x="316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96;p56"/>
            <p:cNvSpPr/>
            <p:nvPr/>
          </p:nvSpPr>
          <p:spPr>
            <a:xfrm>
              <a:off x="2412425" y="4359075"/>
              <a:ext cx="12875" cy="11050"/>
            </a:xfrm>
            <a:custGeom>
              <a:avLst/>
              <a:gdLst/>
              <a:ahLst/>
              <a:cxnLst/>
              <a:rect l="l" t="t" r="r" b="b"/>
              <a:pathLst>
                <a:path w="515" h="442" extrusionOk="0">
                  <a:moveTo>
                    <a:pt x="357" y="0"/>
                  </a:moveTo>
                  <a:cubicBezTo>
                    <a:pt x="158" y="0"/>
                    <a:pt x="0" y="269"/>
                    <a:pt x="199" y="441"/>
                  </a:cubicBezTo>
                  <a:lnTo>
                    <a:pt x="514" y="61"/>
                  </a:lnTo>
                  <a:cubicBezTo>
                    <a:pt x="463" y="18"/>
                    <a:pt x="408" y="0"/>
                    <a:pt x="357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97;p56"/>
            <p:cNvSpPr/>
            <p:nvPr/>
          </p:nvSpPr>
          <p:spPr>
            <a:xfrm>
              <a:off x="2268700" y="4336400"/>
              <a:ext cx="10625" cy="10725"/>
            </a:xfrm>
            <a:custGeom>
              <a:avLst/>
              <a:gdLst/>
              <a:ahLst/>
              <a:cxnLst/>
              <a:rect l="l" t="t" r="r" b="b"/>
              <a:pathLst>
                <a:path w="425" h="429" extrusionOk="0">
                  <a:moveTo>
                    <a:pt x="305" y="0"/>
                  </a:moveTo>
                  <a:lnTo>
                    <a:pt x="1" y="370"/>
                  </a:lnTo>
                  <a:cubicBezTo>
                    <a:pt x="45" y="410"/>
                    <a:pt x="101" y="429"/>
                    <a:pt x="157" y="429"/>
                  </a:cubicBezTo>
                  <a:cubicBezTo>
                    <a:pt x="224" y="429"/>
                    <a:pt x="291" y="401"/>
                    <a:pt x="338" y="348"/>
                  </a:cubicBezTo>
                  <a:cubicBezTo>
                    <a:pt x="425" y="239"/>
                    <a:pt x="414" y="87"/>
                    <a:pt x="305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98;p56"/>
            <p:cNvSpPr/>
            <p:nvPr/>
          </p:nvSpPr>
          <p:spPr>
            <a:xfrm>
              <a:off x="2263700" y="4334875"/>
              <a:ext cx="12650" cy="10775"/>
            </a:xfrm>
            <a:custGeom>
              <a:avLst/>
              <a:gdLst/>
              <a:ahLst/>
              <a:cxnLst/>
              <a:rect l="l" t="t" r="r" b="b"/>
              <a:pathLst>
                <a:path w="506" h="431" extrusionOk="0">
                  <a:moveTo>
                    <a:pt x="349" y="1"/>
                  </a:moveTo>
                  <a:cubicBezTo>
                    <a:pt x="153" y="1"/>
                    <a:pt x="0" y="267"/>
                    <a:pt x="190" y="431"/>
                  </a:cubicBezTo>
                  <a:lnTo>
                    <a:pt x="505" y="61"/>
                  </a:lnTo>
                  <a:cubicBezTo>
                    <a:pt x="454" y="19"/>
                    <a:pt x="400" y="1"/>
                    <a:pt x="349" y="1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99;p56"/>
            <p:cNvSpPr/>
            <p:nvPr/>
          </p:nvSpPr>
          <p:spPr>
            <a:xfrm>
              <a:off x="2251575" y="4441050"/>
              <a:ext cx="10625" cy="10725"/>
            </a:xfrm>
            <a:custGeom>
              <a:avLst/>
              <a:gdLst/>
              <a:ahLst/>
              <a:cxnLst/>
              <a:rect l="l" t="t" r="r" b="b"/>
              <a:pathLst>
                <a:path w="425" h="429" extrusionOk="0">
                  <a:moveTo>
                    <a:pt x="316" y="0"/>
                  </a:moveTo>
                  <a:lnTo>
                    <a:pt x="1" y="370"/>
                  </a:lnTo>
                  <a:cubicBezTo>
                    <a:pt x="45" y="409"/>
                    <a:pt x="104" y="429"/>
                    <a:pt x="162" y="429"/>
                  </a:cubicBezTo>
                  <a:cubicBezTo>
                    <a:pt x="232" y="429"/>
                    <a:pt x="301" y="401"/>
                    <a:pt x="349" y="348"/>
                  </a:cubicBezTo>
                  <a:cubicBezTo>
                    <a:pt x="425" y="239"/>
                    <a:pt x="414" y="87"/>
                    <a:pt x="316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00;p56"/>
            <p:cNvSpPr/>
            <p:nvPr/>
          </p:nvSpPr>
          <p:spPr>
            <a:xfrm>
              <a:off x="2246625" y="4439525"/>
              <a:ext cx="12875" cy="10775"/>
            </a:xfrm>
            <a:custGeom>
              <a:avLst/>
              <a:gdLst/>
              <a:ahLst/>
              <a:cxnLst/>
              <a:rect l="l" t="t" r="r" b="b"/>
              <a:pathLst>
                <a:path w="515" h="431" extrusionOk="0">
                  <a:moveTo>
                    <a:pt x="356" y="0"/>
                  </a:moveTo>
                  <a:cubicBezTo>
                    <a:pt x="158" y="0"/>
                    <a:pt x="0" y="267"/>
                    <a:pt x="199" y="431"/>
                  </a:cubicBezTo>
                  <a:lnTo>
                    <a:pt x="514" y="61"/>
                  </a:lnTo>
                  <a:cubicBezTo>
                    <a:pt x="462" y="18"/>
                    <a:pt x="408" y="0"/>
                    <a:pt x="356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01;p56"/>
            <p:cNvSpPr/>
            <p:nvPr/>
          </p:nvSpPr>
          <p:spPr>
            <a:xfrm>
              <a:off x="2292625" y="4335300"/>
              <a:ext cx="10625" cy="10750"/>
            </a:xfrm>
            <a:custGeom>
              <a:avLst/>
              <a:gdLst/>
              <a:ahLst/>
              <a:cxnLst/>
              <a:rect l="l" t="t" r="r" b="b"/>
              <a:pathLst>
                <a:path w="425" h="430" extrusionOk="0">
                  <a:moveTo>
                    <a:pt x="316" y="1"/>
                  </a:moveTo>
                  <a:lnTo>
                    <a:pt x="1" y="370"/>
                  </a:lnTo>
                  <a:cubicBezTo>
                    <a:pt x="45" y="410"/>
                    <a:pt x="101" y="429"/>
                    <a:pt x="157" y="429"/>
                  </a:cubicBezTo>
                  <a:cubicBezTo>
                    <a:pt x="224" y="429"/>
                    <a:pt x="290" y="402"/>
                    <a:pt x="338" y="349"/>
                  </a:cubicBezTo>
                  <a:cubicBezTo>
                    <a:pt x="425" y="240"/>
                    <a:pt x="414" y="88"/>
                    <a:pt x="316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02;p56"/>
            <p:cNvSpPr/>
            <p:nvPr/>
          </p:nvSpPr>
          <p:spPr>
            <a:xfrm>
              <a:off x="2287275" y="4333575"/>
              <a:ext cx="13250" cy="11000"/>
            </a:xfrm>
            <a:custGeom>
              <a:avLst/>
              <a:gdLst/>
              <a:ahLst/>
              <a:cxnLst/>
              <a:rect l="l" t="t" r="r" b="b"/>
              <a:pathLst>
                <a:path w="530" h="440" extrusionOk="0">
                  <a:moveTo>
                    <a:pt x="364" y="0"/>
                  </a:moveTo>
                  <a:cubicBezTo>
                    <a:pt x="163" y="0"/>
                    <a:pt x="1" y="277"/>
                    <a:pt x="215" y="439"/>
                  </a:cubicBezTo>
                  <a:lnTo>
                    <a:pt x="530" y="70"/>
                  </a:lnTo>
                  <a:cubicBezTo>
                    <a:pt x="476" y="21"/>
                    <a:pt x="419" y="0"/>
                    <a:pt x="364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03;p56"/>
            <p:cNvSpPr/>
            <p:nvPr/>
          </p:nvSpPr>
          <p:spPr>
            <a:xfrm>
              <a:off x="2241800" y="4376625"/>
              <a:ext cx="10625" cy="10700"/>
            </a:xfrm>
            <a:custGeom>
              <a:avLst/>
              <a:gdLst/>
              <a:ahLst/>
              <a:cxnLst/>
              <a:rect l="l" t="t" r="r" b="b"/>
              <a:pathLst>
                <a:path w="425" h="428" extrusionOk="0">
                  <a:moveTo>
                    <a:pt x="316" y="0"/>
                  </a:moveTo>
                  <a:lnTo>
                    <a:pt x="0" y="370"/>
                  </a:lnTo>
                  <a:cubicBezTo>
                    <a:pt x="44" y="409"/>
                    <a:pt x="98" y="428"/>
                    <a:pt x="153" y="428"/>
                  </a:cubicBezTo>
                  <a:cubicBezTo>
                    <a:pt x="221" y="428"/>
                    <a:pt x="289" y="398"/>
                    <a:pt x="338" y="337"/>
                  </a:cubicBezTo>
                  <a:cubicBezTo>
                    <a:pt x="424" y="240"/>
                    <a:pt x="414" y="87"/>
                    <a:pt x="316" y="0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04;p56"/>
            <p:cNvSpPr/>
            <p:nvPr/>
          </p:nvSpPr>
          <p:spPr>
            <a:xfrm>
              <a:off x="2236450" y="4374900"/>
              <a:ext cx="13250" cy="10975"/>
            </a:xfrm>
            <a:custGeom>
              <a:avLst/>
              <a:gdLst/>
              <a:ahLst/>
              <a:cxnLst/>
              <a:rect l="l" t="t" r="r" b="b"/>
              <a:pathLst>
                <a:path w="530" h="439" extrusionOk="0">
                  <a:moveTo>
                    <a:pt x="364" y="0"/>
                  </a:moveTo>
                  <a:cubicBezTo>
                    <a:pt x="163" y="0"/>
                    <a:pt x="1" y="277"/>
                    <a:pt x="214" y="439"/>
                  </a:cubicBezTo>
                  <a:lnTo>
                    <a:pt x="530" y="69"/>
                  </a:lnTo>
                  <a:cubicBezTo>
                    <a:pt x="476" y="21"/>
                    <a:pt x="419" y="0"/>
                    <a:pt x="364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05;p56"/>
            <p:cNvSpPr/>
            <p:nvPr/>
          </p:nvSpPr>
          <p:spPr>
            <a:xfrm>
              <a:off x="2324425" y="4142325"/>
              <a:ext cx="10900" cy="10750"/>
            </a:xfrm>
            <a:custGeom>
              <a:avLst/>
              <a:gdLst/>
              <a:ahLst/>
              <a:cxnLst/>
              <a:rect l="l" t="t" r="r" b="b"/>
              <a:pathLst>
                <a:path w="436" h="430" extrusionOk="0">
                  <a:moveTo>
                    <a:pt x="316" y="1"/>
                  </a:moveTo>
                  <a:lnTo>
                    <a:pt x="1" y="370"/>
                  </a:lnTo>
                  <a:cubicBezTo>
                    <a:pt x="50" y="410"/>
                    <a:pt x="109" y="429"/>
                    <a:pt x="166" y="429"/>
                  </a:cubicBezTo>
                  <a:cubicBezTo>
                    <a:pt x="235" y="429"/>
                    <a:pt x="301" y="402"/>
                    <a:pt x="349" y="348"/>
                  </a:cubicBezTo>
                  <a:cubicBezTo>
                    <a:pt x="435" y="240"/>
                    <a:pt x="425" y="88"/>
                    <a:pt x="316" y="1"/>
                  </a:cubicBezTo>
                  <a:close/>
                </a:path>
              </a:pathLst>
            </a:custGeom>
            <a:solidFill>
              <a:srgbClr val="CC4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06;p56"/>
            <p:cNvSpPr/>
            <p:nvPr/>
          </p:nvSpPr>
          <p:spPr>
            <a:xfrm>
              <a:off x="2319300" y="4140600"/>
              <a:ext cx="13025" cy="11275"/>
            </a:xfrm>
            <a:custGeom>
              <a:avLst/>
              <a:gdLst/>
              <a:ahLst/>
              <a:cxnLst/>
              <a:rect l="l" t="t" r="r" b="b"/>
              <a:pathLst>
                <a:path w="521" h="451" extrusionOk="0">
                  <a:moveTo>
                    <a:pt x="357" y="0"/>
                  </a:moveTo>
                  <a:cubicBezTo>
                    <a:pt x="158" y="0"/>
                    <a:pt x="0" y="279"/>
                    <a:pt x="206" y="450"/>
                  </a:cubicBezTo>
                  <a:lnTo>
                    <a:pt x="521" y="70"/>
                  </a:lnTo>
                  <a:cubicBezTo>
                    <a:pt x="468" y="21"/>
                    <a:pt x="411" y="0"/>
                    <a:pt x="357" y="0"/>
                  </a:cubicBezTo>
                  <a:close/>
                </a:path>
              </a:pathLst>
            </a:custGeom>
            <a:solidFill>
              <a:srgbClr val="A0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1714;p32"/>
          <p:cNvSpPr/>
          <p:nvPr/>
        </p:nvSpPr>
        <p:spPr>
          <a:xfrm>
            <a:off x="7998123" y="4536819"/>
            <a:ext cx="3631303" cy="1467000"/>
          </a:xfrm>
          <a:prstGeom prst="roundRect">
            <a:avLst>
              <a:gd name="adj" fmla="val 5601"/>
            </a:avLst>
          </a:prstGeom>
          <a:solidFill>
            <a:srgbClr val="FA8282"/>
          </a:solidFill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algn="ctr"/>
            <a:r>
              <a:rPr lang="en-US" altLang="zh-TW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601-603</a:t>
            </a:r>
            <a:r>
              <a:rPr lang="zh-TW" altLang="en-US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鄭雅文老師</a:t>
            </a:r>
            <a:r>
              <a:rPr lang="en-US" altLang="zh-TW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604-606</a:t>
            </a:r>
            <a:r>
              <a:rPr lang="zh-TW" altLang="en-US" sz="2800" b="1" dirty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吳盈泰</a:t>
            </a:r>
            <a:r>
              <a:rPr lang="zh-TW" altLang="en-US" sz="2800" b="1" dirty="0" smtClean="0">
                <a:solidFill>
                  <a:schemeClr val="dk1"/>
                </a:solidFill>
                <a:latin typeface="Kodchasan"/>
                <a:ea typeface="Kodchasan"/>
                <a:cs typeface="Kodchasan"/>
                <a:sym typeface="Kodchasan"/>
              </a:rPr>
              <a:t>老師</a:t>
            </a:r>
            <a:endParaRPr lang="zh-TW" altLang="en-US" sz="2800" b="1" dirty="0">
              <a:solidFill>
                <a:schemeClr val="dk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82" name="Google Shape;1716;p32"/>
          <p:cNvSpPr/>
          <p:nvPr/>
        </p:nvSpPr>
        <p:spPr>
          <a:xfrm>
            <a:off x="7972137" y="3667194"/>
            <a:ext cx="3631303" cy="683023"/>
          </a:xfrm>
          <a:prstGeom prst="roundRect">
            <a:avLst>
              <a:gd name="adj" fmla="val 21748"/>
            </a:avLst>
          </a:prstGeom>
          <a:solidFill>
            <a:srgbClr val="FA8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Kodchasan"/>
                <a:sym typeface="Barlow"/>
              </a:rPr>
              <a:t>高三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Kodchasan"/>
              <a:sym typeface="Kodchasan"/>
            </a:endParaRPr>
          </a:p>
        </p:txBody>
      </p:sp>
    </p:spTree>
    <p:extLst>
      <p:ext uri="{BB962C8B-B14F-4D97-AF65-F5344CB8AC3E}">
        <p14:creationId xmlns:p14="http://schemas.microsoft.com/office/powerpoint/2010/main" val="22112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7"/>
          <p:cNvSpPr txBox="1">
            <a:spLocks noGrp="1"/>
          </p:cNvSpPr>
          <p:nvPr>
            <p:ph type="title"/>
          </p:nvPr>
        </p:nvSpPr>
        <p:spPr>
          <a:xfrm>
            <a:off x="568569" y="4706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4.學習成果</a:t>
            </a:r>
            <a:endParaRPr/>
          </a:p>
        </p:txBody>
      </p:sp>
      <p:sp>
        <p:nvSpPr>
          <p:cNvPr id="537" name="Google Shape;537;p17"/>
          <p:cNvSpPr txBox="1"/>
          <p:nvPr/>
        </p:nvSpPr>
        <p:spPr>
          <a:xfrm>
            <a:off x="345829" y="32301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539" name="Google Shape;539;p17"/>
          <p:cNvSpPr txBox="1">
            <a:spLocks noGrp="1"/>
          </p:cNvSpPr>
          <p:nvPr>
            <p:ph type="body" idx="1"/>
          </p:nvPr>
        </p:nvSpPr>
        <p:spPr>
          <a:xfrm>
            <a:off x="442274" y="1725105"/>
            <a:ext cx="10515600" cy="452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800"/>
              <a:buNone/>
            </a:pPr>
            <a:r>
              <a:rPr lang="zh-TW" sz="38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1)課程學習成果</a:t>
            </a:r>
            <a:r>
              <a:rPr lang="zh-TW" sz="3800" b="1">
                <a:solidFill>
                  <a:srgbClr val="C00000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r>
              <a:rPr lang="zh-TW" sz="38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實作作品</a:t>
            </a:r>
            <a:endParaRPr sz="3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zh-TW" sz="38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          書面報告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zh-TW" sz="38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(每學年至多6件 需教師認證)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endParaRPr sz="3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800"/>
              <a:buNone/>
            </a:pPr>
            <a:r>
              <a:rPr lang="zh-TW" sz="38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2)多元表現</a:t>
            </a:r>
            <a:r>
              <a:rPr lang="zh-TW" sz="3800" b="1">
                <a:solidFill>
                  <a:srgbClr val="C00000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r>
              <a:rPr lang="zh-TW" sz="38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證照、競賽結果</a:t>
            </a:r>
            <a:endParaRPr sz="3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zh-TW" sz="38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志工服務、實作評量</a:t>
            </a:r>
            <a:endParaRPr sz="3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zh-TW" sz="38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(每學年至多10件)</a:t>
            </a:r>
            <a:endParaRPr sz="3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endParaRPr sz="3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endParaRPr sz="3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145" y="0"/>
            <a:ext cx="4839855" cy="68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0"/>
          <p:cNvSpPr txBox="1">
            <a:spLocks noGrp="1"/>
          </p:cNvSpPr>
          <p:nvPr>
            <p:ph type="title"/>
          </p:nvPr>
        </p:nvSpPr>
        <p:spPr>
          <a:xfrm>
            <a:off x="568569" y="4706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4.學習成果</a:t>
            </a:r>
            <a:endParaRPr dirty="0"/>
          </a:p>
        </p:txBody>
      </p:sp>
      <p:sp>
        <p:nvSpPr>
          <p:cNvPr id="687" name="Google Shape;687;p30"/>
          <p:cNvSpPr txBox="1"/>
          <p:nvPr/>
        </p:nvSpPr>
        <p:spPr>
          <a:xfrm>
            <a:off x="345829" y="32301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688" name="Google Shape;68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</a:pPr>
            <a:r>
              <a:rPr lang="zh-TW" sz="40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完整描述： 動機、 目的 、 過程 、 省思</a:t>
            </a:r>
            <a:endParaRPr sz="4000" b="1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</a:pPr>
            <a:r>
              <a:rPr lang="zh-TW" sz="40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展現學習軌跡與特色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89" name="Google Shape;68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721" y="3630966"/>
            <a:ext cx="4619714" cy="281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6409" y="3630966"/>
            <a:ext cx="4775020" cy="281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1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1"/>
          <p:cNvSpPr txBox="1">
            <a:spLocks noGrp="1"/>
          </p:cNvSpPr>
          <p:nvPr>
            <p:ph type="title"/>
          </p:nvPr>
        </p:nvSpPr>
        <p:spPr>
          <a:xfrm>
            <a:off x="568569" y="4706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4.學習成果</a:t>
            </a:r>
            <a:endParaRPr dirty="0"/>
          </a:p>
        </p:txBody>
      </p:sp>
      <p:sp>
        <p:nvSpPr>
          <p:cNvPr id="697" name="Google Shape;697;p31"/>
          <p:cNvSpPr txBox="1"/>
          <p:nvPr/>
        </p:nvSpPr>
        <p:spPr>
          <a:xfrm>
            <a:off x="345829" y="32301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pic>
        <p:nvPicPr>
          <p:cNvPr id="698" name="Google Shape;6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1707" y="1216274"/>
            <a:ext cx="8200293" cy="5353283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31"/>
          <p:cNvSpPr/>
          <p:nvPr/>
        </p:nvSpPr>
        <p:spPr>
          <a:xfrm>
            <a:off x="114302" y="2202136"/>
            <a:ext cx="6096000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學生:</a:t>
            </a:r>
            <a:r>
              <a:rPr lang="zh-TW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上傳、勾選</a:t>
            </a:r>
            <a:endParaRPr sz="3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教師:</a:t>
            </a:r>
            <a:r>
              <a:rPr lang="zh-TW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</a:t>
            </a:r>
            <a:endParaRPr sz="3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校方:</a:t>
            </a:r>
            <a:r>
              <a:rPr lang="zh-TW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提交學生勾</a:t>
            </a:r>
            <a:endParaRPr sz="3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選的內容置中央</a:t>
            </a:r>
            <a:endParaRPr sz="3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</a:t>
            </a:r>
            <a:endParaRPr sz="3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1827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8"/>
          <p:cNvSpPr txBox="1">
            <a:spLocks noGrp="1"/>
          </p:cNvSpPr>
          <p:nvPr>
            <p:ph type="title"/>
          </p:nvPr>
        </p:nvSpPr>
        <p:spPr>
          <a:xfrm>
            <a:off x="514927" y="1391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TW" dirty="0"/>
              <a:t/>
            </a:r>
            <a:br>
              <a:rPr lang="zh-TW" dirty="0"/>
            </a:br>
            <a: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5.</a:t>
            </a:r>
            <a:r>
              <a:rPr lang="zh-TW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升學管道</a:t>
            </a: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856722" y="1139044"/>
            <a:ext cx="90791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8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111學年</a:t>
            </a:r>
            <a:r>
              <a:rPr lang="zh-TW" altLang="zh-TW" sz="38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度</a:t>
            </a:r>
            <a:r>
              <a:rPr lang="zh-TW" altLang="en-US" sz="38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起</a:t>
            </a:r>
            <a:r>
              <a:rPr lang="zh-TW" altLang="zh-TW" sz="38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</a:t>
            </a:r>
            <a:r>
              <a:rPr lang="zh-TW" altLang="zh-TW" sz="38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入學考試</a:t>
            </a:r>
            <a:r>
              <a:rPr lang="zh-TW" altLang="zh-TW" sz="38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調整</a:t>
            </a:r>
            <a:endParaRPr lang="en-US" altLang="zh-TW" sz="3800" b="1" dirty="0" smtClean="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以多資料來源呈現學生多元學習表現</a:t>
            </a:r>
          </a:p>
          <a:p>
            <a:endParaRPr lang="zh-TW" altLang="en-US" sz="3800" dirty="0"/>
          </a:p>
        </p:txBody>
      </p:sp>
      <p:sp>
        <p:nvSpPr>
          <p:cNvPr id="6" name="Google Shape;1846;p34"/>
          <p:cNvSpPr/>
          <p:nvPr/>
        </p:nvSpPr>
        <p:spPr>
          <a:xfrm>
            <a:off x="1620295" y="2526167"/>
            <a:ext cx="3694201" cy="817413"/>
          </a:xfrm>
          <a:prstGeom prst="roundRect">
            <a:avLst>
              <a:gd name="adj" fmla="val 217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000" b="1" dirty="0" smtClean="0">
                <a:latin typeface="Kodchasan"/>
                <a:ea typeface="Kodchasan"/>
                <a:cs typeface="Kodchasan"/>
                <a:sym typeface="Microsoft JhengHei"/>
              </a:rPr>
              <a:t>大學入學考試成績</a:t>
            </a:r>
            <a:endParaRPr lang="zh-TW" altLang="en-US" sz="3000" b="1" dirty="0">
              <a:latin typeface="Kodchasan"/>
              <a:ea typeface="Kodchasan"/>
              <a:cs typeface="Kodchasan"/>
              <a:sym typeface="Microsoft JhengHei"/>
            </a:endParaRPr>
          </a:p>
        </p:txBody>
      </p:sp>
      <p:sp>
        <p:nvSpPr>
          <p:cNvPr id="8" name="Google Shape;1846;p34"/>
          <p:cNvSpPr/>
          <p:nvPr/>
        </p:nvSpPr>
        <p:spPr>
          <a:xfrm>
            <a:off x="5599742" y="2526496"/>
            <a:ext cx="3694201" cy="817413"/>
          </a:xfrm>
          <a:prstGeom prst="roundRect">
            <a:avLst>
              <a:gd name="adj" fmla="val 21748"/>
            </a:avLst>
          </a:prstGeom>
          <a:solidFill>
            <a:srgbClr val="FA8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900" b="1" dirty="0" smtClean="0">
                <a:latin typeface="Kodchasan"/>
                <a:ea typeface="Kodchasan"/>
                <a:cs typeface="Kodchasan"/>
                <a:sym typeface="Microsoft JhengHei"/>
              </a:rPr>
              <a:t>綜合學習表現</a:t>
            </a:r>
            <a:r>
              <a:rPr lang="en-US" altLang="zh-TW" sz="2900" b="1" dirty="0" smtClean="0">
                <a:latin typeface="Kodchasan"/>
                <a:ea typeface="Kodchasan"/>
                <a:cs typeface="Kodchasan"/>
                <a:sym typeface="Microsoft JhengHei"/>
              </a:rPr>
              <a:t>(</a:t>
            </a:r>
            <a:r>
              <a:rPr lang="en-US" altLang="zh-TW" sz="2900" b="1" dirty="0">
                <a:latin typeface="Kodchasan"/>
                <a:ea typeface="Kodchasan"/>
                <a:cs typeface="Kodchasan"/>
                <a:sym typeface="Microsoft JhengHei"/>
              </a:rPr>
              <a:t>P</a:t>
            </a:r>
            <a:r>
              <a:rPr lang="en-US" altLang="zh-TW" sz="2900" b="1" dirty="0" smtClean="0">
                <a:latin typeface="Kodchasan"/>
                <a:ea typeface="Kodchasan"/>
                <a:cs typeface="Kodchasan"/>
                <a:sym typeface="Microsoft JhengHei"/>
              </a:rPr>
              <a:t>)</a:t>
            </a:r>
            <a:endParaRPr lang="zh-TW" altLang="en-US" sz="2900" b="1" dirty="0">
              <a:latin typeface="Kodchasan"/>
              <a:ea typeface="Kodchasan"/>
              <a:cs typeface="Kodchasan"/>
              <a:sym typeface="Microsoft JhengHei"/>
            </a:endParaRPr>
          </a:p>
        </p:txBody>
      </p:sp>
      <p:sp>
        <p:nvSpPr>
          <p:cNvPr id="10" name="Google Shape;1846;p34"/>
          <p:cNvSpPr/>
          <p:nvPr/>
        </p:nvSpPr>
        <p:spPr>
          <a:xfrm>
            <a:off x="1638767" y="3629912"/>
            <a:ext cx="3694201" cy="817413"/>
          </a:xfrm>
          <a:prstGeom prst="roundRect">
            <a:avLst>
              <a:gd name="adj" fmla="val 217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000" b="1" dirty="0">
                <a:latin typeface="Kodchasan"/>
                <a:ea typeface="Kodchasan"/>
                <a:cs typeface="Kodchasan"/>
                <a:sym typeface="Microsoft JhengHei"/>
              </a:rPr>
              <a:t>學科能力</a:t>
            </a:r>
            <a:r>
              <a:rPr lang="zh-TW" altLang="en-US" sz="3000" b="1" dirty="0" smtClean="0">
                <a:latin typeface="Kodchasan"/>
                <a:ea typeface="Kodchasan"/>
                <a:cs typeface="Kodchasan"/>
                <a:sym typeface="Microsoft JhengHei"/>
              </a:rPr>
              <a:t>測驗</a:t>
            </a:r>
            <a:r>
              <a:rPr lang="en-US" altLang="zh-TW" sz="3000" b="1" dirty="0" smtClean="0">
                <a:latin typeface="Kodchasan"/>
                <a:ea typeface="Kodchasan"/>
                <a:cs typeface="Kodchasan"/>
                <a:sym typeface="Microsoft JhengHei"/>
              </a:rPr>
              <a:t>(X)</a:t>
            </a:r>
            <a:endParaRPr lang="zh-TW" altLang="en-US" sz="3000" b="1" dirty="0">
              <a:latin typeface="Kodchasan"/>
              <a:ea typeface="Kodchasan"/>
              <a:cs typeface="Kodchasan"/>
              <a:sym typeface="Microsoft JhengHei"/>
            </a:endParaRPr>
          </a:p>
        </p:txBody>
      </p:sp>
      <p:sp>
        <p:nvSpPr>
          <p:cNvPr id="11" name="Google Shape;1846;p34"/>
          <p:cNvSpPr/>
          <p:nvPr/>
        </p:nvSpPr>
        <p:spPr>
          <a:xfrm>
            <a:off x="5618214" y="3630241"/>
            <a:ext cx="3694201" cy="1423725"/>
          </a:xfrm>
          <a:prstGeom prst="roundRect">
            <a:avLst>
              <a:gd name="adj" fmla="val 21748"/>
            </a:avLst>
          </a:prstGeom>
          <a:solidFill>
            <a:srgbClr val="FA8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900" b="1" dirty="0" smtClean="0">
                <a:latin typeface="Kodchasan"/>
                <a:ea typeface="Kodchasan"/>
                <a:cs typeface="Kodchasan"/>
                <a:sym typeface="Microsoft JhengHei"/>
              </a:rPr>
              <a:t>學生學習歷程</a:t>
            </a:r>
            <a:r>
              <a:rPr lang="en-US" altLang="zh-TW" sz="2900" b="1" dirty="0" smtClean="0">
                <a:latin typeface="Kodchasan"/>
                <a:ea typeface="Kodchasan"/>
                <a:cs typeface="Kodchasan"/>
                <a:sym typeface="Microsoft JhengHei"/>
              </a:rPr>
              <a:t>(P1)</a:t>
            </a:r>
            <a:endParaRPr lang="zh-TW" altLang="en-US" sz="2900" b="1" dirty="0">
              <a:latin typeface="Kodchasan"/>
              <a:ea typeface="Kodchasan"/>
              <a:cs typeface="Kodchasan"/>
              <a:sym typeface="Microsoft JhengHei"/>
            </a:endParaRPr>
          </a:p>
        </p:txBody>
      </p:sp>
      <p:sp>
        <p:nvSpPr>
          <p:cNvPr id="12" name="Google Shape;1846;p34"/>
          <p:cNvSpPr/>
          <p:nvPr/>
        </p:nvSpPr>
        <p:spPr>
          <a:xfrm>
            <a:off x="1638767" y="4733657"/>
            <a:ext cx="3694201" cy="817413"/>
          </a:xfrm>
          <a:prstGeom prst="roundRect">
            <a:avLst>
              <a:gd name="adj" fmla="val 217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000" b="1" dirty="0">
                <a:latin typeface="Kodchasan"/>
                <a:ea typeface="Kodchasan"/>
                <a:cs typeface="Kodchasan"/>
                <a:sym typeface="Microsoft JhengHei"/>
              </a:rPr>
              <a:t>分科</a:t>
            </a:r>
            <a:r>
              <a:rPr lang="zh-TW" altLang="en-US" sz="3000" b="1" dirty="0" smtClean="0">
                <a:latin typeface="Kodchasan"/>
                <a:ea typeface="Kodchasan"/>
                <a:cs typeface="Kodchasan"/>
                <a:sym typeface="Microsoft JhengHei"/>
              </a:rPr>
              <a:t>測驗</a:t>
            </a:r>
            <a:r>
              <a:rPr lang="en-US" altLang="zh-TW" sz="3000" b="1" dirty="0" smtClean="0">
                <a:latin typeface="Kodchasan"/>
                <a:ea typeface="Kodchasan"/>
                <a:cs typeface="Kodchasan"/>
                <a:sym typeface="Microsoft JhengHei"/>
              </a:rPr>
              <a:t>(Y)</a:t>
            </a:r>
            <a:endParaRPr lang="zh-TW" altLang="en-US" sz="3000" b="1" dirty="0">
              <a:latin typeface="Kodchasan"/>
              <a:ea typeface="Kodchasan"/>
              <a:cs typeface="Kodchasan"/>
              <a:sym typeface="Microsoft JhengHei"/>
            </a:endParaRPr>
          </a:p>
        </p:txBody>
      </p:sp>
      <p:sp>
        <p:nvSpPr>
          <p:cNvPr id="13" name="Google Shape;1846;p34"/>
          <p:cNvSpPr/>
          <p:nvPr/>
        </p:nvSpPr>
        <p:spPr>
          <a:xfrm>
            <a:off x="5618214" y="5231090"/>
            <a:ext cx="3694201" cy="1423725"/>
          </a:xfrm>
          <a:prstGeom prst="roundRect">
            <a:avLst>
              <a:gd name="adj" fmla="val 21748"/>
            </a:avLst>
          </a:prstGeom>
          <a:solidFill>
            <a:srgbClr val="FA8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900" b="1" dirty="0">
                <a:latin typeface="Kodchasan"/>
                <a:ea typeface="Kodchasan"/>
                <a:cs typeface="Kodchasan"/>
                <a:sym typeface="Microsoft JhengHei"/>
              </a:rPr>
              <a:t>校系自辦甄試</a:t>
            </a:r>
            <a:r>
              <a:rPr lang="zh-TW" altLang="en-US" sz="2900" b="1" dirty="0" smtClean="0">
                <a:latin typeface="Kodchasan"/>
                <a:ea typeface="Kodchasan"/>
                <a:cs typeface="Kodchasan"/>
                <a:sym typeface="Microsoft JhengHei"/>
              </a:rPr>
              <a:t>項目</a:t>
            </a:r>
            <a:r>
              <a:rPr lang="en-US" altLang="zh-TW" sz="2900" b="1" dirty="0" smtClean="0">
                <a:latin typeface="Kodchasan"/>
                <a:ea typeface="Kodchasan"/>
                <a:cs typeface="Kodchasan"/>
                <a:sym typeface="Microsoft JhengHei"/>
              </a:rPr>
              <a:t>(P2)</a:t>
            </a:r>
            <a:endParaRPr lang="zh-TW" altLang="en-US" sz="2900" b="1" dirty="0">
              <a:latin typeface="Kodchasan"/>
              <a:ea typeface="Kodchasan"/>
              <a:cs typeface="Kodchasan"/>
              <a:sym typeface="Microsoft JhengHei"/>
            </a:endParaRPr>
          </a:p>
        </p:txBody>
      </p:sp>
      <p:sp>
        <p:nvSpPr>
          <p:cNvPr id="14" name="Google Shape;1846;p34"/>
          <p:cNvSpPr/>
          <p:nvPr/>
        </p:nvSpPr>
        <p:spPr>
          <a:xfrm>
            <a:off x="1620295" y="5837402"/>
            <a:ext cx="3694201" cy="817413"/>
          </a:xfrm>
          <a:prstGeom prst="roundRect">
            <a:avLst>
              <a:gd name="adj" fmla="val 217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3000" b="1" dirty="0">
                <a:latin typeface="Kodchasan"/>
                <a:ea typeface="Kodchasan"/>
                <a:cs typeface="Kodchasan"/>
                <a:sym typeface="Microsoft JhengHei"/>
              </a:rPr>
              <a:t>術科</a:t>
            </a:r>
            <a:r>
              <a:rPr lang="zh-TW" altLang="en-US" sz="3000" b="1" dirty="0" smtClean="0">
                <a:latin typeface="Kodchasan"/>
                <a:ea typeface="Kodchasan"/>
                <a:cs typeface="Kodchasan"/>
                <a:sym typeface="Microsoft JhengHei"/>
              </a:rPr>
              <a:t>測驗</a:t>
            </a:r>
            <a:endParaRPr lang="zh-TW" altLang="en-US" sz="3000" b="1" dirty="0">
              <a:latin typeface="Kodchasan"/>
              <a:ea typeface="Kodchasan"/>
              <a:cs typeface="Kodchasan"/>
              <a:sym typeface="Microsoft JhengHei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488858" y="3414511"/>
            <a:ext cx="3934691" cy="3331977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5501798" y="3414511"/>
            <a:ext cx="3934691" cy="3331978"/>
          </a:xfrm>
          <a:prstGeom prst="roundRect">
            <a:avLst/>
          </a:prstGeom>
          <a:noFill/>
          <a:ln w="28575">
            <a:solidFill>
              <a:srgbClr val="FA7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0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9"/>
          <p:cNvSpPr txBox="1">
            <a:spLocks noGrp="1"/>
          </p:cNvSpPr>
          <p:nvPr>
            <p:ph type="title"/>
          </p:nvPr>
        </p:nvSpPr>
        <p:spPr>
          <a:xfrm>
            <a:off x="875145" y="0"/>
            <a:ext cx="110215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TW" dirty="0"/>
              <a:t/>
            </a:r>
            <a:br>
              <a:rPr lang="zh-TW" dirty="0"/>
            </a:br>
            <a: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5.</a:t>
            </a:r>
            <a:r>
              <a:rPr lang="zh-TW" altLang="en-US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升學管道</a:t>
            </a:r>
            <a:r>
              <a:rPr lang="zh-TW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素養導向</a:t>
            </a:r>
            <a:r>
              <a:rPr lang="zh-TW" altLang="en-US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試題</a:t>
            </a:r>
            <a:endParaRPr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50805" y="1457995"/>
            <a:ext cx="106459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8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111學年度</a:t>
            </a:r>
            <a:r>
              <a:rPr lang="zh-TW" altLang="en-US" sz="38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起</a:t>
            </a:r>
            <a:r>
              <a:rPr lang="zh-TW" altLang="zh-TW" sz="38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大學入學考試調整</a:t>
            </a:r>
            <a:endParaRPr lang="en-US" altLang="zh-TW" sz="3800" b="1" dirty="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38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</a:rPr>
              <a:t>強化學生有系統的表達說明、整合運用能力</a:t>
            </a:r>
          </a:p>
          <a:p>
            <a:endParaRPr lang="zh-TW" altLang="en-US" dirty="0"/>
          </a:p>
          <a:p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※</a:t>
            </a:r>
            <a:r>
              <a:rPr lang="zh-TW" altLang="en-US" sz="3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重視</a:t>
            </a:r>
            <a:r>
              <a:rPr lang="zh-TW" altLang="en-US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閱讀理解的重要性</a:t>
            </a:r>
          </a:p>
          <a:p>
            <a:r>
              <a:rPr lang="zh-TW" altLang="en-US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lang="zh-TW" altLang="en-US" sz="3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 多</a:t>
            </a:r>
            <a:r>
              <a:rPr lang="zh-TW" altLang="en-US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閱讀與理解不同類型文本</a:t>
            </a:r>
          </a:p>
          <a:p>
            <a:r>
              <a:rPr lang="zh-TW" altLang="en-US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lang="zh-TW" altLang="en-US" sz="3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 多</a:t>
            </a:r>
            <a:r>
              <a:rPr lang="zh-TW" altLang="en-US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接觸與認識重要的多元議題情境</a:t>
            </a:r>
          </a:p>
          <a:p>
            <a:r>
              <a:rPr lang="zh-TW" altLang="en-US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lang="zh-TW" altLang="en-US" sz="3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 學習</a:t>
            </a:r>
            <a:r>
              <a:rPr lang="zh-TW" altLang="en-US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力求融會貫通、統整運用</a:t>
            </a:r>
          </a:p>
          <a:p>
            <a:r>
              <a:rPr lang="zh-TW" altLang="en-US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</a:t>
            </a:r>
            <a:r>
              <a:rPr lang="zh-TW" altLang="en-US" sz="3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 練習</a:t>
            </a:r>
            <a:r>
              <a:rPr lang="zh-TW" altLang="en-US" sz="3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表達說明能力</a:t>
            </a:r>
          </a:p>
          <a:p>
            <a:endParaRPr lang="zh-TW" altLang="en-US" sz="3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6542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9"/>
          <p:cNvSpPr txBox="1">
            <a:spLocks noGrp="1"/>
          </p:cNvSpPr>
          <p:nvPr>
            <p:ph type="title"/>
          </p:nvPr>
        </p:nvSpPr>
        <p:spPr>
          <a:xfrm>
            <a:off x="607291" y="-129309"/>
            <a:ext cx="110215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/>
            </a:r>
            <a:br>
              <a:rPr lang="zh-TW" dirty="0"/>
            </a:br>
            <a:r>
              <a:rPr lang="en-US" altLang="zh-TW" sz="5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5.</a:t>
            </a:r>
            <a:r>
              <a:rPr lang="zh-TW" altLang="en-US" sz="5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升學管道</a:t>
            </a:r>
            <a:r>
              <a:rPr lang="zh-TW" sz="5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-繁星推薦</a:t>
            </a:r>
            <a:endParaRPr sz="54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graphicFrame>
        <p:nvGraphicFramePr>
          <p:cNvPr id="4" name="Google Shape;864;p50"/>
          <p:cNvGraphicFramePr/>
          <p:nvPr>
            <p:extLst>
              <p:ext uri="{D42A27DB-BD31-4B8C-83A1-F6EECF244321}">
                <p14:modId xmlns:p14="http://schemas.microsoft.com/office/powerpoint/2010/main" val="992502118"/>
              </p:ext>
            </p:extLst>
          </p:nvPr>
        </p:nvGraphicFramePr>
        <p:xfrm>
          <a:off x="5373127" y="1533560"/>
          <a:ext cx="6584982" cy="48187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306">
                <a:tc gridSpan="2"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Microsoft JhengHei"/>
                        <a:buNone/>
                      </a:pPr>
                      <a:r>
                        <a:rPr lang="zh-TW" sz="32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altLang="zh-TW" sz="32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zh-TW" altLang="en-US" sz="32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學年度</a:t>
                      </a:r>
                      <a:r>
                        <a:rPr lang="zh-TW" sz="32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時間</a:t>
                      </a:r>
                      <a:r>
                        <a:rPr lang="zh-TW" sz="3200" b="1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提醒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30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altLang="en-US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學測日期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altLang="zh-TW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112.1/13-1/15</a:t>
                      </a:r>
                      <a:endParaRPr sz="2400" b="1" i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66984"/>
                  </a:ext>
                </a:extLst>
              </a:tr>
              <a:tr h="54930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112.2/14-15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在校學業成績上傳甄選會</a:t>
                      </a:r>
                      <a:r>
                        <a:rPr lang="zh-TW" altLang="en-US" sz="2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	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82114"/>
                  </a:ext>
                </a:extLst>
              </a:tr>
              <a:tr h="80422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111.2/24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取得計算完成之在校學業成績</a:t>
                      </a:r>
                      <a:endParaRPr lang="en-US" altLang="zh-TW" sz="2400" b="1" i="0" u="none" strike="noStrike" cap="none" dirty="0" smtClean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資料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全校排名前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50%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名單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)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	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54944"/>
                  </a:ext>
                </a:extLst>
              </a:tr>
              <a:tr h="54930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2.3</a:t>
                      </a: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14-</a:t>
                      </a: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繳費報名</a:t>
                      </a:r>
                      <a:endParaRPr sz="2400" b="1" i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348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alt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2.3</a:t>
                      </a:r>
                      <a:r>
                        <a:rPr 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alt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21</a:t>
                      </a:r>
                      <a:endParaRPr sz="23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第一類至七類公告錄取名單</a:t>
                      </a:r>
                      <a:endParaRPr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348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111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.</a:t>
                      </a: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6/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第八類公告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錄取名單</a:t>
                      </a:r>
                      <a:endParaRPr lang="zh-TW" altLang="en-US" sz="2400" b="1" dirty="0" smtClean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Google Shape;909;p53"/>
          <p:cNvSpPr/>
          <p:nvPr/>
        </p:nvSpPr>
        <p:spPr>
          <a:xfrm>
            <a:off x="329665" y="2177973"/>
            <a:ext cx="4826697" cy="4064713"/>
          </a:xfrm>
          <a:prstGeom prst="roundRect">
            <a:avLst>
              <a:gd name="adj" fmla="val 1269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10;p53"/>
          <p:cNvSpPr/>
          <p:nvPr/>
        </p:nvSpPr>
        <p:spPr>
          <a:xfrm>
            <a:off x="523825" y="3014019"/>
            <a:ext cx="4487547" cy="137923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12;p53"/>
          <p:cNvSpPr txBox="1"/>
          <p:nvPr/>
        </p:nvSpPr>
        <p:spPr>
          <a:xfrm>
            <a:off x="618241" y="3084706"/>
            <a:ext cx="4328081" cy="6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學業成績總平均</a:t>
            </a:r>
            <a:endParaRPr sz="2400" b="1" dirty="0"/>
          </a:p>
        </p:txBody>
      </p:sp>
      <p:sp>
        <p:nvSpPr>
          <p:cNvPr id="10" name="Google Shape;911;p53"/>
          <p:cNvSpPr txBox="1"/>
          <p:nvPr/>
        </p:nvSpPr>
        <p:spPr>
          <a:xfrm>
            <a:off x="1202231" y="2366842"/>
            <a:ext cx="28075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採計科目</a:t>
            </a:r>
            <a:endParaRPr sz="2400" b="1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912;p53"/>
          <p:cNvSpPr txBox="1"/>
          <p:nvPr/>
        </p:nvSpPr>
        <p:spPr>
          <a:xfrm>
            <a:off x="607291" y="3798677"/>
            <a:ext cx="6350535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5555"/>
              </a:lnSpc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「</a:t>
            </a:r>
            <a:r>
              <a:rPr lang="zh-TW" altLang="en-US" sz="2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生活科技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」、 「資訊科技」皆列入</a:t>
            </a:r>
            <a:endParaRPr lang="zh-TW" altLang="en-US" sz="2000" b="1" dirty="0"/>
          </a:p>
          <a:p>
            <a:pPr lvl="0">
              <a:lnSpc>
                <a:spcPct val="155555"/>
              </a:lnSpc>
            </a:pPr>
            <a:endPara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lvl="0" algn="ctr">
              <a:lnSpc>
                <a:spcPct val="155555"/>
              </a:lnSpc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endParaRPr sz="2000" b="1" dirty="0"/>
          </a:p>
        </p:txBody>
      </p:sp>
      <p:sp>
        <p:nvSpPr>
          <p:cNvPr id="12" name="Google Shape;910;p53"/>
          <p:cNvSpPr/>
          <p:nvPr/>
        </p:nvSpPr>
        <p:spPr>
          <a:xfrm>
            <a:off x="538509" y="5145137"/>
            <a:ext cx="4487547" cy="80759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55555"/>
              </a:lnSpc>
            </a:pPr>
            <a:r>
              <a:rPr lang="zh-TW" altLang="en-US" sz="24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至第五學期</a:t>
            </a:r>
            <a:endParaRPr lang="zh-TW" altLang="en-US" sz="2400" b="1" dirty="0"/>
          </a:p>
        </p:txBody>
      </p:sp>
      <p:sp>
        <p:nvSpPr>
          <p:cNvPr id="13" name="Google Shape;911;p53"/>
          <p:cNvSpPr txBox="1"/>
          <p:nvPr/>
        </p:nvSpPr>
        <p:spPr>
          <a:xfrm>
            <a:off x="1248477" y="4538384"/>
            <a:ext cx="28075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採計範圍</a:t>
            </a:r>
            <a:endParaRPr sz="2400" b="1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9293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0"/>
          <p:cNvSpPr txBox="1">
            <a:spLocks noGrp="1"/>
          </p:cNvSpPr>
          <p:nvPr>
            <p:ph type="title"/>
          </p:nvPr>
        </p:nvSpPr>
        <p:spPr>
          <a:xfrm>
            <a:off x="624472" y="-176343"/>
            <a:ext cx="111168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TW" dirty="0"/>
              <a:t/>
            </a:r>
            <a:br>
              <a:rPr lang="zh-TW" dirty="0"/>
            </a:br>
            <a:r>
              <a:rPr lang="en-US" altLang="zh-TW" sz="5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5.</a:t>
            </a:r>
            <a:r>
              <a:rPr lang="zh-TW" altLang="en-US" sz="5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升學管道</a:t>
            </a:r>
            <a:r>
              <a:rPr lang="zh-TW" altLang="zh-TW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申請入學</a:t>
            </a:r>
            <a:endParaRPr dirty="0"/>
          </a:p>
        </p:txBody>
      </p:sp>
      <p:sp>
        <p:nvSpPr>
          <p:cNvPr id="854" name="Google Shape;854;p50"/>
          <p:cNvSpPr/>
          <p:nvPr/>
        </p:nvSpPr>
        <p:spPr>
          <a:xfrm>
            <a:off x="682075" y="1583134"/>
            <a:ext cx="3168955" cy="62933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個人申請入學</a:t>
            </a:r>
            <a:endParaRPr sz="2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55" name="Google Shape;855;p50"/>
          <p:cNvSpPr/>
          <p:nvPr/>
        </p:nvSpPr>
        <p:spPr>
          <a:xfrm>
            <a:off x="682076" y="2449146"/>
            <a:ext cx="3168954" cy="518441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</a:t>
            </a:r>
            <a:r>
              <a:rPr lang="zh-TW" sz="26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聽/學</a:t>
            </a:r>
            <a:r>
              <a:rPr lang="zh-TW" sz="26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測/術科</a:t>
            </a:r>
            <a:endParaRPr sz="26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56" name="Google Shape;856;p50"/>
          <p:cNvCxnSpPr/>
          <p:nvPr/>
        </p:nvCxnSpPr>
        <p:spPr>
          <a:xfrm>
            <a:off x="2145356" y="2208837"/>
            <a:ext cx="0" cy="28719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57" name="Google Shape;857;p50"/>
          <p:cNvSpPr/>
          <p:nvPr/>
        </p:nvSpPr>
        <p:spPr>
          <a:xfrm>
            <a:off x="745285" y="3332448"/>
            <a:ext cx="3105745" cy="62374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報名</a:t>
            </a:r>
            <a:endParaRPr sz="2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（最多六校系）級分篩選</a:t>
            </a:r>
            <a:endParaRPr sz="2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58" name="Google Shape;858;p50"/>
          <p:cNvCxnSpPr/>
          <p:nvPr/>
        </p:nvCxnSpPr>
        <p:spPr>
          <a:xfrm>
            <a:off x="2039850" y="4494114"/>
            <a:ext cx="0" cy="287192"/>
          </a:xfrm>
          <a:prstGeom prst="straightConnector1">
            <a:avLst/>
          </a:prstGeom>
          <a:noFill/>
          <a:ln w="57150" cap="flat" cmpd="sng">
            <a:solidFill>
              <a:srgbClr val="2F549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59" name="Google Shape;859;p50"/>
          <p:cNvSpPr/>
          <p:nvPr/>
        </p:nvSpPr>
        <p:spPr>
          <a:xfrm>
            <a:off x="745286" y="4259892"/>
            <a:ext cx="3105744" cy="64071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大學甄試及公告</a:t>
            </a:r>
            <a:endParaRPr sz="2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正備取名單</a:t>
            </a:r>
            <a:endParaRPr sz="2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0" name="Google Shape;860;p50"/>
          <p:cNvSpPr/>
          <p:nvPr/>
        </p:nvSpPr>
        <p:spPr>
          <a:xfrm>
            <a:off x="736490" y="6127042"/>
            <a:ext cx="3114539" cy="49940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公告統一分發結果</a:t>
            </a:r>
            <a:endParaRPr sz="2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61" name="Google Shape;861;p50"/>
          <p:cNvCxnSpPr/>
          <p:nvPr/>
        </p:nvCxnSpPr>
        <p:spPr>
          <a:xfrm>
            <a:off x="1719407" y="5208793"/>
            <a:ext cx="0" cy="287192"/>
          </a:xfrm>
          <a:prstGeom prst="straightConnector1">
            <a:avLst/>
          </a:prstGeom>
          <a:noFill/>
          <a:ln w="57150" cap="flat" cmpd="sng">
            <a:solidFill>
              <a:srgbClr val="2F549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62" name="Google Shape;862;p50"/>
          <p:cNvSpPr/>
          <p:nvPr/>
        </p:nvSpPr>
        <p:spPr>
          <a:xfrm>
            <a:off x="736490" y="5228122"/>
            <a:ext cx="3114540" cy="56917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正備取生上網登記</a:t>
            </a:r>
            <a:endParaRPr sz="2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就讀志願序</a:t>
            </a:r>
            <a:endParaRPr sz="2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3" name="Google Shape;863;p50"/>
          <p:cNvSpPr/>
          <p:nvPr/>
        </p:nvSpPr>
        <p:spPr>
          <a:xfrm>
            <a:off x="4958139" y="6136322"/>
            <a:ext cx="6194290" cy="697623"/>
          </a:xfrm>
          <a:prstGeom prst="roundRect">
            <a:avLst>
              <a:gd name="adj" fmla="val 16667"/>
            </a:avLst>
          </a:prstGeom>
          <a:solidFill>
            <a:srgbClr val="E7093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聲明放棄後始得參加分科測驗之登記分發</a:t>
            </a:r>
            <a:endParaRPr sz="25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graphicFrame>
        <p:nvGraphicFramePr>
          <p:cNvPr id="864" name="Google Shape;864;p50"/>
          <p:cNvGraphicFramePr/>
          <p:nvPr>
            <p:extLst>
              <p:ext uri="{D42A27DB-BD31-4B8C-83A1-F6EECF244321}">
                <p14:modId xmlns:p14="http://schemas.microsoft.com/office/powerpoint/2010/main" val="3925667532"/>
              </p:ext>
            </p:extLst>
          </p:nvPr>
        </p:nvGraphicFramePr>
        <p:xfrm>
          <a:off x="4833947" y="1239082"/>
          <a:ext cx="6442675" cy="481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3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225">
                <a:tc gridSpan="2"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Microsoft JhengHei"/>
                        <a:buNone/>
                      </a:pPr>
                      <a:r>
                        <a:rPr lang="zh-TW" sz="32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altLang="zh-TW" sz="32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lang="zh-TW" altLang="en-US" sz="32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學年度</a:t>
                      </a:r>
                      <a:r>
                        <a:rPr lang="zh-TW" sz="32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時間</a:t>
                      </a:r>
                      <a:r>
                        <a:rPr lang="zh-TW" sz="3200" b="1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提醒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altLang="en-US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英聽考試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altLang="zh-TW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111.10/22</a:t>
                      </a: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、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12/10</a:t>
                      </a:r>
                      <a:endParaRPr sz="2400" b="1" i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66984"/>
                  </a:ext>
                </a:extLst>
              </a:tr>
              <a:tr h="5852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altLang="en-US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學測日期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en-US" altLang="zh-TW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112.1/13-1/15</a:t>
                      </a:r>
                      <a:endParaRPr sz="2400" b="1" i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82114"/>
                  </a:ext>
                </a:extLst>
              </a:tr>
              <a:tr h="5852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111.3/30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公告第一階段篩選結果</a:t>
                      </a:r>
                      <a:endParaRPr sz="2400" b="1" i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54944"/>
                  </a:ext>
                </a:extLst>
              </a:tr>
              <a:tr h="5852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111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.</a:t>
                      </a: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5/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~</a:t>
                      </a:r>
                      <a:r>
                        <a:rPr lang="zh-TW" sz="24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5/</a:t>
                      </a: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勾選學習歷程</a:t>
                      </a: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檔案上傳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1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111</a:t>
                      </a:r>
                      <a:r>
                        <a:rPr lang="en-US" alt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.</a:t>
                      </a:r>
                      <a:r>
                        <a:rPr 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/5/1</a:t>
                      </a:r>
                      <a:r>
                        <a:rPr lang="en-US" alt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  <a:r>
                        <a:rPr 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~</a:t>
                      </a:r>
                      <a:r>
                        <a:rPr lang="zh-TW" sz="2300" b="1" i="0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r>
                        <a:rPr 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altLang="zh-TW" sz="23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 sz="23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i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各大學第二階段指定項目甄試(面試、筆試等)</a:t>
                      </a:r>
                      <a:endParaRPr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1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111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.</a:t>
                      </a:r>
                      <a:r>
                        <a:rPr 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6/</a:t>
                      </a:r>
                      <a:r>
                        <a:rPr lang="en-US" altLang="zh-TW" sz="2400" b="1" i="0" u="none" strike="noStrike" cap="none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</a:t>
                      </a:r>
                      <a:endParaRPr sz="2400" b="1" i="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altLang="en-US" sz="2400" b="1" i="0" u="none" strike="noStrike" cap="none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公告統一分發結果</a:t>
                      </a:r>
                      <a:endParaRPr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65" name="Google Shape;865;p50"/>
          <p:cNvCxnSpPr/>
          <p:nvPr/>
        </p:nvCxnSpPr>
        <p:spPr>
          <a:xfrm>
            <a:off x="2157113" y="2966828"/>
            <a:ext cx="0" cy="28719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66" name="Google Shape;866;p50"/>
          <p:cNvCxnSpPr/>
          <p:nvPr/>
        </p:nvCxnSpPr>
        <p:spPr>
          <a:xfrm>
            <a:off x="2174833" y="3956193"/>
            <a:ext cx="0" cy="28719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67" name="Google Shape;867;p50"/>
          <p:cNvCxnSpPr/>
          <p:nvPr/>
        </p:nvCxnSpPr>
        <p:spPr>
          <a:xfrm>
            <a:off x="2195351" y="4888114"/>
            <a:ext cx="0" cy="28719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68" name="Google Shape;868;p50"/>
          <p:cNvCxnSpPr/>
          <p:nvPr/>
        </p:nvCxnSpPr>
        <p:spPr>
          <a:xfrm>
            <a:off x="2206905" y="5827344"/>
            <a:ext cx="0" cy="28719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69" name="Google Shape;869;p50"/>
          <p:cNvCxnSpPr/>
          <p:nvPr/>
        </p:nvCxnSpPr>
        <p:spPr>
          <a:xfrm>
            <a:off x="4181104" y="6262496"/>
            <a:ext cx="545100" cy="228600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70" name="Google Shape;870;p50"/>
          <p:cNvSpPr/>
          <p:nvPr/>
        </p:nvSpPr>
        <p:spPr>
          <a:xfrm>
            <a:off x="7537669" y="3574312"/>
            <a:ext cx="3352800" cy="66907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1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0"/>
          <p:cNvSpPr txBox="1">
            <a:spLocks noGrp="1"/>
          </p:cNvSpPr>
          <p:nvPr>
            <p:ph type="title"/>
          </p:nvPr>
        </p:nvSpPr>
        <p:spPr>
          <a:xfrm>
            <a:off x="875145" y="0"/>
            <a:ext cx="111168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TW" dirty="0"/>
              <a:t/>
            </a:r>
            <a:br>
              <a:rPr lang="zh-TW" dirty="0"/>
            </a:br>
            <a:r>
              <a:rPr lang="en-US" altLang="zh-TW" sz="5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5.</a:t>
            </a:r>
            <a:r>
              <a:rPr lang="zh-TW" altLang="en-US" sz="5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升學管道</a:t>
            </a:r>
            <a:r>
              <a:rPr lang="zh-TW" altLang="zh-TW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54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分發入學</a:t>
            </a:r>
            <a:endParaRPr dirty="0"/>
          </a:p>
        </p:txBody>
      </p:sp>
      <p:sp>
        <p:nvSpPr>
          <p:cNvPr id="854" name="Google Shape;854;p50"/>
          <p:cNvSpPr/>
          <p:nvPr/>
        </p:nvSpPr>
        <p:spPr>
          <a:xfrm>
            <a:off x="356408" y="2000130"/>
            <a:ext cx="4771393" cy="62933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考試</a:t>
            </a:r>
            <a:r>
              <a:rPr 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入學</a:t>
            </a:r>
            <a:r>
              <a:rPr lang="en-US" alt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(7/12-13)</a:t>
            </a:r>
            <a:endParaRPr sz="2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55" name="Google Shape;855;p50"/>
          <p:cNvSpPr/>
          <p:nvPr/>
        </p:nvSpPr>
        <p:spPr>
          <a:xfrm>
            <a:off x="389198" y="2985370"/>
            <a:ext cx="4771392" cy="840465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英聽/學</a:t>
            </a:r>
            <a:r>
              <a:rPr 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測</a:t>
            </a:r>
            <a:r>
              <a:rPr lang="en-US" alt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</a:t>
            </a:r>
            <a:r>
              <a:rPr lang="en-US" alt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術科</a:t>
            </a:r>
            <a:r>
              <a:rPr lang="en-US" alt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檢定或採計</a:t>
            </a:r>
            <a:r>
              <a:rPr lang="en-US" alt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57" name="Google Shape;857;p50"/>
          <p:cNvSpPr/>
          <p:nvPr/>
        </p:nvSpPr>
        <p:spPr>
          <a:xfrm>
            <a:off x="448619" y="4104223"/>
            <a:ext cx="4676220" cy="136461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指定科目</a:t>
            </a:r>
            <a:r>
              <a:rPr lang="zh-TW" altLang="en-US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考試</a:t>
            </a:r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</a:t>
            </a:r>
          </a:p>
          <a:p>
            <a:endParaRPr lang="zh-TW" altLang="en-US" dirty="0"/>
          </a:p>
          <a:p>
            <a:r>
              <a:rPr lang="zh-TW" altLang="en-US" sz="2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可</a:t>
            </a:r>
            <a:r>
              <a:rPr lang="zh-TW" altLang="en-US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加權</a:t>
            </a:r>
            <a:r>
              <a:rPr lang="en-US" altLang="zh-TW" sz="2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</a:rPr>
              <a:t>3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</a:rPr>
              <a:t>科</a:t>
            </a:r>
            <a:r>
              <a:rPr lang="zh-TW" altLang="en-US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≦學測</a:t>
            </a:r>
            <a:r>
              <a:rPr lang="en-US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+</a:t>
            </a:r>
            <a:r>
              <a:rPr lang="zh-TW" altLang="en-US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分科測驗</a:t>
            </a:r>
            <a:r>
              <a:rPr lang="en-US" altLang="zh-TW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+</a:t>
            </a:r>
            <a:r>
              <a:rPr lang="zh-TW" altLang="en-US" sz="2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術科≦</a:t>
            </a:r>
            <a:r>
              <a:rPr lang="en-US" altLang="zh-TW" sz="2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</a:rPr>
              <a:t>科</a:t>
            </a:r>
            <a:endParaRPr lang="en-US" altLang="zh-TW" sz="2000" b="1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</a:endParaRPr>
          </a:p>
          <a:p>
            <a:endParaRPr lang="zh-TW" altLang="en-US" dirty="0"/>
          </a:p>
        </p:txBody>
      </p:sp>
      <p:sp>
        <p:nvSpPr>
          <p:cNvPr id="859" name="Google Shape;859;p50"/>
          <p:cNvSpPr/>
          <p:nvPr/>
        </p:nvSpPr>
        <p:spPr>
          <a:xfrm>
            <a:off x="388342" y="5808677"/>
            <a:ext cx="4796774" cy="93889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zh-TW" alt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</a:t>
            </a:r>
            <a:r>
              <a:rPr lang="zh-TW" altLang="zh-TW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</a:t>
            </a:r>
            <a:r>
              <a:rPr lang="zh-TW" alt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</a:t>
            </a:r>
            <a:r>
              <a:rPr lang="en-US" alt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(8/1-4)</a:t>
            </a:r>
          </a:p>
          <a:p>
            <a:pPr algn="ctr"/>
            <a:r>
              <a:rPr lang="zh-TW" alt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分發</a:t>
            </a:r>
            <a:r>
              <a:rPr lang="zh-TW" altLang="en-US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公告</a:t>
            </a:r>
            <a:r>
              <a:rPr lang="en-US" altLang="zh-TW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(8/15)</a:t>
            </a:r>
            <a:endParaRPr sz="2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66" name="Google Shape;866;p50"/>
          <p:cNvCxnSpPr/>
          <p:nvPr/>
        </p:nvCxnSpPr>
        <p:spPr>
          <a:xfrm>
            <a:off x="2691766" y="3825835"/>
            <a:ext cx="0" cy="28719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67" name="Google Shape;867;p50"/>
          <p:cNvCxnSpPr/>
          <p:nvPr/>
        </p:nvCxnSpPr>
        <p:spPr>
          <a:xfrm>
            <a:off x="2742105" y="5516001"/>
            <a:ext cx="0" cy="28719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" name="Google Shape;886;p51"/>
          <p:cNvSpPr/>
          <p:nvPr/>
        </p:nvSpPr>
        <p:spPr>
          <a:xfrm>
            <a:off x="6196437" y="2834181"/>
            <a:ext cx="5433593" cy="919493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學科能力測驗</a:t>
            </a:r>
            <a:endParaRPr sz="2800" b="1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檢定科目最多2科</a:t>
            </a:r>
            <a:endParaRPr b="1" dirty="0">
              <a:solidFill>
                <a:schemeClr val="bg1"/>
              </a:solidFill>
            </a:endParaRPr>
          </a:p>
        </p:txBody>
      </p:sp>
      <p:cxnSp>
        <p:nvCxnSpPr>
          <p:cNvPr id="25" name="Google Shape;887;p51"/>
          <p:cNvCxnSpPr/>
          <p:nvPr/>
        </p:nvCxnSpPr>
        <p:spPr>
          <a:xfrm flipH="1">
            <a:off x="5124839" y="3304029"/>
            <a:ext cx="974878" cy="24041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27" name="Google Shape;887;p51"/>
          <p:cNvCxnSpPr/>
          <p:nvPr/>
        </p:nvCxnSpPr>
        <p:spPr>
          <a:xfrm flipH="1">
            <a:off x="5234445" y="5889896"/>
            <a:ext cx="1038337" cy="388228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28" name="Google Shape;857;p50"/>
          <p:cNvSpPr/>
          <p:nvPr/>
        </p:nvSpPr>
        <p:spPr>
          <a:xfrm>
            <a:off x="6433560" y="4251439"/>
            <a:ext cx="5247643" cy="237664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/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大學各校系</a:t>
            </a:r>
            <a:r>
              <a:rPr lang="zh-TW" altLang="en-US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自訂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(60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級分制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</a:p>
          <a:p>
            <a:pPr marL="342900" indent="-342900" algn="ctr"/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其中分科測驗至少１</a:t>
            </a:r>
            <a:r>
              <a:rPr lang="zh-TW" altLang="en-US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科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algn="ctr"/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不同加重</a:t>
            </a:r>
            <a:r>
              <a:rPr lang="zh-TW" altLang="en-US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科目，不同</a:t>
            </a:r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加重比例</a:t>
            </a:r>
          </a:p>
          <a:p>
            <a:pPr marL="342900" indent="-342900" algn="ctr"/>
            <a:r>
              <a:rPr lang="zh-TW" altLang="en-US" sz="2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</a:t>
            </a:r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數最多可填</a:t>
            </a:r>
            <a:r>
              <a:rPr lang="en-US" altLang="zh-TW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</a:t>
            </a:r>
            <a:r>
              <a:rPr lang="zh-TW" altLang="en-US" sz="2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</a:t>
            </a:r>
          </a:p>
          <a:p>
            <a:pPr marL="342900" lvl="0" indent="-342900" algn="ctr"/>
            <a:endParaRPr lang="zh-TW" altLang="en-US" sz="2400" dirty="0">
              <a:solidFill>
                <a:srgbClr val="1308E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1" name="Google Shape;887;p51"/>
          <p:cNvCxnSpPr/>
          <p:nvPr/>
        </p:nvCxnSpPr>
        <p:spPr>
          <a:xfrm flipH="1">
            <a:off x="5124839" y="4885907"/>
            <a:ext cx="1071598" cy="24041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36" name="Google Shape;866;p50"/>
          <p:cNvCxnSpPr/>
          <p:nvPr/>
        </p:nvCxnSpPr>
        <p:spPr>
          <a:xfrm>
            <a:off x="2633123" y="2689202"/>
            <a:ext cx="0" cy="28719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" name="文字方塊 7"/>
          <p:cNvSpPr txBox="1"/>
          <p:nvPr/>
        </p:nvSpPr>
        <p:spPr>
          <a:xfrm>
            <a:off x="4201504" y="1847080"/>
            <a:ext cx="9065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</a:rPr>
              <a:t>先檢定</a:t>
            </a:r>
            <a:r>
              <a:rPr lang="en-US" altLang="zh-TW" sz="4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</a:rPr>
              <a:t>–</a:t>
            </a:r>
            <a:r>
              <a:rPr lang="zh-TW" altLang="en-US" sz="4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</a:rPr>
              <a:t>後採計</a:t>
            </a:r>
            <a:r>
              <a:rPr lang="en-US" altLang="zh-TW" sz="4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</a:rPr>
              <a:t>同分再參酌</a:t>
            </a:r>
          </a:p>
        </p:txBody>
      </p:sp>
    </p:spTree>
    <p:extLst>
      <p:ext uri="{BB962C8B-B14F-4D97-AF65-F5344CB8AC3E}">
        <p14:creationId xmlns:p14="http://schemas.microsoft.com/office/powerpoint/2010/main" val="585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715" y="272243"/>
            <a:ext cx="936992" cy="521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2"/>
          <p:cNvCxnSpPr/>
          <p:nvPr/>
        </p:nvCxnSpPr>
        <p:spPr>
          <a:xfrm>
            <a:off x="0" y="911225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1525231" y="254244"/>
            <a:ext cx="439527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zh-TW" sz="4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zh-TW" altLang="en-US" sz="44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學校簡介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505012" y="1619111"/>
            <a:ext cx="7271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    「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成就每一個孩子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，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  <a:p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使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其適性揚才、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終身學習」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  <a:p>
            <a:endParaRPr lang="en-US" altLang="zh-TW"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  <a:p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目標</a:t>
            </a: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:</a:t>
            </a:r>
          </a:p>
          <a:p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培育才學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兼備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、能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動能靜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、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  <a:p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身心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均衡發展，展現多元能力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的灣中學子</a:t>
            </a:r>
            <a:endParaRPr lang="en-US" altLang="zh-TW"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90" y="1079888"/>
            <a:ext cx="3996658" cy="56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3"/>
          <p:cNvSpPr txBox="1">
            <a:spLocks noGrp="1"/>
          </p:cNvSpPr>
          <p:nvPr>
            <p:ph type="title"/>
          </p:nvPr>
        </p:nvSpPr>
        <p:spPr>
          <a:xfrm>
            <a:off x="934581" y="609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/>
            </a:r>
            <a:br>
              <a:rPr lang="zh-TW" dirty="0"/>
            </a:br>
            <a:r>
              <a:rPr lang="zh-TW" sz="54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111學年</a:t>
            </a:r>
            <a:r>
              <a:rPr lang="zh-TW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度</a:t>
            </a:r>
            <a:r>
              <a:rPr lang="zh-TW" altLang="en-US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起的</a:t>
            </a:r>
            <a:r>
              <a:rPr lang="zh-TW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</a:t>
            </a:r>
            <a:r>
              <a:rPr lang="zh-TW" altLang="en-US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考與考科</a:t>
            </a:r>
            <a:endParaRPr dirty="0"/>
          </a:p>
        </p:txBody>
      </p:sp>
      <p:grpSp>
        <p:nvGrpSpPr>
          <p:cNvPr id="901" name="Google Shape;901;p53"/>
          <p:cNvGrpSpPr/>
          <p:nvPr/>
        </p:nvGrpSpPr>
        <p:grpSpPr>
          <a:xfrm>
            <a:off x="4245636" y="2032668"/>
            <a:ext cx="7667569" cy="4747286"/>
            <a:chOff x="4890641" y="1734787"/>
            <a:chExt cx="5420010" cy="4199287"/>
          </a:xfrm>
        </p:grpSpPr>
        <p:grpSp>
          <p:nvGrpSpPr>
            <p:cNvPr id="902" name="Google Shape;902;p53"/>
            <p:cNvGrpSpPr/>
            <p:nvPr/>
          </p:nvGrpSpPr>
          <p:grpSpPr>
            <a:xfrm>
              <a:off x="4890641" y="4830841"/>
              <a:ext cx="2795716" cy="1103233"/>
              <a:chOff x="397938" y="4830924"/>
              <a:chExt cx="2463146" cy="986401"/>
            </a:xfrm>
          </p:grpSpPr>
          <p:sp>
            <p:nvSpPr>
              <p:cNvPr id="903" name="Google Shape;903;p53"/>
              <p:cNvSpPr/>
              <p:nvPr/>
            </p:nvSpPr>
            <p:spPr>
              <a:xfrm>
                <a:off x="472258" y="4830924"/>
                <a:ext cx="2388826" cy="986401"/>
              </a:xfrm>
              <a:prstGeom prst="roundRect">
                <a:avLst>
                  <a:gd name="adj" fmla="val 12699"/>
                </a:avLst>
              </a:prstGeom>
              <a:solidFill>
                <a:srgbClr val="266F8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53"/>
              <p:cNvSpPr txBox="1"/>
              <p:nvPr/>
            </p:nvSpPr>
            <p:spPr>
              <a:xfrm>
                <a:off x="397938" y="5054472"/>
                <a:ext cx="1275699" cy="559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dirty="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高中</a:t>
                </a:r>
                <a:r>
                  <a:rPr lang="zh-TW" sz="2000" b="1" dirty="0" smtClean="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英語</a:t>
                </a:r>
                <a:endParaRPr lang="en-US" altLang="zh-TW" sz="2000" b="1" dirty="0" smtClean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dirty="0" smtClean="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聽力</a:t>
                </a:r>
                <a:r>
                  <a:rPr lang="zh-TW" sz="2000" b="1" dirty="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測驗</a:t>
                </a:r>
                <a:endParaRPr dirty="0"/>
              </a:p>
            </p:txBody>
          </p:sp>
        </p:grpSp>
        <p:grpSp>
          <p:nvGrpSpPr>
            <p:cNvPr id="905" name="Google Shape;905;p53"/>
            <p:cNvGrpSpPr/>
            <p:nvPr/>
          </p:nvGrpSpPr>
          <p:grpSpPr>
            <a:xfrm>
              <a:off x="7790405" y="4809549"/>
              <a:ext cx="2520246" cy="1103233"/>
              <a:chOff x="6432646" y="4588478"/>
              <a:chExt cx="2520246" cy="1103233"/>
            </a:xfrm>
          </p:grpSpPr>
          <p:sp>
            <p:nvSpPr>
              <p:cNvPr id="906" name="Google Shape;906;p53"/>
              <p:cNvSpPr/>
              <p:nvPr/>
            </p:nvSpPr>
            <p:spPr>
              <a:xfrm>
                <a:off x="6432646" y="4588478"/>
                <a:ext cx="2520246" cy="1103233"/>
              </a:xfrm>
              <a:prstGeom prst="roundRect">
                <a:avLst>
                  <a:gd name="adj" fmla="val 12699"/>
                </a:avLst>
              </a:prstGeom>
              <a:solidFill>
                <a:srgbClr val="FF92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53"/>
              <p:cNvSpPr txBox="1"/>
              <p:nvPr/>
            </p:nvSpPr>
            <p:spPr>
              <a:xfrm>
                <a:off x="6715657" y="4950416"/>
                <a:ext cx="1954223" cy="353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dirty="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術科測驗</a:t>
                </a:r>
                <a:endParaRPr dirty="0"/>
              </a:p>
            </p:txBody>
          </p:sp>
        </p:grpSp>
        <p:grpSp>
          <p:nvGrpSpPr>
            <p:cNvPr id="908" name="Google Shape;908;p53"/>
            <p:cNvGrpSpPr/>
            <p:nvPr/>
          </p:nvGrpSpPr>
          <p:grpSpPr>
            <a:xfrm>
              <a:off x="4941301" y="3234865"/>
              <a:ext cx="3411870" cy="1415947"/>
              <a:chOff x="5715000" y="2209980"/>
              <a:chExt cx="2838753" cy="1579856"/>
            </a:xfrm>
          </p:grpSpPr>
          <p:sp>
            <p:nvSpPr>
              <p:cNvPr id="909" name="Google Shape;909;p53"/>
              <p:cNvSpPr/>
              <p:nvPr/>
            </p:nvSpPr>
            <p:spPr>
              <a:xfrm>
                <a:off x="5715000" y="2209980"/>
                <a:ext cx="2838753" cy="1579856"/>
              </a:xfrm>
              <a:prstGeom prst="roundRect">
                <a:avLst>
                  <a:gd name="adj" fmla="val 12699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53"/>
              <p:cNvSpPr/>
              <p:nvPr/>
            </p:nvSpPr>
            <p:spPr>
              <a:xfrm>
                <a:off x="5806147" y="2821023"/>
                <a:ext cx="2639287" cy="85191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53"/>
              <p:cNvSpPr txBox="1"/>
              <p:nvPr/>
            </p:nvSpPr>
            <p:spPr>
              <a:xfrm>
                <a:off x="6298866" y="2266656"/>
                <a:ext cx="1651206" cy="531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 b="1" dirty="0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分科測驗</a:t>
                </a:r>
                <a:endParaRPr sz="2400" b="1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912" name="Google Shape;912;p53"/>
              <p:cNvSpPr txBox="1"/>
              <p:nvPr/>
            </p:nvSpPr>
            <p:spPr>
              <a:xfrm>
                <a:off x="5798221" y="2815709"/>
                <a:ext cx="2545499" cy="9440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1" dirty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數甲、歷史、地理、公民與社會</a:t>
                </a:r>
                <a:r>
                  <a:rPr lang="zh-TW" sz="1800" b="1" dirty="0" smtClean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、</a:t>
                </a:r>
                <a:endParaRPr lang="en-US" altLang="zh-TW" sz="1800" b="1" dirty="0" smtClean="0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1" dirty="0" smtClean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物理</a:t>
                </a:r>
                <a:r>
                  <a:rPr lang="zh-TW" sz="1800" b="1" dirty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、化學、生物</a:t>
                </a:r>
                <a:endParaRPr b="1" dirty="0"/>
              </a:p>
            </p:txBody>
          </p:sp>
        </p:grpSp>
        <p:grpSp>
          <p:nvGrpSpPr>
            <p:cNvPr id="913" name="Google Shape;913;p53"/>
            <p:cNvGrpSpPr/>
            <p:nvPr/>
          </p:nvGrpSpPr>
          <p:grpSpPr>
            <a:xfrm>
              <a:off x="4941300" y="1734787"/>
              <a:ext cx="3411871" cy="1341340"/>
              <a:chOff x="380998" y="2209800"/>
              <a:chExt cx="2868466" cy="1341340"/>
            </a:xfrm>
          </p:grpSpPr>
          <p:sp>
            <p:nvSpPr>
              <p:cNvPr id="914" name="Google Shape;914;p53"/>
              <p:cNvSpPr/>
              <p:nvPr/>
            </p:nvSpPr>
            <p:spPr>
              <a:xfrm>
                <a:off x="380998" y="2209800"/>
                <a:ext cx="2868466" cy="1341340"/>
              </a:xfrm>
              <a:prstGeom prst="roundRect">
                <a:avLst>
                  <a:gd name="adj" fmla="val 12699"/>
                </a:avLst>
              </a:prstGeom>
              <a:solidFill>
                <a:srgbClr val="66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53"/>
              <p:cNvSpPr/>
              <p:nvPr/>
            </p:nvSpPr>
            <p:spPr>
              <a:xfrm>
                <a:off x="473099" y="2678078"/>
                <a:ext cx="2666912" cy="76829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53"/>
              <p:cNvSpPr txBox="1"/>
              <p:nvPr/>
            </p:nvSpPr>
            <p:spPr>
              <a:xfrm>
                <a:off x="922923" y="2247897"/>
                <a:ext cx="1765929" cy="46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 b="1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學科能力測驗</a:t>
                </a:r>
                <a:endParaRPr sz="2400" b="1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917" name="Google Shape;917;p53"/>
              <p:cNvSpPr txBox="1"/>
              <p:nvPr/>
            </p:nvSpPr>
            <p:spPr>
              <a:xfrm>
                <a:off x="510473" y="2660617"/>
                <a:ext cx="2676255" cy="846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lnSpc>
                    <a:spcPct val="155555"/>
                  </a:lnSpc>
                </a:pPr>
                <a:r>
                  <a:rPr lang="zh-TW" sz="1800" b="1" dirty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國文(</a:t>
                </a:r>
                <a:r>
                  <a:rPr lang="zh-TW" sz="1800" b="1" dirty="0" smtClean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含</a:t>
                </a:r>
                <a:r>
                  <a:rPr lang="zh-TW" altLang="en-US" sz="1800" b="1" dirty="0" smtClean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國綜</a:t>
                </a:r>
                <a:r>
                  <a:rPr lang="zh-TW" altLang="zh-TW" sz="1800" b="1" dirty="0" smtClean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、</a:t>
                </a:r>
                <a:r>
                  <a:rPr lang="zh-TW" sz="1800" b="1" dirty="0" smtClean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國</a:t>
                </a:r>
                <a:r>
                  <a:rPr lang="zh-TW" sz="1800" b="1" dirty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寫)、英文</a:t>
                </a:r>
                <a:r>
                  <a:rPr lang="zh-TW" sz="1800" b="1" dirty="0" smtClean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、</a:t>
                </a:r>
                <a:endParaRPr lang="en-US" altLang="zh-TW" sz="1800" b="1" dirty="0" smtClean="0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lvl="0" algn="ctr">
                  <a:lnSpc>
                    <a:spcPct val="155555"/>
                  </a:lnSpc>
                </a:pPr>
                <a:r>
                  <a:rPr lang="zh-TW" sz="1800" b="1" dirty="0" smtClean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數學</a:t>
                </a:r>
                <a:r>
                  <a:rPr lang="zh-TW" sz="1800" b="1" dirty="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A、數學B、社會、自然</a:t>
                </a:r>
                <a:endParaRPr b="1" dirty="0"/>
              </a:p>
            </p:txBody>
          </p:sp>
        </p:grpSp>
      </p:grpSp>
      <p:sp>
        <p:nvSpPr>
          <p:cNvPr id="918" name="Google Shape;918;p53"/>
          <p:cNvSpPr/>
          <p:nvPr/>
        </p:nvSpPr>
        <p:spPr>
          <a:xfrm>
            <a:off x="143352" y="2152921"/>
            <a:ext cx="3103723" cy="212831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108學年度起實施12年國教新課綱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（108課綱）</a:t>
            </a:r>
            <a:endParaRPr sz="2800" b="1" dirty="0">
              <a:solidFill>
                <a:schemeClr val="lt1"/>
              </a:solidFill>
              <a:sym typeface="Arial"/>
            </a:endParaRPr>
          </a:p>
        </p:txBody>
      </p:sp>
      <p:grpSp>
        <p:nvGrpSpPr>
          <p:cNvPr id="919" name="Google Shape;919;p53"/>
          <p:cNvGrpSpPr/>
          <p:nvPr/>
        </p:nvGrpSpPr>
        <p:grpSpPr>
          <a:xfrm>
            <a:off x="3261813" y="2767373"/>
            <a:ext cx="983822" cy="2792297"/>
            <a:chOff x="3613200" y="2738016"/>
            <a:chExt cx="1459037" cy="1968500"/>
          </a:xfrm>
        </p:grpSpPr>
        <p:cxnSp>
          <p:nvCxnSpPr>
            <p:cNvPr id="920" name="Google Shape;920;p53"/>
            <p:cNvCxnSpPr/>
            <p:nvPr/>
          </p:nvCxnSpPr>
          <p:spPr>
            <a:xfrm>
              <a:off x="3642149" y="2756992"/>
              <a:ext cx="709255" cy="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21" name="Google Shape;921;p53"/>
            <p:cNvCxnSpPr/>
            <p:nvPr/>
          </p:nvCxnSpPr>
          <p:spPr>
            <a:xfrm>
              <a:off x="3613200" y="4687539"/>
              <a:ext cx="712149" cy="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22" name="Google Shape;922;p53"/>
            <p:cNvCxnSpPr/>
            <p:nvPr/>
          </p:nvCxnSpPr>
          <p:spPr>
            <a:xfrm>
              <a:off x="4325349" y="2738016"/>
              <a:ext cx="0" cy="196850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23" name="Google Shape;923;p53"/>
            <p:cNvCxnSpPr/>
            <p:nvPr/>
          </p:nvCxnSpPr>
          <p:spPr>
            <a:xfrm>
              <a:off x="4325349" y="3722266"/>
              <a:ext cx="746888" cy="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</p:grpSp>
      <p:sp>
        <p:nvSpPr>
          <p:cNvPr id="927" name="Google Shape;927;p53"/>
          <p:cNvSpPr/>
          <p:nvPr/>
        </p:nvSpPr>
        <p:spPr>
          <a:xfrm>
            <a:off x="167164" y="4378924"/>
            <a:ext cx="3074443" cy="16563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111學年度起大學多元入學方案</a:t>
            </a:r>
            <a:endParaRPr b="1" dirty="0"/>
          </a:p>
        </p:txBody>
      </p:sp>
      <p:grpSp>
        <p:nvGrpSpPr>
          <p:cNvPr id="33" name="Google Shape;908;p53"/>
          <p:cNvGrpSpPr/>
          <p:nvPr/>
        </p:nvGrpSpPr>
        <p:grpSpPr>
          <a:xfrm>
            <a:off x="9375342" y="3731492"/>
            <a:ext cx="2537861" cy="1597736"/>
            <a:chOff x="5687919" y="2751663"/>
            <a:chExt cx="2838752" cy="1980434"/>
          </a:xfrm>
        </p:grpSpPr>
        <p:sp>
          <p:nvSpPr>
            <p:cNvPr id="39" name="Google Shape;909;p53"/>
            <p:cNvSpPr/>
            <p:nvPr/>
          </p:nvSpPr>
          <p:spPr>
            <a:xfrm>
              <a:off x="5687919" y="2751663"/>
              <a:ext cx="2838752" cy="1980434"/>
            </a:xfrm>
            <a:prstGeom prst="roundRect">
              <a:avLst>
                <a:gd name="adj" fmla="val 12699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910;p53"/>
            <p:cNvSpPr/>
            <p:nvPr/>
          </p:nvSpPr>
          <p:spPr>
            <a:xfrm>
              <a:off x="5806148" y="3474722"/>
              <a:ext cx="2639287" cy="11105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911;p53"/>
            <p:cNvSpPr txBox="1"/>
            <p:nvPr/>
          </p:nvSpPr>
          <p:spPr>
            <a:xfrm>
              <a:off x="6318709" y="2834905"/>
              <a:ext cx="1651206" cy="572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400" b="1" dirty="0" smtClean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內容</a:t>
              </a:r>
              <a:endParaRPr sz="2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2" name="Google Shape;912;p53"/>
            <p:cNvSpPr txBox="1"/>
            <p:nvPr/>
          </p:nvSpPr>
          <p:spPr>
            <a:xfrm>
              <a:off x="5900693" y="3474347"/>
              <a:ext cx="2545499" cy="1185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800" b="1" dirty="0" smtClean="0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部定必修與</a:t>
              </a:r>
              <a:endParaRPr lang="en-US" altLang="zh-TW" sz="1800" b="1" dirty="0" smtClean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800" b="1" dirty="0" smtClean="0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加深加廣選修</a:t>
              </a:r>
              <a:endParaRPr b="1" dirty="0"/>
            </a:p>
          </p:txBody>
        </p:sp>
      </p:grpSp>
      <p:grpSp>
        <p:nvGrpSpPr>
          <p:cNvPr id="34" name="Google Shape;913;p53"/>
          <p:cNvGrpSpPr/>
          <p:nvPr/>
        </p:nvGrpSpPr>
        <p:grpSpPr>
          <a:xfrm>
            <a:off x="9298978" y="2032668"/>
            <a:ext cx="2537862" cy="1484544"/>
            <a:chOff x="380998" y="2209800"/>
            <a:chExt cx="2868466" cy="1341340"/>
          </a:xfrm>
        </p:grpSpPr>
        <p:sp>
          <p:nvSpPr>
            <p:cNvPr id="35" name="Google Shape;914;p53"/>
            <p:cNvSpPr/>
            <p:nvPr/>
          </p:nvSpPr>
          <p:spPr>
            <a:xfrm>
              <a:off x="380998" y="2209800"/>
              <a:ext cx="2868466" cy="1341340"/>
            </a:xfrm>
            <a:prstGeom prst="roundRect">
              <a:avLst>
                <a:gd name="adj" fmla="val 12699"/>
              </a:avLst>
            </a:pr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915;p53"/>
            <p:cNvSpPr/>
            <p:nvPr/>
          </p:nvSpPr>
          <p:spPr>
            <a:xfrm>
              <a:off x="473099" y="2678078"/>
              <a:ext cx="2666912" cy="76829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916;p53"/>
            <p:cNvSpPr txBox="1"/>
            <p:nvPr/>
          </p:nvSpPr>
          <p:spPr>
            <a:xfrm>
              <a:off x="922923" y="2247897"/>
              <a:ext cx="1765928" cy="542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400" b="1" dirty="0" smtClean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內容</a:t>
              </a:r>
              <a:endParaRPr sz="24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" name="Google Shape;917;p53"/>
            <p:cNvSpPr txBox="1"/>
            <p:nvPr/>
          </p:nvSpPr>
          <p:spPr>
            <a:xfrm>
              <a:off x="521576" y="2784626"/>
              <a:ext cx="2676255" cy="473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5555"/>
                </a:lnSpc>
              </a:pPr>
              <a:r>
                <a:rPr lang="zh-TW" altLang="en-US" sz="1800" b="1" dirty="0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部</a:t>
              </a:r>
              <a:r>
                <a:rPr lang="zh-TW" altLang="en-US" sz="1800" b="1" dirty="0" smtClean="0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定必修</a:t>
              </a:r>
              <a:endParaRPr b="1" dirty="0"/>
            </a:p>
          </p:txBody>
        </p:sp>
      </p:grpSp>
      <p:sp>
        <p:nvSpPr>
          <p:cNvPr id="47" name="Google Shape;912;p53"/>
          <p:cNvSpPr txBox="1"/>
          <p:nvPr/>
        </p:nvSpPr>
        <p:spPr>
          <a:xfrm>
            <a:off x="5924981" y="5843113"/>
            <a:ext cx="227569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000" b="1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部</a:t>
            </a:r>
            <a:r>
              <a:rPr lang="zh-TW" altLang="en-US" sz="20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定</a:t>
            </a:r>
            <a:r>
              <a:rPr lang="en-US" altLang="zh-TW" sz="20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10.11</a:t>
            </a:r>
            <a:r>
              <a:rPr lang="zh-TW" altLang="en-US" sz="2000" b="1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年級</a:t>
            </a:r>
            <a:endParaRPr lang="en-US" altLang="zh-TW" sz="2000" b="1" dirty="0" smtClea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必修英文</a:t>
            </a:r>
            <a:r>
              <a:rPr lang="en-US" altLang="zh-TW" sz="20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52"/>
          <p:cNvSpPr txBox="1">
            <a:spLocks noGrp="1"/>
          </p:cNvSpPr>
          <p:nvPr>
            <p:ph type="title"/>
          </p:nvPr>
        </p:nvSpPr>
        <p:spPr>
          <a:xfrm>
            <a:off x="925551" y="412594"/>
            <a:ext cx="10641529" cy="85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TW" dirty="0"/>
              <a:t/>
            </a:r>
            <a:br>
              <a:rPr lang="zh-TW" dirty="0"/>
            </a:br>
            <a:r>
              <a:rPr lang="zh-TW" altLang="en-US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主要</a:t>
            </a:r>
            <a:r>
              <a:rPr lang="zh-TW" altLang="en-US" sz="54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申學</a:t>
            </a:r>
            <a:r>
              <a:rPr lang="zh-TW" altLang="en-US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管道</a:t>
            </a:r>
            <a:r>
              <a:rPr lang="zh-TW" altLang="en-US" sz="54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altLang="en-US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參採項目與時間</a:t>
            </a:r>
            <a:endParaRPr sz="4000" dirty="0"/>
          </a:p>
        </p:txBody>
      </p:sp>
      <p:graphicFrame>
        <p:nvGraphicFramePr>
          <p:cNvPr id="895" name="Google Shape;895;p52"/>
          <p:cNvGraphicFramePr/>
          <p:nvPr>
            <p:extLst>
              <p:ext uri="{D42A27DB-BD31-4B8C-83A1-F6EECF244321}">
                <p14:modId xmlns:p14="http://schemas.microsoft.com/office/powerpoint/2010/main" val="1373168716"/>
              </p:ext>
            </p:extLst>
          </p:nvPr>
        </p:nvGraphicFramePr>
        <p:xfrm>
          <a:off x="1207386" y="1937419"/>
          <a:ext cx="9542600" cy="4277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2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招生參採資料</a:t>
                      </a: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主要管道參採項目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5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繁星推薦</a:t>
                      </a:r>
                      <a:endParaRPr sz="2600">
                        <a:solidFill>
                          <a:srgbClr val="C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申請入學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分發入學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050">
                <a:tc>
                  <a:txBody>
                    <a:bodyPr/>
                    <a:lstStyle/>
                    <a:p>
                      <a:pPr marL="255905" marR="0" lvl="0" indent="-255905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學科能力測驗（X）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參採</a:t>
                      </a: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參採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參採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分科測驗（Y）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------</a:t>
                      </a:r>
                      <a:endParaRPr sz="2600" b="1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------</a:t>
                      </a:r>
                      <a:endParaRPr sz="2600" b="1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參採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綜合學習表現（P）</a:t>
                      </a: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參採（在校成績）</a:t>
                      </a: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參採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------</a:t>
                      </a:r>
                      <a:endParaRPr sz="26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時間</a:t>
                      </a:r>
                      <a:endParaRPr sz="2600" b="1" i="0" u="none" strike="noStrike" cap="none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2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第一類到第七類</a:t>
                      </a:r>
                      <a:r>
                        <a:rPr lang="en-US" altLang="zh-TW" sz="22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:3</a:t>
                      </a:r>
                      <a:r>
                        <a:rPr lang="zh-TW" altLang="en-US" sz="22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月</a:t>
                      </a:r>
                      <a:endParaRPr lang="en-US" altLang="zh-TW" sz="2200" b="1" i="0" u="none" strike="noStrike" cap="none" dirty="0" smtClean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2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第八類</a:t>
                      </a:r>
                      <a:r>
                        <a:rPr lang="en-US" altLang="zh-TW" sz="22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:3~6</a:t>
                      </a:r>
                      <a:r>
                        <a:rPr lang="zh-TW" altLang="en-US" sz="22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月</a:t>
                      </a:r>
                      <a:endParaRPr sz="2200" b="1" i="0" u="none" strike="noStrike" cap="none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3~6</a:t>
                      </a:r>
                      <a:r>
                        <a:rPr lang="zh-TW" altLang="en-US" sz="22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Arial"/>
                        </a:rPr>
                        <a:t>月</a:t>
                      </a:r>
                      <a:endParaRPr sz="2200" b="1" i="0" u="none" strike="noStrike" cap="none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7~8</a:t>
                      </a:r>
                      <a:r>
                        <a:rPr lang="zh-TW" altLang="en-US" sz="2200" b="1" i="0" u="none" strike="noStrike" cap="none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月</a:t>
                      </a:r>
                      <a:endParaRPr sz="2200" b="1" i="0" u="none" strike="noStrike" cap="none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8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8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2"/>
          <p:cNvSpPr txBox="1"/>
          <p:nvPr/>
        </p:nvSpPr>
        <p:spPr>
          <a:xfrm>
            <a:off x="542778" y="12405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參考資料</a:t>
            </a:r>
            <a:r>
              <a:rPr lang="zh-TW" sz="4000" b="1" dirty="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endParaRPr sz="4000" b="1"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PMingLiu"/>
              </a:rPr>
              <a:t>網路資源提供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畢業條件</a:t>
            </a:r>
            <a:r>
              <a:rPr lang="zh-TW" sz="4000" b="1" dirty="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最低學分數 150 學分及格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部定及校定必修至少102學分</a:t>
            </a:r>
            <a:endParaRPr sz="3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選修至少40學分及格</a:t>
            </a:r>
            <a:endParaRPr sz="3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267" y="0"/>
            <a:ext cx="4906733" cy="69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0"/>
          <p:cNvSpPr txBox="1">
            <a:spLocks noGrp="1"/>
          </p:cNvSpPr>
          <p:nvPr>
            <p:ph type="title"/>
          </p:nvPr>
        </p:nvSpPr>
        <p:spPr>
          <a:xfrm>
            <a:off x="87985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/>
            </a:r>
            <a:br>
              <a:rPr lang="zh-TW"/>
            </a:br>
            <a:r>
              <a:rPr lang="zh-TW" sz="54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數A數B與大學學群</a:t>
            </a:r>
            <a:endParaRPr/>
          </a:p>
        </p:txBody>
      </p:sp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 r="2117" b="6219"/>
          <a:stretch/>
        </p:blipFill>
        <p:spPr>
          <a:xfrm>
            <a:off x="1116623" y="2041802"/>
            <a:ext cx="9132021" cy="476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980653" y="1395471"/>
            <a:ext cx="116410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數A / 數B課程，均屬</a:t>
            </a:r>
            <a:r>
              <a:rPr lang="zh-TW" sz="36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部定必修</a:t>
            </a:r>
            <a:r>
              <a:rPr lang="zh-TW" sz="36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，高二同學</a:t>
            </a:r>
            <a:r>
              <a:rPr lang="zh-TW" sz="3600" b="1" u="sng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擇一</a:t>
            </a:r>
            <a:r>
              <a:rPr lang="zh-TW" sz="36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修習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86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/>
            </a:r>
            <a:br>
              <a:rPr lang="zh-TW"/>
            </a:br>
            <a:r>
              <a:rPr lang="zh-TW" sz="54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數A數B的選擇</a:t>
            </a:r>
            <a:endParaRPr/>
          </a:p>
        </p:txBody>
      </p:sp>
      <p:sp>
        <p:nvSpPr>
          <p:cNvPr id="774" name="Google Shape;774;p41"/>
          <p:cNvSpPr/>
          <p:nvPr/>
        </p:nvSpPr>
        <p:spPr>
          <a:xfrm>
            <a:off x="838200" y="1892911"/>
            <a:ext cx="1076267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高二數A： 學習內容為數學概念的原理、形 成過程及其在科學研究上的應用。</a:t>
            </a: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高二數B： 學習內容以數學概念及其在生活 上的應用為主。</a:t>
            </a:r>
            <a:endParaRPr/>
          </a:p>
        </p:txBody>
      </p:sp>
      <p:grpSp>
        <p:nvGrpSpPr>
          <p:cNvPr id="775" name="Google Shape;775;p41"/>
          <p:cNvGrpSpPr/>
          <p:nvPr/>
        </p:nvGrpSpPr>
        <p:grpSpPr>
          <a:xfrm>
            <a:off x="3296799" y="4528243"/>
            <a:ext cx="4969909" cy="2208321"/>
            <a:chOff x="3633216" y="258318"/>
            <a:chExt cx="4969909" cy="2463165"/>
          </a:xfrm>
        </p:grpSpPr>
        <p:sp>
          <p:nvSpPr>
            <p:cNvPr id="776" name="Google Shape;776;p41"/>
            <p:cNvSpPr/>
            <p:nvPr/>
          </p:nvSpPr>
          <p:spPr>
            <a:xfrm>
              <a:off x="3633216" y="258318"/>
              <a:ext cx="2463165" cy="2463165"/>
            </a:xfrm>
            <a:custGeom>
              <a:avLst/>
              <a:gdLst/>
              <a:ahLst/>
              <a:cxnLst/>
              <a:rect l="l" t="t" r="r" b="b"/>
              <a:pathLst>
                <a:path w="2463165" h="2463165" extrusionOk="0">
                  <a:moveTo>
                    <a:pt x="1231392" y="0"/>
                  </a:moveTo>
                  <a:lnTo>
                    <a:pt x="1183039" y="931"/>
                  </a:lnTo>
                  <a:lnTo>
                    <a:pt x="1135158" y="3704"/>
                  </a:lnTo>
                  <a:lnTo>
                    <a:pt x="1087784" y="8284"/>
                  </a:lnTo>
                  <a:lnTo>
                    <a:pt x="1040951" y="14636"/>
                  </a:lnTo>
                  <a:lnTo>
                    <a:pt x="994692" y="22727"/>
                  </a:lnTo>
                  <a:lnTo>
                    <a:pt x="949043" y="32521"/>
                  </a:lnTo>
                  <a:lnTo>
                    <a:pt x="904037" y="43986"/>
                  </a:lnTo>
                  <a:lnTo>
                    <a:pt x="859708" y="57086"/>
                  </a:lnTo>
                  <a:lnTo>
                    <a:pt x="816091" y="71787"/>
                  </a:lnTo>
                  <a:lnTo>
                    <a:pt x="773221" y="88056"/>
                  </a:lnTo>
                  <a:lnTo>
                    <a:pt x="731130" y="105858"/>
                  </a:lnTo>
                  <a:lnTo>
                    <a:pt x="689854" y="125159"/>
                  </a:lnTo>
                  <a:lnTo>
                    <a:pt x="649426" y="145924"/>
                  </a:lnTo>
                  <a:lnTo>
                    <a:pt x="609882" y="168119"/>
                  </a:lnTo>
                  <a:lnTo>
                    <a:pt x="571254" y="191711"/>
                  </a:lnTo>
                  <a:lnTo>
                    <a:pt x="533578" y="216665"/>
                  </a:lnTo>
                  <a:lnTo>
                    <a:pt x="496887" y="242946"/>
                  </a:lnTo>
                  <a:lnTo>
                    <a:pt x="461216" y="270521"/>
                  </a:lnTo>
                  <a:lnTo>
                    <a:pt x="426599" y="299355"/>
                  </a:lnTo>
                  <a:lnTo>
                    <a:pt x="393070" y="329414"/>
                  </a:lnTo>
                  <a:lnTo>
                    <a:pt x="360664" y="360664"/>
                  </a:lnTo>
                  <a:lnTo>
                    <a:pt x="329414" y="393070"/>
                  </a:lnTo>
                  <a:lnTo>
                    <a:pt x="299355" y="426599"/>
                  </a:lnTo>
                  <a:lnTo>
                    <a:pt x="270521" y="461216"/>
                  </a:lnTo>
                  <a:lnTo>
                    <a:pt x="242946" y="496887"/>
                  </a:lnTo>
                  <a:lnTo>
                    <a:pt x="216665" y="533578"/>
                  </a:lnTo>
                  <a:lnTo>
                    <a:pt x="191711" y="571254"/>
                  </a:lnTo>
                  <a:lnTo>
                    <a:pt x="168119" y="609882"/>
                  </a:lnTo>
                  <a:lnTo>
                    <a:pt x="145924" y="649426"/>
                  </a:lnTo>
                  <a:lnTo>
                    <a:pt x="125159" y="689854"/>
                  </a:lnTo>
                  <a:lnTo>
                    <a:pt x="105858" y="731130"/>
                  </a:lnTo>
                  <a:lnTo>
                    <a:pt x="88056" y="773221"/>
                  </a:lnTo>
                  <a:lnTo>
                    <a:pt x="71787" y="816091"/>
                  </a:lnTo>
                  <a:lnTo>
                    <a:pt x="57086" y="859708"/>
                  </a:lnTo>
                  <a:lnTo>
                    <a:pt x="43986" y="904037"/>
                  </a:lnTo>
                  <a:lnTo>
                    <a:pt x="32521" y="949043"/>
                  </a:lnTo>
                  <a:lnTo>
                    <a:pt x="22727" y="994692"/>
                  </a:lnTo>
                  <a:lnTo>
                    <a:pt x="14636" y="1040951"/>
                  </a:lnTo>
                  <a:lnTo>
                    <a:pt x="8284" y="1087784"/>
                  </a:lnTo>
                  <a:lnTo>
                    <a:pt x="3704" y="1135158"/>
                  </a:lnTo>
                  <a:lnTo>
                    <a:pt x="931" y="1183039"/>
                  </a:lnTo>
                  <a:lnTo>
                    <a:pt x="0" y="1231391"/>
                  </a:lnTo>
                  <a:lnTo>
                    <a:pt x="931" y="1279744"/>
                  </a:lnTo>
                  <a:lnTo>
                    <a:pt x="3704" y="1327625"/>
                  </a:lnTo>
                  <a:lnTo>
                    <a:pt x="8284" y="1374999"/>
                  </a:lnTo>
                  <a:lnTo>
                    <a:pt x="14636" y="1421832"/>
                  </a:lnTo>
                  <a:lnTo>
                    <a:pt x="22727" y="1468091"/>
                  </a:lnTo>
                  <a:lnTo>
                    <a:pt x="32521" y="1513740"/>
                  </a:lnTo>
                  <a:lnTo>
                    <a:pt x="43986" y="1558746"/>
                  </a:lnTo>
                  <a:lnTo>
                    <a:pt x="57086" y="1603075"/>
                  </a:lnTo>
                  <a:lnTo>
                    <a:pt x="71787" y="1646692"/>
                  </a:lnTo>
                  <a:lnTo>
                    <a:pt x="88056" y="1689562"/>
                  </a:lnTo>
                  <a:lnTo>
                    <a:pt x="105858" y="1731653"/>
                  </a:lnTo>
                  <a:lnTo>
                    <a:pt x="125159" y="1772929"/>
                  </a:lnTo>
                  <a:lnTo>
                    <a:pt x="145924" y="1813357"/>
                  </a:lnTo>
                  <a:lnTo>
                    <a:pt x="168119" y="1852901"/>
                  </a:lnTo>
                  <a:lnTo>
                    <a:pt x="191711" y="1891529"/>
                  </a:lnTo>
                  <a:lnTo>
                    <a:pt x="216665" y="1929205"/>
                  </a:lnTo>
                  <a:lnTo>
                    <a:pt x="242946" y="1965896"/>
                  </a:lnTo>
                  <a:lnTo>
                    <a:pt x="270521" y="2001567"/>
                  </a:lnTo>
                  <a:lnTo>
                    <a:pt x="299355" y="2036184"/>
                  </a:lnTo>
                  <a:lnTo>
                    <a:pt x="329414" y="2069713"/>
                  </a:lnTo>
                  <a:lnTo>
                    <a:pt x="360664" y="2102119"/>
                  </a:lnTo>
                  <a:lnTo>
                    <a:pt x="393070" y="2133369"/>
                  </a:lnTo>
                  <a:lnTo>
                    <a:pt x="426599" y="2163428"/>
                  </a:lnTo>
                  <a:lnTo>
                    <a:pt x="461216" y="2192262"/>
                  </a:lnTo>
                  <a:lnTo>
                    <a:pt x="496887" y="2219837"/>
                  </a:lnTo>
                  <a:lnTo>
                    <a:pt x="533578" y="2246118"/>
                  </a:lnTo>
                  <a:lnTo>
                    <a:pt x="571254" y="2271072"/>
                  </a:lnTo>
                  <a:lnTo>
                    <a:pt x="609882" y="2294664"/>
                  </a:lnTo>
                  <a:lnTo>
                    <a:pt x="649426" y="2316859"/>
                  </a:lnTo>
                  <a:lnTo>
                    <a:pt x="689854" y="2337624"/>
                  </a:lnTo>
                  <a:lnTo>
                    <a:pt x="731130" y="2356925"/>
                  </a:lnTo>
                  <a:lnTo>
                    <a:pt x="773221" y="2374727"/>
                  </a:lnTo>
                  <a:lnTo>
                    <a:pt x="816091" y="2390996"/>
                  </a:lnTo>
                  <a:lnTo>
                    <a:pt x="859708" y="2405697"/>
                  </a:lnTo>
                  <a:lnTo>
                    <a:pt x="904037" y="2418797"/>
                  </a:lnTo>
                  <a:lnTo>
                    <a:pt x="949043" y="2430262"/>
                  </a:lnTo>
                  <a:lnTo>
                    <a:pt x="994692" y="2440056"/>
                  </a:lnTo>
                  <a:lnTo>
                    <a:pt x="1040951" y="2448147"/>
                  </a:lnTo>
                  <a:lnTo>
                    <a:pt x="1087784" y="2454499"/>
                  </a:lnTo>
                  <a:lnTo>
                    <a:pt x="1135158" y="2459079"/>
                  </a:lnTo>
                  <a:lnTo>
                    <a:pt x="1183039" y="2461852"/>
                  </a:lnTo>
                  <a:lnTo>
                    <a:pt x="1231392" y="2462783"/>
                  </a:lnTo>
                  <a:lnTo>
                    <a:pt x="1279744" y="2461852"/>
                  </a:lnTo>
                  <a:lnTo>
                    <a:pt x="1327625" y="2459079"/>
                  </a:lnTo>
                  <a:lnTo>
                    <a:pt x="1374999" y="2454499"/>
                  </a:lnTo>
                  <a:lnTo>
                    <a:pt x="1421832" y="2448147"/>
                  </a:lnTo>
                  <a:lnTo>
                    <a:pt x="1468091" y="2440056"/>
                  </a:lnTo>
                  <a:lnTo>
                    <a:pt x="1513740" y="2430262"/>
                  </a:lnTo>
                  <a:lnTo>
                    <a:pt x="1558746" y="2418797"/>
                  </a:lnTo>
                  <a:lnTo>
                    <a:pt x="1603075" y="2405697"/>
                  </a:lnTo>
                  <a:lnTo>
                    <a:pt x="1646692" y="2390996"/>
                  </a:lnTo>
                  <a:lnTo>
                    <a:pt x="1689562" y="2374727"/>
                  </a:lnTo>
                  <a:lnTo>
                    <a:pt x="1731653" y="2356925"/>
                  </a:lnTo>
                  <a:lnTo>
                    <a:pt x="1772929" y="2337624"/>
                  </a:lnTo>
                  <a:lnTo>
                    <a:pt x="1813357" y="2316859"/>
                  </a:lnTo>
                  <a:lnTo>
                    <a:pt x="1852901" y="2294664"/>
                  </a:lnTo>
                  <a:lnTo>
                    <a:pt x="1891529" y="2271072"/>
                  </a:lnTo>
                  <a:lnTo>
                    <a:pt x="1929205" y="2246118"/>
                  </a:lnTo>
                  <a:lnTo>
                    <a:pt x="1965896" y="2219837"/>
                  </a:lnTo>
                  <a:lnTo>
                    <a:pt x="2001567" y="2192262"/>
                  </a:lnTo>
                  <a:lnTo>
                    <a:pt x="2036184" y="2163428"/>
                  </a:lnTo>
                  <a:lnTo>
                    <a:pt x="2069713" y="2133369"/>
                  </a:lnTo>
                  <a:lnTo>
                    <a:pt x="2102119" y="2102119"/>
                  </a:lnTo>
                  <a:lnTo>
                    <a:pt x="2133369" y="2069713"/>
                  </a:lnTo>
                  <a:lnTo>
                    <a:pt x="2163428" y="2036184"/>
                  </a:lnTo>
                  <a:lnTo>
                    <a:pt x="2192262" y="2001567"/>
                  </a:lnTo>
                  <a:lnTo>
                    <a:pt x="2219837" y="1965896"/>
                  </a:lnTo>
                  <a:lnTo>
                    <a:pt x="2246118" y="1929205"/>
                  </a:lnTo>
                  <a:lnTo>
                    <a:pt x="2271072" y="1891529"/>
                  </a:lnTo>
                  <a:lnTo>
                    <a:pt x="2294664" y="1852901"/>
                  </a:lnTo>
                  <a:lnTo>
                    <a:pt x="2316859" y="1813357"/>
                  </a:lnTo>
                  <a:lnTo>
                    <a:pt x="2337624" y="1772929"/>
                  </a:lnTo>
                  <a:lnTo>
                    <a:pt x="2356925" y="1731653"/>
                  </a:lnTo>
                  <a:lnTo>
                    <a:pt x="2374727" y="1689562"/>
                  </a:lnTo>
                  <a:lnTo>
                    <a:pt x="2390996" y="1646692"/>
                  </a:lnTo>
                  <a:lnTo>
                    <a:pt x="2405697" y="1603075"/>
                  </a:lnTo>
                  <a:lnTo>
                    <a:pt x="2418797" y="1558746"/>
                  </a:lnTo>
                  <a:lnTo>
                    <a:pt x="2430262" y="1513740"/>
                  </a:lnTo>
                  <a:lnTo>
                    <a:pt x="2440056" y="1468091"/>
                  </a:lnTo>
                  <a:lnTo>
                    <a:pt x="2448147" y="1421832"/>
                  </a:lnTo>
                  <a:lnTo>
                    <a:pt x="2454499" y="1374999"/>
                  </a:lnTo>
                  <a:lnTo>
                    <a:pt x="2459079" y="1327625"/>
                  </a:lnTo>
                  <a:lnTo>
                    <a:pt x="2461852" y="1279744"/>
                  </a:lnTo>
                  <a:lnTo>
                    <a:pt x="2462784" y="1231391"/>
                  </a:lnTo>
                  <a:lnTo>
                    <a:pt x="2461852" y="1183039"/>
                  </a:lnTo>
                  <a:lnTo>
                    <a:pt x="2459079" y="1135158"/>
                  </a:lnTo>
                  <a:lnTo>
                    <a:pt x="2454499" y="1087784"/>
                  </a:lnTo>
                  <a:lnTo>
                    <a:pt x="2448147" y="1040951"/>
                  </a:lnTo>
                  <a:lnTo>
                    <a:pt x="2440056" y="994692"/>
                  </a:lnTo>
                  <a:lnTo>
                    <a:pt x="2430262" y="949043"/>
                  </a:lnTo>
                  <a:lnTo>
                    <a:pt x="2418797" y="904037"/>
                  </a:lnTo>
                  <a:lnTo>
                    <a:pt x="2405697" y="859708"/>
                  </a:lnTo>
                  <a:lnTo>
                    <a:pt x="2390996" y="816091"/>
                  </a:lnTo>
                  <a:lnTo>
                    <a:pt x="2374727" y="773221"/>
                  </a:lnTo>
                  <a:lnTo>
                    <a:pt x="2356925" y="731130"/>
                  </a:lnTo>
                  <a:lnTo>
                    <a:pt x="2337624" y="689854"/>
                  </a:lnTo>
                  <a:lnTo>
                    <a:pt x="2316859" y="649426"/>
                  </a:lnTo>
                  <a:lnTo>
                    <a:pt x="2294664" y="609882"/>
                  </a:lnTo>
                  <a:lnTo>
                    <a:pt x="2271072" y="571254"/>
                  </a:lnTo>
                  <a:lnTo>
                    <a:pt x="2246118" y="533578"/>
                  </a:lnTo>
                  <a:lnTo>
                    <a:pt x="2219837" y="496887"/>
                  </a:lnTo>
                  <a:lnTo>
                    <a:pt x="2192262" y="461216"/>
                  </a:lnTo>
                  <a:lnTo>
                    <a:pt x="2163428" y="426599"/>
                  </a:lnTo>
                  <a:lnTo>
                    <a:pt x="2133369" y="393070"/>
                  </a:lnTo>
                  <a:lnTo>
                    <a:pt x="2102119" y="360664"/>
                  </a:lnTo>
                  <a:lnTo>
                    <a:pt x="2069713" y="329414"/>
                  </a:lnTo>
                  <a:lnTo>
                    <a:pt x="2036184" y="299355"/>
                  </a:lnTo>
                  <a:lnTo>
                    <a:pt x="2001567" y="270521"/>
                  </a:lnTo>
                  <a:lnTo>
                    <a:pt x="1965896" y="242946"/>
                  </a:lnTo>
                  <a:lnTo>
                    <a:pt x="1929205" y="216665"/>
                  </a:lnTo>
                  <a:lnTo>
                    <a:pt x="1891529" y="191711"/>
                  </a:lnTo>
                  <a:lnTo>
                    <a:pt x="1852901" y="168119"/>
                  </a:lnTo>
                  <a:lnTo>
                    <a:pt x="1813357" y="145924"/>
                  </a:lnTo>
                  <a:lnTo>
                    <a:pt x="1772929" y="125159"/>
                  </a:lnTo>
                  <a:lnTo>
                    <a:pt x="1731653" y="105858"/>
                  </a:lnTo>
                  <a:lnTo>
                    <a:pt x="1689562" y="88056"/>
                  </a:lnTo>
                  <a:lnTo>
                    <a:pt x="1646692" y="71787"/>
                  </a:lnTo>
                  <a:lnTo>
                    <a:pt x="1603075" y="57086"/>
                  </a:lnTo>
                  <a:lnTo>
                    <a:pt x="1558746" y="43986"/>
                  </a:lnTo>
                  <a:lnTo>
                    <a:pt x="1513740" y="32521"/>
                  </a:lnTo>
                  <a:lnTo>
                    <a:pt x="1468091" y="22727"/>
                  </a:lnTo>
                  <a:lnTo>
                    <a:pt x="1421832" y="14636"/>
                  </a:lnTo>
                  <a:lnTo>
                    <a:pt x="1374999" y="8284"/>
                  </a:lnTo>
                  <a:lnTo>
                    <a:pt x="1327625" y="3704"/>
                  </a:lnTo>
                  <a:lnTo>
                    <a:pt x="1279744" y="931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FEE5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6139960" y="258318"/>
              <a:ext cx="2463165" cy="2463165"/>
            </a:xfrm>
            <a:custGeom>
              <a:avLst/>
              <a:gdLst/>
              <a:ahLst/>
              <a:cxnLst/>
              <a:rect l="l" t="t" r="r" b="b"/>
              <a:pathLst>
                <a:path w="2463165" h="2463165" extrusionOk="0">
                  <a:moveTo>
                    <a:pt x="1231392" y="0"/>
                  </a:moveTo>
                  <a:lnTo>
                    <a:pt x="1183039" y="931"/>
                  </a:lnTo>
                  <a:lnTo>
                    <a:pt x="1135158" y="3704"/>
                  </a:lnTo>
                  <a:lnTo>
                    <a:pt x="1087784" y="8284"/>
                  </a:lnTo>
                  <a:lnTo>
                    <a:pt x="1040951" y="14636"/>
                  </a:lnTo>
                  <a:lnTo>
                    <a:pt x="994692" y="22727"/>
                  </a:lnTo>
                  <a:lnTo>
                    <a:pt x="949043" y="32521"/>
                  </a:lnTo>
                  <a:lnTo>
                    <a:pt x="904037" y="43986"/>
                  </a:lnTo>
                  <a:lnTo>
                    <a:pt x="859708" y="57086"/>
                  </a:lnTo>
                  <a:lnTo>
                    <a:pt x="816091" y="71787"/>
                  </a:lnTo>
                  <a:lnTo>
                    <a:pt x="773221" y="88056"/>
                  </a:lnTo>
                  <a:lnTo>
                    <a:pt x="731130" y="105858"/>
                  </a:lnTo>
                  <a:lnTo>
                    <a:pt x="689854" y="125159"/>
                  </a:lnTo>
                  <a:lnTo>
                    <a:pt x="649426" y="145924"/>
                  </a:lnTo>
                  <a:lnTo>
                    <a:pt x="609882" y="168119"/>
                  </a:lnTo>
                  <a:lnTo>
                    <a:pt x="571254" y="191711"/>
                  </a:lnTo>
                  <a:lnTo>
                    <a:pt x="533578" y="216665"/>
                  </a:lnTo>
                  <a:lnTo>
                    <a:pt x="496887" y="242946"/>
                  </a:lnTo>
                  <a:lnTo>
                    <a:pt x="461216" y="270521"/>
                  </a:lnTo>
                  <a:lnTo>
                    <a:pt x="426599" y="299355"/>
                  </a:lnTo>
                  <a:lnTo>
                    <a:pt x="393070" y="329414"/>
                  </a:lnTo>
                  <a:lnTo>
                    <a:pt x="360664" y="360664"/>
                  </a:lnTo>
                  <a:lnTo>
                    <a:pt x="329414" y="393070"/>
                  </a:lnTo>
                  <a:lnTo>
                    <a:pt x="299355" y="426599"/>
                  </a:lnTo>
                  <a:lnTo>
                    <a:pt x="270521" y="461216"/>
                  </a:lnTo>
                  <a:lnTo>
                    <a:pt x="242946" y="496887"/>
                  </a:lnTo>
                  <a:lnTo>
                    <a:pt x="216665" y="533578"/>
                  </a:lnTo>
                  <a:lnTo>
                    <a:pt x="191711" y="571254"/>
                  </a:lnTo>
                  <a:lnTo>
                    <a:pt x="168119" y="609882"/>
                  </a:lnTo>
                  <a:lnTo>
                    <a:pt x="145924" y="649426"/>
                  </a:lnTo>
                  <a:lnTo>
                    <a:pt x="125159" y="689854"/>
                  </a:lnTo>
                  <a:lnTo>
                    <a:pt x="105858" y="731130"/>
                  </a:lnTo>
                  <a:lnTo>
                    <a:pt x="88056" y="773221"/>
                  </a:lnTo>
                  <a:lnTo>
                    <a:pt x="71787" y="816091"/>
                  </a:lnTo>
                  <a:lnTo>
                    <a:pt x="57086" y="859708"/>
                  </a:lnTo>
                  <a:lnTo>
                    <a:pt x="43986" y="904037"/>
                  </a:lnTo>
                  <a:lnTo>
                    <a:pt x="32521" y="949043"/>
                  </a:lnTo>
                  <a:lnTo>
                    <a:pt x="22727" y="994692"/>
                  </a:lnTo>
                  <a:lnTo>
                    <a:pt x="14636" y="1040951"/>
                  </a:lnTo>
                  <a:lnTo>
                    <a:pt x="8284" y="1087784"/>
                  </a:lnTo>
                  <a:lnTo>
                    <a:pt x="3704" y="1135158"/>
                  </a:lnTo>
                  <a:lnTo>
                    <a:pt x="931" y="1183039"/>
                  </a:lnTo>
                  <a:lnTo>
                    <a:pt x="0" y="1231391"/>
                  </a:lnTo>
                  <a:lnTo>
                    <a:pt x="931" y="1279744"/>
                  </a:lnTo>
                  <a:lnTo>
                    <a:pt x="3704" y="1327625"/>
                  </a:lnTo>
                  <a:lnTo>
                    <a:pt x="8284" y="1374999"/>
                  </a:lnTo>
                  <a:lnTo>
                    <a:pt x="14636" y="1421832"/>
                  </a:lnTo>
                  <a:lnTo>
                    <a:pt x="22727" y="1468091"/>
                  </a:lnTo>
                  <a:lnTo>
                    <a:pt x="32521" y="1513740"/>
                  </a:lnTo>
                  <a:lnTo>
                    <a:pt x="43986" y="1558746"/>
                  </a:lnTo>
                  <a:lnTo>
                    <a:pt x="57086" y="1603075"/>
                  </a:lnTo>
                  <a:lnTo>
                    <a:pt x="71787" y="1646692"/>
                  </a:lnTo>
                  <a:lnTo>
                    <a:pt x="88056" y="1689562"/>
                  </a:lnTo>
                  <a:lnTo>
                    <a:pt x="105858" y="1731653"/>
                  </a:lnTo>
                  <a:lnTo>
                    <a:pt x="125159" y="1772929"/>
                  </a:lnTo>
                  <a:lnTo>
                    <a:pt x="145924" y="1813357"/>
                  </a:lnTo>
                  <a:lnTo>
                    <a:pt x="168119" y="1852901"/>
                  </a:lnTo>
                  <a:lnTo>
                    <a:pt x="191711" y="1891529"/>
                  </a:lnTo>
                  <a:lnTo>
                    <a:pt x="216665" y="1929205"/>
                  </a:lnTo>
                  <a:lnTo>
                    <a:pt x="242946" y="1965896"/>
                  </a:lnTo>
                  <a:lnTo>
                    <a:pt x="270521" y="2001567"/>
                  </a:lnTo>
                  <a:lnTo>
                    <a:pt x="299355" y="2036184"/>
                  </a:lnTo>
                  <a:lnTo>
                    <a:pt x="329414" y="2069713"/>
                  </a:lnTo>
                  <a:lnTo>
                    <a:pt x="360664" y="2102119"/>
                  </a:lnTo>
                  <a:lnTo>
                    <a:pt x="393070" y="2133369"/>
                  </a:lnTo>
                  <a:lnTo>
                    <a:pt x="426599" y="2163428"/>
                  </a:lnTo>
                  <a:lnTo>
                    <a:pt x="461216" y="2192262"/>
                  </a:lnTo>
                  <a:lnTo>
                    <a:pt x="496887" y="2219837"/>
                  </a:lnTo>
                  <a:lnTo>
                    <a:pt x="533578" y="2246118"/>
                  </a:lnTo>
                  <a:lnTo>
                    <a:pt x="571254" y="2271072"/>
                  </a:lnTo>
                  <a:lnTo>
                    <a:pt x="609882" y="2294664"/>
                  </a:lnTo>
                  <a:lnTo>
                    <a:pt x="649426" y="2316859"/>
                  </a:lnTo>
                  <a:lnTo>
                    <a:pt x="689854" y="2337624"/>
                  </a:lnTo>
                  <a:lnTo>
                    <a:pt x="731130" y="2356925"/>
                  </a:lnTo>
                  <a:lnTo>
                    <a:pt x="773221" y="2374727"/>
                  </a:lnTo>
                  <a:lnTo>
                    <a:pt x="816091" y="2390996"/>
                  </a:lnTo>
                  <a:lnTo>
                    <a:pt x="859708" y="2405697"/>
                  </a:lnTo>
                  <a:lnTo>
                    <a:pt x="904037" y="2418797"/>
                  </a:lnTo>
                  <a:lnTo>
                    <a:pt x="949043" y="2430262"/>
                  </a:lnTo>
                  <a:lnTo>
                    <a:pt x="994692" y="2440056"/>
                  </a:lnTo>
                  <a:lnTo>
                    <a:pt x="1040951" y="2448147"/>
                  </a:lnTo>
                  <a:lnTo>
                    <a:pt x="1087784" y="2454499"/>
                  </a:lnTo>
                  <a:lnTo>
                    <a:pt x="1135158" y="2459079"/>
                  </a:lnTo>
                  <a:lnTo>
                    <a:pt x="1183039" y="2461852"/>
                  </a:lnTo>
                  <a:lnTo>
                    <a:pt x="1231392" y="2462783"/>
                  </a:lnTo>
                  <a:lnTo>
                    <a:pt x="1279744" y="2461852"/>
                  </a:lnTo>
                  <a:lnTo>
                    <a:pt x="1327625" y="2459079"/>
                  </a:lnTo>
                  <a:lnTo>
                    <a:pt x="1374999" y="2454499"/>
                  </a:lnTo>
                  <a:lnTo>
                    <a:pt x="1421832" y="2448147"/>
                  </a:lnTo>
                  <a:lnTo>
                    <a:pt x="1468091" y="2440056"/>
                  </a:lnTo>
                  <a:lnTo>
                    <a:pt x="1513740" y="2430262"/>
                  </a:lnTo>
                  <a:lnTo>
                    <a:pt x="1558746" y="2418797"/>
                  </a:lnTo>
                  <a:lnTo>
                    <a:pt x="1603075" y="2405697"/>
                  </a:lnTo>
                  <a:lnTo>
                    <a:pt x="1646692" y="2390996"/>
                  </a:lnTo>
                  <a:lnTo>
                    <a:pt x="1689562" y="2374727"/>
                  </a:lnTo>
                  <a:lnTo>
                    <a:pt x="1731653" y="2356925"/>
                  </a:lnTo>
                  <a:lnTo>
                    <a:pt x="1772929" y="2337624"/>
                  </a:lnTo>
                  <a:lnTo>
                    <a:pt x="1813357" y="2316859"/>
                  </a:lnTo>
                  <a:lnTo>
                    <a:pt x="1852901" y="2294664"/>
                  </a:lnTo>
                  <a:lnTo>
                    <a:pt x="1891529" y="2271072"/>
                  </a:lnTo>
                  <a:lnTo>
                    <a:pt x="1929205" y="2246118"/>
                  </a:lnTo>
                  <a:lnTo>
                    <a:pt x="1965896" y="2219837"/>
                  </a:lnTo>
                  <a:lnTo>
                    <a:pt x="2001567" y="2192262"/>
                  </a:lnTo>
                  <a:lnTo>
                    <a:pt x="2036184" y="2163428"/>
                  </a:lnTo>
                  <a:lnTo>
                    <a:pt x="2069713" y="2133369"/>
                  </a:lnTo>
                  <a:lnTo>
                    <a:pt x="2102119" y="2102119"/>
                  </a:lnTo>
                  <a:lnTo>
                    <a:pt x="2133369" y="2069713"/>
                  </a:lnTo>
                  <a:lnTo>
                    <a:pt x="2163428" y="2036184"/>
                  </a:lnTo>
                  <a:lnTo>
                    <a:pt x="2192262" y="2001567"/>
                  </a:lnTo>
                  <a:lnTo>
                    <a:pt x="2219837" y="1965896"/>
                  </a:lnTo>
                  <a:lnTo>
                    <a:pt x="2246118" y="1929205"/>
                  </a:lnTo>
                  <a:lnTo>
                    <a:pt x="2271072" y="1891529"/>
                  </a:lnTo>
                  <a:lnTo>
                    <a:pt x="2294664" y="1852901"/>
                  </a:lnTo>
                  <a:lnTo>
                    <a:pt x="2316859" y="1813357"/>
                  </a:lnTo>
                  <a:lnTo>
                    <a:pt x="2337624" y="1772929"/>
                  </a:lnTo>
                  <a:lnTo>
                    <a:pt x="2356925" y="1731653"/>
                  </a:lnTo>
                  <a:lnTo>
                    <a:pt x="2374727" y="1689562"/>
                  </a:lnTo>
                  <a:lnTo>
                    <a:pt x="2390996" y="1646692"/>
                  </a:lnTo>
                  <a:lnTo>
                    <a:pt x="2405697" y="1603075"/>
                  </a:lnTo>
                  <a:lnTo>
                    <a:pt x="2418797" y="1558746"/>
                  </a:lnTo>
                  <a:lnTo>
                    <a:pt x="2430262" y="1513740"/>
                  </a:lnTo>
                  <a:lnTo>
                    <a:pt x="2440056" y="1468091"/>
                  </a:lnTo>
                  <a:lnTo>
                    <a:pt x="2448147" y="1421832"/>
                  </a:lnTo>
                  <a:lnTo>
                    <a:pt x="2454499" y="1374999"/>
                  </a:lnTo>
                  <a:lnTo>
                    <a:pt x="2459079" y="1327625"/>
                  </a:lnTo>
                  <a:lnTo>
                    <a:pt x="2461852" y="1279744"/>
                  </a:lnTo>
                  <a:lnTo>
                    <a:pt x="2462783" y="1231391"/>
                  </a:lnTo>
                  <a:lnTo>
                    <a:pt x="2461852" y="1183039"/>
                  </a:lnTo>
                  <a:lnTo>
                    <a:pt x="2459079" y="1135158"/>
                  </a:lnTo>
                  <a:lnTo>
                    <a:pt x="2454499" y="1087784"/>
                  </a:lnTo>
                  <a:lnTo>
                    <a:pt x="2448147" y="1040951"/>
                  </a:lnTo>
                  <a:lnTo>
                    <a:pt x="2440056" y="994692"/>
                  </a:lnTo>
                  <a:lnTo>
                    <a:pt x="2430262" y="949043"/>
                  </a:lnTo>
                  <a:lnTo>
                    <a:pt x="2418797" y="904037"/>
                  </a:lnTo>
                  <a:lnTo>
                    <a:pt x="2405697" y="859708"/>
                  </a:lnTo>
                  <a:lnTo>
                    <a:pt x="2390996" y="816091"/>
                  </a:lnTo>
                  <a:lnTo>
                    <a:pt x="2374727" y="773221"/>
                  </a:lnTo>
                  <a:lnTo>
                    <a:pt x="2356925" y="731130"/>
                  </a:lnTo>
                  <a:lnTo>
                    <a:pt x="2337624" y="689854"/>
                  </a:lnTo>
                  <a:lnTo>
                    <a:pt x="2316859" y="649426"/>
                  </a:lnTo>
                  <a:lnTo>
                    <a:pt x="2294664" y="609882"/>
                  </a:lnTo>
                  <a:lnTo>
                    <a:pt x="2271072" y="571254"/>
                  </a:lnTo>
                  <a:lnTo>
                    <a:pt x="2246118" y="533578"/>
                  </a:lnTo>
                  <a:lnTo>
                    <a:pt x="2219837" y="496887"/>
                  </a:lnTo>
                  <a:lnTo>
                    <a:pt x="2192262" y="461216"/>
                  </a:lnTo>
                  <a:lnTo>
                    <a:pt x="2163428" y="426599"/>
                  </a:lnTo>
                  <a:lnTo>
                    <a:pt x="2133369" y="393070"/>
                  </a:lnTo>
                  <a:lnTo>
                    <a:pt x="2102119" y="360664"/>
                  </a:lnTo>
                  <a:lnTo>
                    <a:pt x="2069713" y="329414"/>
                  </a:lnTo>
                  <a:lnTo>
                    <a:pt x="2036184" y="299355"/>
                  </a:lnTo>
                  <a:lnTo>
                    <a:pt x="2001567" y="270521"/>
                  </a:lnTo>
                  <a:lnTo>
                    <a:pt x="1965896" y="242946"/>
                  </a:lnTo>
                  <a:lnTo>
                    <a:pt x="1929205" y="216665"/>
                  </a:lnTo>
                  <a:lnTo>
                    <a:pt x="1891529" y="191711"/>
                  </a:lnTo>
                  <a:lnTo>
                    <a:pt x="1852901" y="168119"/>
                  </a:lnTo>
                  <a:lnTo>
                    <a:pt x="1813357" y="145924"/>
                  </a:lnTo>
                  <a:lnTo>
                    <a:pt x="1772929" y="125159"/>
                  </a:lnTo>
                  <a:lnTo>
                    <a:pt x="1731653" y="105858"/>
                  </a:lnTo>
                  <a:lnTo>
                    <a:pt x="1689562" y="88056"/>
                  </a:lnTo>
                  <a:lnTo>
                    <a:pt x="1646692" y="71787"/>
                  </a:lnTo>
                  <a:lnTo>
                    <a:pt x="1603075" y="57086"/>
                  </a:lnTo>
                  <a:lnTo>
                    <a:pt x="1558746" y="43986"/>
                  </a:lnTo>
                  <a:lnTo>
                    <a:pt x="1513740" y="32521"/>
                  </a:lnTo>
                  <a:lnTo>
                    <a:pt x="1468091" y="22727"/>
                  </a:lnTo>
                  <a:lnTo>
                    <a:pt x="1421832" y="14636"/>
                  </a:lnTo>
                  <a:lnTo>
                    <a:pt x="1374999" y="8284"/>
                  </a:lnTo>
                  <a:lnTo>
                    <a:pt x="1327625" y="3704"/>
                  </a:lnTo>
                  <a:lnTo>
                    <a:pt x="1279744" y="931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8" name="Google Shape;778;p41"/>
          <p:cNvSpPr txBox="1"/>
          <p:nvPr/>
        </p:nvSpPr>
        <p:spPr>
          <a:xfrm>
            <a:off x="4087876" y="5329396"/>
            <a:ext cx="16073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數A</a:t>
            </a:r>
            <a:endParaRPr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79" name="Google Shape;779;p41"/>
          <p:cNvSpPr txBox="1"/>
          <p:nvPr/>
        </p:nvSpPr>
        <p:spPr>
          <a:xfrm>
            <a:off x="6655966" y="5323948"/>
            <a:ext cx="16073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數B </a:t>
            </a:r>
            <a:endParaRPr/>
          </a:p>
        </p:txBody>
      </p:sp>
      <p:sp>
        <p:nvSpPr>
          <p:cNvPr id="780" name="Google Shape;780;p41"/>
          <p:cNvSpPr txBox="1"/>
          <p:nvPr/>
        </p:nvSpPr>
        <p:spPr>
          <a:xfrm>
            <a:off x="442743" y="5323989"/>
            <a:ext cx="32189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FEE5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高數學需求</a:t>
            </a:r>
            <a:endParaRPr sz="3600" dirty="0">
              <a:solidFill>
                <a:srgbClr val="FEE5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1" name="Google Shape;781;p41"/>
          <p:cNvSpPr txBox="1"/>
          <p:nvPr/>
        </p:nvSpPr>
        <p:spPr>
          <a:xfrm>
            <a:off x="8510712" y="5237063"/>
            <a:ext cx="26048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FFCC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低數學需求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7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/>
            </a:r>
            <a:br>
              <a:rPr lang="zh-TW"/>
            </a:br>
            <a:r>
              <a:rPr lang="zh-TW" sz="54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數A數B的選擇</a:t>
            </a:r>
            <a:endParaRPr/>
          </a:p>
        </p:txBody>
      </p:sp>
      <p:sp>
        <p:nvSpPr>
          <p:cNvPr id="787" name="Google Shape;787;p42"/>
          <p:cNvSpPr/>
          <p:nvPr/>
        </p:nvSpPr>
        <p:spPr>
          <a:xfrm>
            <a:off x="579582" y="1935451"/>
            <a:ext cx="10762673" cy="667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4000"/>
              <a:buFont typeface="Arial"/>
              <a:buChar char="•"/>
            </a:pPr>
            <a:r>
              <a:rPr lang="zh-TW" sz="4000" b="1" dirty="0">
                <a:solidFill>
                  <a:srgbClr val="FEE5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社會組自然組均可選擇</a:t>
            </a:r>
            <a:endParaRPr sz="4000" b="1" dirty="0">
              <a:solidFill>
                <a:srgbClr val="FEE5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建議選擇自然組同學修數A，以免和高三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數甲有銜接問題</a:t>
            </a:r>
            <a:endParaRPr sz="4000" b="1" dirty="0">
              <a:solidFill>
                <a:srgbClr val="FEE5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4000"/>
              <a:buFont typeface="Arial"/>
              <a:buChar char="•"/>
            </a:pPr>
            <a:r>
              <a:rPr lang="zh-TW" sz="4000" b="1" dirty="0">
                <a:solidFill>
                  <a:srgbClr val="FEE5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高二下數學可轉修</a:t>
            </a:r>
            <a:endParaRPr sz="4000" b="1" dirty="0">
              <a:solidFill>
                <a:srgbClr val="FEE5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上下學期分別修習「數B、數A」、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「數A、數B」無補修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問題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FEE5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學測數學</a:t>
            </a:r>
            <a:r>
              <a:rPr lang="en-US" altLang="zh-TW" sz="4000" b="1" dirty="0" smtClean="0">
                <a:solidFill>
                  <a:srgbClr val="FEE5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A/B</a:t>
            </a:r>
            <a:r>
              <a:rPr lang="zh-TW" altLang="en-US" sz="4000" b="1" dirty="0">
                <a:solidFill>
                  <a:srgbClr val="FEE5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分節施測，考生可自由選考</a:t>
            </a:r>
            <a:endParaRPr lang="en-US" altLang="zh-TW" sz="4000" b="1" dirty="0">
              <a:solidFill>
                <a:srgbClr val="FEE5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buClr>
                <a:schemeClr val="lt1"/>
              </a:buClr>
              <a:buSzPts val="4000"/>
            </a:pPr>
            <a:endParaRPr lang="zh-TW" altLang="en-US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endParaRPr dirty="0"/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715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dirty="0">
              <a:solidFill>
                <a:srgbClr val="FEE5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2088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4"/>
          <p:cNvSpPr txBox="1">
            <a:spLocks noGrp="1"/>
          </p:cNvSpPr>
          <p:nvPr>
            <p:ph type="title"/>
          </p:nvPr>
        </p:nvSpPr>
        <p:spPr>
          <a:xfrm>
            <a:off x="1092372" y="2901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/>
            </a:r>
            <a:br>
              <a:rPr lang="zh-TW"/>
            </a:br>
            <a:r>
              <a:rPr lang="zh-TW" sz="54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數A數B的銜接</a:t>
            </a:r>
            <a:endParaRPr/>
          </a:p>
        </p:txBody>
      </p:sp>
      <p:sp>
        <p:nvSpPr>
          <p:cNvPr id="799" name="Google Shape;799;p44"/>
          <p:cNvSpPr/>
          <p:nvPr/>
        </p:nvSpPr>
        <p:spPr>
          <a:xfrm>
            <a:off x="721588" y="2002148"/>
            <a:ext cx="1076267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數A和數B在「三角函數」、</a:t>
            </a: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「指數函數與對數函數」、</a:t>
            </a: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「空間概念」、「向量」、</a:t>
            </a: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「線性代數」、「不確定性」、</a:t>
            </a: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「空間中的解析幾何」等單元中</a:t>
            </a: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TW" sz="4000" b="1">
                <a:solidFill>
                  <a:srgbClr val="FEE5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教授的內容份量有差異。</a:t>
            </a:r>
            <a:endParaRPr sz="4000" b="1">
              <a:solidFill>
                <a:srgbClr val="FEE5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4061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7"/>
          <p:cNvSpPr txBox="1">
            <a:spLocks noGrp="1"/>
          </p:cNvSpPr>
          <p:nvPr>
            <p:ph type="title"/>
          </p:nvPr>
        </p:nvSpPr>
        <p:spPr>
          <a:xfrm>
            <a:off x="875145" y="2081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/>
            </a:r>
            <a:br>
              <a:rPr lang="zh-TW"/>
            </a:br>
            <a:r>
              <a:rPr lang="zh-TW" sz="54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高二升高三數學課程學習路徑</a:t>
            </a:r>
            <a:endParaRPr/>
          </a:p>
        </p:txBody>
      </p:sp>
      <p:sp>
        <p:nvSpPr>
          <p:cNvPr id="835" name="Google Shape;835;p47"/>
          <p:cNvSpPr/>
          <p:nvPr/>
        </p:nvSpPr>
        <p:spPr>
          <a:xfrm>
            <a:off x="838199" y="1690688"/>
            <a:ext cx="1076267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高二修習數B後，想在高三選修數學甲者，需</a:t>
            </a:r>
            <a:r>
              <a:rPr lang="zh-TW" sz="4000" b="1">
                <a:solidFill>
                  <a:srgbClr val="FEE5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補足高二數A</a:t>
            </a: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的學習內容。</a:t>
            </a:r>
            <a:endParaRPr/>
          </a:p>
        </p:txBody>
      </p:sp>
      <p:pic>
        <p:nvPicPr>
          <p:cNvPr id="836" name="Google Shape;83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025" y="3171145"/>
            <a:ext cx="7219950" cy="347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3"/>
          <p:cNvSpPr txBox="1">
            <a:spLocks noGrp="1"/>
          </p:cNvSpPr>
          <p:nvPr>
            <p:ph type="title"/>
          </p:nvPr>
        </p:nvSpPr>
        <p:spPr>
          <a:xfrm>
            <a:off x="804747" y="2090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/>
            </a:r>
            <a:br>
              <a:rPr lang="zh-TW" dirty="0"/>
            </a:br>
            <a:r>
              <a:rPr lang="zh-TW" altLang="en-US" b="1" u="sng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大學選材與高中育才輔助系統</a:t>
            </a:r>
            <a:endParaRPr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12" name="Google Shape;712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27986" y="1874980"/>
            <a:ext cx="8289904" cy="48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4.googleusercontent.com/A8MSIzsFZ1Rwfk-JvTQdsCqoOdRJUU4ekYYKxEjxJdxtNhlEX0TQf6UdKCjNtLH14Po1Et_MxOd4XG2Ew59pLeo3KVj2MiWE2MvlB_skVihwgSh0bvfgNXSpi6lnf6cGZDI7TSBhoJpjHuyd8IRbJTgqYo-AcSohnemY003PP2f6WsK2PdtwyrYGgpMf4dcT-wbd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45" y="5070591"/>
            <a:ext cx="15049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hlinkClick r:id="rId3"/>
              </a:rPr>
              <a:t>大學招生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委員會聯合會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10842" r="6723"/>
          <a:stretch/>
        </p:blipFill>
        <p:spPr>
          <a:xfrm>
            <a:off x="489527" y="1817727"/>
            <a:ext cx="9559637" cy="4876451"/>
          </a:xfrm>
          <a:prstGeom prst="rect">
            <a:avLst/>
          </a:prstGeom>
        </p:spPr>
      </p:pic>
      <p:sp>
        <p:nvSpPr>
          <p:cNvPr id="722" name="Google Shape;722;p34"/>
          <p:cNvSpPr/>
          <p:nvPr/>
        </p:nvSpPr>
        <p:spPr>
          <a:xfrm>
            <a:off x="594696" y="5667758"/>
            <a:ext cx="3958832" cy="785818"/>
          </a:xfrm>
          <a:prstGeom prst="rect">
            <a:avLst/>
          </a:prstGeom>
          <a:noFill/>
          <a:ln w="38100" cap="flat" cmpd="sng">
            <a:solidFill>
              <a:srgbClr val="E70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4"/>
          <p:cNvSpPr/>
          <p:nvPr/>
        </p:nvSpPr>
        <p:spPr>
          <a:xfrm>
            <a:off x="4657334" y="5676994"/>
            <a:ext cx="4745285" cy="769597"/>
          </a:xfrm>
          <a:prstGeom prst="rect">
            <a:avLst/>
          </a:prstGeom>
          <a:noFill/>
          <a:ln w="38100" cap="flat" cmpd="sng">
            <a:solidFill>
              <a:srgbClr val="E70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1" name="Google Shape;721;p34"/>
          <p:cNvPicPr preferRelativeResize="0"/>
          <p:nvPr/>
        </p:nvPicPr>
        <p:blipFill rotWithShape="1">
          <a:blip r:embed="rId5">
            <a:alphaModFix/>
          </a:blip>
          <a:srcRect r="5759" b="4882"/>
          <a:stretch/>
        </p:blipFill>
        <p:spPr>
          <a:xfrm>
            <a:off x="10191550" y="5081522"/>
            <a:ext cx="1660648" cy="1612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0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課程介紹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dirty="0"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838200" y="17989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pSp>
        <p:nvGrpSpPr>
          <p:cNvPr id="148" name="Google Shape;148;p4"/>
          <p:cNvGrpSpPr/>
          <p:nvPr/>
        </p:nvGrpSpPr>
        <p:grpSpPr>
          <a:xfrm>
            <a:off x="3494107" y="2316503"/>
            <a:ext cx="4834889" cy="2999943"/>
            <a:chOff x="3240023" y="1758746"/>
            <a:chExt cx="4834889" cy="2999943"/>
          </a:xfrm>
        </p:grpSpPr>
        <p:sp>
          <p:nvSpPr>
            <p:cNvPr id="149" name="Google Shape;149;p4"/>
            <p:cNvSpPr/>
            <p:nvPr/>
          </p:nvSpPr>
          <p:spPr>
            <a:xfrm>
              <a:off x="3442715" y="4049267"/>
              <a:ext cx="808482" cy="70942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240023" y="1758746"/>
              <a:ext cx="4834889" cy="110116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421443" y="1886076"/>
              <a:ext cx="4538535" cy="80391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4134611" y="2005583"/>
              <a:ext cx="3709416" cy="58064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698203" y="1548318"/>
            <a:ext cx="3207131" cy="3493406"/>
            <a:chOff x="0" y="1860804"/>
            <a:chExt cx="3207131" cy="3493406"/>
          </a:xfrm>
        </p:grpSpPr>
        <p:sp>
          <p:nvSpPr>
            <p:cNvPr id="154" name="Google Shape;154;p4"/>
            <p:cNvSpPr/>
            <p:nvPr/>
          </p:nvSpPr>
          <p:spPr>
            <a:xfrm>
              <a:off x="0" y="1860804"/>
              <a:ext cx="3207131" cy="321818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83892" y="3004710"/>
              <a:ext cx="2385060" cy="23495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4"/>
          <p:cNvSpPr txBox="1"/>
          <p:nvPr/>
        </p:nvSpPr>
        <p:spPr>
          <a:xfrm>
            <a:off x="5404086" y="2598556"/>
            <a:ext cx="16541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校訂必修</a:t>
            </a:r>
            <a:endParaRPr sz="3200" b="1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>
            <a:off x="3442715" y="5433096"/>
            <a:ext cx="4834889" cy="1101166"/>
            <a:chOff x="3240023" y="4902708"/>
            <a:chExt cx="4834889" cy="1101166"/>
          </a:xfrm>
        </p:grpSpPr>
        <p:sp>
          <p:nvSpPr>
            <p:cNvPr id="158" name="Google Shape;158;p4"/>
            <p:cNvSpPr/>
            <p:nvPr/>
          </p:nvSpPr>
          <p:spPr>
            <a:xfrm>
              <a:off x="3240023" y="4902708"/>
              <a:ext cx="4834889" cy="110116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421443" y="5030051"/>
              <a:ext cx="4538535" cy="80391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134611" y="5149596"/>
              <a:ext cx="3709416" cy="582167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8370107" y="1376589"/>
            <a:ext cx="3006216" cy="4932045"/>
            <a:chOff x="8150352" y="899159"/>
            <a:chExt cx="3006216" cy="4932045"/>
          </a:xfrm>
        </p:grpSpPr>
        <p:sp>
          <p:nvSpPr>
            <p:cNvPr id="162" name="Google Shape;162;p4"/>
            <p:cNvSpPr/>
            <p:nvPr/>
          </p:nvSpPr>
          <p:spPr>
            <a:xfrm>
              <a:off x="8150352" y="899159"/>
              <a:ext cx="521334" cy="4932045"/>
            </a:xfrm>
            <a:custGeom>
              <a:avLst/>
              <a:gdLst/>
              <a:ahLst/>
              <a:cxnLst/>
              <a:rect l="l" t="t" r="r" b="b"/>
              <a:pathLst>
                <a:path w="521334" h="4932045" extrusionOk="0">
                  <a:moveTo>
                    <a:pt x="518160" y="1379601"/>
                  </a:moveTo>
                  <a:lnTo>
                    <a:pt x="458012" y="1368437"/>
                  </a:lnTo>
                  <a:lnTo>
                    <a:pt x="409663" y="1346873"/>
                  </a:lnTo>
                  <a:lnTo>
                    <a:pt x="373176" y="1315059"/>
                  </a:lnTo>
                  <a:lnTo>
                    <a:pt x="348615" y="1273175"/>
                  </a:lnTo>
                  <a:lnTo>
                    <a:pt x="334911" y="1233360"/>
                  </a:lnTo>
                  <a:lnTo>
                    <a:pt x="324269" y="1188999"/>
                  </a:lnTo>
                  <a:lnTo>
                    <a:pt x="316687" y="1140104"/>
                  </a:lnTo>
                  <a:lnTo>
                    <a:pt x="312140" y="1086637"/>
                  </a:lnTo>
                  <a:lnTo>
                    <a:pt x="310642" y="1028573"/>
                  </a:lnTo>
                  <a:lnTo>
                    <a:pt x="310642" y="489204"/>
                  </a:lnTo>
                  <a:lnTo>
                    <a:pt x="309473" y="422960"/>
                  </a:lnTo>
                  <a:lnTo>
                    <a:pt x="305981" y="361950"/>
                  </a:lnTo>
                  <a:lnTo>
                    <a:pt x="300151" y="306184"/>
                  </a:lnTo>
                  <a:lnTo>
                    <a:pt x="291973" y="255676"/>
                  </a:lnTo>
                  <a:lnTo>
                    <a:pt x="281432" y="210439"/>
                  </a:lnTo>
                  <a:lnTo>
                    <a:pt x="268528" y="170472"/>
                  </a:lnTo>
                  <a:lnTo>
                    <a:pt x="235585" y="106426"/>
                  </a:lnTo>
                  <a:lnTo>
                    <a:pt x="208114" y="74028"/>
                  </a:lnTo>
                  <a:lnTo>
                    <a:pt x="175882" y="47459"/>
                  </a:lnTo>
                  <a:lnTo>
                    <a:pt x="138938" y="26746"/>
                  </a:lnTo>
                  <a:lnTo>
                    <a:pt x="97282" y="11912"/>
                  </a:lnTo>
                  <a:lnTo>
                    <a:pt x="50952" y="2984"/>
                  </a:lnTo>
                  <a:lnTo>
                    <a:pt x="0" y="0"/>
                  </a:lnTo>
                  <a:lnTo>
                    <a:pt x="0" y="39751"/>
                  </a:lnTo>
                  <a:lnTo>
                    <a:pt x="254" y="39624"/>
                  </a:lnTo>
                  <a:lnTo>
                    <a:pt x="38557" y="44653"/>
                  </a:lnTo>
                  <a:lnTo>
                    <a:pt x="74193" y="59182"/>
                  </a:lnTo>
                  <a:lnTo>
                    <a:pt x="107264" y="82372"/>
                  </a:lnTo>
                  <a:lnTo>
                    <a:pt x="137223" y="113436"/>
                  </a:lnTo>
                  <a:lnTo>
                    <a:pt x="163576" y="151536"/>
                  </a:lnTo>
                  <a:lnTo>
                    <a:pt x="185762" y="195846"/>
                  </a:lnTo>
                  <a:lnTo>
                    <a:pt x="203263" y="245567"/>
                  </a:lnTo>
                  <a:lnTo>
                    <a:pt x="215557" y="299847"/>
                  </a:lnTo>
                  <a:lnTo>
                    <a:pt x="222885" y="363855"/>
                  </a:lnTo>
                  <a:lnTo>
                    <a:pt x="223393" y="369951"/>
                  </a:lnTo>
                  <a:lnTo>
                    <a:pt x="223266" y="376301"/>
                  </a:lnTo>
                  <a:lnTo>
                    <a:pt x="224282" y="382270"/>
                  </a:lnTo>
                  <a:lnTo>
                    <a:pt x="224409" y="394589"/>
                  </a:lnTo>
                  <a:lnTo>
                    <a:pt x="224155" y="398399"/>
                  </a:lnTo>
                  <a:lnTo>
                    <a:pt x="225933" y="439293"/>
                  </a:lnTo>
                  <a:lnTo>
                    <a:pt x="225933" y="1053592"/>
                  </a:lnTo>
                  <a:lnTo>
                    <a:pt x="227850" y="1103439"/>
                  </a:lnTo>
                  <a:lnTo>
                    <a:pt x="233667" y="1153833"/>
                  </a:lnTo>
                  <a:lnTo>
                    <a:pt x="243509" y="1203426"/>
                  </a:lnTo>
                  <a:lnTo>
                    <a:pt x="257454" y="1250835"/>
                  </a:lnTo>
                  <a:lnTo>
                    <a:pt x="275615" y="1294688"/>
                  </a:lnTo>
                  <a:lnTo>
                    <a:pt x="298094" y="1333639"/>
                  </a:lnTo>
                  <a:lnTo>
                    <a:pt x="325005" y="1366316"/>
                  </a:lnTo>
                  <a:lnTo>
                    <a:pt x="356450" y="1391348"/>
                  </a:lnTo>
                  <a:lnTo>
                    <a:pt x="392518" y="1407363"/>
                  </a:lnTo>
                  <a:lnTo>
                    <a:pt x="433324" y="1413002"/>
                  </a:lnTo>
                  <a:lnTo>
                    <a:pt x="433324" y="1418590"/>
                  </a:lnTo>
                  <a:lnTo>
                    <a:pt x="391553" y="1424266"/>
                  </a:lnTo>
                  <a:lnTo>
                    <a:pt x="354939" y="1440370"/>
                  </a:lnTo>
                  <a:lnTo>
                    <a:pt x="323278" y="1465541"/>
                  </a:lnTo>
                  <a:lnTo>
                    <a:pt x="296405" y="1498409"/>
                  </a:lnTo>
                  <a:lnTo>
                    <a:pt x="274142" y="1537627"/>
                  </a:lnTo>
                  <a:lnTo>
                    <a:pt x="256311" y="1581823"/>
                  </a:lnTo>
                  <a:lnTo>
                    <a:pt x="242760" y="1629613"/>
                  </a:lnTo>
                  <a:lnTo>
                    <a:pt x="233286" y="1679663"/>
                  </a:lnTo>
                  <a:lnTo>
                    <a:pt x="227736" y="1730603"/>
                  </a:lnTo>
                  <a:lnTo>
                    <a:pt x="225933" y="1781048"/>
                  </a:lnTo>
                  <a:lnTo>
                    <a:pt x="225933" y="2395855"/>
                  </a:lnTo>
                  <a:lnTo>
                    <a:pt x="225552" y="2419464"/>
                  </a:lnTo>
                  <a:lnTo>
                    <a:pt x="224967" y="2430957"/>
                  </a:lnTo>
                  <a:lnTo>
                    <a:pt x="224028" y="2442210"/>
                  </a:lnTo>
                  <a:lnTo>
                    <a:pt x="224409" y="2443988"/>
                  </a:lnTo>
                  <a:lnTo>
                    <a:pt x="222758" y="2477516"/>
                  </a:lnTo>
                  <a:lnTo>
                    <a:pt x="222250" y="2480818"/>
                  </a:lnTo>
                  <a:lnTo>
                    <a:pt x="216001" y="2539415"/>
                  </a:lnTo>
                  <a:lnTo>
                    <a:pt x="203923" y="2594254"/>
                  </a:lnTo>
                  <a:lnTo>
                    <a:pt x="186524" y="2644495"/>
                  </a:lnTo>
                  <a:lnTo>
                    <a:pt x="164363" y="2689288"/>
                  </a:lnTo>
                  <a:lnTo>
                    <a:pt x="137972" y="2727820"/>
                  </a:lnTo>
                  <a:lnTo>
                    <a:pt x="107886" y="2759240"/>
                  </a:lnTo>
                  <a:lnTo>
                    <a:pt x="74650" y="2782722"/>
                  </a:lnTo>
                  <a:lnTo>
                    <a:pt x="38798" y="2797429"/>
                  </a:lnTo>
                  <a:lnTo>
                    <a:pt x="889" y="2802509"/>
                  </a:lnTo>
                  <a:lnTo>
                    <a:pt x="0" y="2802382"/>
                  </a:lnTo>
                  <a:lnTo>
                    <a:pt x="0" y="2834640"/>
                  </a:lnTo>
                  <a:lnTo>
                    <a:pt x="50952" y="2831706"/>
                  </a:lnTo>
                  <a:lnTo>
                    <a:pt x="97282" y="2822892"/>
                  </a:lnTo>
                  <a:lnTo>
                    <a:pt x="138925" y="2808147"/>
                  </a:lnTo>
                  <a:lnTo>
                    <a:pt x="175882" y="2787472"/>
                  </a:lnTo>
                  <a:lnTo>
                    <a:pt x="208114" y="2760840"/>
                  </a:lnTo>
                  <a:lnTo>
                    <a:pt x="235585" y="2728214"/>
                  </a:lnTo>
                  <a:lnTo>
                    <a:pt x="268528" y="2664244"/>
                  </a:lnTo>
                  <a:lnTo>
                    <a:pt x="281432" y="2624353"/>
                  </a:lnTo>
                  <a:lnTo>
                    <a:pt x="291973" y="2579166"/>
                  </a:lnTo>
                  <a:lnTo>
                    <a:pt x="300151" y="2528697"/>
                  </a:lnTo>
                  <a:lnTo>
                    <a:pt x="305981" y="2472918"/>
                  </a:lnTo>
                  <a:lnTo>
                    <a:pt x="309473" y="2411844"/>
                  </a:lnTo>
                  <a:lnTo>
                    <a:pt x="310642" y="2345436"/>
                  </a:lnTo>
                  <a:lnTo>
                    <a:pt x="310642" y="1806067"/>
                  </a:lnTo>
                  <a:lnTo>
                    <a:pt x="312343" y="1740039"/>
                  </a:lnTo>
                  <a:lnTo>
                    <a:pt x="317474" y="1681886"/>
                  </a:lnTo>
                  <a:lnTo>
                    <a:pt x="326021" y="1631721"/>
                  </a:lnTo>
                  <a:lnTo>
                    <a:pt x="338010" y="1589595"/>
                  </a:lnTo>
                  <a:lnTo>
                    <a:pt x="379552" y="1521091"/>
                  </a:lnTo>
                  <a:lnTo>
                    <a:pt x="415747" y="1492770"/>
                  </a:lnTo>
                  <a:lnTo>
                    <a:pt x="461962" y="1470723"/>
                  </a:lnTo>
                  <a:lnTo>
                    <a:pt x="518160" y="1455039"/>
                  </a:lnTo>
                  <a:lnTo>
                    <a:pt x="518160" y="1379601"/>
                  </a:lnTo>
                  <a:close/>
                </a:path>
                <a:path w="521334" h="4932045" extrusionOk="0">
                  <a:moveTo>
                    <a:pt x="521208" y="3981958"/>
                  </a:moveTo>
                  <a:lnTo>
                    <a:pt x="461251" y="3974642"/>
                  </a:lnTo>
                  <a:lnTo>
                    <a:pt x="413042" y="3960558"/>
                  </a:lnTo>
                  <a:lnTo>
                    <a:pt x="376631" y="3939819"/>
                  </a:lnTo>
                  <a:lnTo>
                    <a:pt x="335534" y="3879532"/>
                  </a:lnTo>
                  <a:lnTo>
                    <a:pt x="323748" y="3841966"/>
                  </a:lnTo>
                  <a:lnTo>
                    <a:pt x="316674" y="3799751"/>
                  </a:lnTo>
                  <a:lnTo>
                    <a:pt x="314325" y="3752850"/>
                  </a:lnTo>
                  <a:lnTo>
                    <a:pt x="314325" y="3400806"/>
                  </a:lnTo>
                  <a:lnTo>
                    <a:pt x="311340" y="3333305"/>
                  </a:lnTo>
                  <a:lnTo>
                    <a:pt x="302387" y="3274530"/>
                  </a:lnTo>
                  <a:lnTo>
                    <a:pt x="287439" y="3224530"/>
                  </a:lnTo>
                  <a:lnTo>
                    <a:pt x="266446" y="3183331"/>
                  </a:lnTo>
                  <a:lnTo>
                    <a:pt x="239395" y="3150997"/>
                  </a:lnTo>
                  <a:lnTo>
                    <a:pt x="205955" y="3126079"/>
                  </a:lnTo>
                  <a:lnTo>
                    <a:pt x="165735" y="3106636"/>
                  </a:lnTo>
                  <a:lnTo>
                    <a:pt x="118732" y="3092716"/>
                  </a:lnTo>
                  <a:lnTo>
                    <a:pt x="64998" y="3084334"/>
                  </a:lnTo>
                  <a:lnTo>
                    <a:pt x="4572" y="3081528"/>
                  </a:lnTo>
                  <a:lnTo>
                    <a:pt x="4572" y="3107436"/>
                  </a:lnTo>
                  <a:lnTo>
                    <a:pt x="4826" y="3107309"/>
                  </a:lnTo>
                  <a:lnTo>
                    <a:pt x="53428" y="3112693"/>
                  </a:lnTo>
                  <a:lnTo>
                    <a:pt x="97777" y="3128086"/>
                  </a:lnTo>
                  <a:lnTo>
                    <a:pt x="137375" y="3152343"/>
                  </a:lnTo>
                  <a:lnTo>
                    <a:pt x="171107" y="3184309"/>
                  </a:lnTo>
                  <a:lnTo>
                    <a:pt x="197878" y="3222853"/>
                  </a:lnTo>
                  <a:lnTo>
                    <a:pt x="216560" y="3266833"/>
                  </a:lnTo>
                  <a:lnTo>
                    <a:pt x="226822" y="3319018"/>
                  </a:lnTo>
                  <a:lnTo>
                    <a:pt x="227330" y="3323082"/>
                  </a:lnTo>
                  <a:lnTo>
                    <a:pt x="227203" y="3327146"/>
                  </a:lnTo>
                  <a:lnTo>
                    <a:pt x="228219" y="3331083"/>
                  </a:lnTo>
                  <a:lnTo>
                    <a:pt x="228346" y="3339084"/>
                  </a:lnTo>
                  <a:lnTo>
                    <a:pt x="228092" y="3341497"/>
                  </a:lnTo>
                  <a:lnTo>
                    <a:pt x="229743" y="3368294"/>
                  </a:lnTo>
                  <a:lnTo>
                    <a:pt x="229743" y="3769233"/>
                  </a:lnTo>
                  <a:lnTo>
                    <a:pt x="232740" y="3809974"/>
                  </a:lnTo>
                  <a:lnTo>
                    <a:pt x="241884" y="3850932"/>
                  </a:lnTo>
                  <a:lnTo>
                    <a:pt x="257352" y="3890353"/>
                  </a:lnTo>
                  <a:lnTo>
                    <a:pt x="279361" y="3926509"/>
                  </a:lnTo>
                  <a:lnTo>
                    <a:pt x="308089" y="3957663"/>
                  </a:lnTo>
                  <a:lnTo>
                    <a:pt x="343750" y="3982072"/>
                  </a:lnTo>
                  <a:lnTo>
                    <a:pt x="386524" y="3997985"/>
                  </a:lnTo>
                  <a:lnTo>
                    <a:pt x="436626" y="4003675"/>
                  </a:lnTo>
                  <a:lnTo>
                    <a:pt x="436626" y="4007358"/>
                  </a:lnTo>
                  <a:lnTo>
                    <a:pt x="385394" y="4013098"/>
                  </a:lnTo>
                  <a:lnTo>
                    <a:pt x="342087" y="4029113"/>
                  </a:lnTo>
                  <a:lnTo>
                    <a:pt x="306362" y="4053700"/>
                  </a:lnTo>
                  <a:lnTo>
                    <a:pt x="277888" y="4085082"/>
                  </a:lnTo>
                  <a:lnTo>
                    <a:pt x="256324" y="4121556"/>
                  </a:lnTo>
                  <a:lnTo>
                    <a:pt x="241325" y="4161345"/>
                  </a:lnTo>
                  <a:lnTo>
                    <a:pt x="232575" y="4202734"/>
                  </a:lnTo>
                  <a:lnTo>
                    <a:pt x="229743" y="4243959"/>
                  </a:lnTo>
                  <a:lnTo>
                    <a:pt x="229743" y="4645279"/>
                  </a:lnTo>
                  <a:lnTo>
                    <a:pt x="229425" y="4660684"/>
                  </a:lnTo>
                  <a:lnTo>
                    <a:pt x="228879" y="4668177"/>
                  </a:lnTo>
                  <a:lnTo>
                    <a:pt x="227965" y="4675505"/>
                  </a:lnTo>
                  <a:lnTo>
                    <a:pt x="228346" y="4676648"/>
                  </a:lnTo>
                  <a:lnTo>
                    <a:pt x="226822" y="4694059"/>
                  </a:lnTo>
                  <a:lnTo>
                    <a:pt x="226949" y="4696333"/>
                  </a:lnTo>
                  <a:lnTo>
                    <a:pt x="226695" y="4698555"/>
                  </a:lnTo>
                  <a:lnTo>
                    <a:pt x="217081" y="4749482"/>
                  </a:lnTo>
                  <a:lnTo>
                    <a:pt x="198615" y="4793907"/>
                  </a:lnTo>
                  <a:lnTo>
                    <a:pt x="171907" y="4832870"/>
                  </a:lnTo>
                  <a:lnTo>
                    <a:pt x="138099" y="4865192"/>
                  </a:lnTo>
                  <a:lnTo>
                    <a:pt x="98336" y="4889716"/>
                  </a:lnTo>
                  <a:lnTo>
                    <a:pt x="53733" y="4905286"/>
                  </a:lnTo>
                  <a:lnTo>
                    <a:pt x="5461" y="4910734"/>
                  </a:lnTo>
                  <a:lnTo>
                    <a:pt x="4572" y="4910633"/>
                  </a:lnTo>
                  <a:lnTo>
                    <a:pt x="4572" y="4931664"/>
                  </a:lnTo>
                  <a:lnTo>
                    <a:pt x="64998" y="4928908"/>
                  </a:lnTo>
                  <a:lnTo>
                    <a:pt x="118732" y="4920602"/>
                  </a:lnTo>
                  <a:lnTo>
                    <a:pt x="165735" y="4906721"/>
                  </a:lnTo>
                  <a:lnTo>
                    <a:pt x="205955" y="4887252"/>
                  </a:lnTo>
                  <a:lnTo>
                    <a:pt x="239395" y="4862169"/>
                  </a:lnTo>
                  <a:lnTo>
                    <a:pt x="266446" y="4829886"/>
                  </a:lnTo>
                  <a:lnTo>
                    <a:pt x="287439" y="4788789"/>
                  </a:lnTo>
                  <a:lnTo>
                    <a:pt x="302387" y="4738852"/>
                  </a:lnTo>
                  <a:lnTo>
                    <a:pt x="311340" y="4680064"/>
                  </a:lnTo>
                  <a:lnTo>
                    <a:pt x="314325" y="4612386"/>
                  </a:lnTo>
                  <a:lnTo>
                    <a:pt x="314325" y="4260342"/>
                  </a:lnTo>
                  <a:lnTo>
                    <a:pt x="316979" y="4207294"/>
                  </a:lnTo>
                  <a:lnTo>
                    <a:pt x="324967" y="4162285"/>
                  </a:lnTo>
                  <a:lnTo>
                    <a:pt x="338264" y="4125455"/>
                  </a:lnTo>
                  <a:lnTo>
                    <a:pt x="382930" y="4074350"/>
                  </a:lnTo>
                  <a:lnTo>
                    <a:pt x="419036" y="4055872"/>
                  </a:lnTo>
                  <a:lnTo>
                    <a:pt x="465124" y="4041495"/>
                  </a:lnTo>
                  <a:lnTo>
                    <a:pt x="521208" y="4031234"/>
                  </a:lnTo>
                  <a:lnTo>
                    <a:pt x="521208" y="39819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8221980" y="979932"/>
              <a:ext cx="2934589" cy="298196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8848344" y="1256792"/>
              <a:ext cx="2071115" cy="21082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"/>
          <p:cNvSpPr txBox="1"/>
          <p:nvPr/>
        </p:nvSpPr>
        <p:spPr>
          <a:xfrm>
            <a:off x="5003908" y="5726784"/>
            <a:ext cx="24669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團體活動時間</a:t>
            </a:r>
            <a:endParaRPr sz="32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9422873" y="2578453"/>
            <a:ext cx="1397000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有學分</a:t>
            </a:r>
            <a:endParaRPr sz="3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8456657" y="4069459"/>
            <a:ext cx="2934589" cy="2981960"/>
            <a:chOff x="8278368" y="3576764"/>
            <a:chExt cx="2934589" cy="2981960"/>
          </a:xfrm>
        </p:grpSpPr>
        <p:sp>
          <p:nvSpPr>
            <p:cNvPr id="168" name="Google Shape;168;p4"/>
            <p:cNvSpPr/>
            <p:nvPr/>
          </p:nvSpPr>
          <p:spPr>
            <a:xfrm>
              <a:off x="8278368" y="3576764"/>
              <a:ext cx="2934589" cy="298196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8904732" y="3853688"/>
              <a:ext cx="2071116" cy="21082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3452996" y="4443795"/>
            <a:ext cx="4917936" cy="1106064"/>
            <a:chOff x="3240023" y="4902708"/>
            <a:chExt cx="4834889" cy="1101166"/>
          </a:xfrm>
        </p:grpSpPr>
        <p:sp>
          <p:nvSpPr>
            <p:cNvPr id="171" name="Google Shape;171;p4"/>
            <p:cNvSpPr/>
            <p:nvPr/>
          </p:nvSpPr>
          <p:spPr>
            <a:xfrm>
              <a:off x="3240023" y="4902708"/>
              <a:ext cx="4834889" cy="110116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421443" y="5030051"/>
              <a:ext cx="4538535" cy="80391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134611" y="5149596"/>
              <a:ext cx="3709416" cy="582167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4"/>
          <p:cNvSpPr txBox="1"/>
          <p:nvPr/>
        </p:nvSpPr>
        <p:spPr>
          <a:xfrm>
            <a:off x="9204307" y="5150407"/>
            <a:ext cx="185483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不計學分</a:t>
            </a:r>
            <a:endParaRPr sz="3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75" name="Google Shape;175;p4"/>
          <p:cNvGrpSpPr/>
          <p:nvPr/>
        </p:nvGrpSpPr>
        <p:grpSpPr>
          <a:xfrm>
            <a:off x="3503573" y="3380394"/>
            <a:ext cx="4917937" cy="1106625"/>
            <a:chOff x="3240023" y="4902706"/>
            <a:chExt cx="4834889" cy="1101166"/>
          </a:xfrm>
        </p:grpSpPr>
        <p:sp>
          <p:nvSpPr>
            <p:cNvPr id="176" name="Google Shape;176;p4"/>
            <p:cNvSpPr/>
            <p:nvPr/>
          </p:nvSpPr>
          <p:spPr>
            <a:xfrm>
              <a:off x="3240023" y="4902706"/>
              <a:ext cx="4834889" cy="110116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421443" y="5030051"/>
              <a:ext cx="4538535" cy="80391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134611" y="5149596"/>
              <a:ext cx="3709416" cy="582167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4"/>
          <p:cNvGrpSpPr/>
          <p:nvPr/>
        </p:nvGrpSpPr>
        <p:grpSpPr>
          <a:xfrm>
            <a:off x="3442715" y="1137375"/>
            <a:ext cx="4917937" cy="1106625"/>
            <a:chOff x="3240023" y="4902706"/>
            <a:chExt cx="4834889" cy="1101166"/>
          </a:xfrm>
        </p:grpSpPr>
        <p:sp>
          <p:nvSpPr>
            <p:cNvPr id="180" name="Google Shape;180;p4"/>
            <p:cNvSpPr/>
            <p:nvPr/>
          </p:nvSpPr>
          <p:spPr>
            <a:xfrm>
              <a:off x="3240023" y="4902706"/>
              <a:ext cx="4834889" cy="110116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421443" y="5030051"/>
              <a:ext cx="4538535" cy="80391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134611" y="5149596"/>
              <a:ext cx="3709416" cy="582167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4"/>
          <p:cNvSpPr txBox="1"/>
          <p:nvPr/>
        </p:nvSpPr>
        <p:spPr>
          <a:xfrm>
            <a:off x="3766158" y="1417115"/>
            <a:ext cx="8389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3756258" y="2531727"/>
            <a:ext cx="8389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3784051" y="3653830"/>
            <a:ext cx="8389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3777481" y="4699439"/>
            <a:ext cx="8389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3766158" y="5671775"/>
            <a:ext cx="8389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5350131" y="1441423"/>
            <a:ext cx="16541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部定必修</a:t>
            </a:r>
            <a:endParaRPr sz="32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4487571" y="3664464"/>
            <a:ext cx="3931640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選修</a:t>
            </a:r>
            <a:r>
              <a:rPr lang="en-US" altLang="zh-TW" sz="32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32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加深加廣</a:t>
            </a:r>
            <a:r>
              <a:rPr lang="en-US" altLang="zh-TW" sz="32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32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</a:t>
            </a:r>
            <a:r>
              <a:rPr lang="en-US" altLang="zh-TW" sz="32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/>
          </a:p>
        </p:txBody>
      </p:sp>
      <p:sp>
        <p:nvSpPr>
          <p:cNvPr id="190" name="Google Shape;190;p4"/>
          <p:cNvSpPr txBox="1"/>
          <p:nvPr/>
        </p:nvSpPr>
        <p:spPr>
          <a:xfrm>
            <a:off x="5083216" y="4740166"/>
            <a:ext cx="2466975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彈性學習時間</a:t>
            </a:r>
            <a:endParaRPr/>
          </a:p>
        </p:txBody>
      </p:sp>
      <p:sp>
        <p:nvSpPr>
          <p:cNvPr id="191" name="Google Shape;191;p4"/>
          <p:cNvSpPr txBox="1"/>
          <p:nvPr/>
        </p:nvSpPr>
        <p:spPr>
          <a:xfrm>
            <a:off x="1081405" y="3148104"/>
            <a:ext cx="24282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高中</a:t>
            </a:r>
            <a:endParaRPr sz="4000" b="1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總體課程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hlinkClick r:id="rId3"/>
              </a:rPr>
              <a:t>大學招生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委員會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hlinkClick r:id="rId3"/>
              </a:rPr>
              <a:t>聯合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會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數學參採查詢</a:t>
            </a: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9" y="1715063"/>
            <a:ext cx="9323532" cy="4993433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5631585" y="4705927"/>
            <a:ext cx="1791854" cy="4618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564907" y="4059380"/>
            <a:ext cx="1791854" cy="4618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28961" y="3047998"/>
            <a:ext cx="1791854" cy="4618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3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5"/>
          <p:cNvSpPr txBox="1">
            <a:spLocks noGrp="1"/>
          </p:cNvSpPr>
          <p:nvPr>
            <p:ph type="title"/>
          </p:nvPr>
        </p:nvSpPr>
        <p:spPr>
          <a:xfrm>
            <a:off x="953294" y="3175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hlinkClick r:id="rId3"/>
              </a:rPr>
              <a:t>大學招生委員會招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聯會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數學參採查詢</a:t>
            </a: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94" y="2016426"/>
            <a:ext cx="10285412" cy="4579636"/>
          </a:xfrm>
          <a:prstGeom prst="rect">
            <a:avLst/>
          </a:prstGeom>
        </p:spPr>
      </p:pic>
      <p:sp>
        <p:nvSpPr>
          <p:cNvPr id="5" name="Google Shape;736;p36"/>
          <p:cNvSpPr/>
          <p:nvPr/>
        </p:nvSpPr>
        <p:spPr>
          <a:xfrm>
            <a:off x="1938545" y="4819809"/>
            <a:ext cx="3452605" cy="8380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953294" y="3248025"/>
            <a:ext cx="16946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招聯會</a:t>
            </a: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學習歷程資料參採查詢</a:t>
            </a: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dirty="0"/>
          </a:p>
        </p:txBody>
      </p:sp>
      <p:pic>
        <p:nvPicPr>
          <p:cNvPr id="744" name="Google Shape;744;p37"/>
          <p:cNvPicPr preferRelativeResize="0"/>
          <p:nvPr/>
        </p:nvPicPr>
        <p:blipFill rotWithShape="1">
          <a:blip r:embed="rId4">
            <a:alphaModFix/>
          </a:blip>
          <a:srcRect r="1607" b="2966"/>
          <a:stretch/>
        </p:blipFill>
        <p:spPr>
          <a:xfrm>
            <a:off x="10225456" y="5024582"/>
            <a:ext cx="1800290" cy="156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49" y="1403927"/>
            <a:ext cx="9559715" cy="52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招聯會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學習歷程資料參採查詢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r="263"/>
          <a:stretch/>
        </p:blipFill>
        <p:spPr>
          <a:xfrm>
            <a:off x="838200" y="1579851"/>
            <a:ext cx="9931400" cy="4932218"/>
          </a:xfrm>
          <a:prstGeom prst="rect">
            <a:avLst/>
          </a:prstGeom>
        </p:spPr>
      </p:pic>
      <p:sp>
        <p:nvSpPr>
          <p:cNvPr id="8" name="Google Shape;753;p38"/>
          <p:cNvSpPr/>
          <p:nvPr/>
        </p:nvSpPr>
        <p:spPr>
          <a:xfrm>
            <a:off x="1616364" y="3435383"/>
            <a:ext cx="6511636" cy="189155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3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4"/>
          <p:cNvSpPr txBox="1"/>
          <p:nvPr/>
        </p:nvSpPr>
        <p:spPr>
          <a:xfrm>
            <a:off x="1836333" y="576028"/>
            <a:ext cx="9001931" cy="84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我是</a:t>
            </a:r>
            <a:r>
              <a:rPr lang="zh-TW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高一</a:t>
            </a:r>
            <a:r>
              <a:rPr lang="zh-TW" sz="54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學生，我該做什麼??</a:t>
            </a:r>
            <a:endParaRPr sz="5400" b="1" dirty="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3" name="Google Shape;933;p54"/>
          <p:cNvSpPr txBox="1">
            <a:spLocks noGrp="1"/>
          </p:cNvSpPr>
          <p:nvPr>
            <p:ph type="body" idx="1"/>
          </p:nvPr>
        </p:nvSpPr>
        <p:spPr>
          <a:xfrm>
            <a:off x="1283854" y="1547572"/>
            <a:ext cx="10106891" cy="744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spAutoFit/>
          </a:bodyPr>
          <a:lstStyle/>
          <a:p>
            <a:pPr marL="0" lvl="0" indent="0">
              <a:buClr>
                <a:schemeClr val="lt1"/>
              </a:buClr>
              <a:buSzPts val="4000"/>
              <a:buNone/>
            </a:pPr>
            <a:r>
              <a:rPr lang="zh-TW" sz="40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4000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多方試探不同課程以瞭解自己的喜好， </a:t>
            </a:r>
          </a:p>
          <a:p>
            <a:pPr marL="0" lvl="0" indent="0">
              <a:buClr>
                <a:schemeClr val="lt1"/>
              </a:buClr>
              <a:buSzPts val="4000"/>
              <a:buNone/>
            </a:pP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為高二分組做準備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)若有意願選週期性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Clr>
                <a:schemeClr val="lt1"/>
              </a:buClr>
              <a:buSzPts val="4000"/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自主學習計畫撰寫與實施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)累積學習歷程成果，試探自己能力及興趣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9803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5"/>
          <p:cNvSpPr txBox="1">
            <a:spLocks noGrp="1"/>
          </p:cNvSpPr>
          <p:nvPr>
            <p:ph type="body" idx="1"/>
          </p:nvPr>
        </p:nvSpPr>
        <p:spPr>
          <a:xfrm>
            <a:off x="533399" y="1871806"/>
            <a:ext cx="11520055" cy="822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sz="4000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40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高二選組後有不同的加深加廣課程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)多元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選修課程、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彈性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多方試探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非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考試科目，可豐富學習歷程，協助探索興趣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了解選修課程之學習目標及對應學群，完成學習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成果上傳，對升學更有利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9" name="Google Shape;939;p55"/>
          <p:cNvSpPr txBox="1"/>
          <p:nvPr/>
        </p:nvSpPr>
        <p:spPr>
          <a:xfrm>
            <a:off x="1364388" y="5593755"/>
            <a:ext cx="10467675" cy="302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40" name="Google Shape;940;p55"/>
          <p:cNvSpPr txBox="1"/>
          <p:nvPr/>
        </p:nvSpPr>
        <p:spPr>
          <a:xfrm>
            <a:off x="1863509" y="636548"/>
            <a:ext cx="8859833" cy="84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我是</a:t>
            </a:r>
            <a:r>
              <a:rPr lang="zh-TW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r>
              <a:rPr lang="zh-TW" sz="54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二學生，我該做什麼??</a:t>
            </a:r>
            <a:endParaRPr sz="5400" b="1" dirty="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6548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4"/>
          <p:cNvSpPr txBox="1"/>
          <p:nvPr/>
        </p:nvSpPr>
        <p:spPr>
          <a:xfrm>
            <a:off x="1283854" y="557554"/>
            <a:ext cx="10682949" cy="84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/>
            <a:r>
              <a:rPr lang="zh-TW" altLang="en-US" sz="54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我是學生家長，我該做什麼</a:t>
            </a:r>
            <a:r>
              <a:rPr lang="en-US" altLang="zh-TW" sz="54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??</a:t>
            </a:r>
            <a:endParaRPr lang="zh-TW" altLang="en-US" sz="5400" b="1" dirty="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3" name="Google Shape;933;p54"/>
          <p:cNvSpPr txBox="1">
            <a:spLocks noGrp="1"/>
          </p:cNvSpPr>
          <p:nvPr>
            <p:ph type="body" idx="1"/>
          </p:nvPr>
        </p:nvSpPr>
        <p:spPr>
          <a:xfrm>
            <a:off x="1283854" y="1750772"/>
            <a:ext cx="10682949" cy="676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5725" rIns="0" bIns="0" anchor="t" anchorCtr="0">
            <a:spAutoFit/>
          </a:bodyPr>
          <a:lstStyle/>
          <a:p>
            <a:pPr marL="0" lvl="0" indent="0">
              <a:buClr>
                <a:schemeClr val="lt1"/>
              </a:buClr>
              <a:buSzPts val="4000"/>
              <a:buNone/>
            </a:pPr>
            <a:r>
              <a:rPr lang="zh-TW" sz="40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4000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了解學習歷程檔案的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重要性    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buClr>
                <a:schemeClr val="lt1"/>
              </a:buClr>
              <a:buSzPts val="4000"/>
              <a:buNone/>
            </a:pP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2)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透過孩子的課程學習成果，了解孩子在學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buClr>
                <a:schemeClr val="lt1"/>
              </a:buClr>
              <a:buSzPts val="4000"/>
              <a:buNone/>
            </a:pP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校課程的學習狀況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buClr>
                <a:schemeClr val="lt1"/>
              </a:buClr>
              <a:buSzPts val="4000"/>
              <a:buNone/>
            </a:pP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3)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鼓勵孩子多元展能，積極參與各項學習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活動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buClr>
                <a:schemeClr val="lt1"/>
              </a:buClr>
              <a:buSzPts val="4000"/>
              <a:buNone/>
            </a:pPr>
            <a:r>
              <a:rPr lang="en-US" alt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發現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興趣並找到生涯定向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" name="Picture 4" descr="宇宙望遠鏡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41">
            <a:off x="10316479" y="5134391"/>
            <a:ext cx="1661728" cy="16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4568" y="1742331"/>
            <a:ext cx="1560530" cy="1852492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0"/>
          <p:cNvSpPr txBox="1"/>
          <p:nvPr/>
        </p:nvSpPr>
        <p:spPr>
          <a:xfrm>
            <a:off x="4643302" y="2823725"/>
            <a:ext cx="26468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謝謝聆聽</a:t>
            </a:r>
            <a:endParaRPr sz="4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564" name="Google Shape;564;p20"/>
          <p:cNvCxnSpPr/>
          <p:nvPr/>
        </p:nvCxnSpPr>
        <p:spPr>
          <a:xfrm>
            <a:off x="3306284" y="3797290"/>
            <a:ext cx="532091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5" name="Google Shape;565;p20"/>
          <p:cNvSpPr txBox="1"/>
          <p:nvPr/>
        </p:nvSpPr>
        <p:spPr>
          <a:xfrm>
            <a:off x="4741338" y="3939859"/>
            <a:ext cx="26226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THANK YOU</a:t>
            </a:r>
            <a:endParaRPr sz="3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2371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860474" y="563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課程介紹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479945" y="1998392"/>
            <a:ext cx="718521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課程地圖</a:t>
            </a:r>
            <a:r>
              <a:rPr lang="zh-TW" sz="4000" b="1" dirty="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：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本校針對不同學習需求開設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社會領域、自然領域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之課程，因應不同的升學方向。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630" y="0"/>
            <a:ext cx="490431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860474" y="8868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課程介紹</a:t>
            </a:r>
            <a: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高一上學期共同課程為例</a:t>
            </a:r>
            <a:br>
              <a:rPr lang="zh-TW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dirty="0"/>
          </a:p>
        </p:txBody>
      </p:sp>
      <p:sp>
        <p:nvSpPr>
          <p:cNvPr id="5" name="Google Shape;1845;p34"/>
          <p:cNvSpPr/>
          <p:nvPr/>
        </p:nvSpPr>
        <p:spPr>
          <a:xfrm>
            <a:off x="611449" y="2751350"/>
            <a:ext cx="3526446" cy="3760285"/>
          </a:xfrm>
          <a:prstGeom prst="roundRect">
            <a:avLst>
              <a:gd name="adj" fmla="val 560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 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 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物理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</a:t>
            </a:r>
            <a:r>
              <a:rPr lang="en-US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地科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zh-TW" sz="2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</a:t>
            </a: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健護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en-US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</a:t>
            </a:r>
            <a:r>
              <a:rPr lang="en-US" alt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Google Shape;1846;p34"/>
          <p:cNvSpPr/>
          <p:nvPr/>
        </p:nvSpPr>
        <p:spPr>
          <a:xfrm>
            <a:off x="611449" y="1889118"/>
            <a:ext cx="3526446" cy="792940"/>
          </a:xfrm>
          <a:prstGeom prst="roundRect">
            <a:avLst>
              <a:gd name="adj" fmla="val 217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必修 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Google Shape;1845;p34"/>
          <p:cNvSpPr/>
          <p:nvPr/>
        </p:nvSpPr>
        <p:spPr>
          <a:xfrm>
            <a:off x="4507662" y="2751350"/>
            <a:ext cx="3526446" cy="3760285"/>
          </a:xfrm>
          <a:prstGeom prst="roundRect">
            <a:avLst>
              <a:gd name="adj" fmla="val 560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kern="12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kern="1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kern="12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kern="1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indent="-317500"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en-US" sz="2000" b="1" kern="12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大灣</a:t>
            </a:r>
            <a:r>
              <a:rPr lang="zh-TW" altLang="en-US" sz="2000" b="1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</a:t>
            </a:r>
            <a:r>
              <a:rPr lang="en-US" altLang="zh-TW" sz="2000" b="1" kern="12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</a:p>
          <a:p>
            <a:pPr marL="139700">
              <a:buClr>
                <a:schemeClr val="dk1"/>
              </a:buClr>
              <a:buSzPts val="1400"/>
            </a:pPr>
            <a:r>
              <a:rPr lang="en-US" sz="2000" b="1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arlow"/>
              </a:rPr>
              <a:t> </a:t>
            </a:r>
            <a:r>
              <a:rPr lang="en-US" sz="2000" b="1" kern="12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arlow"/>
              </a:rPr>
              <a:t>    </a:t>
            </a:r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arlow"/>
              </a:rPr>
              <a:t>(</a:t>
            </a:r>
            <a:r>
              <a:rPr lang="zh-TW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arlow"/>
              </a:rPr>
              <a:t>與下學期美術對開</a:t>
            </a:r>
            <a:r>
              <a:rPr lang="en-US" altLang="zh-TW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arlow"/>
              </a:rPr>
              <a:t>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" name="Google Shape;1846;p34"/>
          <p:cNvSpPr/>
          <p:nvPr/>
        </p:nvSpPr>
        <p:spPr>
          <a:xfrm>
            <a:off x="4507662" y="1889118"/>
            <a:ext cx="3526446" cy="792940"/>
          </a:xfrm>
          <a:prstGeom prst="roundRect">
            <a:avLst>
              <a:gd name="adj" fmla="val 217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校定必修 共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</a:p>
        </p:txBody>
      </p:sp>
      <p:sp>
        <p:nvSpPr>
          <p:cNvPr id="19" name="Google Shape;1845;p34"/>
          <p:cNvSpPr/>
          <p:nvPr/>
        </p:nvSpPr>
        <p:spPr>
          <a:xfrm>
            <a:off x="8291486" y="2751350"/>
            <a:ext cx="3526446" cy="3760285"/>
          </a:xfrm>
          <a:prstGeom prst="roundRect">
            <a:avLst>
              <a:gd name="adj" fmla="val 560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Barl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Barl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Barlow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Barlo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各類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文學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選讀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Barlow"/>
              </a:rPr>
              <a:t>1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" name="Google Shape;1850;p34"/>
          <p:cNvSpPr/>
          <p:nvPr/>
        </p:nvSpPr>
        <p:spPr>
          <a:xfrm>
            <a:off x="5879436" y="6119603"/>
            <a:ext cx="711600" cy="552300"/>
          </a:xfrm>
          <a:prstGeom prst="roundRect">
            <a:avLst>
              <a:gd name="adj" fmla="val 2115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8588" dist="38100" dir="72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852;p34"/>
          <p:cNvSpPr/>
          <p:nvPr/>
        </p:nvSpPr>
        <p:spPr>
          <a:xfrm>
            <a:off x="6065619" y="6245986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6" name="Google Shape;1851;p34"/>
          <p:cNvSpPr/>
          <p:nvPr/>
        </p:nvSpPr>
        <p:spPr>
          <a:xfrm>
            <a:off x="1980309" y="6119603"/>
            <a:ext cx="711600" cy="552300"/>
          </a:xfrm>
          <a:prstGeom prst="roundRect">
            <a:avLst>
              <a:gd name="adj" fmla="val 2115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28588" dist="38100" dir="72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1853;p34"/>
          <p:cNvGrpSpPr/>
          <p:nvPr/>
        </p:nvGrpSpPr>
        <p:grpSpPr>
          <a:xfrm>
            <a:off x="2166479" y="6226122"/>
            <a:ext cx="339253" cy="339253"/>
            <a:chOff x="1492675" y="4992125"/>
            <a:chExt cx="481825" cy="481825"/>
          </a:xfrm>
        </p:grpSpPr>
        <p:sp>
          <p:nvSpPr>
            <p:cNvPr id="28" name="Google Shape;1854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1855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" name="Google Shape;1715;p32"/>
          <p:cNvSpPr/>
          <p:nvPr/>
        </p:nvSpPr>
        <p:spPr>
          <a:xfrm>
            <a:off x="9750939" y="6097273"/>
            <a:ext cx="681903" cy="552300"/>
          </a:xfrm>
          <a:prstGeom prst="roundRect">
            <a:avLst>
              <a:gd name="adj" fmla="val 211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28588" dist="38100" dir="72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3224;p56"/>
          <p:cNvGrpSpPr/>
          <p:nvPr/>
        </p:nvGrpSpPr>
        <p:grpSpPr>
          <a:xfrm>
            <a:off x="10255020" y="4743688"/>
            <a:ext cx="1806938" cy="1806888"/>
            <a:chOff x="6021697" y="2231787"/>
            <a:chExt cx="1806938" cy="1806888"/>
          </a:xfrm>
        </p:grpSpPr>
        <p:grpSp>
          <p:nvGrpSpPr>
            <p:cNvPr id="80" name="Google Shape;3225;p56"/>
            <p:cNvGrpSpPr/>
            <p:nvPr/>
          </p:nvGrpSpPr>
          <p:grpSpPr>
            <a:xfrm>
              <a:off x="6021697" y="2231787"/>
              <a:ext cx="1806938" cy="960319"/>
              <a:chOff x="4728125" y="868513"/>
              <a:chExt cx="1354425" cy="719825"/>
            </a:xfrm>
          </p:grpSpPr>
          <p:sp>
            <p:nvSpPr>
              <p:cNvPr id="99" name="Google Shape;3226;p56"/>
              <p:cNvSpPr/>
              <p:nvPr/>
            </p:nvSpPr>
            <p:spPr>
              <a:xfrm>
                <a:off x="5379050" y="904563"/>
                <a:ext cx="33250" cy="894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577" extrusionOk="0">
                    <a:moveTo>
                      <a:pt x="386" y="0"/>
                    </a:moveTo>
                    <a:cubicBezTo>
                      <a:pt x="197" y="0"/>
                      <a:pt x="0" y="124"/>
                      <a:pt x="25" y="341"/>
                    </a:cubicBezTo>
                    <a:cubicBezTo>
                      <a:pt x="79" y="863"/>
                      <a:pt x="144" y="1374"/>
                      <a:pt x="188" y="1896"/>
                    </a:cubicBezTo>
                    <a:cubicBezTo>
                      <a:pt x="231" y="2374"/>
                      <a:pt x="133" y="2874"/>
                      <a:pt x="231" y="3331"/>
                    </a:cubicBezTo>
                    <a:cubicBezTo>
                      <a:pt x="267" y="3494"/>
                      <a:pt x="411" y="3577"/>
                      <a:pt x="556" y="3577"/>
                    </a:cubicBezTo>
                    <a:cubicBezTo>
                      <a:pt x="672" y="3577"/>
                      <a:pt x="788" y="3524"/>
                      <a:pt x="851" y="3418"/>
                    </a:cubicBezTo>
                    <a:cubicBezTo>
                      <a:pt x="1329" y="2570"/>
                      <a:pt x="840" y="1156"/>
                      <a:pt x="709" y="254"/>
                    </a:cubicBezTo>
                    <a:cubicBezTo>
                      <a:pt x="685" y="80"/>
                      <a:pt x="538" y="0"/>
                      <a:pt x="3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227;p56"/>
              <p:cNvSpPr/>
              <p:nvPr/>
            </p:nvSpPr>
            <p:spPr>
              <a:xfrm>
                <a:off x="5035000" y="940963"/>
                <a:ext cx="786900" cy="287150"/>
              </a:xfrm>
              <a:custGeom>
                <a:avLst/>
                <a:gdLst/>
                <a:ahLst/>
                <a:cxnLst/>
                <a:rect l="l" t="t" r="r" b="b"/>
                <a:pathLst>
                  <a:path w="31476" h="11486" extrusionOk="0">
                    <a:moveTo>
                      <a:pt x="17203" y="1"/>
                    </a:moveTo>
                    <a:cubicBezTo>
                      <a:pt x="15922" y="1"/>
                      <a:pt x="14552" y="120"/>
                      <a:pt x="13091" y="385"/>
                    </a:cubicBezTo>
                    <a:cubicBezTo>
                      <a:pt x="816" y="2603"/>
                      <a:pt x="1" y="11486"/>
                      <a:pt x="1" y="11486"/>
                    </a:cubicBezTo>
                    <a:cubicBezTo>
                      <a:pt x="1" y="11486"/>
                      <a:pt x="31476" y="11486"/>
                      <a:pt x="31345" y="8855"/>
                    </a:cubicBezTo>
                    <a:cubicBezTo>
                      <a:pt x="31221" y="6537"/>
                      <a:pt x="26675" y="1"/>
                      <a:pt x="17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228;p56"/>
              <p:cNvSpPr/>
              <p:nvPr/>
            </p:nvSpPr>
            <p:spPr>
              <a:xfrm>
                <a:off x="5035000" y="1014463"/>
                <a:ext cx="787175" cy="213650"/>
              </a:xfrm>
              <a:custGeom>
                <a:avLst/>
                <a:gdLst/>
                <a:ahLst/>
                <a:cxnLst/>
                <a:rect l="l" t="t" r="r" b="b"/>
                <a:pathLst>
                  <a:path w="31487" h="8546" extrusionOk="0">
                    <a:moveTo>
                      <a:pt x="6078" y="0"/>
                    </a:moveTo>
                    <a:cubicBezTo>
                      <a:pt x="468" y="3425"/>
                      <a:pt x="1" y="8546"/>
                      <a:pt x="1" y="8546"/>
                    </a:cubicBezTo>
                    <a:cubicBezTo>
                      <a:pt x="1" y="8546"/>
                      <a:pt x="31486" y="8546"/>
                      <a:pt x="31345" y="5915"/>
                    </a:cubicBezTo>
                    <a:cubicBezTo>
                      <a:pt x="31291" y="4936"/>
                      <a:pt x="30443" y="3186"/>
                      <a:pt x="28768" y="1501"/>
                    </a:cubicBezTo>
                    <a:lnTo>
                      <a:pt x="28703" y="1544"/>
                    </a:lnTo>
                    <a:cubicBezTo>
                      <a:pt x="28355" y="1751"/>
                      <a:pt x="27996" y="1936"/>
                      <a:pt x="27616" y="2120"/>
                    </a:cubicBezTo>
                    <a:cubicBezTo>
                      <a:pt x="27051" y="2414"/>
                      <a:pt x="26507" y="2762"/>
                      <a:pt x="25909" y="3023"/>
                    </a:cubicBezTo>
                    <a:cubicBezTo>
                      <a:pt x="25474" y="3197"/>
                      <a:pt x="25017" y="3338"/>
                      <a:pt x="24550" y="3425"/>
                    </a:cubicBezTo>
                    <a:cubicBezTo>
                      <a:pt x="24224" y="3501"/>
                      <a:pt x="23898" y="3610"/>
                      <a:pt x="23571" y="3675"/>
                    </a:cubicBezTo>
                    <a:cubicBezTo>
                      <a:pt x="23191" y="3740"/>
                      <a:pt x="22800" y="3795"/>
                      <a:pt x="22419" y="3849"/>
                    </a:cubicBezTo>
                    <a:cubicBezTo>
                      <a:pt x="22006" y="3914"/>
                      <a:pt x="21604" y="4045"/>
                      <a:pt x="21190" y="4088"/>
                    </a:cubicBezTo>
                    <a:cubicBezTo>
                      <a:pt x="20843" y="4132"/>
                      <a:pt x="20506" y="4230"/>
                      <a:pt x="20147" y="4240"/>
                    </a:cubicBezTo>
                    <a:cubicBezTo>
                      <a:pt x="19723" y="4273"/>
                      <a:pt x="19299" y="4317"/>
                      <a:pt x="18864" y="4317"/>
                    </a:cubicBezTo>
                    <a:lnTo>
                      <a:pt x="16483" y="4317"/>
                    </a:lnTo>
                    <a:cubicBezTo>
                      <a:pt x="15765" y="4306"/>
                      <a:pt x="15048" y="4251"/>
                      <a:pt x="14330" y="4164"/>
                    </a:cubicBezTo>
                    <a:cubicBezTo>
                      <a:pt x="13874" y="4110"/>
                      <a:pt x="13417" y="4023"/>
                      <a:pt x="12971" y="3936"/>
                    </a:cubicBezTo>
                    <a:cubicBezTo>
                      <a:pt x="12656" y="3882"/>
                      <a:pt x="12362" y="3773"/>
                      <a:pt x="12058" y="3719"/>
                    </a:cubicBezTo>
                    <a:cubicBezTo>
                      <a:pt x="11666" y="3664"/>
                      <a:pt x="11275" y="3599"/>
                      <a:pt x="10895" y="3501"/>
                    </a:cubicBezTo>
                    <a:cubicBezTo>
                      <a:pt x="10579" y="3414"/>
                      <a:pt x="10297" y="3273"/>
                      <a:pt x="9992" y="3175"/>
                    </a:cubicBezTo>
                    <a:cubicBezTo>
                      <a:pt x="9383" y="2979"/>
                      <a:pt x="8774" y="2827"/>
                      <a:pt x="8198" y="2512"/>
                    </a:cubicBezTo>
                    <a:cubicBezTo>
                      <a:pt x="7513" y="2120"/>
                      <a:pt x="6948" y="1566"/>
                      <a:pt x="6546" y="892"/>
                    </a:cubicBezTo>
                    <a:cubicBezTo>
                      <a:pt x="6372" y="598"/>
                      <a:pt x="6220" y="305"/>
                      <a:pt x="6078" y="0"/>
                    </a:cubicBezTo>
                    <a:close/>
                  </a:path>
                </a:pathLst>
              </a:custGeom>
              <a:solidFill>
                <a:srgbClr val="FFFFFF">
                  <a:alpha val="48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229;p56"/>
              <p:cNvSpPr/>
              <p:nvPr/>
            </p:nvSpPr>
            <p:spPr>
              <a:xfrm>
                <a:off x="5331000" y="1064013"/>
                <a:ext cx="163925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4488" extrusionOk="0">
                    <a:moveTo>
                      <a:pt x="3286" y="1"/>
                    </a:moveTo>
                    <a:cubicBezTo>
                      <a:pt x="3086" y="1"/>
                      <a:pt x="2886" y="18"/>
                      <a:pt x="2686" y="51"/>
                    </a:cubicBezTo>
                    <a:lnTo>
                      <a:pt x="2599" y="73"/>
                    </a:lnTo>
                    <a:cubicBezTo>
                      <a:pt x="1425" y="323"/>
                      <a:pt x="359" y="1226"/>
                      <a:pt x="120" y="2422"/>
                    </a:cubicBezTo>
                    <a:cubicBezTo>
                      <a:pt x="98" y="2509"/>
                      <a:pt x="0" y="3248"/>
                      <a:pt x="98" y="3248"/>
                    </a:cubicBezTo>
                    <a:lnTo>
                      <a:pt x="120" y="3204"/>
                    </a:lnTo>
                    <a:lnTo>
                      <a:pt x="120" y="3204"/>
                    </a:lnTo>
                    <a:cubicBezTo>
                      <a:pt x="218" y="3531"/>
                      <a:pt x="22" y="3715"/>
                      <a:pt x="337" y="3889"/>
                    </a:cubicBezTo>
                    <a:cubicBezTo>
                      <a:pt x="577" y="4020"/>
                      <a:pt x="838" y="4096"/>
                      <a:pt x="1088" y="4215"/>
                    </a:cubicBezTo>
                    <a:cubicBezTo>
                      <a:pt x="1207" y="4270"/>
                      <a:pt x="1316" y="4368"/>
                      <a:pt x="1436" y="4411"/>
                    </a:cubicBezTo>
                    <a:cubicBezTo>
                      <a:pt x="1577" y="4455"/>
                      <a:pt x="1729" y="4476"/>
                      <a:pt x="1881" y="4476"/>
                    </a:cubicBezTo>
                    <a:cubicBezTo>
                      <a:pt x="1997" y="4484"/>
                      <a:pt x="2112" y="4487"/>
                      <a:pt x="2226" y="4487"/>
                    </a:cubicBezTo>
                    <a:cubicBezTo>
                      <a:pt x="2455" y="4487"/>
                      <a:pt x="2682" y="4473"/>
                      <a:pt x="2914" y="4444"/>
                    </a:cubicBezTo>
                    <a:cubicBezTo>
                      <a:pt x="3458" y="4389"/>
                      <a:pt x="4001" y="4270"/>
                      <a:pt x="4523" y="4096"/>
                    </a:cubicBezTo>
                    <a:cubicBezTo>
                      <a:pt x="5034" y="3900"/>
                      <a:pt x="5513" y="3748"/>
                      <a:pt x="5947" y="3422"/>
                    </a:cubicBezTo>
                    <a:cubicBezTo>
                      <a:pt x="6198" y="3237"/>
                      <a:pt x="6524" y="2965"/>
                      <a:pt x="6556" y="2628"/>
                    </a:cubicBezTo>
                    <a:cubicBezTo>
                      <a:pt x="6556" y="2389"/>
                      <a:pt x="6502" y="2150"/>
                      <a:pt x="6393" y="1943"/>
                    </a:cubicBezTo>
                    <a:cubicBezTo>
                      <a:pt x="6295" y="1671"/>
                      <a:pt x="6154" y="1421"/>
                      <a:pt x="5969" y="1204"/>
                    </a:cubicBezTo>
                    <a:cubicBezTo>
                      <a:pt x="5279" y="432"/>
                      <a:pt x="4299" y="1"/>
                      <a:pt x="3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230;p56"/>
              <p:cNvSpPr/>
              <p:nvPr/>
            </p:nvSpPr>
            <p:spPr>
              <a:xfrm>
                <a:off x="5432000" y="1019788"/>
                <a:ext cx="6645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161" extrusionOk="0">
                    <a:moveTo>
                      <a:pt x="1428" y="1"/>
                    </a:moveTo>
                    <a:cubicBezTo>
                      <a:pt x="1164" y="1"/>
                      <a:pt x="903" y="97"/>
                      <a:pt x="788" y="342"/>
                    </a:cubicBezTo>
                    <a:cubicBezTo>
                      <a:pt x="701" y="548"/>
                      <a:pt x="733" y="788"/>
                      <a:pt x="875" y="951"/>
                    </a:cubicBezTo>
                    <a:cubicBezTo>
                      <a:pt x="940" y="1038"/>
                      <a:pt x="1049" y="1103"/>
                      <a:pt x="1070" y="1212"/>
                    </a:cubicBezTo>
                    <a:cubicBezTo>
                      <a:pt x="1114" y="1342"/>
                      <a:pt x="972" y="1396"/>
                      <a:pt x="896" y="1451"/>
                    </a:cubicBezTo>
                    <a:cubicBezTo>
                      <a:pt x="712" y="1560"/>
                      <a:pt x="625" y="1777"/>
                      <a:pt x="527" y="1951"/>
                    </a:cubicBezTo>
                    <a:cubicBezTo>
                      <a:pt x="396" y="2147"/>
                      <a:pt x="288" y="2353"/>
                      <a:pt x="201" y="2571"/>
                    </a:cubicBezTo>
                    <a:cubicBezTo>
                      <a:pt x="191" y="2610"/>
                      <a:pt x="162" y="2759"/>
                      <a:pt x="83" y="2759"/>
                    </a:cubicBezTo>
                    <a:cubicBezTo>
                      <a:pt x="75" y="2759"/>
                      <a:pt x="68" y="2758"/>
                      <a:pt x="59" y="2755"/>
                    </a:cubicBezTo>
                    <a:lnTo>
                      <a:pt x="59" y="2755"/>
                    </a:lnTo>
                    <a:cubicBezTo>
                      <a:pt x="59" y="2899"/>
                      <a:pt x="1" y="3160"/>
                      <a:pt x="160" y="3160"/>
                    </a:cubicBezTo>
                    <a:cubicBezTo>
                      <a:pt x="169" y="3160"/>
                      <a:pt x="179" y="3159"/>
                      <a:pt x="190" y="3158"/>
                    </a:cubicBezTo>
                    <a:cubicBezTo>
                      <a:pt x="244" y="3147"/>
                      <a:pt x="288" y="3136"/>
                      <a:pt x="331" y="3114"/>
                    </a:cubicBezTo>
                    <a:cubicBezTo>
                      <a:pt x="461" y="2995"/>
                      <a:pt x="516" y="2723"/>
                      <a:pt x="603" y="2571"/>
                    </a:cubicBezTo>
                    <a:cubicBezTo>
                      <a:pt x="712" y="2386"/>
                      <a:pt x="831" y="2201"/>
                      <a:pt x="983" y="2049"/>
                    </a:cubicBezTo>
                    <a:cubicBezTo>
                      <a:pt x="1092" y="1929"/>
                      <a:pt x="1212" y="1820"/>
                      <a:pt x="1331" y="1723"/>
                    </a:cubicBezTo>
                    <a:cubicBezTo>
                      <a:pt x="1396" y="1668"/>
                      <a:pt x="1451" y="1603"/>
                      <a:pt x="1505" y="1549"/>
                    </a:cubicBezTo>
                    <a:cubicBezTo>
                      <a:pt x="1548" y="1506"/>
                      <a:pt x="1577" y="1477"/>
                      <a:pt x="1625" y="1477"/>
                    </a:cubicBezTo>
                    <a:cubicBezTo>
                      <a:pt x="1638" y="1477"/>
                      <a:pt x="1652" y="1479"/>
                      <a:pt x="1668" y="1483"/>
                    </a:cubicBezTo>
                    <a:lnTo>
                      <a:pt x="1994" y="1549"/>
                    </a:lnTo>
                    <a:cubicBezTo>
                      <a:pt x="2052" y="1561"/>
                      <a:pt x="2109" y="1567"/>
                      <a:pt x="2164" y="1567"/>
                    </a:cubicBezTo>
                    <a:cubicBezTo>
                      <a:pt x="2203" y="1567"/>
                      <a:pt x="2241" y="1564"/>
                      <a:pt x="2277" y="1560"/>
                    </a:cubicBezTo>
                    <a:cubicBezTo>
                      <a:pt x="2342" y="1549"/>
                      <a:pt x="2397" y="1516"/>
                      <a:pt x="2440" y="1473"/>
                    </a:cubicBezTo>
                    <a:cubicBezTo>
                      <a:pt x="2592" y="1342"/>
                      <a:pt x="2658" y="1135"/>
                      <a:pt x="2614" y="940"/>
                    </a:cubicBezTo>
                    <a:cubicBezTo>
                      <a:pt x="2484" y="570"/>
                      <a:pt x="2223" y="266"/>
                      <a:pt x="1875" y="92"/>
                    </a:cubicBezTo>
                    <a:cubicBezTo>
                      <a:pt x="1745" y="35"/>
                      <a:pt x="1586" y="1"/>
                      <a:pt x="14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231;p56"/>
              <p:cNvSpPr/>
              <p:nvPr/>
            </p:nvSpPr>
            <p:spPr>
              <a:xfrm>
                <a:off x="5295125" y="1045063"/>
                <a:ext cx="76400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843" extrusionOk="0">
                    <a:moveTo>
                      <a:pt x="1166" y="0"/>
                    </a:moveTo>
                    <a:cubicBezTo>
                      <a:pt x="944" y="0"/>
                      <a:pt x="710" y="92"/>
                      <a:pt x="544" y="222"/>
                    </a:cubicBezTo>
                    <a:cubicBezTo>
                      <a:pt x="239" y="462"/>
                      <a:pt x="55" y="820"/>
                      <a:pt x="11" y="1201"/>
                    </a:cubicBezTo>
                    <a:cubicBezTo>
                      <a:pt x="0" y="1342"/>
                      <a:pt x="55" y="1484"/>
                      <a:pt x="153" y="1581"/>
                    </a:cubicBezTo>
                    <a:cubicBezTo>
                      <a:pt x="207" y="1636"/>
                      <a:pt x="261" y="1679"/>
                      <a:pt x="326" y="1712"/>
                    </a:cubicBezTo>
                    <a:cubicBezTo>
                      <a:pt x="373" y="1725"/>
                      <a:pt x="421" y="1735"/>
                      <a:pt x="465" y="1735"/>
                    </a:cubicBezTo>
                    <a:cubicBezTo>
                      <a:pt x="492" y="1735"/>
                      <a:pt x="519" y="1731"/>
                      <a:pt x="544" y="1723"/>
                    </a:cubicBezTo>
                    <a:cubicBezTo>
                      <a:pt x="740" y="1701"/>
                      <a:pt x="914" y="1625"/>
                      <a:pt x="1066" y="1505"/>
                    </a:cubicBezTo>
                    <a:cubicBezTo>
                      <a:pt x="1131" y="1516"/>
                      <a:pt x="1196" y="1549"/>
                      <a:pt x="1251" y="1581"/>
                    </a:cubicBezTo>
                    <a:cubicBezTo>
                      <a:pt x="1283" y="1603"/>
                      <a:pt x="1305" y="1625"/>
                      <a:pt x="1338" y="1636"/>
                    </a:cubicBezTo>
                    <a:cubicBezTo>
                      <a:pt x="1370" y="1657"/>
                      <a:pt x="1403" y="1690"/>
                      <a:pt x="1425" y="1690"/>
                    </a:cubicBezTo>
                    <a:cubicBezTo>
                      <a:pt x="1566" y="1755"/>
                      <a:pt x="1707" y="1842"/>
                      <a:pt x="1838" y="1929"/>
                    </a:cubicBezTo>
                    <a:cubicBezTo>
                      <a:pt x="2023" y="2060"/>
                      <a:pt x="2186" y="2201"/>
                      <a:pt x="2327" y="2364"/>
                    </a:cubicBezTo>
                    <a:cubicBezTo>
                      <a:pt x="2447" y="2495"/>
                      <a:pt x="2555" y="2745"/>
                      <a:pt x="2707" y="2832"/>
                    </a:cubicBezTo>
                    <a:cubicBezTo>
                      <a:pt x="2762" y="2843"/>
                      <a:pt x="2805" y="2843"/>
                      <a:pt x="2860" y="2843"/>
                    </a:cubicBezTo>
                    <a:cubicBezTo>
                      <a:pt x="3055" y="2821"/>
                      <a:pt x="2936" y="2560"/>
                      <a:pt x="2892" y="2419"/>
                    </a:cubicBezTo>
                    <a:lnTo>
                      <a:pt x="2892" y="2419"/>
                    </a:lnTo>
                    <a:cubicBezTo>
                      <a:pt x="2883" y="2424"/>
                      <a:pt x="2875" y="2426"/>
                      <a:pt x="2866" y="2426"/>
                    </a:cubicBezTo>
                    <a:cubicBezTo>
                      <a:pt x="2799" y="2426"/>
                      <a:pt x="2738" y="2295"/>
                      <a:pt x="2718" y="2266"/>
                    </a:cubicBezTo>
                    <a:cubicBezTo>
                      <a:pt x="2588" y="2071"/>
                      <a:pt x="2436" y="1897"/>
                      <a:pt x="2262" y="1723"/>
                    </a:cubicBezTo>
                    <a:cubicBezTo>
                      <a:pt x="2131" y="1581"/>
                      <a:pt x="1990" y="1386"/>
                      <a:pt x="1794" y="1320"/>
                    </a:cubicBezTo>
                    <a:cubicBezTo>
                      <a:pt x="1707" y="1288"/>
                      <a:pt x="1566" y="1266"/>
                      <a:pt x="1566" y="1125"/>
                    </a:cubicBezTo>
                    <a:cubicBezTo>
                      <a:pt x="1588" y="1027"/>
                      <a:pt x="1631" y="918"/>
                      <a:pt x="1707" y="831"/>
                    </a:cubicBezTo>
                    <a:cubicBezTo>
                      <a:pt x="1805" y="635"/>
                      <a:pt x="1783" y="396"/>
                      <a:pt x="1653" y="222"/>
                    </a:cubicBezTo>
                    <a:cubicBezTo>
                      <a:pt x="1529" y="64"/>
                      <a:pt x="1352" y="0"/>
                      <a:pt x="1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232;p56"/>
              <p:cNvSpPr/>
              <p:nvPr/>
            </p:nvSpPr>
            <p:spPr>
              <a:xfrm>
                <a:off x="4753425" y="1116438"/>
                <a:ext cx="1305500" cy="336750"/>
              </a:xfrm>
              <a:custGeom>
                <a:avLst/>
                <a:gdLst/>
                <a:ahLst/>
                <a:cxnLst/>
                <a:rect l="l" t="t" r="r" b="b"/>
                <a:pathLst>
                  <a:path w="52220" h="13470" extrusionOk="0">
                    <a:moveTo>
                      <a:pt x="36991" y="1"/>
                    </a:moveTo>
                    <a:cubicBezTo>
                      <a:pt x="33799" y="1"/>
                      <a:pt x="29913" y="247"/>
                      <a:pt x="25180" y="836"/>
                    </a:cubicBezTo>
                    <a:cubicBezTo>
                      <a:pt x="0" y="3956"/>
                      <a:pt x="816" y="13469"/>
                      <a:pt x="816" y="13469"/>
                    </a:cubicBezTo>
                    <a:cubicBezTo>
                      <a:pt x="816" y="13469"/>
                      <a:pt x="52219" y="7848"/>
                      <a:pt x="51893" y="6054"/>
                    </a:cubicBezTo>
                    <a:cubicBezTo>
                      <a:pt x="51628" y="4597"/>
                      <a:pt x="50782" y="1"/>
                      <a:pt x="369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233;p56"/>
              <p:cNvSpPr/>
              <p:nvPr/>
            </p:nvSpPr>
            <p:spPr>
              <a:xfrm>
                <a:off x="4773800" y="1158588"/>
                <a:ext cx="1276950" cy="294600"/>
              </a:xfrm>
              <a:custGeom>
                <a:avLst/>
                <a:gdLst/>
                <a:ahLst/>
                <a:cxnLst/>
                <a:rect l="l" t="t" r="r" b="b"/>
                <a:pathLst>
                  <a:path w="51078" h="11784" extrusionOk="0">
                    <a:moveTo>
                      <a:pt x="36952" y="0"/>
                    </a:moveTo>
                    <a:cubicBezTo>
                      <a:pt x="33923" y="0"/>
                      <a:pt x="30232" y="161"/>
                      <a:pt x="25735" y="541"/>
                    </a:cubicBezTo>
                    <a:cubicBezTo>
                      <a:pt x="1" y="2737"/>
                      <a:pt x="1" y="11783"/>
                      <a:pt x="1" y="11783"/>
                    </a:cubicBezTo>
                    <a:lnTo>
                      <a:pt x="51078" y="4368"/>
                    </a:lnTo>
                    <a:cubicBezTo>
                      <a:pt x="50846" y="3273"/>
                      <a:pt x="50630" y="0"/>
                      <a:pt x="36952" y="0"/>
                    </a:cubicBezTo>
                    <a:close/>
                  </a:path>
                </a:pathLst>
              </a:custGeom>
              <a:solidFill>
                <a:srgbClr val="9FC3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234;p56"/>
              <p:cNvSpPr/>
              <p:nvPr/>
            </p:nvSpPr>
            <p:spPr>
              <a:xfrm>
                <a:off x="4728125" y="1179463"/>
                <a:ext cx="1354425" cy="408875"/>
              </a:xfrm>
              <a:custGeom>
                <a:avLst/>
                <a:gdLst/>
                <a:ahLst/>
                <a:cxnLst/>
                <a:rect l="l" t="t" r="r" b="b"/>
                <a:pathLst>
                  <a:path w="54177" h="16355" extrusionOk="0">
                    <a:moveTo>
                      <a:pt x="41396" y="1"/>
                    </a:moveTo>
                    <a:cubicBezTo>
                      <a:pt x="37655" y="1"/>
                      <a:pt x="33268" y="289"/>
                      <a:pt x="28627" y="630"/>
                    </a:cubicBezTo>
                    <a:cubicBezTo>
                      <a:pt x="16211" y="1533"/>
                      <a:pt x="1" y="7056"/>
                      <a:pt x="1991" y="11959"/>
                    </a:cubicBezTo>
                    <a:cubicBezTo>
                      <a:pt x="3220" y="14983"/>
                      <a:pt x="6498" y="16354"/>
                      <a:pt x="13270" y="16354"/>
                    </a:cubicBezTo>
                    <a:cubicBezTo>
                      <a:pt x="17453" y="16354"/>
                      <a:pt x="22969" y="15831"/>
                      <a:pt x="30160" y="14851"/>
                    </a:cubicBezTo>
                    <a:cubicBezTo>
                      <a:pt x="52818" y="11774"/>
                      <a:pt x="54177" y="7882"/>
                      <a:pt x="52905" y="3533"/>
                    </a:cubicBezTo>
                    <a:cubicBezTo>
                      <a:pt x="52115" y="810"/>
                      <a:pt x="47663" y="1"/>
                      <a:pt x="413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235;p56"/>
              <p:cNvSpPr/>
              <p:nvPr/>
            </p:nvSpPr>
            <p:spPr>
              <a:xfrm>
                <a:off x="5082575" y="1306263"/>
                <a:ext cx="718675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28747" h="9103" extrusionOk="0">
                    <a:moveTo>
                      <a:pt x="19763" y="0"/>
                    </a:moveTo>
                    <a:cubicBezTo>
                      <a:pt x="18069" y="0"/>
                      <a:pt x="16137" y="108"/>
                      <a:pt x="13982" y="353"/>
                    </a:cubicBezTo>
                    <a:cubicBezTo>
                      <a:pt x="5273" y="1353"/>
                      <a:pt x="0" y="3843"/>
                      <a:pt x="1001" y="6659"/>
                    </a:cubicBezTo>
                    <a:cubicBezTo>
                      <a:pt x="1783" y="8852"/>
                      <a:pt x="3329" y="9091"/>
                      <a:pt x="3966" y="9091"/>
                    </a:cubicBezTo>
                    <a:cubicBezTo>
                      <a:pt x="4144" y="9091"/>
                      <a:pt x="4251" y="9072"/>
                      <a:pt x="4251" y="9072"/>
                    </a:cubicBezTo>
                    <a:cubicBezTo>
                      <a:pt x="4479" y="9093"/>
                      <a:pt x="4741" y="9102"/>
                      <a:pt x="5034" y="9102"/>
                    </a:cubicBezTo>
                    <a:cubicBezTo>
                      <a:pt x="8945" y="9102"/>
                      <a:pt x="18277" y="7380"/>
                      <a:pt x="23082" y="6702"/>
                    </a:cubicBezTo>
                    <a:cubicBezTo>
                      <a:pt x="28246" y="5974"/>
                      <a:pt x="28746" y="3712"/>
                      <a:pt x="28246" y="2158"/>
                    </a:cubicBezTo>
                    <a:cubicBezTo>
                      <a:pt x="27870" y="996"/>
                      <a:pt x="24914" y="0"/>
                      <a:pt x="197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236;p56"/>
              <p:cNvSpPr/>
              <p:nvPr/>
            </p:nvSpPr>
            <p:spPr>
              <a:xfrm>
                <a:off x="5127150" y="1326313"/>
                <a:ext cx="661050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26442" h="7370" extrusionOk="0">
                    <a:moveTo>
                      <a:pt x="17471" y="0"/>
                    </a:moveTo>
                    <a:cubicBezTo>
                      <a:pt x="15718" y="0"/>
                      <a:pt x="13780" y="158"/>
                      <a:pt x="11753" y="529"/>
                    </a:cubicBezTo>
                    <a:cubicBezTo>
                      <a:pt x="4686" y="1823"/>
                      <a:pt x="0" y="3247"/>
                      <a:pt x="609" y="5563"/>
                    </a:cubicBezTo>
                    <a:cubicBezTo>
                      <a:pt x="973" y="6915"/>
                      <a:pt x="1444" y="7369"/>
                      <a:pt x="3898" y="7369"/>
                    </a:cubicBezTo>
                    <a:cubicBezTo>
                      <a:pt x="5630" y="7369"/>
                      <a:pt x="8348" y="7143"/>
                      <a:pt x="12710" y="6846"/>
                    </a:cubicBezTo>
                    <a:cubicBezTo>
                      <a:pt x="20799" y="6303"/>
                      <a:pt x="26441" y="3650"/>
                      <a:pt x="25626" y="2095"/>
                    </a:cubicBezTo>
                    <a:cubicBezTo>
                      <a:pt x="25044" y="978"/>
                      <a:pt x="21831" y="0"/>
                      <a:pt x="174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237;p56"/>
              <p:cNvSpPr/>
              <p:nvPr/>
            </p:nvSpPr>
            <p:spPr>
              <a:xfrm>
                <a:off x="4880625" y="1410563"/>
                <a:ext cx="110650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2781" extrusionOk="0">
                    <a:moveTo>
                      <a:pt x="3643" y="1"/>
                    </a:moveTo>
                    <a:cubicBezTo>
                      <a:pt x="3567" y="1"/>
                      <a:pt x="3491" y="3"/>
                      <a:pt x="3414" y="8"/>
                    </a:cubicBezTo>
                    <a:cubicBezTo>
                      <a:pt x="3110" y="8"/>
                      <a:pt x="2816" y="62"/>
                      <a:pt x="2523" y="160"/>
                    </a:cubicBezTo>
                    <a:cubicBezTo>
                      <a:pt x="1707" y="432"/>
                      <a:pt x="794" y="704"/>
                      <a:pt x="152" y="1302"/>
                    </a:cubicBezTo>
                    <a:cubicBezTo>
                      <a:pt x="174" y="1400"/>
                      <a:pt x="22" y="1487"/>
                      <a:pt x="11" y="1574"/>
                    </a:cubicBezTo>
                    <a:cubicBezTo>
                      <a:pt x="0" y="1671"/>
                      <a:pt x="0" y="1758"/>
                      <a:pt x="11" y="1845"/>
                    </a:cubicBezTo>
                    <a:cubicBezTo>
                      <a:pt x="33" y="2324"/>
                      <a:pt x="620" y="2585"/>
                      <a:pt x="1000" y="2683"/>
                    </a:cubicBezTo>
                    <a:cubicBezTo>
                      <a:pt x="1245" y="2748"/>
                      <a:pt x="1492" y="2780"/>
                      <a:pt x="1740" y="2780"/>
                    </a:cubicBezTo>
                    <a:cubicBezTo>
                      <a:pt x="1987" y="2780"/>
                      <a:pt x="2234" y="2748"/>
                      <a:pt x="2479" y="2683"/>
                    </a:cubicBezTo>
                    <a:cubicBezTo>
                      <a:pt x="3175" y="2487"/>
                      <a:pt x="3892" y="1987"/>
                      <a:pt x="4208" y="1323"/>
                    </a:cubicBezTo>
                    <a:cubicBezTo>
                      <a:pt x="4360" y="997"/>
                      <a:pt x="4425" y="149"/>
                      <a:pt x="3958" y="19"/>
                    </a:cubicBezTo>
                    <a:cubicBezTo>
                      <a:pt x="3856" y="6"/>
                      <a:pt x="3750" y="1"/>
                      <a:pt x="3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238;p56"/>
              <p:cNvSpPr/>
              <p:nvPr/>
            </p:nvSpPr>
            <p:spPr>
              <a:xfrm>
                <a:off x="5105400" y="1285188"/>
                <a:ext cx="1035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564" extrusionOk="0">
                    <a:moveTo>
                      <a:pt x="3404" y="0"/>
                    </a:moveTo>
                    <a:cubicBezTo>
                      <a:pt x="2849" y="54"/>
                      <a:pt x="2305" y="163"/>
                      <a:pt x="1773" y="326"/>
                    </a:cubicBezTo>
                    <a:cubicBezTo>
                      <a:pt x="1523" y="424"/>
                      <a:pt x="1283" y="565"/>
                      <a:pt x="1055" y="696"/>
                    </a:cubicBezTo>
                    <a:cubicBezTo>
                      <a:pt x="805" y="805"/>
                      <a:pt x="566" y="946"/>
                      <a:pt x="348" y="1098"/>
                    </a:cubicBezTo>
                    <a:cubicBezTo>
                      <a:pt x="153" y="1239"/>
                      <a:pt x="33" y="1457"/>
                      <a:pt x="11" y="1696"/>
                    </a:cubicBezTo>
                    <a:cubicBezTo>
                      <a:pt x="11" y="1718"/>
                      <a:pt x="11" y="1729"/>
                      <a:pt x="11" y="1740"/>
                    </a:cubicBezTo>
                    <a:cubicBezTo>
                      <a:pt x="1" y="2066"/>
                      <a:pt x="196" y="2359"/>
                      <a:pt x="490" y="2501"/>
                    </a:cubicBezTo>
                    <a:cubicBezTo>
                      <a:pt x="631" y="2550"/>
                      <a:pt x="802" y="2563"/>
                      <a:pt x="975" y="2563"/>
                    </a:cubicBezTo>
                    <a:cubicBezTo>
                      <a:pt x="1148" y="2563"/>
                      <a:pt x="1321" y="2550"/>
                      <a:pt x="1468" y="2544"/>
                    </a:cubicBezTo>
                    <a:cubicBezTo>
                      <a:pt x="2175" y="2511"/>
                      <a:pt x="2871" y="2338"/>
                      <a:pt x="3436" y="1914"/>
                    </a:cubicBezTo>
                    <a:cubicBezTo>
                      <a:pt x="3773" y="1653"/>
                      <a:pt x="4143" y="1142"/>
                      <a:pt x="4056" y="696"/>
                    </a:cubicBezTo>
                    <a:cubicBezTo>
                      <a:pt x="3991" y="381"/>
                      <a:pt x="3741" y="11"/>
                      <a:pt x="3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239;p56"/>
              <p:cNvSpPr/>
              <p:nvPr/>
            </p:nvSpPr>
            <p:spPr>
              <a:xfrm>
                <a:off x="5024950" y="1511038"/>
                <a:ext cx="6145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269" extrusionOk="0">
                    <a:moveTo>
                      <a:pt x="1392" y="1"/>
                    </a:moveTo>
                    <a:cubicBezTo>
                      <a:pt x="1153" y="33"/>
                      <a:pt x="925" y="77"/>
                      <a:pt x="707" y="153"/>
                    </a:cubicBezTo>
                    <a:cubicBezTo>
                      <a:pt x="522" y="196"/>
                      <a:pt x="348" y="262"/>
                      <a:pt x="196" y="370"/>
                    </a:cubicBezTo>
                    <a:cubicBezTo>
                      <a:pt x="109" y="425"/>
                      <a:pt x="55" y="523"/>
                      <a:pt x="44" y="631"/>
                    </a:cubicBezTo>
                    <a:cubicBezTo>
                      <a:pt x="44" y="718"/>
                      <a:pt x="0" y="762"/>
                      <a:pt x="44" y="849"/>
                    </a:cubicBezTo>
                    <a:cubicBezTo>
                      <a:pt x="142" y="1001"/>
                      <a:pt x="294" y="1099"/>
                      <a:pt x="468" y="1131"/>
                    </a:cubicBezTo>
                    <a:cubicBezTo>
                      <a:pt x="685" y="1197"/>
                      <a:pt x="914" y="1240"/>
                      <a:pt x="1142" y="1262"/>
                    </a:cubicBezTo>
                    <a:cubicBezTo>
                      <a:pt x="1187" y="1266"/>
                      <a:pt x="1233" y="1268"/>
                      <a:pt x="1278" y="1268"/>
                    </a:cubicBezTo>
                    <a:cubicBezTo>
                      <a:pt x="1590" y="1268"/>
                      <a:pt x="1897" y="1171"/>
                      <a:pt x="2153" y="990"/>
                    </a:cubicBezTo>
                    <a:cubicBezTo>
                      <a:pt x="2207" y="947"/>
                      <a:pt x="2284" y="903"/>
                      <a:pt x="2327" y="838"/>
                    </a:cubicBezTo>
                    <a:cubicBezTo>
                      <a:pt x="2360" y="773"/>
                      <a:pt x="2360" y="740"/>
                      <a:pt x="2371" y="686"/>
                    </a:cubicBezTo>
                    <a:cubicBezTo>
                      <a:pt x="2392" y="642"/>
                      <a:pt x="2414" y="599"/>
                      <a:pt x="2425" y="555"/>
                    </a:cubicBezTo>
                    <a:cubicBezTo>
                      <a:pt x="2457" y="414"/>
                      <a:pt x="2316" y="283"/>
                      <a:pt x="2229" y="196"/>
                    </a:cubicBezTo>
                    <a:cubicBezTo>
                      <a:pt x="2088" y="110"/>
                      <a:pt x="1936" y="55"/>
                      <a:pt x="1783" y="33"/>
                    </a:cubicBezTo>
                    <a:cubicBezTo>
                      <a:pt x="1653" y="12"/>
                      <a:pt x="1522" y="1"/>
                      <a:pt x="13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240;p56"/>
              <p:cNvSpPr/>
              <p:nvPr/>
            </p:nvSpPr>
            <p:spPr>
              <a:xfrm>
                <a:off x="5379925" y="1242638"/>
                <a:ext cx="1231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1793" extrusionOk="0">
                    <a:moveTo>
                      <a:pt x="2517" y="1"/>
                    </a:moveTo>
                    <a:cubicBezTo>
                      <a:pt x="2277" y="1"/>
                      <a:pt x="2035" y="21"/>
                      <a:pt x="1794" y="60"/>
                    </a:cubicBezTo>
                    <a:cubicBezTo>
                      <a:pt x="1544" y="93"/>
                      <a:pt x="1316" y="191"/>
                      <a:pt x="1077" y="245"/>
                    </a:cubicBezTo>
                    <a:cubicBezTo>
                      <a:pt x="827" y="278"/>
                      <a:pt x="588" y="365"/>
                      <a:pt x="381" y="506"/>
                    </a:cubicBezTo>
                    <a:cubicBezTo>
                      <a:pt x="142" y="702"/>
                      <a:pt x="0" y="1115"/>
                      <a:pt x="250" y="1354"/>
                    </a:cubicBezTo>
                    <a:cubicBezTo>
                      <a:pt x="370" y="1463"/>
                      <a:pt x="533" y="1528"/>
                      <a:pt x="696" y="1561"/>
                    </a:cubicBezTo>
                    <a:cubicBezTo>
                      <a:pt x="1295" y="1715"/>
                      <a:pt x="1920" y="1793"/>
                      <a:pt x="2548" y="1793"/>
                    </a:cubicBezTo>
                    <a:cubicBezTo>
                      <a:pt x="2627" y="1793"/>
                      <a:pt x="2705" y="1791"/>
                      <a:pt x="2784" y="1789"/>
                    </a:cubicBezTo>
                    <a:cubicBezTo>
                      <a:pt x="2922" y="1789"/>
                      <a:pt x="3069" y="1744"/>
                      <a:pt x="3209" y="1744"/>
                    </a:cubicBezTo>
                    <a:cubicBezTo>
                      <a:pt x="3223" y="1744"/>
                      <a:pt x="3237" y="1745"/>
                      <a:pt x="3251" y="1746"/>
                    </a:cubicBezTo>
                    <a:cubicBezTo>
                      <a:pt x="3313" y="1754"/>
                      <a:pt x="3374" y="1757"/>
                      <a:pt x="3434" y="1757"/>
                    </a:cubicBezTo>
                    <a:cubicBezTo>
                      <a:pt x="3531" y="1757"/>
                      <a:pt x="3625" y="1748"/>
                      <a:pt x="3719" y="1735"/>
                    </a:cubicBezTo>
                    <a:cubicBezTo>
                      <a:pt x="4208" y="1648"/>
                      <a:pt x="4925" y="1267"/>
                      <a:pt x="4675" y="669"/>
                    </a:cubicBezTo>
                    <a:cubicBezTo>
                      <a:pt x="4643" y="582"/>
                      <a:pt x="4567" y="506"/>
                      <a:pt x="4480" y="473"/>
                    </a:cubicBezTo>
                    <a:cubicBezTo>
                      <a:pt x="3869" y="160"/>
                      <a:pt x="3198" y="1"/>
                      <a:pt x="25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241;p56"/>
              <p:cNvSpPr/>
              <p:nvPr/>
            </p:nvSpPr>
            <p:spPr>
              <a:xfrm>
                <a:off x="5686250" y="1242888"/>
                <a:ext cx="1114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1976" extrusionOk="0">
                    <a:moveTo>
                      <a:pt x="1681" y="0"/>
                    </a:moveTo>
                    <a:cubicBezTo>
                      <a:pt x="1549" y="0"/>
                      <a:pt x="1416" y="6"/>
                      <a:pt x="1283" y="18"/>
                    </a:cubicBezTo>
                    <a:cubicBezTo>
                      <a:pt x="1240" y="18"/>
                      <a:pt x="1196" y="29"/>
                      <a:pt x="1142" y="29"/>
                    </a:cubicBezTo>
                    <a:lnTo>
                      <a:pt x="1131" y="29"/>
                    </a:lnTo>
                    <a:cubicBezTo>
                      <a:pt x="859" y="61"/>
                      <a:pt x="522" y="61"/>
                      <a:pt x="294" y="203"/>
                    </a:cubicBezTo>
                    <a:cubicBezTo>
                      <a:pt x="109" y="300"/>
                      <a:pt x="0" y="485"/>
                      <a:pt x="11" y="692"/>
                    </a:cubicBezTo>
                    <a:cubicBezTo>
                      <a:pt x="33" y="909"/>
                      <a:pt x="229" y="1138"/>
                      <a:pt x="370" y="1290"/>
                    </a:cubicBezTo>
                    <a:cubicBezTo>
                      <a:pt x="848" y="1779"/>
                      <a:pt x="1533" y="1877"/>
                      <a:pt x="2186" y="1942"/>
                    </a:cubicBezTo>
                    <a:cubicBezTo>
                      <a:pt x="2361" y="1964"/>
                      <a:pt x="2538" y="1975"/>
                      <a:pt x="2715" y="1975"/>
                    </a:cubicBezTo>
                    <a:cubicBezTo>
                      <a:pt x="2976" y="1975"/>
                      <a:pt x="3237" y="1951"/>
                      <a:pt x="3490" y="1899"/>
                    </a:cubicBezTo>
                    <a:cubicBezTo>
                      <a:pt x="3751" y="1855"/>
                      <a:pt x="3980" y="1736"/>
                      <a:pt x="4175" y="1562"/>
                    </a:cubicBezTo>
                    <a:cubicBezTo>
                      <a:pt x="4317" y="1409"/>
                      <a:pt x="4458" y="1268"/>
                      <a:pt x="4447" y="1051"/>
                    </a:cubicBezTo>
                    <a:cubicBezTo>
                      <a:pt x="4436" y="887"/>
                      <a:pt x="4219" y="779"/>
                      <a:pt x="4099" y="703"/>
                    </a:cubicBezTo>
                    <a:cubicBezTo>
                      <a:pt x="3374" y="241"/>
                      <a:pt x="2535" y="0"/>
                      <a:pt x="1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242;p56"/>
              <p:cNvSpPr/>
              <p:nvPr/>
            </p:nvSpPr>
            <p:spPr>
              <a:xfrm>
                <a:off x="5890650" y="1310588"/>
                <a:ext cx="815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1651" extrusionOk="0">
                    <a:moveTo>
                      <a:pt x="1342" y="1"/>
                    </a:moveTo>
                    <a:cubicBezTo>
                      <a:pt x="1041" y="1"/>
                      <a:pt x="736" y="46"/>
                      <a:pt x="446" y="136"/>
                    </a:cubicBezTo>
                    <a:cubicBezTo>
                      <a:pt x="250" y="202"/>
                      <a:pt x="109" y="354"/>
                      <a:pt x="44" y="550"/>
                    </a:cubicBezTo>
                    <a:cubicBezTo>
                      <a:pt x="0" y="691"/>
                      <a:pt x="65" y="821"/>
                      <a:pt x="120" y="952"/>
                    </a:cubicBezTo>
                    <a:cubicBezTo>
                      <a:pt x="163" y="1082"/>
                      <a:pt x="239" y="1191"/>
                      <a:pt x="348" y="1278"/>
                    </a:cubicBezTo>
                    <a:cubicBezTo>
                      <a:pt x="479" y="1376"/>
                      <a:pt x="620" y="1452"/>
                      <a:pt x="772" y="1495"/>
                    </a:cubicBezTo>
                    <a:cubicBezTo>
                      <a:pt x="1004" y="1606"/>
                      <a:pt x="1267" y="1651"/>
                      <a:pt x="1530" y="1651"/>
                    </a:cubicBezTo>
                    <a:cubicBezTo>
                      <a:pt x="1759" y="1651"/>
                      <a:pt x="1989" y="1616"/>
                      <a:pt x="2196" y="1561"/>
                    </a:cubicBezTo>
                    <a:cubicBezTo>
                      <a:pt x="2566" y="1463"/>
                      <a:pt x="3001" y="1300"/>
                      <a:pt x="3175" y="930"/>
                    </a:cubicBezTo>
                    <a:cubicBezTo>
                      <a:pt x="3262" y="734"/>
                      <a:pt x="3034" y="550"/>
                      <a:pt x="2903" y="430"/>
                    </a:cubicBezTo>
                    <a:cubicBezTo>
                      <a:pt x="2523" y="136"/>
                      <a:pt x="1990" y="28"/>
                      <a:pt x="1522" y="6"/>
                    </a:cubicBezTo>
                    <a:cubicBezTo>
                      <a:pt x="1462" y="2"/>
                      <a:pt x="1402" y="1"/>
                      <a:pt x="13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243;p56"/>
              <p:cNvSpPr/>
              <p:nvPr/>
            </p:nvSpPr>
            <p:spPr>
              <a:xfrm>
                <a:off x="5842800" y="1396613"/>
                <a:ext cx="66075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1352" extrusionOk="0">
                    <a:moveTo>
                      <a:pt x="1218" y="1"/>
                    </a:moveTo>
                    <a:cubicBezTo>
                      <a:pt x="1088" y="1"/>
                      <a:pt x="947" y="1"/>
                      <a:pt x="816" y="22"/>
                    </a:cubicBezTo>
                    <a:cubicBezTo>
                      <a:pt x="707" y="44"/>
                      <a:pt x="610" y="33"/>
                      <a:pt x="512" y="55"/>
                    </a:cubicBezTo>
                    <a:cubicBezTo>
                      <a:pt x="349" y="88"/>
                      <a:pt x="55" y="218"/>
                      <a:pt x="12" y="414"/>
                    </a:cubicBezTo>
                    <a:cubicBezTo>
                      <a:pt x="1" y="512"/>
                      <a:pt x="1" y="609"/>
                      <a:pt x="12" y="707"/>
                    </a:cubicBezTo>
                    <a:cubicBezTo>
                      <a:pt x="1" y="805"/>
                      <a:pt x="33" y="914"/>
                      <a:pt x="99" y="990"/>
                    </a:cubicBezTo>
                    <a:cubicBezTo>
                      <a:pt x="436" y="1316"/>
                      <a:pt x="947" y="1349"/>
                      <a:pt x="1381" y="1349"/>
                    </a:cubicBezTo>
                    <a:cubicBezTo>
                      <a:pt x="1412" y="1351"/>
                      <a:pt x="1443" y="1351"/>
                      <a:pt x="1474" y="1351"/>
                    </a:cubicBezTo>
                    <a:cubicBezTo>
                      <a:pt x="1628" y="1351"/>
                      <a:pt x="1780" y="1329"/>
                      <a:pt x="1925" y="1284"/>
                    </a:cubicBezTo>
                    <a:cubicBezTo>
                      <a:pt x="2023" y="1251"/>
                      <a:pt x="2132" y="1197"/>
                      <a:pt x="2229" y="1153"/>
                    </a:cubicBezTo>
                    <a:cubicBezTo>
                      <a:pt x="2447" y="1055"/>
                      <a:pt x="2643" y="816"/>
                      <a:pt x="2567" y="566"/>
                    </a:cubicBezTo>
                    <a:cubicBezTo>
                      <a:pt x="2534" y="479"/>
                      <a:pt x="2480" y="392"/>
                      <a:pt x="2414" y="327"/>
                    </a:cubicBezTo>
                    <a:cubicBezTo>
                      <a:pt x="2382" y="294"/>
                      <a:pt x="2349" y="272"/>
                      <a:pt x="2316" y="251"/>
                    </a:cubicBezTo>
                    <a:cubicBezTo>
                      <a:pt x="2229" y="196"/>
                      <a:pt x="2142" y="164"/>
                      <a:pt x="2045" y="164"/>
                    </a:cubicBezTo>
                    <a:cubicBezTo>
                      <a:pt x="1958" y="164"/>
                      <a:pt x="1882" y="142"/>
                      <a:pt x="1805" y="120"/>
                    </a:cubicBezTo>
                    <a:cubicBezTo>
                      <a:pt x="1621" y="55"/>
                      <a:pt x="1414" y="11"/>
                      <a:pt x="1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244;p56"/>
              <p:cNvSpPr/>
              <p:nvPr/>
            </p:nvSpPr>
            <p:spPr>
              <a:xfrm>
                <a:off x="5371500" y="1090988"/>
                <a:ext cx="155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389" extrusionOk="0">
                    <a:moveTo>
                      <a:pt x="399" y="1"/>
                    </a:moveTo>
                    <a:cubicBezTo>
                      <a:pt x="322" y="1"/>
                      <a:pt x="246" y="21"/>
                      <a:pt x="174" y="60"/>
                    </a:cubicBezTo>
                    <a:cubicBezTo>
                      <a:pt x="55" y="114"/>
                      <a:pt x="0" y="244"/>
                      <a:pt x="44" y="364"/>
                    </a:cubicBezTo>
                    <a:cubicBezTo>
                      <a:pt x="48" y="381"/>
                      <a:pt x="60" y="388"/>
                      <a:pt x="72" y="388"/>
                    </a:cubicBezTo>
                    <a:cubicBezTo>
                      <a:pt x="91" y="388"/>
                      <a:pt x="113" y="373"/>
                      <a:pt x="120" y="353"/>
                    </a:cubicBezTo>
                    <a:cubicBezTo>
                      <a:pt x="153" y="288"/>
                      <a:pt x="163" y="244"/>
                      <a:pt x="229" y="201"/>
                    </a:cubicBezTo>
                    <a:cubicBezTo>
                      <a:pt x="273" y="183"/>
                      <a:pt x="325" y="165"/>
                      <a:pt x="372" y="165"/>
                    </a:cubicBezTo>
                    <a:cubicBezTo>
                      <a:pt x="382" y="165"/>
                      <a:pt x="393" y="166"/>
                      <a:pt x="403" y="168"/>
                    </a:cubicBezTo>
                    <a:cubicBezTo>
                      <a:pt x="442" y="168"/>
                      <a:pt x="485" y="180"/>
                      <a:pt x="522" y="180"/>
                    </a:cubicBezTo>
                    <a:cubicBezTo>
                      <a:pt x="547" y="180"/>
                      <a:pt x="570" y="175"/>
                      <a:pt x="587" y="158"/>
                    </a:cubicBezTo>
                    <a:cubicBezTo>
                      <a:pt x="620" y="103"/>
                      <a:pt x="598" y="38"/>
                      <a:pt x="555" y="27"/>
                    </a:cubicBezTo>
                    <a:cubicBezTo>
                      <a:pt x="503" y="10"/>
                      <a:pt x="450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245;p56"/>
              <p:cNvSpPr/>
              <p:nvPr/>
            </p:nvSpPr>
            <p:spPr>
              <a:xfrm>
                <a:off x="5416275" y="1083488"/>
                <a:ext cx="173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330" extrusionOk="0">
                    <a:moveTo>
                      <a:pt x="329" y="1"/>
                    </a:moveTo>
                    <a:cubicBezTo>
                      <a:pt x="188" y="1"/>
                      <a:pt x="69" y="88"/>
                      <a:pt x="14" y="218"/>
                    </a:cubicBezTo>
                    <a:cubicBezTo>
                      <a:pt x="1" y="259"/>
                      <a:pt x="37" y="286"/>
                      <a:pt x="75" y="286"/>
                    </a:cubicBezTo>
                    <a:cubicBezTo>
                      <a:pt x="98" y="286"/>
                      <a:pt x="121" y="276"/>
                      <a:pt x="134" y="251"/>
                    </a:cubicBezTo>
                    <a:cubicBezTo>
                      <a:pt x="176" y="175"/>
                      <a:pt x="251" y="132"/>
                      <a:pt x="334" y="132"/>
                    </a:cubicBezTo>
                    <a:cubicBezTo>
                      <a:pt x="357" y="132"/>
                      <a:pt x="381" y="135"/>
                      <a:pt x="406" y="142"/>
                    </a:cubicBezTo>
                    <a:cubicBezTo>
                      <a:pt x="482" y="164"/>
                      <a:pt x="536" y="262"/>
                      <a:pt x="601" y="316"/>
                    </a:cubicBezTo>
                    <a:cubicBezTo>
                      <a:pt x="615" y="325"/>
                      <a:pt x="627" y="329"/>
                      <a:pt x="638" y="329"/>
                    </a:cubicBezTo>
                    <a:cubicBezTo>
                      <a:pt x="678" y="329"/>
                      <a:pt x="695" y="274"/>
                      <a:pt x="677" y="240"/>
                    </a:cubicBezTo>
                    <a:cubicBezTo>
                      <a:pt x="612" y="88"/>
                      <a:pt x="482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246;p56"/>
              <p:cNvSpPr/>
              <p:nvPr/>
            </p:nvSpPr>
            <p:spPr>
              <a:xfrm>
                <a:off x="5398850" y="1107863"/>
                <a:ext cx="13875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16" extrusionOk="0">
                    <a:moveTo>
                      <a:pt x="483" y="0"/>
                    </a:moveTo>
                    <a:cubicBezTo>
                      <a:pt x="476" y="0"/>
                      <a:pt x="469" y="1"/>
                      <a:pt x="461" y="4"/>
                    </a:cubicBezTo>
                    <a:cubicBezTo>
                      <a:pt x="381" y="41"/>
                      <a:pt x="305" y="87"/>
                      <a:pt x="225" y="87"/>
                    </a:cubicBezTo>
                    <a:cubicBezTo>
                      <a:pt x="185" y="87"/>
                      <a:pt x="145" y="76"/>
                      <a:pt x="102" y="48"/>
                    </a:cubicBezTo>
                    <a:cubicBezTo>
                      <a:pt x="93" y="42"/>
                      <a:pt x="84" y="40"/>
                      <a:pt x="75" y="40"/>
                    </a:cubicBezTo>
                    <a:cubicBezTo>
                      <a:pt x="32" y="40"/>
                      <a:pt x="1" y="99"/>
                      <a:pt x="37" y="135"/>
                    </a:cubicBezTo>
                    <a:cubicBezTo>
                      <a:pt x="98" y="186"/>
                      <a:pt x="188" y="215"/>
                      <a:pt x="277" y="215"/>
                    </a:cubicBezTo>
                    <a:cubicBezTo>
                      <a:pt x="377" y="215"/>
                      <a:pt x="474" y="178"/>
                      <a:pt x="526" y="91"/>
                    </a:cubicBezTo>
                    <a:cubicBezTo>
                      <a:pt x="554" y="54"/>
                      <a:pt x="526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247;p56"/>
              <p:cNvSpPr/>
              <p:nvPr/>
            </p:nvSpPr>
            <p:spPr>
              <a:xfrm>
                <a:off x="5299200" y="1061788"/>
                <a:ext cx="62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646" extrusionOk="0">
                    <a:moveTo>
                      <a:pt x="201" y="0"/>
                    </a:moveTo>
                    <a:cubicBezTo>
                      <a:pt x="188" y="0"/>
                      <a:pt x="174" y="6"/>
                      <a:pt x="163" y="21"/>
                    </a:cubicBezTo>
                    <a:cubicBezTo>
                      <a:pt x="44" y="184"/>
                      <a:pt x="0" y="391"/>
                      <a:pt x="33" y="597"/>
                    </a:cubicBezTo>
                    <a:cubicBezTo>
                      <a:pt x="33" y="630"/>
                      <a:pt x="57" y="646"/>
                      <a:pt x="82" y="646"/>
                    </a:cubicBezTo>
                    <a:cubicBezTo>
                      <a:pt x="106" y="646"/>
                      <a:pt x="131" y="630"/>
                      <a:pt x="131" y="597"/>
                    </a:cubicBezTo>
                    <a:cubicBezTo>
                      <a:pt x="153" y="412"/>
                      <a:pt x="196" y="227"/>
                      <a:pt x="250" y="53"/>
                    </a:cubicBezTo>
                    <a:cubicBezTo>
                      <a:pt x="250" y="24"/>
                      <a:pt x="226" y="0"/>
                      <a:pt x="2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248;p56"/>
              <p:cNvSpPr/>
              <p:nvPr/>
            </p:nvSpPr>
            <p:spPr>
              <a:xfrm>
                <a:off x="5305675" y="1056438"/>
                <a:ext cx="3775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17" extrusionOk="0">
                    <a:moveTo>
                      <a:pt x="97" y="1"/>
                    </a:moveTo>
                    <a:cubicBezTo>
                      <a:pt x="91" y="1"/>
                      <a:pt x="85" y="2"/>
                      <a:pt x="78" y="7"/>
                    </a:cubicBezTo>
                    <a:lnTo>
                      <a:pt x="57" y="28"/>
                    </a:lnTo>
                    <a:cubicBezTo>
                      <a:pt x="0" y="61"/>
                      <a:pt x="40" y="117"/>
                      <a:pt x="82" y="117"/>
                    </a:cubicBezTo>
                    <a:cubicBezTo>
                      <a:pt x="96" y="117"/>
                      <a:pt x="111" y="110"/>
                      <a:pt x="122" y="94"/>
                    </a:cubicBezTo>
                    <a:lnTo>
                      <a:pt x="133" y="61"/>
                    </a:lnTo>
                    <a:cubicBezTo>
                      <a:pt x="150" y="34"/>
                      <a:pt x="125" y="1"/>
                      <a:pt x="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249;p56"/>
              <p:cNvSpPr/>
              <p:nvPr/>
            </p:nvSpPr>
            <p:spPr>
              <a:xfrm>
                <a:off x="5480225" y="1029413"/>
                <a:ext cx="103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423" extrusionOk="0">
                    <a:moveTo>
                      <a:pt x="44" y="0"/>
                    </a:moveTo>
                    <a:cubicBezTo>
                      <a:pt x="0" y="0"/>
                      <a:pt x="0" y="55"/>
                      <a:pt x="33" y="76"/>
                    </a:cubicBezTo>
                    <a:cubicBezTo>
                      <a:pt x="87" y="120"/>
                      <a:pt x="152" y="163"/>
                      <a:pt x="196" y="229"/>
                    </a:cubicBezTo>
                    <a:cubicBezTo>
                      <a:pt x="239" y="294"/>
                      <a:pt x="283" y="359"/>
                      <a:pt x="337" y="413"/>
                    </a:cubicBezTo>
                    <a:cubicBezTo>
                      <a:pt x="343" y="420"/>
                      <a:pt x="351" y="422"/>
                      <a:pt x="359" y="422"/>
                    </a:cubicBezTo>
                    <a:cubicBezTo>
                      <a:pt x="381" y="422"/>
                      <a:pt x="406" y="404"/>
                      <a:pt x="413" y="381"/>
                    </a:cubicBezTo>
                    <a:cubicBezTo>
                      <a:pt x="392" y="283"/>
                      <a:pt x="348" y="207"/>
                      <a:pt x="272" y="142"/>
                    </a:cubicBezTo>
                    <a:cubicBezTo>
                      <a:pt x="218" y="66"/>
                      <a:pt x="142" y="22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250;p56"/>
              <p:cNvSpPr/>
              <p:nvPr/>
            </p:nvSpPr>
            <p:spPr>
              <a:xfrm>
                <a:off x="5489200" y="1041638"/>
                <a:ext cx="355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3" extrusionOk="0">
                    <a:moveTo>
                      <a:pt x="78" y="1"/>
                    </a:moveTo>
                    <a:cubicBezTo>
                      <a:pt x="39" y="1"/>
                      <a:pt x="1" y="34"/>
                      <a:pt x="22" y="77"/>
                    </a:cubicBezTo>
                    <a:cubicBezTo>
                      <a:pt x="22" y="98"/>
                      <a:pt x="33" y="109"/>
                      <a:pt x="54" y="131"/>
                    </a:cubicBezTo>
                    <a:cubicBezTo>
                      <a:pt x="62" y="139"/>
                      <a:pt x="73" y="142"/>
                      <a:pt x="83" y="142"/>
                    </a:cubicBezTo>
                    <a:cubicBezTo>
                      <a:pt x="103" y="142"/>
                      <a:pt x="123" y="130"/>
                      <a:pt x="130" y="109"/>
                    </a:cubicBezTo>
                    <a:cubicBezTo>
                      <a:pt x="141" y="77"/>
                      <a:pt x="141" y="55"/>
                      <a:pt x="130" y="33"/>
                    </a:cubicBezTo>
                    <a:cubicBezTo>
                      <a:pt x="119" y="10"/>
                      <a:pt x="98" y="1"/>
                      <a:pt x="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251;p56"/>
              <p:cNvSpPr/>
              <p:nvPr/>
            </p:nvSpPr>
            <p:spPr>
              <a:xfrm>
                <a:off x="5342900" y="1087538"/>
                <a:ext cx="232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302" extrusionOk="0">
                    <a:moveTo>
                      <a:pt x="860" y="1"/>
                    </a:moveTo>
                    <a:cubicBezTo>
                      <a:pt x="850" y="1"/>
                      <a:pt x="839" y="5"/>
                      <a:pt x="829" y="13"/>
                    </a:cubicBezTo>
                    <a:cubicBezTo>
                      <a:pt x="405" y="296"/>
                      <a:pt x="112" y="730"/>
                      <a:pt x="14" y="1231"/>
                    </a:cubicBezTo>
                    <a:cubicBezTo>
                      <a:pt x="1" y="1276"/>
                      <a:pt x="34" y="1302"/>
                      <a:pt x="65" y="1302"/>
                    </a:cubicBezTo>
                    <a:cubicBezTo>
                      <a:pt x="87" y="1302"/>
                      <a:pt x="107" y="1290"/>
                      <a:pt x="112" y="1263"/>
                    </a:cubicBezTo>
                    <a:cubicBezTo>
                      <a:pt x="253" y="785"/>
                      <a:pt x="568" y="448"/>
                      <a:pt x="894" y="100"/>
                    </a:cubicBezTo>
                    <a:cubicBezTo>
                      <a:pt x="929" y="65"/>
                      <a:pt x="901" y="1"/>
                      <a:pt x="8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252;p56"/>
              <p:cNvSpPr/>
              <p:nvPr/>
            </p:nvSpPr>
            <p:spPr>
              <a:xfrm>
                <a:off x="5369075" y="1081288"/>
                <a:ext cx="647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87" extrusionOk="0">
                    <a:moveTo>
                      <a:pt x="187" y="0"/>
                    </a:moveTo>
                    <a:cubicBezTo>
                      <a:pt x="183" y="0"/>
                      <a:pt x="178" y="1"/>
                      <a:pt x="173" y="2"/>
                    </a:cubicBezTo>
                    <a:cubicBezTo>
                      <a:pt x="130" y="24"/>
                      <a:pt x="97" y="45"/>
                      <a:pt x="54" y="78"/>
                    </a:cubicBezTo>
                    <a:cubicBezTo>
                      <a:pt x="0" y="114"/>
                      <a:pt x="35" y="187"/>
                      <a:pt x="86" y="187"/>
                    </a:cubicBezTo>
                    <a:cubicBezTo>
                      <a:pt x="96" y="187"/>
                      <a:pt x="108" y="183"/>
                      <a:pt x="119" y="176"/>
                    </a:cubicBezTo>
                    <a:cubicBezTo>
                      <a:pt x="163" y="165"/>
                      <a:pt x="206" y="132"/>
                      <a:pt x="239" y="89"/>
                    </a:cubicBezTo>
                    <a:cubicBezTo>
                      <a:pt x="259" y="49"/>
                      <a:pt x="233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253;p56"/>
              <p:cNvSpPr/>
              <p:nvPr/>
            </p:nvSpPr>
            <p:spPr>
              <a:xfrm>
                <a:off x="5408200" y="955738"/>
                <a:ext cx="1231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793" extrusionOk="0">
                    <a:moveTo>
                      <a:pt x="2145" y="0"/>
                    </a:moveTo>
                    <a:cubicBezTo>
                      <a:pt x="1473" y="0"/>
                      <a:pt x="802" y="66"/>
                      <a:pt x="141" y="197"/>
                    </a:cubicBezTo>
                    <a:cubicBezTo>
                      <a:pt x="0" y="240"/>
                      <a:pt x="0" y="436"/>
                      <a:pt x="141" y="479"/>
                    </a:cubicBezTo>
                    <a:cubicBezTo>
                      <a:pt x="407" y="551"/>
                      <a:pt x="681" y="571"/>
                      <a:pt x="956" y="571"/>
                    </a:cubicBezTo>
                    <a:cubicBezTo>
                      <a:pt x="1291" y="571"/>
                      <a:pt x="1629" y="542"/>
                      <a:pt x="1960" y="542"/>
                    </a:cubicBezTo>
                    <a:cubicBezTo>
                      <a:pt x="2014" y="542"/>
                      <a:pt x="2067" y="543"/>
                      <a:pt x="2120" y="545"/>
                    </a:cubicBezTo>
                    <a:cubicBezTo>
                      <a:pt x="2823" y="563"/>
                      <a:pt x="3542" y="792"/>
                      <a:pt x="4257" y="792"/>
                    </a:cubicBezTo>
                    <a:cubicBezTo>
                      <a:pt x="4371" y="792"/>
                      <a:pt x="4485" y="786"/>
                      <a:pt x="4599" y="773"/>
                    </a:cubicBezTo>
                    <a:cubicBezTo>
                      <a:pt x="4838" y="751"/>
                      <a:pt x="4925" y="381"/>
                      <a:pt x="4653" y="316"/>
                    </a:cubicBezTo>
                    <a:cubicBezTo>
                      <a:pt x="3830" y="104"/>
                      <a:pt x="2987" y="0"/>
                      <a:pt x="2145" y="0"/>
                    </a:cubicBezTo>
                    <a:close/>
                  </a:path>
                </a:pathLst>
              </a:custGeom>
              <a:solidFill>
                <a:srgbClr val="98D5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254;p56"/>
              <p:cNvSpPr/>
              <p:nvPr/>
            </p:nvSpPr>
            <p:spPr>
              <a:xfrm>
                <a:off x="5545300" y="971338"/>
                <a:ext cx="43400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91" extrusionOk="0">
                    <a:moveTo>
                      <a:pt x="260" y="1"/>
                    </a:moveTo>
                    <a:cubicBezTo>
                      <a:pt x="86" y="1"/>
                      <a:pt x="1" y="246"/>
                      <a:pt x="170" y="355"/>
                    </a:cubicBezTo>
                    <a:cubicBezTo>
                      <a:pt x="365" y="453"/>
                      <a:pt x="572" y="529"/>
                      <a:pt x="789" y="584"/>
                    </a:cubicBezTo>
                    <a:cubicBezTo>
                      <a:pt x="1018" y="682"/>
                      <a:pt x="1246" y="747"/>
                      <a:pt x="1496" y="790"/>
                    </a:cubicBezTo>
                    <a:cubicBezTo>
                      <a:pt x="1659" y="779"/>
                      <a:pt x="1735" y="584"/>
                      <a:pt x="1626" y="464"/>
                    </a:cubicBezTo>
                    <a:cubicBezTo>
                      <a:pt x="1463" y="334"/>
                      <a:pt x="1268" y="247"/>
                      <a:pt x="1061" y="203"/>
                    </a:cubicBezTo>
                    <a:cubicBezTo>
                      <a:pt x="822" y="127"/>
                      <a:pt x="561" y="51"/>
                      <a:pt x="311" y="8"/>
                    </a:cubicBezTo>
                    <a:cubicBezTo>
                      <a:pt x="293" y="3"/>
                      <a:pt x="276" y="1"/>
                      <a:pt x="260" y="1"/>
                    </a:cubicBezTo>
                    <a:close/>
                  </a:path>
                </a:pathLst>
              </a:custGeom>
              <a:solidFill>
                <a:srgbClr val="98D5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255;p56"/>
              <p:cNvSpPr/>
              <p:nvPr/>
            </p:nvSpPr>
            <p:spPr>
              <a:xfrm>
                <a:off x="4901225" y="1456263"/>
                <a:ext cx="4880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80" extrusionOk="0">
                    <a:moveTo>
                      <a:pt x="1716" y="1"/>
                    </a:moveTo>
                    <a:cubicBezTo>
                      <a:pt x="1691" y="1"/>
                      <a:pt x="1667" y="6"/>
                      <a:pt x="1644" y="17"/>
                    </a:cubicBezTo>
                    <a:cubicBezTo>
                      <a:pt x="1334" y="184"/>
                      <a:pt x="995" y="270"/>
                      <a:pt x="653" y="270"/>
                    </a:cubicBezTo>
                    <a:cubicBezTo>
                      <a:pt x="527" y="270"/>
                      <a:pt x="400" y="258"/>
                      <a:pt x="274" y="235"/>
                    </a:cubicBezTo>
                    <a:cubicBezTo>
                      <a:pt x="255" y="229"/>
                      <a:pt x="237" y="226"/>
                      <a:pt x="220" y="226"/>
                    </a:cubicBezTo>
                    <a:cubicBezTo>
                      <a:pt x="54" y="226"/>
                      <a:pt x="0" y="490"/>
                      <a:pt x="187" y="539"/>
                    </a:cubicBezTo>
                    <a:cubicBezTo>
                      <a:pt x="412" y="626"/>
                      <a:pt x="663" y="679"/>
                      <a:pt x="907" y="679"/>
                    </a:cubicBezTo>
                    <a:cubicBezTo>
                      <a:pt x="1277" y="679"/>
                      <a:pt x="1632" y="556"/>
                      <a:pt x="1862" y="235"/>
                    </a:cubicBezTo>
                    <a:cubicBezTo>
                      <a:pt x="1952" y="118"/>
                      <a:pt x="1833" y="1"/>
                      <a:pt x="1716" y="1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256;p56"/>
              <p:cNvSpPr/>
              <p:nvPr/>
            </p:nvSpPr>
            <p:spPr>
              <a:xfrm>
                <a:off x="4949700" y="1449313"/>
                <a:ext cx="1672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456" extrusionOk="0">
                    <a:moveTo>
                      <a:pt x="488" y="0"/>
                    </a:moveTo>
                    <a:cubicBezTo>
                      <a:pt x="481" y="0"/>
                      <a:pt x="474" y="1"/>
                      <a:pt x="466" y="2"/>
                    </a:cubicBezTo>
                    <a:cubicBezTo>
                      <a:pt x="412" y="2"/>
                      <a:pt x="368" y="13"/>
                      <a:pt x="325" y="24"/>
                    </a:cubicBezTo>
                    <a:cubicBezTo>
                      <a:pt x="271" y="34"/>
                      <a:pt x="227" y="56"/>
                      <a:pt x="184" y="89"/>
                    </a:cubicBezTo>
                    <a:cubicBezTo>
                      <a:pt x="0" y="199"/>
                      <a:pt x="110" y="455"/>
                      <a:pt x="280" y="455"/>
                    </a:cubicBezTo>
                    <a:cubicBezTo>
                      <a:pt x="311" y="455"/>
                      <a:pt x="345" y="446"/>
                      <a:pt x="379" y="426"/>
                    </a:cubicBezTo>
                    <a:lnTo>
                      <a:pt x="477" y="382"/>
                    </a:lnTo>
                    <a:cubicBezTo>
                      <a:pt x="521" y="350"/>
                      <a:pt x="553" y="317"/>
                      <a:pt x="586" y="284"/>
                    </a:cubicBezTo>
                    <a:cubicBezTo>
                      <a:pt x="669" y="191"/>
                      <a:pt x="624" y="0"/>
                      <a:pt x="488" y="0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257;p56"/>
              <p:cNvSpPr/>
              <p:nvPr/>
            </p:nvSpPr>
            <p:spPr>
              <a:xfrm>
                <a:off x="5044250" y="1526413"/>
                <a:ext cx="2570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8" extrusionOk="0">
                    <a:moveTo>
                      <a:pt x="316" y="1"/>
                    </a:moveTo>
                    <a:cubicBezTo>
                      <a:pt x="282" y="1"/>
                      <a:pt x="250" y="2"/>
                      <a:pt x="218" y="5"/>
                    </a:cubicBezTo>
                    <a:cubicBezTo>
                      <a:pt x="55" y="5"/>
                      <a:pt x="0" y="212"/>
                      <a:pt x="131" y="299"/>
                    </a:cubicBezTo>
                    <a:cubicBezTo>
                      <a:pt x="251" y="372"/>
                      <a:pt x="385" y="408"/>
                      <a:pt x="517" y="408"/>
                    </a:cubicBezTo>
                    <a:cubicBezTo>
                      <a:pt x="659" y="408"/>
                      <a:pt x="801" y="367"/>
                      <a:pt x="924" y="288"/>
                    </a:cubicBezTo>
                    <a:cubicBezTo>
                      <a:pt x="1028" y="216"/>
                      <a:pt x="1003" y="15"/>
                      <a:pt x="869" y="15"/>
                    </a:cubicBezTo>
                    <a:cubicBezTo>
                      <a:pt x="862" y="15"/>
                      <a:pt x="856" y="15"/>
                      <a:pt x="848" y="16"/>
                    </a:cubicBezTo>
                    <a:cubicBezTo>
                      <a:pt x="799" y="22"/>
                      <a:pt x="750" y="25"/>
                      <a:pt x="702" y="25"/>
                    </a:cubicBezTo>
                    <a:cubicBezTo>
                      <a:pt x="653" y="25"/>
                      <a:pt x="604" y="22"/>
                      <a:pt x="555" y="16"/>
                    </a:cubicBezTo>
                    <a:cubicBezTo>
                      <a:pt x="478" y="9"/>
                      <a:pt x="396" y="1"/>
                      <a:pt x="316" y="1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258;p56"/>
              <p:cNvSpPr/>
              <p:nvPr/>
            </p:nvSpPr>
            <p:spPr>
              <a:xfrm>
                <a:off x="5136375" y="1324863"/>
                <a:ext cx="375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494" extrusionOk="0">
                    <a:moveTo>
                      <a:pt x="1284" y="0"/>
                    </a:moveTo>
                    <a:cubicBezTo>
                      <a:pt x="1110" y="0"/>
                      <a:pt x="947" y="33"/>
                      <a:pt x="784" y="98"/>
                    </a:cubicBezTo>
                    <a:cubicBezTo>
                      <a:pt x="588" y="153"/>
                      <a:pt x="392" y="185"/>
                      <a:pt x="197" y="185"/>
                    </a:cubicBezTo>
                    <a:cubicBezTo>
                      <a:pt x="1" y="185"/>
                      <a:pt x="1" y="490"/>
                      <a:pt x="197" y="490"/>
                    </a:cubicBezTo>
                    <a:cubicBezTo>
                      <a:pt x="248" y="492"/>
                      <a:pt x="299" y="494"/>
                      <a:pt x="350" y="494"/>
                    </a:cubicBezTo>
                    <a:cubicBezTo>
                      <a:pt x="501" y="494"/>
                      <a:pt x="648" y="481"/>
                      <a:pt x="795" y="457"/>
                    </a:cubicBezTo>
                    <a:cubicBezTo>
                      <a:pt x="1001" y="446"/>
                      <a:pt x="1186" y="392"/>
                      <a:pt x="1371" y="294"/>
                    </a:cubicBezTo>
                    <a:cubicBezTo>
                      <a:pt x="1501" y="207"/>
                      <a:pt x="1447" y="11"/>
                      <a:pt x="1284" y="0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259;p56"/>
              <p:cNvSpPr/>
              <p:nvPr/>
            </p:nvSpPr>
            <p:spPr>
              <a:xfrm>
                <a:off x="5414175" y="1271838"/>
                <a:ext cx="3792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379" extrusionOk="0">
                    <a:moveTo>
                      <a:pt x="175" y="1"/>
                    </a:moveTo>
                    <a:cubicBezTo>
                      <a:pt x="0" y="1"/>
                      <a:pt x="4" y="273"/>
                      <a:pt x="185" y="295"/>
                    </a:cubicBezTo>
                    <a:cubicBezTo>
                      <a:pt x="447" y="328"/>
                      <a:pt x="689" y="379"/>
                      <a:pt x="933" y="379"/>
                    </a:cubicBezTo>
                    <a:cubicBezTo>
                      <a:pt x="1083" y="379"/>
                      <a:pt x="1234" y="360"/>
                      <a:pt x="1392" y="306"/>
                    </a:cubicBezTo>
                    <a:cubicBezTo>
                      <a:pt x="1516" y="275"/>
                      <a:pt x="1502" y="76"/>
                      <a:pt x="1379" y="76"/>
                    </a:cubicBezTo>
                    <a:cubicBezTo>
                      <a:pt x="1372" y="76"/>
                      <a:pt x="1366" y="76"/>
                      <a:pt x="1359" y="77"/>
                    </a:cubicBezTo>
                    <a:cubicBezTo>
                      <a:pt x="1284" y="86"/>
                      <a:pt x="1208" y="89"/>
                      <a:pt x="1133" y="89"/>
                    </a:cubicBezTo>
                    <a:cubicBezTo>
                      <a:pt x="817" y="89"/>
                      <a:pt x="501" y="28"/>
                      <a:pt x="185" y="1"/>
                    </a:cubicBezTo>
                    <a:cubicBezTo>
                      <a:pt x="182" y="1"/>
                      <a:pt x="178" y="1"/>
                      <a:pt x="175" y="1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260;p56"/>
              <p:cNvSpPr/>
              <p:nvPr/>
            </p:nvSpPr>
            <p:spPr>
              <a:xfrm>
                <a:off x="5463100" y="1270688"/>
                <a:ext cx="16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363" extrusionOk="0">
                    <a:moveTo>
                      <a:pt x="475" y="1"/>
                    </a:moveTo>
                    <a:cubicBezTo>
                      <a:pt x="456" y="1"/>
                      <a:pt x="435" y="5"/>
                      <a:pt x="413" y="15"/>
                    </a:cubicBezTo>
                    <a:cubicBezTo>
                      <a:pt x="348" y="26"/>
                      <a:pt x="283" y="26"/>
                      <a:pt x="229" y="26"/>
                    </a:cubicBezTo>
                    <a:cubicBezTo>
                      <a:pt x="0" y="26"/>
                      <a:pt x="0" y="363"/>
                      <a:pt x="229" y="363"/>
                    </a:cubicBezTo>
                    <a:cubicBezTo>
                      <a:pt x="326" y="363"/>
                      <a:pt x="435" y="330"/>
                      <a:pt x="522" y="276"/>
                    </a:cubicBezTo>
                    <a:cubicBezTo>
                      <a:pt x="674" y="209"/>
                      <a:pt x="610" y="1"/>
                      <a:pt x="475" y="1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261;p56"/>
              <p:cNvSpPr/>
              <p:nvPr/>
            </p:nvSpPr>
            <p:spPr>
              <a:xfrm>
                <a:off x="5708750" y="1269938"/>
                <a:ext cx="416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33" extrusionOk="0">
                    <a:moveTo>
                      <a:pt x="182" y="0"/>
                    </a:moveTo>
                    <a:cubicBezTo>
                      <a:pt x="79" y="0"/>
                      <a:pt x="1" y="140"/>
                      <a:pt x="90" y="229"/>
                    </a:cubicBezTo>
                    <a:cubicBezTo>
                      <a:pt x="427" y="610"/>
                      <a:pt x="1036" y="610"/>
                      <a:pt x="1492" y="632"/>
                    </a:cubicBezTo>
                    <a:cubicBezTo>
                      <a:pt x="1496" y="632"/>
                      <a:pt x="1500" y="632"/>
                      <a:pt x="1503" y="632"/>
                    </a:cubicBezTo>
                    <a:cubicBezTo>
                      <a:pt x="1656" y="632"/>
                      <a:pt x="1663" y="413"/>
                      <a:pt x="1536" y="371"/>
                    </a:cubicBezTo>
                    <a:cubicBezTo>
                      <a:pt x="1101" y="208"/>
                      <a:pt x="666" y="229"/>
                      <a:pt x="253" y="23"/>
                    </a:cubicBezTo>
                    <a:cubicBezTo>
                      <a:pt x="229" y="7"/>
                      <a:pt x="205" y="0"/>
                      <a:pt x="182" y="0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262;p56"/>
              <p:cNvSpPr/>
              <p:nvPr/>
            </p:nvSpPr>
            <p:spPr>
              <a:xfrm>
                <a:off x="5759100" y="1276538"/>
                <a:ext cx="147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0" extrusionOk="0">
                    <a:moveTo>
                      <a:pt x="397" y="1"/>
                    </a:moveTo>
                    <a:cubicBezTo>
                      <a:pt x="381" y="1"/>
                      <a:pt x="364" y="3"/>
                      <a:pt x="348" y="9"/>
                    </a:cubicBezTo>
                    <a:cubicBezTo>
                      <a:pt x="332" y="14"/>
                      <a:pt x="315" y="17"/>
                      <a:pt x="300" y="17"/>
                    </a:cubicBezTo>
                    <a:cubicBezTo>
                      <a:pt x="285" y="17"/>
                      <a:pt x="272" y="14"/>
                      <a:pt x="261" y="9"/>
                    </a:cubicBezTo>
                    <a:cubicBezTo>
                      <a:pt x="247" y="6"/>
                      <a:pt x="233" y="5"/>
                      <a:pt x="219" y="5"/>
                    </a:cubicBezTo>
                    <a:cubicBezTo>
                      <a:pt x="128" y="5"/>
                      <a:pt x="52" y="65"/>
                      <a:pt x="33" y="150"/>
                    </a:cubicBezTo>
                    <a:cubicBezTo>
                      <a:pt x="0" y="248"/>
                      <a:pt x="65" y="357"/>
                      <a:pt x="163" y="379"/>
                    </a:cubicBezTo>
                    <a:cubicBezTo>
                      <a:pt x="189" y="386"/>
                      <a:pt x="214" y="390"/>
                      <a:pt x="239" y="390"/>
                    </a:cubicBezTo>
                    <a:cubicBezTo>
                      <a:pt x="290" y="390"/>
                      <a:pt x="341" y="375"/>
                      <a:pt x="391" y="346"/>
                    </a:cubicBezTo>
                    <a:cubicBezTo>
                      <a:pt x="435" y="313"/>
                      <a:pt x="478" y="270"/>
                      <a:pt x="511" y="226"/>
                    </a:cubicBezTo>
                    <a:cubicBezTo>
                      <a:pt x="587" y="122"/>
                      <a:pt x="505" y="1"/>
                      <a:pt x="397" y="1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263;p56"/>
              <p:cNvSpPr/>
              <p:nvPr/>
            </p:nvSpPr>
            <p:spPr>
              <a:xfrm>
                <a:off x="5902925" y="1332888"/>
                <a:ext cx="347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90" extrusionOk="0">
                    <a:moveTo>
                      <a:pt x="208" y="0"/>
                    </a:moveTo>
                    <a:cubicBezTo>
                      <a:pt x="71" y="0"/>
                      <a:pt x="1" y="199"/>
                      <a:pt x="140" y="288"/>
                    </a:cubicBezTo>
                    <a:cubicBezTo>
                      <a:pt x="370" y="418"/>
                      <a:pt x="637" y="489"/>
                      <a:pt x="905" y="489"/>
                    </a:cubicBezTo>
                    <a:cubicBezTo>
                      <a:pt x="1017" y="489"/>
                      <a:pt x="1129" y="477"/>
                      <a:pt x="1238" y="451"/>
                    </a:cubicBezTo>
                    <a:cubicBezTo>
                      <a:pt x="1390" y="430"/>
                      <a:pt x="1336" y="223"/>
                      <a:pt x="1205" y="212"/>
                    </a:cubicBezTo>
                    <a:cubicBezTo>
                      <a:pt x="879" y="179"/>
                      <a:pt x="564" y="103"/>
                      <a:pt x="248" y="6"/>
                    </a:cubicBezTo>
                    <a:cubicBezTo>
                      <a:pt x="235" y="2"/>
                      <a:pt x="221" y="0"/>
                      <a:pt x="208" y="0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264;p56"/>
              <p:cNvSpPr/>
              <p:nvPr/>
            </p:nvSpPr>
            <p:spPr>
              <a:xfrm>
                <a:off x="5854500" y="1418363"/>
                <a:ext cx="2972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379" extrusionOk="0">
                    <a:moveTo>
                      <a:pt x="248" y="1"/>
                    </a:moveTo>
                    <a:cubicBezTo>
                      <a:pt x="202" y="1"/>
                      <a:pt x="155" y="4"/>
                      <a:pt x="109" y="11"/>
                    </a:cubicBezTo>
                    <a:cubicBezTo>
                      <a:pt x="0" y="33"/>
                      <a:pt x="0" y="185"/>
                      <a:pt x="87" y="240"/>
                    </a:cubicBezTo>
                    <a:cubicBezTo>
                      <a:pt x="247" y="332"/>
                      <a:pt x="431" y="379"/>
                      <a:pt x="615" y="379"/>
                    </a:cubicBezTo>
                    <a:cubicBezTo>
                      <a:pt x="758" y="379"/>
                      <a:pt x="901" y="351"/>
                      <a:pt x="1033" y="294"/>
                    </a:cubicBezTo>
                    <a:cubicBezTo>
                      <a:pt x="1188" y="232"/>
                      <a:pt x="1088" y="42"/>
                      <a:pt x="947" y="42"/>
                    </a:cubicBezTo>
                    <a:cubicBezTo>
                      <a:pt x="939" y="42"/>
                      <a:pt x="932" y="43"/>
                      <a:pt x="924" y="44"/>
                    </a:cubicBezTo>
                    <a:cubicBezTo>
                      <a:pt x="888" y="48"/>
                      <a:pt x="851" y="50"/>
                      <a:pt x="815" y="50"/>
                    </a:cubicBezTo>
                    <a:cubicBezTo>
                      <a:pt x="626" y="50"/>
                      <a:pt x="437" y="1"/>
                      <a:pt x="248" y="1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265;p56"/>
              <p:cNvSpPr/>
              <p:nvPr/>
            </p:nvSpPr>
            <p:spPr>
              <a:xfrm>
                <a:off x="5246025" y="1258013"/>
                <a:ext cx="396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796" extrusionOk="0">
                    <a:moveTo>
                      <a:pt x="211" y="1"/>
                    </a:moveTo>
                    <a:cubicBezTo>
                      <a:pt x="106" y="1"/>
                      <a:pt x="1" y="85"/>
                      <a:pt x="51" y="206"/>
                    </a:cubicBezTo>
                    <a:cubicBezTo>
                      <a:pt x="181" y="522"/>
                      <a:pt x="355" y="815"/>
                      <a:pt x="573" y="1076"/>
                    </a:cubicBezTo>
                    <a:cubicBezTo>
                      <a:pt x="768" y="1337"/>
                      <a:pt x="975" y="1609"/>
                      <a:pt x="1247" y="1772"/>
                    </a:cubicBezTo>
                    <a:cubicBezTo>
                      <a:pt x="1275" y="1788"/>
                      <a:pt x="1305" y="1795"/>
                      <a:pt x="1334" y="1795"/>
                    </a:cubicBezTo>
                    <a:cubicBezTo>
                      <a:pt x="1464" y="1795"/>
                      <a:pt x="1585" y="1655"/>
                      <a:pt x="1497" y="1522"/>
                    </a:cubicBezTo>
                    <a:cubicBezTo>
                      <a:pt x="1334" y="1294"/>
                      <a:pt x="1149" y="1087"/>
                      <a:pt x="953" y="902"/>
                    </a:cubicBezTo>
                    <a:cubicBezTo>
                      <a:pt x="736" y="641"/>
                      <a:pt x="529" y="369"/>
                      <a:pt x="355" y="76"/>
                    </a:cubicBezTo>
                    <a:cubicBezTo>
                      <a:pt x="322" y="24"/>
                      <a:pt x="266" y="1"/>
                      <a:pt x="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266;p56"/>
              <p:cNvSpPr/>
              <p:nvPr/>
            </p:nvSpPr>
            <p:spPr>
              <a:xfrm>
                <a:off x="5303825" y="1246588"/>
                <a:ext cx="21875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2105" extrusionOk="0">
                    <a:moveTo>
                      <a:pt x="435" y="0"/>
                    </a:moveTo>
                    <a:cubicBezTo>
                      <a:pt x="348" y="0"/>
                      <a:pt x="261" y="55"/>
                      <a:pt x="250" y="163"/>
                    </a:cubicBezTo>
                    <a:cubicBezTo>
                      <a:pt x="207" y="739"/>
                      <a:pt x="0" y="1696"/>
                      <a:pt x="576" y="2077"/>
                    </a:cubicBezTo>
                    <a:cubicBezTo>
                      <a:pt x="604" y="2096"/>
                      <a:pt x="633" y="2104"/>
                      <a:pt x="661" y="2104"/>
                    </a:cubicBezTo>
                    <a:cubicBezTo>
                      <a:pt x="776" y="2104"/>
                      <a:pt x="875" y="1962"/>
                      <a:pt x="805" y="1848"/>
                    </a:cubicBezTo>
                    <a:cubicBezTo>
                      <a:pt x="522" y="1337"/>
                      <a:pt x="620" y="718"/>
                      <a:pt x="620" y="163"/>
                    </a:cubicBezTo>
                    <a:cubicBezTo>
                      <a:pt x="609" y="55"/>
                      <a:pt x="522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267;p56"/>
              <p:cNvSpPr/>
              <p:nvPr/>
            </p:nvSpPr>
            <p:spPr>
              <a:xfrm>
                <a:off x="5017775" y="1340163"/>
                <a:ext cx="628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683" extrusionOk="0">
                    <a:moveTo>
                      <a:pt x="294" y="0"/>
                    </a:moveTo>
                    <a:cubicBezTo>
                      <a:pt x="123" y="0"/>
                      <a:pt x="1" y="251"/>
                      <a:pt x="190" y="345"/>
                    </a:cubicBezTo>
                    <a:cubicBezTo>
                      <a:pt x="537" y="508"/>
                      <a:pt x="874" y="682"/>
                      <a:pt x="1201" y="889"/>
                    </a:cubicBezTo>
                    <a:cubicBezTo>
                      <a:pt x="1538" y="1106"/>
                      <a:pt x="1853" y="1345"/>
                      <a:pt x="2157" y="1617"/>
                    </a:cubicBezTo>
                    <a:cubicBezTo>
                      <a:pt x="2192" y="1664"/>
                      <a:pt x="2236" y="1683"/>
                      <a:pt x="2280" y="1683"/>
                    </a:cubicBezTo>
                    <a:cubicBezTo>
                      <a:pt x="2399" y="1683"/>
                      <a:pt x="2514" y="1538"/>
                      <a:pt x="2418" y="1411"/>
                    </a:cubicBezTo>
                    <a:cubicBezTo>
                      <a:pt x="2070" y="693"/>
                      <a:pt x="1059" y="323"/>
                      <a:pt x="374" y="19"/>
                    </a:cubicBezTo>
                    <a:cubicBezTo>
                      <a:pt x="347" y="6"/>
                      <a:pt x="320" y="0"/>
                      <a:pt x="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268;p56"/>
              <p:cNvSpPr/>
              <p:nvPr/>
            </p:nvSpPr>
            <p:spPr>
              <a:xfrm>
                <a:off x="5004825" y="1384588"/>
                <a:ext cx="391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74" extrusionOk="0">
                    <a:moveTo>
                      <a:pt x="403" y="1"/>
                    </a:moveTo>
                    <a:cubicBezTo>
                      <a:pt x="338" y="1"/>
                      <a:pt x="273" y="1"/>
                      <a:pt x="207" y="3"/>
                    </a:cubicBezTo>
                    <a:cubicBezTo>
                      <a:pt x="1" y="14"/>
                      <a:pt x="1" y="319"/>
                      <a:pt x="207" y="340"/>
                    </a:cubicBezTo>
                    <a:cubicBezTo>
                      <a:pt x="495" y="348"/>
                      <a:pt x="783" y="374"/>
                      <a:pt x="1071" y="374"/>
                    </a:cubicBezTo>
                    <a:cubicBezTo>
                      <a:pt x="1175" y="374"/>
                      <a:pt x="1278" y="371"/>
                      <a:pt x="1382" y="362"/>
                    </a:cubicBezTo>
                    <a:cubicBezTo>
                      <a:pt x="1566" y="351"/>
                      <a:pt x="1566" y="79"/>
                      <a:pt x="1382" y="68"/>
                    </a:cubicBezTo>
                    <a:cubicBezTo>
                      <a:pt x="1055" y="23"/>
                      <a:pt x="729" y="1"/>
                      <a:pt x="4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269;p56"/>
              <p:cNvSpPr/>
              <p:nvPr/>
            </p:nvSpPr>
            <p:spPr>
              <a:xfrm>
                <a:off x="4964000" y="1471888"/>
                <a:ext cx="533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015" extrusionOk="0">
                    <a:moveTo>
                      <a:pt x="1949" y="0"/>
                    </a:moveTo>
                    <a:cubicBezTo>
                      <a:pt x="1942" y="0"/>
                      <a:pt x="1935" y="0"/>
                      <a:pt x="1927" y="1"/>
                    </a:cubicBezTo>
                    <a:cubicBezTo>
                      <a:pt x="1297" y="56"/>
                      <a:pt x="710" y="393"/>
                      <a:pt x="166" y="697"/>
                    </a:cubicBezTo>
                    <a:cubicBezTo>
                      <a:pt x="0" y="789"/>
                      <a:pt x="100" y="1014"/>
                      <a:pt x="254" y="1014"/>
                    </a:cubicBezTo>
                    <a:cubicBezTo>
                      <a:pt x="281" y="1014"/>
                      <a:pt x="310" y="1007"/>
                      <a:pt x="340" y="991"/>
                    </a:cubicBezTo>
                    <a:cubicBezTo>
                      <a:pt x="873" y="719"/>
                      <a:pt x="1427" y="545"/>
                      <a:pt x="1971" y="327"/>
                    </a:cubicBezTo>
                    <a:cubicBezTo>
                      <a:pt x="2128" y="265"/>
                      <a:pt x="2134" y="0"/>
                      <a:pt x="19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270;p56"/>
              <p:cNvSpPr/>
              <p:nvPr/>
            </p:nvSpPr>
            <p:spPr>
              <a:xfrm>
                <a:off x="4989050" y="1492563"/>
                <a:ext cx="39350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08" extrusionOk="0">
                    <a:moveTo>
                      <a:pt x="1394" y="1"/>
                    </a:moveTo>
                    <a:cubicBezTo>
                      <a:pt x="1377" y="1"/>
                      <a:pt x="1358" y="4"/>
                      <a:pt x="1339" y="11"/>
                    </a:cubicBezTo>
                    <a:cubicBezTo>
                      <a:pt x="936" y="207"/>
                      <a:pt x="534" y="435"/>
                      <a:pt x="164" y="696"/>
                    </a:cubicBezTo>
                    <a:cubicBezTo>
                      <a:pt x="1" y="787"/>
                      <a:pt x="95" y="1007"/>
                      <a:pt x="245" y="1007"/>
                    </a:cubicBezTo>
                    <a:cubicBezTo>
                      <a:pt x="275" y="1007"/>
                      <a:pt x="306" y="999"/>
                      <a:pt x="338" y="979"/>
                    </a:cubicBezTo>
                    <a:cubicBezTo>
                      <a:pt x="719" y="762"/>
                      <a:pt x="1099" y="544"/>
                      <a:pt x="1458" y="283"/>
                    </a:cubicBezTo>
                    <a:cubicBezTo>
                      <a:pt x="1574" y="206"/>
                      <a:pt x="1527" y="1"/>
                      <a:pt x="13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271;p56"/>
              <p:cNvSpPr/>
              <p:nvPr/>
            </p:nvSpPr>
            <p:spPr>
              <a:xfrm>
                <a:off x="5101225" y="1540213"/>
                <a:ext cx="2737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201" extrusionOk="0">
                    <a:moveTo>
                      <a:pt x="826" y="0"/>
                    </a:moveTo>
                    <a:cubicBezTo>
                      <a:pt x="781" y="0"/>
                      <a:pt x="736" y="18"/>
                      <a:pt x="700" y="62"/>
                    </a:cubicBezTo>
                    <a:cubicBezTo>
                      <a:pt x="461" y="323"/>
                      <a:pt x="265" y="606"/>
                      <a:pt x="102" y="921"/>
                    </a:cubicBezTo>
                    <a:cubicBezTo>
                      <a:pt x="0" y="1055"/>
                      <a:pt x="114" y="1200"/>
                      <a:pt x="238" y="1200"/>
                    </a:cubicBezTo>
                    <a:cubicBezTo>
                      <a:pt x="286" y="1200"/>
                      <a:pt x="335" y="1179"/>
                      <a:pt x="374" y="1128"/>
                    </a:cubicBezTo>
                    <a:cubicBezTo>
                      <a:pt x="635" y="899"/>
                      <a:pt x="809" y="573"/>
                      <a:pt x="1005" y="291"/>
                    </a:cubicBezTo>
                    <a:cubicBezTo>
                      <a:pt x="1094" y="161"/>
                      <a:pt x="959" y="0"/>
                      <a:pt x="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272;p56"/>
              <p:cNvSpPr/>
              <p:nvPr/>
            </p:nvSpPr>
            <p:spPr>
              <a:xfrm>
                <a:off x="5550275" y="1220188"/>
                <a:ext cx="24000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772" extrusionOk="0">
                    <a:moveTo>
                      <a:pt x="196" y="0"/>
                    </a:moveTo>
                    <a:cubicBezTo>
                      <a:pt x="95" y="0"/>
                      <a:pt x="1" y="94"/>
                      <a:pt x="47" y="208"/>
                    </a:cubicBezTo>
                    <a:cubicBezTo>
                      <a:pt x="308" y="687"/>
                      <a:pt x="427" y="1230"/>
                      <a:pt x="688" y="1698"/>
                    </a:cubicBezTo>
                    <a:cubicBezTo>
                      <a:pt x="718" y="1748"/>
                      <a:pt x="765" y="1771"/>
                      <a:pt x="813" y="1771"/>
                    </a:cubicBezTo>
                    <a:cubicBezTo>
                      <a:pt x="887" y="1771"/>
                      <a:pt x="960" y="1715"/>
                      <a:pt x="960" y="1622"/>
                    </a:cubicBezTo>
                    <a:cubicBezTo>
                      <a:pt x="938" y="1067"/>
                      <a:pt x="612" y="513"/>
                      <a:pt x="319" y="56"/>
                    </a:cubicBezTo>
                    <a:cubicBezTo>
                      <a:pt x="283" y="17"/>
                      <a:pt x="239" y="0"/>
                      <a:pt x="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273;p56"/>
              <p:cNvSpPr/>
              <p:nvPr/>
            </p:nvSpPr>
            <p:spPr>
              <a:xfrm>
                <a:off x="5603975" y="1217188"/>
                <a:ext cx="16250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575" extrusionOk="0">
                    <a:moveTo>
                      <a:pt x="446" y="1"/>
                    </a:moveTo>
                    <a:cubicBezTo>
                      <a:pt x="339" y="1"/>
                      <a:pt x="225" y="71"/>
                      <a:pt x="215" y="209"/>
                    </a:cubicBezTo>
                    <a:cubicBezTo>
                      <a:pt x="171" y="589"/>
                      <a:pt x="117" y="959"/>
                      <a:pt x="30" y="1339"/>
                    </a:cubicBezTo>
                    <a:cubicBezTo>
                      <a:pt x="1" y="1469"/>
                      <a:pt x="115" y="1574"/>
                      <a:pt x="224" y="1574"/>
                    </a:cubicBezTo>
                    <a:cubicBezTo>
                      <a:pt x="279" y="1574"/>
                      <a:pt x="334" y="1547"/>
                      <a:pt x="367" y="1481"/>
                    </a:cubicBezTo>
                    <a:cubicBezTo>
                      <a:pt x="541" y="1078"/>
                      <a:pt x="628" y="643"/>
                      <a:pt x="639" y="209"/>
                    </a:cubicBezTo>
                    <a:cubicBezTo>
                      <a:pt x="649" y="69"/>
                      <a:pt x="551" y="1"/>
                      <a:pt x="4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274;p56"/>
              <p:cNvSpPr/>
              <p:nvPr/>
            </p:nvSpPr>
            <p:spPr>
              <a:xfrm>
                <a:off x="5819075" y="1263363"/>
                <a:ext cx="361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789" extrusionOk="0">
                    <a:moveTo>
                      <a:pt x="1196" y="1"/>
                    </a:moveTo>
                    <a:cubicBezTo>
                      <a:pt x="1141" y="1"/>
                      <a:pt x="1087" y="24"/>
                      <a:pt x="1048" y="79"/>
                    </a:cubicBezTo>
                    <a:cubicBezTo>
                      <a:pt x="884" y="329"/>
                      <a:pt x="721" y="569"/>
                      <a:pt x="547" y="797"/>
                    </a:cubicBezTo>
                    <a:cubicBezTo>
                      <a:pt x="373" y="1036"/>
                      <a:pt x="145" y="1286"/>
                      <a:pt x="47" y="1580"/>
                    </a:cubicBezTo>
                    <a:cubicBezTo>
                      <a:pt x="1" y="1703"/>
                      <a:pt x="103" y="1788"/>
                      <a:pt x="208" y="1788"/>
                    </a:cubicBezTo>
                    <a:cubicBezTo>
                      <a:pt x="252" y="1788"/>
                      <a:pt x="295" y="1774"/>
                      <a:pt x="330" y="1743"/>
                    </a:cubicBezTo>
                    <a:cubicBezTo>
                      <a:pt x="526" y="1547"/>
                      <a:pt x="689" y="1330"/>
                      <a:pt x="819" y="1090"/>
                    </a:cubicBezTo>
                    <a:cubicBezTo>
                      <a:pt x="1004" y="819"/>
                      <a:pt x="1189" y="547"/>
                      <a:pt x="1363" y="264"/>
                    </a:cubicBezTo>
                    <a:cubicBezTo>
                      <a:pt x="1447" y="127"/>
                      <a:pt x="1322" y="1"/>
                      <a:pt x="11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275;p56"/>
              <p:cNvSpPr/>
              <p:nvPr/>
            </p:nvSpPr>
            <p:spPr>
              <a:xfrm>
                <a:off x="5835575" y="1283463"/>
                <a:ext cx="53075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533" extrusionOk="0">
                    <a:moveTo>
                      <a:pt x="1821" y="0"/>
                    </a:moveTo>
                    <a:cubicBezTo>
                      <a:pt x="1784" y="0"/>
                      <a:pt x="1744" y="11"/>
                      <a:pt x="1703" y="36"/>
                    </a:cubicBezTo>
                    <a:cubicBezTo>
                      <a:pt x="1138" y="406"/>
                      <a:pt x="594" y="765"/>
                      <a:pt x="116" y="1243"/>
                    </a:cubicBezTo>
                    <a:cubicBezTo>
                      <a:pt x="0" y="1359"/>
                      <a:pt x="103" y="1533"/>
                      <a:pt x="227" y="1533"/>
                    </a:cubicBezTo>
                    <a:cubicBezTo>
                      <a:pt x="255" y="1533"/>
                      <a:pt x="284" y="1524"/>
                      <a:pt x="311" y="1504"/>
                    </a:cubicBezTo>
                    <a:cubicBezTo>
                      <a:pt x="844" y="1124"/>
                      <a:pt x="1388" y="787"/>
                      <a:pt x="1931" y="417"/>
                    </a:cubicBezTo>
                    <a:cubicBezTo>
                      <a:pt x="2122" y="281"/>
                      <a:pt x="2009" y="0"/>
                      <a:pt x="1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276;p56"/>
              <p:cNvSpPr/>
              <p:nvPr/>
            </p:nvSpPr>
            <p:spPr>
              <a:xfrm>
                <a:off x="5883300" y="1363038"/>
                <a:ext cx="484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586" extrusionOk="0">
                    <a:moveTo>
                      <a:pt x="485" y="0"/>
                    </a:moveTo>
                    <a:cubicBezTo>
                      <a:pt x="394" y="0"/>
                      <a:pt x="304" y="3"/>
                      <a:pt x="218" y="6"/>
                    </a:cubicBezTo>
                    <a:cubicBezTo>
                      <a:pt x="1" y="6"/>
                      <a:pt x="1" y="343"/>
                      <a:pt x="218" y="343"/>
                    </a:cubicBezTo>
                    <a:cubicBezTo>
                      <a:pt x="740" y="343"/>
                      <a:pt x="1186" y="506"/>
                      <a:pt x="1686" y="572"/>
                    </a:cubicBezTo>
                    <a:cubicBezTo>
                      <a:pt x="1707" y="582"/>
                      <a:pt x="1727" y="586"/>
                      <a:pt x="1746" y="586"/>
                    </a:cubicBezTo>
                    <a:cubicBezTo>
                      <a:pt x="1872" y="586"/>
                      <a:pt x="1935" y="388"/>
                      <a:pt x="1784" y="322"/>
                    </a:cubicBezTo>
                    <a:cubicBezTo>
                      <a:pt x="1431" y="59"/>
                      <a:pt x="936" y="0"/>
                      <a:pt x="4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277;p56"/>
              <p:cNvSpPr/>
              <p:nvPr/>
            </p:nvSpPr>
            <p:spPr>
              <a:xfrm>
                <a:off x="5886300" y="1379313"/>
                <a:ext cx="182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10" extrusionOk="0">
                    <a:moveTo>
                      <a:pt x="216" y="1"/>
                    </a:moveTo>
                    <a:cubicBezTo>
                      <a:pt x="89" y="1"/>
                      <a:pt x="0" y="262"/>
                      <a:pt x="152" y="290"/>
                    </a:cubicBezTo>
                    <a:cubicBezTo>
                      <a:pt x="294" y="356"/>
                      <a:pt x="446" y="388"/>
                      <a:pt x="598" y="410"/>
                    </a:cubicBezTo>
                    <a:cubicBezTo>
                      <a:pt x="653" y="410"/>
                      <a:pt x="707" y="366"/>
                      <a:pt x="718" y="323"/>
                    </a:cubicBezTo>
                    <a:cubicBezTo>
                      <a:pt x="729" y="258"/>
                      <a:pt x="696" y="192"/>
                      <a:pt x="631" y="171"/>
                    </a:cubicBezTo>
                    <a:cubicBezTo>
                      <a:pt x="511" y="116"/>
                      <a:pt x="392" y="73"/>
                      <a:pt x="272" y="19"/>
                    </a:cubicBezTo>
                    <a:cubicBezTo>
                      <a:pt x="253" y="6"/>
                      <a:pt x="234" y="1"/>
                      <a:pt x="216" y="1"/>
                    </a:cubicBezTo>
                    <a:close/>
                  </a:path>
                </a:pathLst>
              </a:custGeom>
              <a:solidFill>
                <a:srgbClr val="103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278;p56"/>
              <p:cNvSpPr/>
              <p:nvPr/>
            </p:nvSpPr>
            <p:spPr>
              <a:xfrm>
                <a:off x="5803925" y="1429413"/>
                <a:ext cx="38100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03" extrusionOk="0">
                    <a:moveTo>
                      <a:pt x="237" y="1"/>
                    </a:moveTo>
                    <a:cubicBezTo>
                      <a:pt x="111" y="1"/>
                      <a:pt x="0" y="151"/>
                      <a:pt x="121" y="254"/>
                    </a:cubicBezTo>
                    <a:cubicBezTo>
                      <a:pt x="295" y="406"/>
                      <a:pt x="479" y="548"/>
                      <a:pt x="664" y="700"/>
                    </a:cubicBezTo>
                    <a:cubicBezTo>
                      <a:pt x="849" y="852"/>
                      <a:pt x="1034" y="1059"/>
                      <a:pt x="1208" y="1244"/>
                    </a:cubicBezTo>
                    <a:cubicBezTo>
                      <a:pt x="1240" y="1285"/>
                      <a:pt x="1281" y="1302"/>
                      <a:pt x="1321" y="1302"/>
                    </a:cubicBezTo>
                    <a:cubicBezTo>
                      <a:pt x="1426" y="1302"/>
                      <a:pt x="1523" y="1180"/>
                      <a:pt x="1436" y="1070"/>
                    </a:cubicBezTo>
                    <a:cubicBezTo>
                      <a:pt x="1219" y="624"/>
                      <a:pt x="708" y="341"/>
                      <a:pt x="338" y="37"/>
                    </a:cubicBezTo>
                    <a:cubicBezTo>
                      <a:pt x="306" y="12"/>
                      <a:pt x="271" y="1"/>
                      <a:pt x="2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279;p56"/>
              <p:cNvSpPr/>
              <p:nvPr/>
            </p:nvSpPr>
            <p:spPr>
              <a:xfrm>
                <a:off x="5782400" y="1445463"/>
                <a:ext cx="192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967" extrusionOk="0">
                    <a:moveTo>
                      <a:pt x="249" y="0"/>
                    </a:moveTo>
                    <a:cubicBezTo>
                      <a:pt x="130" y="0"/>
                      <a:pt x="1" y="133"/>
                      <a:pt x="68" y="275"/>
                    </a:cubicBezTo>
                    <a:cubicBezTo>
                      <a:pt x="166" y="515"/>
                      <a:pt x="307" y="743"/>
                      <a:pt x="481" y="928"/>
                    </a:cubicBezTo>
                    <a:cubicBezTo>
                      <a:pt x="512" y="955"/>
                      <a:pt x="549" y="967"/>
                      <a:pt x="585" y="967"/>
                    </a:cubicBezTo>
                    <a:cubicBezTo>
                      <a:pt x="680" y="967"/>
                      <a:pt x="771" y="885"/>
                      <a:pt x="731" y="776"/>
                    </a:cubicBezTo>
                    <a:cubicBezTo>
                      <a:pt x="645" y="536"/>
                      <a:pt x="492" y="319"/>
                      <a:pt x="384" y="91"/>
                    </a:cubicBezTo>
                    <a:cubicBezTo>
                      <a:pt x="353" y="27"/>
                      <a:pt x="302" y="0"/>
                      <a:pt x="2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280;p56"/>
              <p:cNvSpPr/>
              <p:nvPr/>
            </p:nvSpPr>
            <p:spPr>
              <a:xfrm>
                <a:off x="5110575" y="1436038"/>
                <a:ext cx="22075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472" extrusionOk="0">
                    <a:moveTo>
                      <a:pt x="196" y="0"/>
                    </a:moveTo>
                    <a:cubicBezTo>
                      <a:pt x="44" y="11"/>
                      <a:pt x="0" y="196"/>
                      <a:pt x="120" y="272"/>
                    </a:cubicBezTo>
                    <a:cubicBezTo>
                      <a:pt x="196" y="315"/>
                      <a:pt x="283" y="348"/>
                      <a:pt x="359" y="381"/>
                    </a:cubicBezTo>
                    <a:cubicBezTo>
                      <a:pt x="457" y="424"/>
                      <a:pt x="555" y="446"/>
                      <a:pt x="652" y="468"/>
                    </a:cubicBezTo>
                    <a:cubicBezTo>
                      <a:pt x="663" y="470"/>
                      <a:pt x="674" y="471"/>
                      <a:pt x="684" y="471"/>
                    </a:cubicBezTo>
                    <a:cubicBezTo>
                      <a:pt x="816" y="471"/>
                      <a:pt x="882" y="287"/>
                      <a:pt x="761" y="207"/>
                    </a:cubicBezTo>
                    <a:cubicBezTo>
                      <a:pt x="598" y="87"/>
                      <a:pt x="391" y="11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281;p56"/>
              <p:cNvSpPr/>
              <p:nvPr/>
            </p:nvSpPr>
            <p:spPr>
              <a:xfrm>
                <a:off x="5116825" y="1464763"/>
                <a:ext cx="176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55" extrusionOk="0">
                    <a:moveTo>
                      <a:pt x="329" y="0"/>
                    </a:moveTo>
                    <a:cubicBezTo>
                      <a:pt x="273" y="0"/>
                      <a:pt x="217" y="5"/>
                      <a:pt x="163" y="14"/>
                    </a:cubicBezTo>
                    <a:cubicBezTo>
                      <a:pt x="0" y="58"/>
                      <a:pt x="0" y="297"/>
                      <a:pt x="163" y="341"/>
                    </a:cubicBezTo>
                    <a:cubicBezTo>
                      <a:pt x="217" y="350"/>
                      <a:pt x="273" y="355"/>
                      <a:pt x="329" y="355"/>
                    </a:cubicBezTo>
                    <a:cubicBezTo>
                      <a:pt x="409" y="355"/>
                      <a:pt x="489" y="344"/>
                      <a:pt x="566" y="319"/>
                    </a:cubicBezTo>
                    <a:cubicBezTo>
                      <a:pt x="707" y="275"/>
                      <a:pt x="707" y="80"/>
                      <a:pt x="566" y="36"/>
                    </a:cubicBezTo>
                    <a:cubicBezTo>
                      <a:pt x="489" y="11"/>
                      <a:pt x="409" y="0"/>
                      <a:pt x="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282;p56"/>
              <p:cNvSpPr/>
              <p:nvPr/>
            </p:nvSpPr>
            <p:spPr>
              <a:xfrm>
                <a:off x="5122325" y="1485738"/>
                <a:ext cx="18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399" extrusionOk="0">
                    <a:moveTo>
                      <a:pt x="489" y="1"/>
                    </a:moveTo>
                    <a:cubicBezTo>
                      <a:pt x="440" y="1"/>
                      <a:pt x="393" y="10"/>
                      <a:pt x="346" y="23"/>
                    </a:cubicBezTo>
                    <a:cubicBezTo>
                      <a:pt x="280" y="45"/>
                      <a:pt x="204" y="78"/>
                      <a:pt x="150" y="110"/>
                    </a:cubicBezTo>
                    <a:cubicBezTo>
                      <a:pt x="1" y="200"/>
                      <a:pt x="79" y="399"/>
                      <a:pt x="226" y="399"/>
                    </a:cubicBezTo>
                    <a:cubicBezTo>
                      <a:pt x="240" y="399"/>
                      <a:pt x="255" y="397"/>
                      <a:pt x="269" y="393"/>
                    </a:cubicBezTo>
                    <a:cubicBezTo>
                      <a:pt x="324" y="382"/>
                      <a:pt x="378" y="371"/>
                      <a:pt x="443" y="360"/>
                    </a:cubicBezTo>
                    <a:cubicBezTo>
                      <a:pt x="509" y="339"/>
                      <a:pt x="585" y="306"/>
                      <a:pt x="639" y="263"/>
                    </a:cubicBezTo>
                    <a:cubicBezTo>
                      <a:pt x="726" y="176"/>
                      <a:pt x="683" y="45"/>
                      <a:pt x="585" y="13"/>
                    </a:cubicBezTo>
                    <a:cubicBezTo>
                      <a:pt x="551" y="4"/>
                      <a:pt x="520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283;p56"/>
              <p:cNvSpPr/>
              <p:nvPr/>
            </p:nvSpPr>
            <p:spPr>
              <a:xfrm>
                <a:off x="5142500" y="1503963"/>
                <a:ext cx="168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497" extrusionOk="0">
                    <a:moveTo>
                      <a:pt x="496" y="0"/>
                    </a:moveTo>
                    <a:cubicBezTo>
                      <a:pt x="473" y="0"/>
                      <a:pt x="450" y="7"/>
                      <a:pt x="430" y="23"/>
                    </a:cubicBezTo>
                    <a:cubicBezTo>
                      <a:pt x="376" y="66"/>
                      <a:pt x="332" y="88"/>
                      <a:pt x="289" y="132"/>
                    </a:cubicBezTo>
                    <a:cubicBezTo>
                      <a:pt x="267" y="132"/>
                      <a:pt x="256" y="142"/>
                      <a:pt x="234" y="153"/>
                    </a:cubicBezTo>
                    <a:lnTo>
                      <a:pt x="180" y="175"/>
                    </a:lnTo>
                    <a:cubicBezTo>
                      <a:pt x="0" y="235"/>
                      <a:pt x="50" y="497"/>
                      <a:pt x="219" y="497"/>
                    </a:cubicBezTo>
                    <a:cubicBezTo>
                      <a:pt x="234" y="497"/>
                      <a:pt x="250" y="495"/>
                      <a:pt x="267" y="490"/>
                    </a:cubicBezTo>
                    <a:cubicBezTo>
                      <a:pt x="343" y="479"/>
                      <a:pt x="408" y="447"/>
                      <a:pt x="474" y="414"/>
                    </a:cubicBezTo>
                    <a:cubicBezTo>
                      <a:pt x="560" y="360"/>
                      <a:pt x="615" y="284"/>
                      <a:pt x="637" y="186"/>
                    </a:cubicBezTo>
                    <a:cubicBezTo>
                      <a:pt x="671" y="100"/>
                      <a:pt x="58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284;p56"/>
              <p:cNvSpPr/>
              <p:nvPr/>
            </p:nvSpPr>
            <p:spPr>
              <a:xfrm>
                <a:off x="5130400" y="1410538"/>
                <a:ext cx="1432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18" extrusionOk="0">
                    <a:moveTo>
                      <a:pt x="227" y="1"/>
                    </a:moveTo>
                    <a:cubicBezTo>
                      <a:pt x="191" y="1"/>
                      <a:pt x="155" y="7"/>
                      <a:pt x="120" y="20"/>
                    </a:cubicBezTo>
                    <a:cubicBezTo>
                      <a:pt x="44" y="42"/>
                      <a:pt x="1" y="96"/>
                      <a:pt x="1" y="172"/>
                    </a:cubicBezTo>
                    <a:cubicBezTo>
                      <a:pt x="1" y="248"/>
                      <a:pt x="44" y="313"/>
                      <a:pt x="120" y="335"/>
                    </a:cubicBezTo>
                    <a:cubicBezTo>
                      <a:pt x="153" y="346"/>
                      <a:pt x="196" y="357"/>
                      <a:pt x="229" y="368"/>
                    </a:cubicBezTo>
                    <a:cubicBezTo>
                      <a:pt x="225" y="366"/>
                      <a:pt x="223" y="365"/>
                      <a:pt x="224" y="365"/>
                    </a:cubicBezTo>
                    <a:lnTo>
                      <a:pt x="224" y="365"/>
                    </a:lnTo>
                    <a:cubicBezTo>
                      <a:pt x="227" y="365"/>
                      <a:pt x="262" y="379"/>
                      <a:pt x="262" y="379"/>
                    </a:cubicBezTo>
                    <a:cubicBezTo>
                      <a:pt x="283" y="400"/>
                      <a:pt x="316" y="411"/>
                      <a:pt x="349" y="411"/>
                    </a:cubicBezTo>
                    <a:cubicBezTo>
                      <a:pt x="363" y="415"/>
                      <a:pt x="378" y="417"/>
                      <a:pt x="392" y="417"/>
                    </a:cubicBezTo>
                    <a:cubicBezTo>
                      <a:pt x="493" y="417"/>
                      <a:pt x="573" y="322"/>
                      <a:pt x="544" y="226"/>
                    </a:cubicBezTo>
                    <a:cubicBezTo>
                      <a:pt x="523" y="139"/>
                      <a:pt x="468" y="74"/>
                      <a:pt x="392" y="42"/>
                    </a:cubicBezTo>
                    <a:cubicBezTo>
                      <a:pt x="339" y="15"/>
                      <a:pt x="283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285;p56"/>
              <p:cNvSpPr/>
              <p:nvPr/>
            </p:nvSpPr>
            <p:spPr>
              <a:xfrm>
                <a:off x="5168275" y="1386063"/>
                <a:ext cx="16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35" extrusionOk="0">
                    <a:moveTo>
                      <a:pt x="196" y="0"/>
                    </a:moveTo>
                    <a:cubicBezTo>
                      <a:pt x="90" y="0"/>
                      <a:pt x="0" y="123"/>
                      <a:pt x="62" y="238"/>
                    </a:cubicBezTo>
                    <a:cubicBezTo>
                      <a:pt x="124" y="361"/>
                      <a:pt x="257" y="435"/>
                      <a:pt x="399" y="435"/>
                    </a:cubicBezTo>
                    <a:cubicBezTo>
                      <a:pt x="431" y="435"/>
                      <a:pt x="464" y="431"/>
                      <a:pt x="497" y="423"/>
                    </a:cubicBezTo>
                    <a:cubicBezTo>
                      <a:pt x="584" y="390"/>
                      <a:pt x="649" y="270"/>
                      <a:pt x="562" y="205"/>
                    </a:cubicBezTo>
                    <a:cubicBezTo>
                      <a:pt x="464" y="129"/>
                      <a:pt x="378" y="64"/>
                      <a:pt x="269" y="20"/>
                    </a:cubicBezTo>
                    <a:cubicBezTo>
                      <a:pt x="245" y="6"/>
                      <a:pt x="220" y="0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286;p56"/>
              <p:cNvSpPr/>
              <p:nvPr/>
            </p:nvSpPr>
            <p:spPr>
              <a:xfrm>
                <a:off x="5206775" y="1371063"/>
                <a:ext cx="141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83" extrusionOk="0">
                    <a:moveTo>
                      <a:pt x="142" y="1"/>
                    </a:moveTo>
                    <a:cubicBezTo>
                      <a:pt x="55" y="1"/>
                      <a:pt x="1" y="98"/>
                      <a:pt x="44" y="185"/>
                    </a:cubicBezTo>
                    <a:cubicBezTo>
                      <a:pt x="126" y="308"/>
                      <a:pt x="274" y="382"/>
                      <a:pt x="418" y="382"/>
                    </a:cubicBezTo>
                    <a:cubicBezTo>
                      <a:pt x="427" y="382"/>
                      <a:pt x="437" y="382"/>
                      <a:pt x="447" y="381"/>
                    </a:cubicBezTo>
                    <a:cubicBezTo>
                      <a:pt x="534" y="359"/>
                      <a:pt x="566" y="262"/>
                      <a:pt x="534" y="196"/>
                    </a:cubicBezTo>
                    <a:cubicBezTo>
                      <a:pt x="490" y="120"/>
                      <a:pt x="425" y="77"/>
                      <a:pt x="349" y="55"/>
                    </a:cubicBezTo>
                    <a:cubicBezTo>
                      <a:pt x="284" y="22"/>
                      <a:pt x="218" y="1"/>
                      <a:pt x="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287;p56"/>
              <p:cNvSpPr/>
              <p:nvPr/>
            </p:nvSpPr>
            <p:spPr>
              <a:xfrm>
                <a:off x="5253400" y="1355063"/>
                <a:ext cx="156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00" extrusionOk="0">
                    <a:moveTo>
                      <a:pt x="247" y="0"/>
                    </a:moveTo>
                    <a:cubicBezTo>
                      <a:pt x="128" y="0"/>
                      <a:pt x="0" y="146"/>
                      <a:pt x="82" y="260"/>
                    </a:cubicBezTo>
                    <a:cubicBezTo>
                      <a:pt x="157" y="363"/>
                      <a:pt x="281" y="499"/>
                      <a:pt x="418" y="499"/>
                    </a:cubicBezTo>
                    <a:cubicBezTo>
                      <a:pt x="440" y="499"/>
                      <a:pt x="462" y="496"/>
                      <a:pt x="484" y="488"/>
                    </a:cubicBezTo>
                    <a:cubicBezTo>
                      <a:pt x="582" y="467"/>
                      <a:pt x="626" y="369"/>
                      <a:pt x="582" y="282"/>
                    </a:cubicBezTo>
                    <a:cubicBezTo>
                      <a:pt x="549" y="227"/>
                      <a:pt x="506" y="184"/>
                      <a:pt x="452" y="151"/>
                    </a:cubicBezTo>
                    <a:cubicBezTo>
                      <a:pt x="419" y="130"/>
                      <a:pt x="386" y="86"/>
                      <a:pt x="354" y="54"/>
                    </a:cubicBezTo>
                    <a:cubicBezTo>
                      <a:pt x="324" y="16"/>
                      <a:pt x="286" y="0"/>
                      <a:pt x="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288;p56"/>
              <p:cNvSpPr/>
              <p:nvPr/>
            </p:nvSpPr>
            <p:spPr>
              <a:xfrm>
                <a:off x="5287025" y="1342838"/>
                <a:ext cx="18175" cy="133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32" extrusionOk="0">
                    <a:moveTo>
                      <a:pt x="260" y="1"/>
                    </a:moveTo>
                    <a:cubicBezTo>
                      <a:pt x="126" y="1"/>
                      <a:pt x="1" y="172"/>
                      <a:pt x="129" y="282"/>
                    </a:cubicBezTo>
                    <a:cubicBezTo>
                      <a:pt x="259" y="390"/>
                      <a:pt x="390" y="532"/>
                      <a:pt x="563" y="532"/>
                    </a:cubicBezTo>
                    <a:cubicBezTo>
                      <a:pt x="661" y="532"/>
                      <a:pt x="727" y="445"/>
                      <a:pt x="705" y="347"/>
                    </a:cubicBezTo>
                    <a:cubicBezTo>
                      <a:pt x="640" y="184"/>
                      <a:pt x="477" y="97"/>
                      <a:pt x="335" y="21"/>
                    </a:cubicBezTo>
                    <a:cubicBezTo>
                      <a:pt x="311" y="7"/>
                      <a:pt x="285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289;p56"/>
              <p:cNvSpPr/>
              <p:nvPr/>
            </p:nvSpPr>
            <p:spPr>
              <a:xfrm>
                <a:off x="5345675" y="1331113"/>
                <a:ext cx="1217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675" extrusionOk="0">
                    <a:moveTo>
                      <a:pt x="216" y="1"/>
                    </a:moveTo>
                    <a:cubicBezTo>
                      <a:pt x="110" y="1"/>
                      <a:pt x="0" y="91"/>
                      <a:pt x="33" y="229"/>
                    </a:cubicBezTo>
                    <a:cubicBezTo>
                      <a:pt x="44" y="294"/>
                      <a:pt x="66" y="359"/>
                      <a:pt x="87" y="424"/>
                    </a:cubicBezTo>
                    <a:cubicBezTo>
                      <a:pt x="120" y="511"/>
                      <a:pt x="174" y="588"/>
                      <a:pt x="251" y="642"/>
                    </a:cubicBezTo>
                    <a:cubicBezTo>
                      <a:pt x="280" y="664"/>
                      <a:pt x="316" y="674"/>
                      <a:pt x="351" y="674"/>
                    </a:cubicBezTo>
                    <a:cubicBezTo>
                      <a:pt x="421" y="674"/>
                      <a:pt x="486" y="631"/>
                      <a:pt x="479" y="544"/>
                    </a:cubicBezTo>
                    <a:cubicBezTo>
                      <a:pt x="479" y="457"/>
                      <a:pt x="468" y="381"/>
                      <a:pt x="446" y="305"/>
                    </a:cubicBezTo>
                    <a:cubicBezTo>
                      <a:pt x="414" y="250"/>
                      <a:pt x="403" y="196"/>
                      <a:pt x="381" y="131"/>
                    </a:cubicBezTo>
                    <a:cubicBezTo>
                      <a:pt x="355" y="40"/>
                      <a:pt x="286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290;p56"/>
              <p:cNvSpPr/>
              <p:nvPr/>
            </p:nvSpPr>
            <p:spPr>
              <a:xfrm>
                <a:off x="5256525" y="1506413"/>
                <a:ext cx="21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654" extrusionOk="0">
                    <a:moveTo>
                      <a:pt x="424" y="1"/>
                    </a:moveTo>
                    <a:cubicBezTo>
                      <a:pt x="0" y="1"/>
                      <a:pt x="0" y="653"/>
                      <a:pt x="424" y="653"/>
                    </a:cubicBezTo>
                    <a:cubicBezTo>
                      <a:pt x="848" y="653"/>
                      <a:pt x="848" y="1"/>
                      <a:pt x="4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291;p56"/>
              <p:cNvSpPr/>
              <p:nvPr/>
            </p:nvSpPr>
            <p:spPr>
              <a:xfrm>
                <a:off x="5684075" y="1552488"/>
                <a:ext cx="2340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82" extrusionOk="0">
                    <a:moveTo>
                      <a:pt x="446" y="1"/>
                    </a:moveTo>
                    <a:cubicBezTo>
                      <a:pt x="327" y="1"/>
                      <a:pt x="207" y="71"/>
                      <a:pt x="163" y="213"/>
                    </a:cubicBezTo>
                    <a:cubicBezTo>
                      <a:pt x="153" y="235"/>
                      <a:pt x="142" y="267"/>
                      <a:pt x="131" y="289"/>
                    </a:cubicBezTo>
                    <a:cubicBezTo>
                      <a:pt x="33" y="387"/>
                      <a:pt x="0" y="539"/>
                      <a:pt x="44" y="680"/>
                    </a:cubicBezTo>
                    <a:cubicBezTo>
                      <a:pt x="99" y="863"/>
                      <a:pt x="271" y="982"/>
                      <a:pt x="448" y="982"/>
                    </a:cubicBezTo>
                    <a:cubicBezTo>
                      <a:pt x="514" y="982"/>
                      <a:pt x="580" y="966"/>
                      <a:pt x="642" y="930"/>
                    </a:cubicBezTo>
                    <a:cubicBezTo>
                      <a:pt x="881" y="800"/>
                      <a:pt x="935" y="485"/>
                      <a:pt x="751" y="289"/>
                    </a:cubicBezTo>
                    <a:cubicBezTo>
                      <a:pt x="751" y="267"/>
                      <a:pt x="740" y="235"/>
                      <a:pt x="729" y="213"/>
                    </a:cubicBezTo>
                    <a:cubicBezTo>
                      <a:pt x="685" y="71"/>
                      <a:pt x="566" y="1"/>
                      <a:pt x="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292;p56"/>
              <p:cNvSpPr/>
              <p:nvPr/>
            </p:nvSpPr>
            <p:spPr>
              <a:xfrm>
                <a:off x="5707175" y="1474363"/>
                <a:ext cx="166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1" extrusionOk="0">
                    <a:moveTo>
                      <a:pt x="338" y="0"/>
                    </a:moveTo>
                    <a:cubicBezTo>
                      <a:pt x="0" y="0"/>
                      <a:pt x="0" y="500"/>
                      <a:pt x="338" y="500"/>
                    </a:cubicBezTo>
                    <a:cubicBezTo>
                      <a:pt x="664" y="500"/>
                      <a:pt x="664" y="0"/>
                      <a:pt x="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293;p56"/>
              <p:cNvSpPr/>
              <p:nvPr/>
            </p:nvSpPr>
            <p:spPr>
              <a:xfrm>
                <a:off x="5648725" y="1420213"/>
                <a:ext cx="20150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657" extrusionOk="0">
                    <a:moveTo>
                      <a:pt x="436" y="1"/>
                    </a:moveTo>
                    <a:cubicBezTo>
                      <a:pt x="425" y="1"/>
                      <a:pt x="414" y="1"/>
                      <a:pt x="403" y="2"/>
                    </a:cubicBezTo>
                    <a:cubicBezTo>
                      <a:pt x="1" y="24"/>
                      <a:pt x="1" y="633"/>
                      <a:pt x="403" y="655"/>
                    </a:cubicBezTo>
                    <a:cubicBezTo>
                      <a:pt x="414" y="656"/>
                      <a:pt x="425" y="656"/>
                      <a:pt x="436" y="656"/>
                    </a:cubicBezTo>
                    <a:cubicBezTo>
                      <a:pt x="534" y="656"/>
                      <a:pt x="628" y="614"/>
                      <a:pt x="697" y="546"/>
                    </a:cubicBezTo>
                    <a:cubicBezTo>
                      <a:pt x="806" y="426"/>
                      <a:pt x="806" y="231"/>
                      <a:pt x="697" y="111"/>
                    </a:cubicBezTo>
                    <a:cubicBezTo>
                      <a:pt x="628" y="43"/>
                      <a:pt x="534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294;p56"/>
              <p:cNvSpPr/>
              <p:nvPr/>
            </p:nvSpPr>
            <p:spPr>
              <a:xfrm>
                <a:off x="5217250" y="1463688"/>
                <a:ext cx="95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24" extrusionOk="0">
                    <a:moveTo>
                      <a:pt x="185" y="0"/>
                    </a:moveTo>
                    <a:cubicBezTo>
                      <a:pt x="128" y="0"/>
                      <a:pt x="71" y="30"/>
                      <a:pt x="49" y="90"/>
                    </a:cubicBezTo>
                    <a:lnTo>
                      <a:pt x="28" y="177"/>
                    </a:lnTo>
                    <a:cubicBezTo>
                      <a:pt x="0" y="275"/>
                      <a:pt x="96" y="324"/>
                      <a:pt x="191" y="324"/>
                    </a:cubicBezTo>
                    <a:cubicBezTo>
                      <a:pt x="286" y="324"/>
                      <a:pt x="381" y="275"/>
                      <a:pt x="354" y="177"/>
                    </a:cubicBezTo>
                    <a:lnTo>
                      <a:pt x="343" y="177"/>
                    </a:lnTo>
                    <a:lnTo>
                      <a:pt x="321" y="90"/>
                    </a:lnTo>
                    <a:cubicBezTo>
                      <a:pt x="299" y="30"/>
                      <a:pt x="242" y="0"/>
                      <a:pt x="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295;p56"/>
              <p:cNvSpPr/>
              <p:nvPr/>
            </p:nvSpPr>
            <p:spPr>
              <a:xfrm>
                <a:off x="5361700" y="868513"/>
                <a:ext cx="4625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849" extrusionOk="0">
                    <a:moveTo>
                      <a:pt x="925" y="0"/>
                    </a:moveTo>
                    <a:cubicBezTo>
                      <a:pt x="414" y="0"/>
                      <a:pt x="1" y="413"/>
                      <a:pt x="1" y="924"/>
                    </a:cubicBezTo>
                    <a:cubicBezTo>
                      <a:pt x="1" y="1435"/>
                      <a:pt x="414" y="1848"/>
                      <a:pt x="925" y="1848"/>
                    </a:cubicBezTo>
                    <a:cubicBezTo>
                      <a:pt x="1436" y="1848"/>
                      <a:pt x="1849" y="1435"/>
                      <a:pt x="1849" y="924"/>
                    </a:cubicBezTo>
                    <a:cubicBezTo>
                      <a:pt x="1849" y="413"/>
                      <a:pt x="1436" y="0"/>
                      <a:pt x="9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296;p56"/>
              <p:cNvSpPr/>
              <p:nvPr/>
            </p:nvSpPr>
            <p:spPr>
              <a:xfrm>
                <a:off x="5395900" y="887238"/>
                <a:ext cx="9750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9" extrusionOk="0">
                    <a:moveTo>
                      <a:pt x="165" y="1"/>
                    </a:moveTo>
                    <a:cubicBezTo>
                      <a:pt x="82" y="1"/>
                      <a:pt x="1" y="56"/>
                      <a:pt x="14" y="153"/>
                    </a:cubicBezTo>
                    <a:lnTo>
                      <a:pt x="14" y="197"/>
                    </a:lnTo>
                    <a:cubicBezTo>
                      <a:pt x="14" y="276"/>
                      <a:pt x="74" y="309"/>
                      <a:pt x="144" y="309"/>
                    </a:cubicBezTo>
                    <a:cubicBezTo>
                      <a:pt x="255" y="309"/>
                      <a:pt x="389" y="224"/>
                      <a:pt x="329" y="110"/>
                    </a:cubicBezTo>
                    <a:lnTo>
                      <a:pt x="307" y="77"/>
                    </a:lnTo>
                    <a:cubicBezTo>
                      <a:pt x="277" y="25"/>
                      <a:pt x="220" y="1"/>
                      <a:pt x="165" y="1"/>
                    </a:cubicBezTo>
                    <a:close/>
                  </a:path>
                </a:pathLst>
              </a:custGeom>
              <a:solidFill>
                <a:srgbClr val="A2D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3297;p56"/>
            <p:cNvGrpSpPr/>
            <p:nvPr/>
          </p:nvGrpSpPr>
          <p:grpSpPr>
            <a:xfrm>
              <a:off x="6241400" y="2896225"/>
              <a:ext cx="1558275" cy="1142450"/>
              <a:chOff x="6241400" y="3096450"/>
              <a:chExt cx="1558275" cy="1142450"/>
            </a:xfrm>
          </p:grpSpPr>
          <p:sp>
            <p:nvSpPr>
              <p:cNvPr id="82" name="Google Shape;3298;p56"/>
              <p:cNvSpPr/>
              <p:nvPr/>
            </p:nvSpPr>
            <p:spPr>
              <a:xfrm>
                <a:off x="6241400" y="3096450"/>
                <a:ext cx="1558275" cy="1142450"/>
              </a:xfrm>
              <a:custGeom>
                <a:avLst/>
                <a:gdLst/>
                <a:ahLst/>
                <a:cxnLst/>
                <a:rect l="l" t="t" r="r" b="b"/>
                <a:pathLst>
                  <a:path w="62331" h="45698" extrusionOk="0">
                    <a:moveTo>
                      <a:pt x="35693" y="1"/>
                    </a:moveTo>
                    <a:cubicBezTo>
                      <a:pt x="29154" y="1"/>
                      <a:pt x="21773" y="2680"/>
                      <a:pt x="21212" y="3241"/>
                    </a:cubicBezTo>
                    <a:cubicBezTo>
                      <a:pt x="20440" y="4024"/>
                      <a:pt x="0" y="45697"/>
                      <a:pt x="0" y="45697"/>
                    </a:cubicBezTo>
                    <a:lnTo>
                      <a:pt x="62330" y="45697"/>
                    </a:lnTo>
                    <a:lnTo>
                      <a:pt x="42304" y="1393"/>
                    </a:lnTo>
                    <a:cubicBezTo>
                      <a:pt x="40491" y="380"/>
                      <a:pt x="38152" y="1"/>
                      <a:pt x="35693" y="1"/>
                    </a:cubicBezTo>
                    <a:close/>
                  </a:path>
                </a:pathLst>
              </a:custGeom>
              <a:solidFill>
                <a:srgbClr val="F9C85D">
                  <a:alpha val="35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299;p56"/>
              <p:cNvSpPr/>
              <p:nvPr/>
            </p:nvSpPr>
            <p:spPr>
              <a:xfrm>
                <a:off x="6541200" y="3096475"/>
                <a:ext cx="1107350" cy="1142425"/>
              </a:xfrm>
              <a:custGeom>
                <a:avLst/>
                <a:gdLst/>
                <a:ahLst/>
                <a:cxnLst/>
                <a:rect l="l" t="t" r="r" b="b"/>
                <a:pathLst>
                  <a:path w="44294" h="45697" extrusionOk="0">
                    <a:moveTo>
                      <a:pt x="23700" y="1"/>
                    </a:moveTo>
                    <a:cubicBezTo>
                      <a:pt x="19985" y="1"/>
                      <a:pt x="15991" y="867"/>
                      <a:pt x="13145" y="1718"/>
                    </a:cubicBezTo>
                    <a:cubicBezTo>
                      <a:pt x="12731" y="2740"/>
                      <a:pt x="12307" y="3751"/>
                      <a:pt x="11873" y="4773"/>
                    </a:cubicBezTo>
                    <a:cubicBezTo>
                      <a:pt x="11699" y="5197"/>
                      <a:pt x="11503" y="5600"/>
                      <a:pt x="11296" y="6002"/>
                    </a:cubicBezTo>
                    <a:cubicBezTo>
                      <a:pt x="11079" y="6437"/>
                      <a:pt x="11035" y="7002"/>
                      <a:pt x="10927" y="7470"/>
                    </a:cubicBezTo>
                    <a:cubicBezTo>
                      <a:pt x="10448" y="9601"/>
                      <a:pt x="9937" y="11710"/>
                      <a:pt x="9394" y="13819"/>
                    </a:cubicBezTo>
                    <a:cubicBezTo>
                      <a:pt x="8317" y="18037"/>
                      <a:pt x="7121" y="22234"/>
                      <a:pt x="5806" y="26387"/>
                    </a:cubicBezTo>
                    <a:cubicBezTo>
                      <a:pt x="4490" y="30540"/>
                      <a:pt x="3066" y="34650"/>
                      <a:pt x="1533" y="38727"/>
                    </a:cubicBezTo>
                    <a:cubicBezTo>
                      <a:pt x="1316" y="39303"/>
                      <a:pt x="1240" y="39912"/>
                      <a:pt x="1076" y="40510"/>
                    </a:cubicBezTo>
                    <a:cubicBezTo>
                      <a:pt x="892" y="41184"/>
                      <a:pt x="707" y="41891"/>
                      <a:pt x="576" y="42587"/>
                    </a:cubicBezTo>
                    <a:cubicBezTo>
                      <a:pt x="370" y="43620"/>
                      <a:pt x="185" y="44663"/>
                      <a:pt x="0" y="45696"/>
                    </a:cubicBezTo>
                    <a:lnTo>
                      <a:pt x="44293" y="45696"/>
                    </a:lnTo>
                    <a:cubicBezTo>
                      <a:pt x="44261" y="45620"/>
                      <a:pt x="44228" y="45544"/>
                      <a:pt x="44195" y="45457"/>
                    </a:cubicBezTo>
                    <a:cubicBezTo>
                      <a:pt x="44098" y="45174"/>
                      <a:pt x="43934" y="45000"/>
                      <a:pt x="43815" y="44739"/>
                    </a:cubicBezTo>
                    <a:cubicBezTo>
                      <a:pt x="43706" y="44511"/>
                      <a:pt x="43652" y="44261"/>
                      <a:pt x="43554" y="44033"/>
                    </a:cubicBezTo>
                    <a:cubicBezTo>
                      <a:pt x="43260" y="43315"/>
                      <a:pt x="42902" y="42652"/>
                      <a:pt x="42706" y="41902"/>
                    </a:cubicBezTo>
                    <a:cubicBezTo>
                      <a:pt x="42488" y="41021"/>
                      <a:pt x="41814" y="40434"/>
                      <a:pt x="41456" y="39629"/>
                    </a:cubicBezTo>
                    <a:cubicBezTo>
                      <a:pt x="41021" y="38651"/>
                      <a:pt x="40575" y="37651"/>
                      <a:pt x="40151" y="36661"/>
                    </a:cubicBezTo>
                    <a:cubicBezTo>
                      <a:pt x="39292" y="34683"/>
                      <a:pt x="38455" y="32682"/>
                      <a:pt x="37640" y="30682"/>
                    </a:cubicBezTo>
                    <a:cubicBezTo>
                      <a:pt x="36020" y="26670"/>
                      <a:pt x="34497" y="22625"/>
                      <a:pt x="33073" y="18537"/>
                    </a:cubicBezTo>
                    <a:cubicBezTo>
                      <a:pt x="31649" y="14450"/>
                      <a:pt x="30333" y="10329"/>
                      <a:pt x="29116" y="6176"/>
                    </a:cubicBezTo>
                    <a:cubicBezTo>
                      <a:pt x="28909" y="5491"/>
                      <a:pt x="28768" y="4839"/>
                      <a:pt x="28376" y="4251"/>
                    </a:cubicBezTo>
                    <a:cubicBezTo>
                      <a:pt x="27996" y="3664"/>
                      <a:pt x="27539" y="3066"/>
                      <a:pt x="27246" y="2414"/>
                    </a:cubicBezTo>
                    <a:cubicBezTo>
                      <a:pt x="26985" y="1805"/>
                      <a:pt x="26626" y="1240"/>
                      <a:pt x="26191" y="751"/>
                    </a:cubicBezTo>
                    <a:cubicBezTo>
                      <a:pt x="26028" y="544"/>
                      <a:pt x="25876" y="327"/>
                      <a:pt x="25756" y="98"/>
                    </a:cubicBezTo>
                    <a:cubicBezTo>
                      <a:pt x="25087" y="31"/>
                      <a:pt x="24399" y="1"/>
                      <a:pt x="23700" y="1"/>
                    </a:cubicBezTo>
                    <a:close/>
                  </a:path>
                </a:pathLst>
              </a:custGeom>
              <a:solidFill>
                <a:srgbClr val="F9C85D">
                  <a:alpha val="35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300;p56"/>
              <p:cNvSpPr/>
              <p:nvPr/>
            </p:nvSpPr>
            <p:spPr>
              <a:xfrm>
                <a:off x="6825350" y="3098213"/>
                <a:ext cx="588500" cy="113890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45556" extrusionOk="0">
                    <a:moveTo>
                      <a:pt x="9645" y="1"/>
                    </a:moveTo>
                    <a:cubicBezTo>
                      <a:pt x="8144" y="153"/>
                      <a:pt x="6655" y="392"/>
                      <a:pt x="5176" y="718"/>
                    </a:cubicBezTo>
                    <a:cubicBezTo>
                      <a:pt x="5187" y="1468"/>
                      <a:pt x="5220" y="2208"/>
                      <a:pt x="5296" y="2947"/>
                    </a:cubicBezTo>
                    <a:cubicBezTo>
                      <a:pt x="5350" y="3447"/>
                      <a:pt x="5198" y="4013"/>
                      <a:pt x="5143" y="4513"/>
                    </a:cubicBezTo>
                    <a:lnTo>
                      <a:pt x="4926" y="6198"/>
                    </a:lnTo>
                    <a:lnTo>
                      <a:pt x="4078" y="12928"/>
                    </a:lnTo>
                    <a:lnTo>
                      <a:pt x="2382" y="26409"/>
                    </a:lnTo>
                    <a:lnTo>
                      <a:pt x="686" y="39880"/>
                    </a:lnTo>
                    <a:cubicBezTo>
                      <a:pt x="534" y="41652"/>
                      <a:pt x="186" y="43413"/>
                      <a:pt x="12" y="45185"/>
                    </a:cubicBezTo>
                    <a:cubicBezTo>
                      <a:pt x="1" y="45305"/>
                      <a:pt x="1" y="45425"/>
                      <a:pt x="12" y="45555"/>
                    </a:cubicBezTo>
                    <a:lnTo>
                      <a:pt x="23539" y="45555"/>
                    </a:lnTo>
                    <a:cubicBezTo>
                      <a:pt x="23300" y="44664"/>
                      <a:pt x="23072" y="43772"/>
                      <a:pt x="22582" y="42989"/>
                    </a:cubicBezTo>
                    <a:cubicBezTo>
                      <a:pt x="21821" y="41804"/>
                      <a:pt x="21158" y="40597"/>
                      <a:pt x="20734" y="39238"/>
                    </a:cubicBezTo>
                    <a:cubicBezTo>
                      <a:pt x="20451" y="38325"/>
                      <a:pt x="20267" y="37412"/>
                      <a:pt x="19962" y="36499"/>
                    </a:cubicBezTo>
                    <a:cubicBezTo>
                      <a:pt x="19603" y="35455"/>
                      <a:pt x="19266" y="34400"/>
                      <a:pt x="18918" y="33357"/>
                    </a:cubicBezTo>
                    <a:cubicBezTo>
                      <a:pt x="18244" y="31258"/>
                      <a:pt x="17592" y="29149"/>
                      <a:pt x="16951" y="27040"/>
                    </a:cubicBezTo>
                    <a:cubicBezTo>
                      <a:pt x="15679" y="22821"/>
                      <a:pt x="14504" y="18570"/>
                      <a:pt x="13406" y="14298"/>
                    </a:cubicBezTo>
                    <a:cubicBezTo>
                      <a:pt x="12982" y="12623"/>
                      <a:pt x="12558" y="10938"/>
                      <a:pt x="12156" y="9253"/>
                    </a:cubicBezTo>
                    <a:cubicBezTo>
                      <a:pt x="11960" y="8405"/>
                      <a:pt x="11754" y="7546"/>
                      <a:pt x="11558" y="6698"/>
                    </a:cubicBezTo>
                    <a:cubicBezTo>
                      <a:pt x="11406" y="5991"/>
                      <a:pt x="11362" y="5317"/>
                      <a:pt x="11177" y="4621"/>
                    </a:cubicBezTo>
                    <a:cubicBezTo>
                      <a:pt x="10786" y="3121"/>
                      <a:pt x="10580" y="1566"/>
                      <a:pt x="9797" y="218"/>
                    </a:cubicBezTo>
                    <a:cubicBezTo>
                      <a:pt x="9742" y="142"/>
                      <a:pt x="9699" y="77"/>
                      <a:pt x="9645" y="1"/>
                    </a:cubicBezTo>
                    <a:close/>
                  </a:path>
                </a:pathLst>
              </a:custGeom>
              <a:solidFill>
                <a:srgbClr val="FFFFFF">
                  <a:alpha val="48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301;p56"/>
              <p:cNvSpPr/>
              <p:nvPr/>
            </p:nvSpPr>
            <p:spPr>
              <a:xfrm>
                <a:off x="6736075" y="3533800"/>
                <a:ext cx="299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925" extrusionOk="0">
                    <a:moveTo>
                      <a:pt x="598" y="1"/>
                    </a:moveTo>
                    <a:cubicBezTo>
                      <a:pt x="0" y="1"/>
                      <a:pt x="0" y="925"/>
                      <a:pt x="598" y="925"/>
                    </a:cubicBezTo>
                    <a:cubicBezTo>
                      <a:pt x="1196" y="925"/>
                      <a:pt x="1196" y="1"/>
                      <a:pt x="5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302;p56"/>
              <p:cNvSpPr/>
              <p:nvPr/>
            </p:nvSpPr>
            <p:spPr>
              <a:xfrm>
                <a:off x="6695850" y="3561050"/>
                <a:ext cx="15250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26" extrusionOk="0">
                    <a:moveTo>
                      <a:pt x="305" y="1"/>
                    </a:moveTo>
                    <a:cubicBezTo>
                      <a:pt x="191" y="1"/>
                      <a:pt x="76" y="69"/>
                      <a:pt x="33" y="205"/>
                    </a:cubicBezTo>
                    <a:cubicBezTo>
                      <a:pt x="0" y="302"/>
                      <a:pt x="11" y="400"/>
                      <a:pt x="66" y="487"/>
                    </a:cubicBezTo>
                    <a:cubicBezTo>
                      <a:pt x="120" y="580"/>
                      <a:pt x="212" y="626"/>
                      <a:pt x="306" y="626"/>
                    </a:cubicBezTo>
                    <a:cubicBezTo>
                      <a:pt x="400" y="626"/>
                      <a:pt x="495" y="580"/>
                      <a:pt x="555" y="487"/>
                    </a:cubicBezTo>
                    <a:cubicBezTo>
                      <a:pt x="598" y="400"/>
                      <a:pt x="609" y="302"/>
                      <a:pt x="577" y="205"/>
                    </a:cubicBezTo>
                    <a:cubicBezTo>
                      <a:pt x="533" y="69"/>
                      <a:pt x="419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303;p56"/>
              <p:cNvSpPr/>
              <p:nvPr/>
            </p:nvSpPr>
            <p:spPr>
              <a:xfrm>
                <a:off x="6515925" y="3773000"/>
                <a:ext cx="266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816" extrusionOk="0">
                    <a:moveTo>
                      <a:pt x="522" y="0"/>
                    </a:moveTo>
                    <a:cubicBezTo>
                      <a:pt x="0" y="0"/>
                      <a:pt x="0" y="816"/>
                      <a:pt x="522" y="816"/>
                    </a:cubicBezTo>
                    <a:cubicBezTo>
                      <a:pt x="1055" y="816"/>
                      <a:pt x="1065" y="0"/>
                      <a:pt x="5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304;p56"/>
              <p:cNvSpPr/>
              <p:nvPr/>
            </p:nvSpPr>
            <p:spPr>
              <a:xfrm>
                <a:off x="6555875" y="3818925"/>
                <a:ext cx="14150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25" extrusionOk="0">
                    <a:moveTo>
                      <a:pt x="283" y="1"/>
                    </a:moveTo>
                    <a:cubicBezTo>
                      <a:pt x="0" y="1"/>
                      <a:pt x="0" y="425"/>
                      <a:pt x="283" y="425"/>
                    </a:cubicBezTo>
                    <a:cubicBezTo>
                      <a:pt x="566" y="425"/>
                      <a:pt x="566" y="1"/>
                      <a:pt x="2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305;p56"/>
              <p:cNvSpPr/>
              <p:nvPr/>
            </p:nvSpPr>
            <p:spPr>
              <a:xfrm>
                <a:off x="6522175" y="4042075"/>
                <a:ext cx="274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9" extrusionOk="0">
                    <a:moveTo>
                      <a:pt x="544" y="1"/>
                    </a:moveTo>
                    <a:cubicBezTo>
                      <a:pt x="0" y="1"/>
                      <a:pt x="0" y="849"/>
                      <a:pt x="544" y="849"/>
                    </a:cubicBezTo>
                    <a:cubicBezTo>
                      <a:pt x="1087" y="849"/>
                      <a:pt x="1098" y="1"/>
                      <a:pt x="5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306;p56"/>
              <p:cNvSpPr/>
              <p:nvPr/>
            </p:nvSpPr>
            <p:spPr>
              <a:xfrm>
                <a:off x="6486350" y="4081625"/>
                <a:ext cx="103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04" extrusionOk="0">
                    <a:moveTo>
                      <a:pt x="186" y="0"/>
                    </a:moveTo>
                    <a:cubicBezTo>
                      <a:pt x="0" y="0"/>
                      <a:pt x="0" y="403"/>
                      <a:pt x="186" y="403"/>
                    </a:cubicBezTo>
                    <a:cubicBezTo>
                      <a:pt x="199" y="403"/>
                      <a:pt x="212" y="401"/>
                      <a:pt x="226" y="397"/>
                    </a:cubicBezTo>
                    <a:cubicBezTo>
                      <a:pt x="313" y="365"/>
                      <a:pt x="411" y="310"/>
                      <a:pt x="411" y="202"/>
                    </a:cubicBezTo>
                    <a:cubicBezTo>
                      <a:pt x="411" y="93"/>
                      <a:pt x="313" y="39"/>
                      <a:pt x="226" y="6"/>
                    </a:cubicBezTo>
                    <a:cubicBezTo>
                      <a:pt x="212" y="2"/>
                      <a:pt x="199" y="0"/>
                      <a:pt x="1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307;p56"/>
              <p:cNvSpPr/>
              <p:nvPr/>
            </p:nvSpPr>
            <p:spPr>
              <a:xfrm>
                <a:off x="6375125" y="4047000"/>
                <a:ext cx="190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44" extrusionOk="0">
                    <a:moveTo>
                      <a:pt x="365" y="1"/>
                    </a:moveTo>
                    <a:cubicBezTo>
                      <a:pt x="250" y="1"/>
                      <a:pt x="138" y="57"/>
                      <a:pt x="76" y="162"/>
                    </a:cubicBezTo>
                    <a:lnTo>
                      <a:pt x="55" y="195"/>
                    </a:lnTo>
                    <a:cubicBezTo>
                      <a:pt x="0" y="271"/>
                      <a:pt x="0" y="369"/>
                      <a:pt x="55" y="445"/>
                    </a:cubicBezTo>
                    <a:lnTo>
                      <a:pt x="76" y="489"/>
                    </a:lnTo>
                    <a:cubicBezTo>
                      <a:pt x="136" y="583"/>
                      <a:pt x="237" y="643"/>
                      <a:pt x="352" y="643"/>
                    </a:cubicBezTo>
                    <a:cubicBezTo>
                      <a:pt x="382" y="643"/>
                      <a:pt x="414" y="639"/>
                      <a:pt x="446" y="630"/>
                    </a:cubicBezTo>
                    <a:cubicBezTo>
                      <a:pt x="761" y="543"/>
                      <a:pt x="761" y="97"/>
                      <a:pt x="446" y="10"/>
                    </a:cubicBezTo>
                    <a:cubicBezTo>
                      <a:pt x="419" y="4"/>
                      <a:pt x="392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308;p56"/>
              <p:cNvSpPr/>
              <p:nvPr/>
            </p:nvSpPr>
            <p:spPr>
              <a:xfrm>
                <a:off x="7611000" y="4125800"/>
                <a:ext cx="24225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884" extrusionOk="0">
                    <a:moveTo>
                      <a:pt x="479" y="0"/>
                    </a:moveTo>
                    <a:cubicBezTo>
                      <a:pt x="197" y="0"/>
                      <a:pt x="1" y="272"/>
                      <a:pt x="66" y="544"/>
                    </a:cubicBezTo>
                    <a:cubicBezTo>
                      <a:pt x="99" y="663"/>
                      <a:pt x="175" y="761"/>
                      <a:pt x="284" y="827"/>
                    </a:cubicBezTo>
                    <a:cubicBezTo>
                      <a:pt x="343" y="865"/>
                      <a:pt x="414" y="884"/>
                      <a:pt x="485" y="884"/>
                    </a:cubicBezTo>
                    <a:cubicBezTo>
                      <a:pt x="555" y="884"/>
                      <a:pt x="626" y="865"/>
                      <a:pt x="686" y="827"/>
                    </a:cubicBezTo>
                    <a:cubicBezTo>
                      <a:pt x="795" y="761"/>
                      <a:pt x="871" y="663"/>
                      <a:pt x="903" y="544"/>
                    </a:cubicBezTo>
                    <a:cubicBezTo>
                      <a:pt x="969" y="272"/>
                      <a:pt x="762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309;p56"/>
              <p:cNvSpPr/>
              <p:nvPr/>
            </p:nvSpPr>
            <p:spPr>
              <a:xfrm>
                <a:off x="7473200" y="3860250"/>
                <a:ext cx="141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90" extrusionOk="0">
                    <a:moveTo>
                      <a:pt x="283" y="0"/>
                    </a:moveTo>
                    <a:cubicBezTo>
                      <a:pt x="218" y="0"/>
                      <a:pt x="142" y="22"/>
                      <a:pt x="99" y="76"/>
                    </a:cubicBezTo>
                    <a:cubicBezTo>
                      <a:pt x="33" y="152"/>
                      <a:pt x="1" y="250"/>
                      <a:pt x="22" y="337"/>
                    </a:cubicBezTo>
                    <a:cubicBezTo>
                      <a:pt x="22" y="359"/>
                      <a:pt x="33" y="381"/>
                      <a:pt x="33" y="402"/>
                    </a:cubicBezTo>
                    <a:cubicBezTo>
                      <a:pt x="55" y="527"/>
                      <a:pt x="172" y="590"/>
                      <a:pt x="289" y="590"/>
                    </a:cubicBezTo>
                    <a:cubicBezTo>
                      <a:pt x="406" y="590"/>
                      <a:pt x="523" y="527"/>
                      <a:pt x="544" y="402"/>
                    </a:cubicBezTo>
                    <a:cubicBezTo>
                      <a:pt x="544" y="381"/>
                      <a:pt x="544" y="359"/>
                      <a:pt x="544" y="337"/>
                    </a:cubicBezTo>
                    <a:cubicBezTo>
                      <a:pt x="566" y="272"/>
                      <a:pt x="555" y="196"/>
                      <a:pt x="523" y="131"/>
                    </a:cubicBezTo>
                    <a:cubicBezTo>
                      <a:pt x="479" y="55"/>
                      <a:pt x="381" y="0"/>
                      <a:pt x="2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310;p56"/>
              <p:cNvSpPr/>
              <p:nvPr/>
            </p:nvSpPr>
            <p:spPr>
              <a:xfrm>
                <a:off x="7541700" y="3897200"/>
                <a:ext cx="900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06" extrusionOk="0">
                    <a:moveTo>
                      <a:pt x="174" y="1"/>
                    </a:moveTo>
                    <a:cubicBezTo>
                      <a:pt x="1" y="23"/>
                      <a:pt x="1" y="283"/>
                      <a:pt x="174" y="305"/>
                    </a:cubicBezTo>
                    <a:cubicBezTo>
                      <a:pt x="359" y="283"/>
                      <a:pt x="359" y="23"/>
                      <a:pt x="1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311;p56"/>
              <p:cNvSpPr/>
              <p:nvPr/>
            </p:nvSpPr>
            <p:spPr>
              <a:xfrm>
                <a:off x="7465875" y="3698800"/>
                <a:ext cx="24750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73" extrusionOk="0">
                    <a:moveTo>
                      <a:pt x="489" y="0"/>
                    </a:moveTo>
                    <a:cubicBezTo>
                      <a:pt x="0" y="0"/>
                      <a:pt x="0" y="772"/>
                      <a:pt x="489" y="772"/>
                    </a:cubicBezTo>
                    <a:cubicBezTo>
                      <a:pt x="990" y="772"/>
                      <a:pt x="979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312;p56"/>
              <p:cNvSpPr/>
              <p:nvPr/>
            </p:nvSpPr>
            <p:spPr>
              <a:xfrm>
                <a:off x="7409600" y="3666175"/>
                <a:ext cx="1580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87" extrusionOk="0">
                    <a:moveTo>
                      <a:pt x="316" y="0"/>
                    </a:moveTo>
                    <a:cubicBezTo>
                      <a:pt x="287" y="0"/>
                      <a:pt x="258" y="4"/>
                      <a:pt x="229" y="11"/>
                    </a:cubicBezTo>
                    <a:cubicBezTo>
                      <a:pt x="1" y="77"/>
                      <a:pt x="1" y="403"/>
                      <a:pt x="229" y="468"/>
                    </a:cubicBezTo>
                    <a:cubicBezTo>
                      <a:pt x="263" y="481"/>
                      <a:pt x="298" y="487"/>
                      <a:pt x="331" y="487"/>
                    </a:cubicBezTo>
                    <a:cubicBezTo>
                      <a:pt x="383" y="487"/>
                      <a:pt x="433" y="473"/>
                      <a:pt x="479" y="446"/>
                    </a:cubicBezTo>
                    <a:cubicBezTo>
                      <a:pt x="631" y="348"/>
                      <a:pt x="631" y="131"/>
                      <a:pt x="479" y="44"/>
                    </a:cubicBezTo>
                    <a:cubicBezTo>
                      <a:pt x="428" y="15"/>
                      <a:pt x="373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313;p56"/>
              <p:cNvSpPr/>
              <p:nvPr/>
            </p:nvSpPr>
            <p:spPr>
              <a:xfrm>
                <a:off x="7394375" y="3473225"/>
                <a:ext cx="1960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05" extrusionOk="0">
                    <a:moveTo>
                      <a:pt x="360" y="1"/>
                    </a:moveTo>
                    <a:cubicBezTo>
                      <a:pt x="205" y="1"/>
                      <a:pt x="50" y="90"/>
                      <a:pt x="23" y="260"/>
                    </a:cubicBezTo>
                    <a:cubicBezTo>
                      <a:pt x="1" y="315"/>
                      <a:pt x="1" y="369"/>
                      <a:pt x="23" y="434"/>
                    </a:cubicBezTo>
                    <a:cubicBezTo>
                      <a:pt x="62" y="602"/>
                      <a:pt x="208" y="705"/>
                      <a:pt x="364" y="705"/>
                    </a:cubicBezTo>
                    <a:cubicBezTo>
                      <a:pt x="421" y="705"/>
                      <a:pt x="479" y="691"/>
                      <a:pt x="534" y="662"/>
                    </a:cubicBezTo>
                    <a:cubicBezTo>
                      <a:pt x="740" y="543"/>
                      <a:pt x="784" y="260"/>
                      <a:pt x="621" y="97"/>
                    </a:cubicBezTo>
                    <a:lnTo>
                      <a:pt x="610" y="97"/>
                    </a:lnTo>
                    <a:cubicBezTo>
                      <a:pt x="545" y="32"/>
                      <a:pt x="453" y="1"/>
                      <a:pt x="3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314;p56"/>
              <p:cNvSpPr/>
              <p:nvPr/>
            </p:nvSpPr>
            <p:spPr>
              <a:xfrm>
                <a:off x="7304150" y="3423175"/>
                <a:ext cx="174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45" extrusionOk="0">
                    <a:moveTo>
                      <a:pt x="348" y="1"/>
                    </a:moveTo>
                    <a:cubicBezTo>
                      <a:pt x="0" y="1"/>
                      <a:pt x="0" y="544"/>
                      <a:pt x="348" y="544"/>
                    </a:cubicBezTo>
                    <a:cubicBezTo>
                      <a:pt x="696" y="544"/>
                      <a:pt x="696" y="1"/>
                      <a:pt x="3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" name="Google Shape;1732;p32"/>
          <p:cNvGrpSpPr/>
          <p:nvPr/>
        </p:nvGrpSpPr>
        <p:grpSpPr>
          <a:xfrm>
            <a:off x="9927414" y="6223176"/>
            <a:ext cx="328972" cy="348516"/>
            <a:chOff x="5651375" y="3806450"/>
            <a:chExt cx="481825" cy="481825"/>
          </a:xfrm>
        </p:grpSpPr>
        <p:sp>
          <p:nvSpPr>
            <p:cNvPr id="32" name="Google Shape;1733;p32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1734;p32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" name="Google Shape;1735;p32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1736;p32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0" name="Google Shape;1846;p34"/>
          <p:cNvSpPr/>
          <p:nvPr/>
        </p:nvSpPr>
        <p:spPr>
          <a:xfrm>
            <a:off x="8282250" y="1889118"/>
            <a:ext cx="3526446" cy="792940"/>
          </a:xfrm>
          <a:prstGeom prst="roundRect">
            <a:avLst>
              <a:gd name="adj" fmla="val 2174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加深加廣選修</a:t>
            </a:r>
            <a:r>
              <a:rPr lang="en-US" altLang="zh-TW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zh-TW" altLang="en-US" sz="2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01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body" idx="1"/>
          </p:nvPr>
        </p:nvSpPr>
        <p:spPr>
          <a:xfrm>
            <a:off x="639341" y="1649382"/>
            <a:ext cx="60073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</a:pPr>
            <a:r>
              <a:rPr lang="zh-TW" sz="40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校定必修(學校特色課程)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高一:大灣學</a:t>
            </a: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高二:專題研究</a:t>
            </a:r>
            <a:endParaRPr sz="4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課程介紹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b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53" t="941" b="-1"/>
          <a:stretch/>
        </p:blipFill>
        <p:spPr>
          <a:xfrm>
            <a:off x="4868898" y="2817315"/>
            <a:ext cx="7296726" cy="40230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87" y="4335401"/>
            <a:ext cx="4483742" cy="250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8650" y="1418473"/>
            <a:ext cx="6007356" cy="43513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zh-TW" altLang="en-US" sz="4000" b="1" spc="5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校定</a:t>
            </a:r>
            <a:r>
              <a:rPr lang="zh-TW" altLang="en-US" sz="4000" b="1" spc="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必修</a:t>
            </a:r>
            <a:r>
              <a:rPr lang="en-US" altLang="zh-TW" sz="4000" b="1" spc="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:</a:t>
            </a:r>
            <a:r>
              <a:rPr lang="zh-TW" altLang="en-US" sz="4000" b="1" spc="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大灣學</a:t>
            </a:r>
            <a:endParaRPr lang="en-US" altLang="zh-TW" sz="4000" b="1" spc="5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8021" y="34025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2. </a:t>
            </a:r>
            <a:r>
              <a:rPr lang="zh-TW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課程介紹</a:t>
            </a:r>
            <a: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/>
            </a:r>
            <a:b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</a:br>
            <a:r>
              <a:rPr lang="zh-TW" altLang="en-US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   </a:t>
            </a:r>
            <a: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/>
            </a:r>
            <a:br>
              <a:rPr lang="en-US" alt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</a:br>
            <a:endParaRPr lang="zh-TW" altLang="en-US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6" name="文本框 38">
            <a:extLst>
              <a:ext uri="{FF2B5EF4-FFF2-40B4-BE49-F238E27FC236}">
                <a16:creationId xmlns:a16="http://schemas.microsoft.com/office/drawing/2014/main" id="{5E5C47F1-818C-419E-973D-0F88C8FED09E}"/>
              </a:ext>
            </a:extLst>
          </p:cNvPr>
          <p:cNvSpPr txBox="1"/>
          <p:nvPr/>
        </p:nvSpPr>
        <p:spPr>
          <a:xfrm>
            <a:off x="1189189" y="2571822"/>
            <a:ext cx="10263903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152734643"/>
              </p:ext>
            </p:extLst>
          </p:nvPr>
        </p:nvGraphicFramePr>
        <p:xfrm>
          <a:off x="1004206" y="2869017"/>
          <a:ext cx="10269415" cy="395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/>
          <a:srcRect t="8382"/>
          <a:stretch/>
        </p:blipFill>
        <p:spPr>
          <a:xfrm>
            <a:off x="5324383" y="315511"/>
            <a:ext cx="5949238" cy="23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body" idx="1"/>
          </p:nvPr>
        </p:nvSpPr>
        <p:spPr>
          <a:xfrm>
            <a:off x="838200" y="1575491"/>
            <a:ext cx="105181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高二、高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三社會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領域/自然領域在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spcBef>
                <a:spcPts val="0"/>
              </a:spcBef>
              <a:buClr>
                <a:srgbClr val="FFC000"/>
              </a:buClr>
              <a:buSzPts val="4000"/>
              <a:buNone/>
            </a:pPr>
            <a:r>
              <a:rPr lang="zh-TW" sz="40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加深</a:t>
            </a:r>
            <a:r>
              <a:rPr lang="zh-TW" sz="40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加廣</a:t>
            </a:r>
            <a:r>
              <a:rPr lang="zh-TW" sz="40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選修</a:t>
            </a:r>
            <a:r>
              <a:rPr lang="zh-TW" altLang="zh-TW" sz="40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altLang="zh-TW" sz="4000" b="1" dirty="0" smtClean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多元選修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部分</a:t>
            </a:r>
            <a:r>
              <a:rPr lang="zh-TW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不同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spcBef>
                <a:spcPts val="0"/>
              </a:spcBef>
              <a:buClr>
                <a:srgbClr val="FFC000"/>
              </a:buClr>
              <a:buSzPts val="4000"/>
              <a:buNone/>
            </a:pP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spcBef>
                <a:spcPts val="0"/>
              </a:spcBef>
              <a:buClr>
                <a:srgbClr val="FFC000"/>
              </a:buClr>
              <a:buSzPts val="4000"/>
              <a:buNone/>
            </a:pP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※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延伸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部定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必修，深化各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領域科目的知識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吸收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，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  <a:p>
            <a:pPr marL="0" lvl="0" indent="0">
              <a:spcBef>
                <a:spcPts val="0"/>
              </a:spcBef>
              <a:buClr>
                <a:srgbClr val="FFC000"/>
              </a:buClr>
              <a:buSzPts val="4000"/>
              <a:buNone/>
            </a:pP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   以利銜接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下一階段大專校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院之需要。</a:t>
            </a:r>
            <a:endParaRPr lang="en-US" altLang="zh-TW" sz="40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  <a:p>
            <a:pPr marL="0" lvl="0" indent="0">
              <a:spcBef>
                <a:spcPts val="0"/>
              </a:spcBef>
              <a:buClr>
                <a:srgbClr val="FFC000"/>
              </a:buClr>
              <a:buSzPts val="4000"/>
              <a:buNone/>
            </a:pPr>
            <a:r>
              <a:rPr lang="en-US" altLang="zh-TW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※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依興趣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、性向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、需求</a:t>
            </a:r>
            <a:r>
              <a:rPr lang="zh-TW" altLang="en-US" sz="40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開放學生自主選課</a:t>
            </a:r>
            <a:r>
              <a:rPr lang="zh-TW" altLang="en-US" sz="40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</a:rPr>
              <a:t>。</a:t>
            </a:r>
            <a:endParaRPr sz="4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/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課程介紹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br>
              <a:rPr lang="zh-TW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1558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2300</Words>
  <Application>Microsoft Office PowerPoint</Application>
  <PresentationFormat>寬螢幕</PresentationFormat>
  <Paragraphs>514</Paragraphs>
  <Slides>47</Slides>
  <Notes>47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60" baseType="lpstr">
      <vt:lpstr>Barlow</vt:lpstr>
      <vt:lpstr>Kodchasan</vt:lpstr>
      <vt:lpstr>Microsoft Yahei</vt:lpstr>
      <vt:lpstr>Noto Sans CJK JP Medium</vt:lpstr>
      <vt:lpstr>PMingLiu</vt:lpstr>
      <vt:lpstr>MingLiU</vt:lpstr>
      <vt:lpstr>微軟正黑體</vt:lpstr>
      <vt:lpstr>微軟正黑體</vt:lpstr>
      <vt:lpstr>新細明體</vt:lpstr>
      <vt:lpstr>Arial</vt:lpstr>
      <vt:lpstr>Calibri</vt:lpstr>
      <vt:lpstr>Impact</vt:lpstr>
      <vt:lpstr>Office 主题</vt:lpstr>
      <vt:lpstr>PowerPoint 簡報</vt:lpstr>
      <vt:lpstr>PowerPoint 簡報</vt:lpstr>
      <vt:lpstr>PowerPoint 簡報</vt:lpstr>
      <vt:lpstr>2. 課程介紹 </vt:lpstr>
      <vt:lpstr> 2. 課程介紹      </vt:lpstr>
      <vt:lpstr> 2. 課程介紹-高一上學期共同課程為例       </vt:lpstr>
      <vt:lpstr> 2. 課程介紹      </vt:lpstr>
      <vt:lpstr> 2. 課程介紹      </vt:lpstr>
      <vt:lpstr> 2. 課程介紹      </vt:lpstr>
      <vt:lpstr> 2. 課程介紹-高二上學期共同課程為例       </vt:lpstr>
      <vt:lpstr> 2. 課程介紹-高二多元選修為例      </vt:lpstr>
      <vt:lpstr> 2. 課程介紹-高三多元選修為例      </vt:lpstr>
      <vt:lpstr>2. 課程介紹 </vt:lpstr>
      <vt:lpstr>彈性學習-自主學習： </vt:lpstr>
      <vt:lpstr>高一彈性學習-週期性課程/自主學習：</vt:lpstr>
      <vt:lpstr>高二彈性學習-週期性課程/自主學習：</vt:lpstr>
      <vt:lpstr>2. 課程介紹 </vt:lpstr>
      <vt:lpstr>Q:108課綱課程改變了什麼?</vt:lpstr>
      <vt:lpstr> 3.選課流程 </vt:lpstr>
      <vt:lpstr>3.選課流程-課程輔導諮詢 </vt:lpstr>
      <vt:lpstr> 3.選課流程 </vt:lpstr>
      <vt:lpstr>4.學習成果</vt:lpstr>
      <vt:lpstr>4.學習成果</vt:lpstr>
      <vt:lpstr>4.學習成果</vt:lpstr>
      <vt:lpstr> 5.升學管道 </vt:lpstr>
      <vt:lpstr> 5.升學管道-素養導向試題</vt:lpstr>
      <vt:lpstr> 5.升學管道-繁星推薦</vt:lpstr>
      <vt:lpstr> 5.升學管道-申請入學</vt:lpstr>
      <vt:lpstr> 5.升學管道-分發入學</vt:lpstr>
      <vt:lpstr> 111學年度起的大考與考科</vt:lpstr>
      <vt:lpstr> 主要申學管道、參採項目與時間</vt:lpstr>
      <vt:lpstr>PowerPoint 簡報</vt:lpstr>
      <vt:lpstr> 數A數B與大學學群</vt:lpstr>
      <vt:lpstr> 數A數B的選擇</vt:lpstr>
      <vt:lpstr> 數A數B的選擇</vt:lpstr>
      <vt:lpstr> 數A數B的銜接</vt:lpstr>
      <vt:lpstr> 高二升高三數學課程學習路徑</vt:lpstr>
      <vt:lpstr> 大學選材與高中育才輔助系統</vt:lpstr>
      <vt:lpstr>大學招生委員會聯合會</vt:lpstr>
      <vt:lpstr>大學招生委員會聯合會 (數學參採查詢)</vt:lpstr>
      <vt:lpstr>大學招生委員會招聯會 (數學參採查詢)</vt:lpstr>
      <vt:lpstr>招聯會(學習歷程資料參採查詢)</vt:lpstr>
      <vt:lpstr>招聯會(學習歷程資料參採查詢)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Windows User</cp:lastModifiedBy>
  <cp:revision>88</cp:revision>
  <dcterms:created xsi:type="dcterms:W3CDTF">2015-09-04T16:27:13Z</dcterms:created>
  <dcterms:modified xsi:type="dcterms:W3CDTF">2022-09-06T05:46:45Z</dcterms:modified>
</cp:coreProperties>
</file>