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6" r:id="rId6"/>
    <p:sldId id="278" r:id="rId7"/>
    <p:sldId id="279" r:id="rId8"/>
    <p:sldId id="282" r:id="rId9"/>
    <p:sldId id="264" r:id="rId10"/>
    <p:sldId id="280" r:id="rId11"/>
    <p:sldId id="281" r:id="rId12"/>
    <p:sldId id="269" r:id="rId13"/>
    <p:sldId id="270" r:id="rId14"/>
    <p:sldId id="271" r:id="rId15"/>
    <p:sldId id="272" r:id="rId16"/>
    <p:sldId id="273" r:id="rId17"/>
    <p:sldId id="283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E2461-977A-4DF2-B193-307D0FE87B8B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42EBE-D438-42FC-AF00-EFB8212FAC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8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7B348-B825-4381-97C7-10A0B1B71EE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85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64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904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495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10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43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77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55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6551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11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6825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052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136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50A19-31FB-4E9C-9B0C-1E8F47F957ED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74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WWLtuDEy4T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23"/>
            <a:ext cx="12192000" cy="6858000"/>
          </a:xfrm>
          <a:prstGeom prst="rect">
            <a:avLst/>
          </a:prstGeom>
        </p:spPr>
      </p:pic>
      <p:sp>
        <p:nvSpPr>
          <p:cNvPr id="3" name="矩形: 摺角紙張 2">
            <a:extLst>
              <a:ext uri="{FF2B5EF4-FFF2-40B4-BE49-F238E27FC236}">
                <a16:creationId xmlns:a16="http://schemas.microsoft.com/office/drawing/2014/main" id="{89B21985-76C0-4295-8890-07F5213B79B5}"/>
              </a:ext>
            </a:extLst>
          </p:cNvPr>
          <p:cNvSpPr/>
          <p:nvPr/>
        </p:nvSpPr>
        <p:spPr>
          <a:xfrm>
            <a:off x="6358854" y="2323750"/>
            <a:ext cx="838899" cy="57045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/>
              <a:t>112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553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2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59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36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6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79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38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id="{D4D39884-8055-4987-A2DB-C1A2109F57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9FE61A8E-2973-481A-84C1-1483B2F64932}"/>
              </a:ext>
            </a:extLst>
          </p:cNvPr>
          <p:cNvSpPr/>
          <p:nvPr/>
        </p:nvSpPr>
        <p:spPr>
          <a:xfrm flipH="1">
            <a:off x="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2931810 w 12192000"/>
              <a:gd name="connsiteY1" fmla="*/ 0 h 6858000"/>
              <a:gd name="connsiteX2" fmla="*/ 2871636 w 12192000"/>
              <a:gd name="connsiteY2" fmla="*/ 88613 h 6858000"/>
              <a:gd name="connsiteX3" fmla="*/ 2782111 w 12192000"/>
              <a:gd name="connsiteY3" fmla="*/ 389106 h 6858000"/>
              <a:gd name="connsiteX4" fmla="*/ 3190672 w 12192000"/>
              <a:gd name="connsiteY4" fmla="*/ 1848255 h 6858000"/>
              <a:gd name="connsiteX5" fmla="*/ 4922197 w 12192000"/>
              <a:gd name="connsiteY5" fmla="*/ 4396902 h 6858000"/>
              <a:gd name="connsiteX6" fmla="*/ 8891081 w 12192000"/>
              <a:gd name="connsiteY6" fmla="*/ 3540868 h 6858000"/>
              <a:gd name="connsiteX7" fmla="*/ 9163455 w 12192000"/>
              <a:gd name="connsiteY7" fmla="*/ 1420238 h 6858000"/>
              <a:gd name="connsiteX8" fmla="*/ 9299643 w 12192000"/>
              <a:gd name="connsiteY8" fmla="*/ 719847 h 6858000"/>
              <a:gd name="connsiteX9" fmla="*/ 9474740 w 12192000"/>
              <a:gd name="connsiteY9" fmla="*/ 19455 h 6858000"/>
              <a:gd name="connsiteX10" fmla="*/ 9473842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5839960 h 6858000"/>
              <a:gd name="connsiteX13" fmla="*/ 12140917 w 12192000"/>
              <a:gd name="connsiteY13" fmla="*/ 5891599 h 6858000"/>
              <a:gd name="connsiteX14" fmla="*/ 12003932 w 12192000"/>
              <a:gd name="connsiteY14" fmla="*/ 6284068 h 6858000"/>
              <a:gd name="connsiteX15" fmla="*/ 12140119 w 12192000"/>
              <a:gd name="connsiteY15" fmla="*/ 6634264 h 6858000"/>
              <a:gd name="connsiteX16" fmla="*/ 12071950 w 12192000"/>
              <a:gd name="connsiteY16" fmla="*/ 6839685 h 6858000"/>
              <a:gd name="connsiteX17" fmla="*/ 12062674 w 12192000"/>
              <a:gd name="connsiteY17" fmla="*/ 6858000 h 6858000"/>
              <a:gd name="connsiteX18" fmla="*/ 3189562 w 12192000"/>
              <a:gd name="connsiteY18" fmla="*/ 6858000 h 6858000"/>
              <a:gd name="connsiteX19" fmla="*/ 3179351 w 12192000"/>
              <a:gd name="connsiteY19" fmla="*/ 6825267 h 6858000"/>
              <a:gd name="connsiteX20" fmla="*/ 3132306 w 12192000"/>
              <a:gd name="connsiteY20" fmla="*/ 6750996 h 6858000"/>
              <a:gd name="connsiteX21" fmla="*/ 1750979 w 12192000"/>
              <a:gd name="connsiteY21" fmla="*/ 5622587 h 6858000"/>
              <a:gd name="connsiteX22" fmla="*/ 221305 w 12192000"/>
              <a:gd name="connsiteY22" fmla="*/ 5351429 h 6858000"/>
              <a:gd name="connsiteX23" fmla="*/ 0 w 12192000"/>
              <a:gd name="connsiteY23" fmla="*/ 53332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2931810" y="0"/>
                </a:lnTo>
                <a:lnTo>
                  <a:pt x="2871636" y="88613"/>
                </a:lnTo>
                <a:cubicBezTo>
                  <a:pt x="2812916" y="185839"/>
                  <a:pt x="2771573" y="286966"/>
                  <a:pt x="2782111" y="389106"/>
                </a:cubicBezTo>
                <a:cubicBezTo>
                  <a:pt x="2824264" y="797668"/>
                  <a:pt x="2833991" y="1180289"/>
                  <a:pt x="3190672" y="1848255"/>
                </a:cubicBezTo>
                <a:cubicBezTo>
                  <a:pt x="3547354" y="2516221"/>
                  <a:pt x="3972128" y="4114800"/>
                  <a:pt x="4922197" y="4396902"/>
                </a:cubicBezTo>
                <a:cubicBezTo>
                  <a:pt x="5872265" y="4679004"/>
                  <a:pt x="8184205" y="4036979"/>
                  <a:pt x="8891081" y="3540868"/>
                </a:cubicBezTo>
                <a:cubicBezTo>
                  <a:pt x="9597957" y="3044757"/>
                  <a:pt x="9095361" y="1890408"/>
                  <a:pt x="9163455" y="1420238"/>
                </a:cubicBezTo>
                <a:cubicBezTo>
                  <a:pt x="9231549" y="950068"/>
                  <a:pt x="9247762" y="953311"/>
                  <a:pt x="9299643" y="719847"/>
                </a:cubicBezTo>
                <a:cubicBezTo>
                  <a:pt x="9351524" y="486383"/>
                  <a:pt x="9435830" y="265889"/>
                  <a:pt x="9474740" y="19455"/>
                </a:cubicBezTo>
                <a:lnTo>
                  <a:pt x="9473842" y="0"/>
                </a:lnTo>
                <a:lnTo>
                  <a:pt x="12192000" y="0"/>
                </a:lnTo>
                <a:lnTo>
                  <a:pt x="12192000" y="5839960"/>
                </a:lnTo>
                <a:lnTo>
                  <a:pt x="12140917" y="5891599"/>
                </a:lnTo>
                <a:cubicBezTo>
                  <a:pt x="11850722" y="6194341"/>
                  <a:pt x="12026630" y="6153556"/>
                  <a:pt x="12003932" y="6284068"/>
                </a:cubicBezTo>
                <a:cubicBezTo>
                  <a:pt x="11977992" y="6433226"/>
                  <a:pt x="12204970" y="6485107"/>
                  <a:pt x="12140119" y="6634264"/>
                </a:cubicBezTo>
                <a:cubicBezTo>
                  <a:pt x="12115800" y="6690198"/>
                  <a:pt x="12103336" y="6763459"/>
                  <a:pt x="12071950" y="6839685"/>
                </a:cubicBezTo>
                <a:lnTo>
                  <a:pt x="12062674" y="6858000"/>
                </a:lnTo>
                <a:lnTo>
                  <a:pt x="3189562" y="6858000"/>
                </a:lnTo>
                <a:lnTo>
                  <a:pt x="3179351" y="6825267"/>
                </a:lnTo>
                <a:cubicBezTo>
                  <a:pt x="3167607" y="6799533"/>
                  <a:pt x="3152167" y="6774707"/>
                  <a:pt x="3132306" y="6750996"/>
                </a:cubicBezTo>
                <a:cubicBezTo>
                  <a:pt x="2814536" y="6371617"/>
                  <a:pt x="2470826" y="5862536"/>
                  <a:pt x="1750979" y="5622587"/>
                </a:cubicBezTo>
                <a:cubicBezTo>
                  <a:pt x="1391056" y="5502613"/>
                  <a:pt x="796047" y="5407768"/>
                  <a:pt x="221305" y="5351429"/>
                </a:cubicBezTo>
                <a:lnTo>
                  <a:pt x="0" y="5333220"/>
                </a:lnTo>
                <a:close/>
              </a:path>
            </a:pathLst>
          </a:custGeom>
          <a:solidFill>
            <a:srgbClr val="C7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5625491-611B-4114-8500-1077A811819B}"/>
              </a:ext>
            </a:extLst>
          </p:cNvPr>
          <p:cNvSpPr/>
          <p:nvPr/>
        </p:nvSpPr>
        <p:spPr>
          <a:xfrm flipH="1">
            <a:off x="0" y="0"/>
            <a:ext cx="1167153" cy="1404323"/>
          </a:xfrm>
          <a:custGeom>
            <a:avLst/>
            <a:gdLst>
              <a:gd name="connsiteX0" fmla="*/ 0 w 1167153"/>
              <a:gd name="connsiteY0" fmla="*/ 0 h 1404323"/>
              <a:gd name="connsiteX1" fmla="*/ 1167153 w 1167153"/>
              <a:gd name="connsiteY1" fmla="*/ 0 h 1404323"/>
              <a:gd name="connsiteX2" fmla="*/ 1167153 w 1167153"/>
              <a:gd name="connsiteY2" fmla="*/ 1404323 h 1404323"/>
              <a:gd name="connsiteX3" fmla="*/ 1134727 w 1167153"/>
              <a:gd name="connsiteY3" fmla="*/ 1400783 h 1404323"/>
              <a:gd name="connsiteX4" fmla="*/ 123051 w 1167153"/>
              <a:gd name="connsiteY4" fmla="*/ 680936 h 1404323"/>
              <a:gd name="connsiteX5" fmla="*/ 45230 w 1167153"/>
              <a:gd name="connsiteY5" fmla="*/ 97277 h 1404323"/>
              <a:gd name="connsiteX6" fmla="*/ 12 w 1167153"/>
              <a:gd name="connsiteY6" fmla="*/ 20 h 140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7153" h="1404323">
                <a:moveTo>
                  <a:pt x="0" y="0"/>
                </a:moveTo>
                <a:lnTo>
                  <a:pt x="1167153" y="0"/>
                </a:lnTo>
                <a:lnTo>
                  <a:pt x="1167153" y="1404323"/>
                </a:lnTo>
                <a:lnTo>
                  <a:pt x="1134727" y="1400783"/>
                </a:lnTo>
                <a:cubicBezTo>
                  <a:pt x="794259" y="1342417"/>
                  <a:pt x="304634" y="898187"/>
                  <a:pt x="123051" y="680936"/>
                </a:cubicBezTo>
                <a:cubicBezTo>
                  <a:pt x="-58532" y="463685"/>
                  <a:pt x="126294" y="333983"/>
                  <a:pt x="45230" y="97277"/>
                </a:cubicBezTo>
                <a:cubicBezTo>
                  <a:pt x="35097" y="67689"/>
                  <a:pt x="19442" y="34959"/>
                  <a:pt x="12" y="20"/>
                </a:cubicBezTo>
                <a:close/>
              </a:path>
            </a:pathLst>
          </a:custGeom>
          <a:solidFill>
            <a:srgbClr val="593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42E0CA6-3A08-4CA4-81D8-CE527141088A}"/>
              </a:ext>
            </a:extLst>
          </p:cNvPr>
          <p:cNvSpPr/>
          <p:nvPr/>
        </p:nvSpPr>
        <p:spPr>
          <a:xfrm flipH="1">
            <a:off x="0" y="3008072"/>
            <a:ext cx="465229" cy="613539"/>
          </a:xfrm>
          <a:custGeom>
            <a:avLst/>
            <a:gdLst>
              <a:gd name="connsiteX0" fmla="*/ 465229 w 465229"/>
              <a:gd name="connsiteY0" fmla="*/ 0 h 613539"/>
              <a:gd name="connsiteX1" fmla="*/ 465229 w 465229"/>
              <a:gd name="connsiteY1" fmla="*/ 556301 h 613539"/>
              <a:gd name="connsiteX2" fmla="*/ 371378 w 465229"/>
              <a:gd name="connsiteY2" fmla="*/ 576361 h 613539"/>
              <a:gd name="connsiteX3" fmla="*/ 43697 w 465229"/>
              <a:gd name="connsiteY3" fmla="*/ 610617 h 613539"/>
              <a:gd name="connsiteX4" fmla="*/ 199340 w 465229"/>
              <a:gd name="connsiteY4" fmla="*/ 221511 h 613539"/>
              <a:gd name="connsiteX5" fmla="*/ 446426 w 465229"/>
              <a:gd name="connsiteY5" fmla="*/ 9004 h 61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229" h="613539">
                <a:moveTo>
                  <a:pt x="465229" y="0"/>
                </a:moveTo>
                <a:lnTo>
                  <a:pt x="465229" y="556301"/>
                </a:lnTo>
                <a:lnTo>
                  <a:pt x="371378" y="576361"/>
                </a:lnTo>
                <a:cubicBezTo>
                  <a:pt x="222595" y="604993"/>
                  <a:pt x="92335" y="620345"/>
                  <a:pt x="43697" y="610617"/>
                </a:cubicBezTo>
                <a:cubicBezTo>
                  <a:pt x="-86005" y="584677"/>
                  <a:pt x="105306" y="328515"/>
                  <a:pt x="199340" y="221511"/>
                </a:cubicBezTo>
                <a:cubicBezTo>
                  <a:pt x="258111" y="154634"/>
                  <a:pt x="352348" y="62424"/>
                  <a:pt x="446426" y="9004"/>
                </a:cubicBezTo>
                <a:close/>
              </a:path>
            </a:pathLst>
          </a:custGeom>
          <a:solidFill>
            <a:srgbClr val="E8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534FC1E-D546-4CD4-A6BE-A964E7096871}"/>
              </a:ext>
            </a:extLst>
          </p:cNvPr>
          <p:cNvSpPr/>
          <p:nvPr/>
        </p:nvSpPr>
        <p:spPr>
          <a:xfrm flipH="1">
            <a:off x="670741" y="6562520"/>
            <a:ext cx="1683219" cy="295481"/>
          </a:xfrm>
          <a:custGeom>
            <a:avLst/>
            <a:gdLst>
              <a:gd name="connsiteX0" fmla="*/ 909808 w 1683219"/>
              <a:gd name="connsiteY0" fmla="*/ 3 h 295481"/>
              <a:gd name="connsiteX1" fmla="*/ 1465500 w 1683219"/>
              <a:gd name="connsiteY1" fmla="*/ 110655 h 295481"/>
              <a:gd name="connsiteX2" fmla="*/ 1670997 w 1683219"/>
              <a:gd name="connsiteY2" fmla="*/ 279066 h 295481"/>
              <a:gd name="connsiteX3" fmla="*/ 1683219 w 1683219"/>
              <a:gd name="connsiteY3" fmla="*/ 295481 h 295481"/>
              <a:gd name="connsiteX4" fmla="*/ 0 w 1683219"/>
              <a:gd name="connsiteY4" fmla="*/ 295481 h 295481"/>
              <a:gd name="connsiteX5" fmla="*/ 22175 w 1683219"/>
              <a:gd name="connsiteY5" fmla="*/ 281840 h 295481"/>
              <a:gd name="connsiteX6" fmla="*/ 298181 w 1683219"/>
              <a:gd name="connsiteY6" fmla="*/ 130111 h 295481"/>
              <a:gd name="connsiteX7" fmla="*/ 909808 w 1683219"/>
              <a:gd name="connsiteY7" fmla="*/ 3 h 29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3219" h="295481">
                <a:moveTo>
                  <a:pt x="909808" y="3"/>
                </a:moveTo>
                <a:cubicBezTo>
                  <a:pt x="1116115" y="408"/>
                  <a:pt x="1313100" y="40940"/>
                  <a:pt x="1465500" y="110655"/>
                </a:cubicBezTo>
                <a:cubicBezTo>
                  <a:pt x="1541700" y="145513"/>
                  <a:pt x="1609388" y="205703"/>
                  <a:pt x="1670997" y="279066"/>
                </a:cubicBezTo>
                <a:lnTo>
                  <a:pt x="1683219" y="295481"/>
                </a:lnTo>
                <a:lnTo>
                  <a:pt x="0" y="295481"/>
                </a:lnTo>
                <a:lnTo>
                  <a:pt x="22175" y="281840"/>
                </a:lnTo>
                <a:cubicBezTo>
                  <a:pt x="130151" y="217128"/>
                  <a:pt x="227047" y="164158"/>
                  <a:pt x="298181" y="130111"/>
                </a:cubicBezTo>
                <a:cubicBezTo>
                  <a:pt x="487870" y="39320"/>
                  <a:pt x="703500" y="-402"/>
                  <a:pt x="909808" y="3"/>
                </a:cubicBezTo>
                <a:close/>
              </a:path>
            </a:pathLst>
          </a:custGeom>
          <a:solidFill>
            <a:srgbClr val="FAB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7E21D36-C1F0-46FE-AF25-990C6AC0D3FC}"/>
              </a:ext>
            </a:extLst>
          </p:cNvPr>
          <p:cNvSpPr/>
          <p:nvPr/>
        </p:nvSpPr>
        <p:spPr>
          <a:xfrm flipH="1">
            <a:off x="3840309" y="6149985"/>
            <a:ext cx="417628" cy="262319"/>
          </a:xfrm>
          <a:custGeom>
            <a:avLst/>
            <a:gdLst>
              <a:gd name="connsiteX0" fmla="*/ 164907 w 417628"/>
              <a:gd name="connsiteY0" fmla="*/ 444 h 262319"/>
              <a:gd name="connsiteX1" fmla="*/ 415279 w 417628"/>
              <a:gd name="connsiteY1" fmla="*/ 120186 h 262319"/>
              <a:gd name="connsiteX2" fmla="*/ 273765 w 417628"/>
              <a:gd name="connsiteY2" fmla="*/ 261701 h 262319"/>
              <a:gd name="connsiteX3" fmla="*/ 1622 w 417628"/>
              <a:gd name="connsiteY3" fmla="*/ 163729 h 262319"/>
              <a:gd name="connsiteX4" fmla="*/ 164907 w 417628"/>
              <a:gd name="connsiteY4" fmla="*/ 444 h 26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28" h="262319">
                <a:moveTo>
                  <a:pt x="164907" y="444"/>
                </a:moveTo>
                <a:cubicBezTo>
                  <a:pt x="233850" y="-6813"/>
                  <a:pt x="397136" y="76643"/>
                  <a:pt x="415279" y="120186"/>
                </a:cubicBezTo>
                <a:cubicBezTo>
                  <a:pt x="433422" y="163729"/>
                  <a:pt x="342708" y="254444"/>
                  <a:pt x="273765" y="261701"/>
                </a:cubicBezTo>
                <a:cubicBezTo>
                  <a:pt x="204822" y="268958"/>
                  <a:pt x="17951" y="210900"/>
                  <a:pt x="1622" y="163729"/>
                </a:cubicBezTo>
                <a:cubicBezTo>
                  <a:pt x="-14707" y="116558"/>
                  <a:pt x="95964" y="7701"/>
                  <a:pt x="164907" y="444"/>
                </a:cubicBezTo>
                <a:close/>
              </a:path>
            </a:pathLst>
          </a:custGeom>
          <a:solidFill>
            <a:srgbClr val="E8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486C855-7AE0-44B6-A539-52D1C78E7052}"/>
              </a:ext>
            </a:extLst>
          </p:cNvPr>
          <p:cNvSpPr/>
          <p:nvPr/>
        </p:nvSpPr>
        <p:spPr>
          <a:xfrm flipH="1">
            <a:off x="11375207" y="2699586"/>
            <a:ext cx="816794" cy="1955375"/>
          </a:xfrm>
          <a:custGeom>
            <a:avLst/>
            <a:gdLst>
              <a:gd name="connsiteX0" fmla="*/ 79798 w 816794"/>
              <a:gd name="connsiteY0" fmla="*/ 144 h 1955375"/>
              <a:gd name="connsiteX1" fmla="*/ 175098 w 816794"/>
              <a:gd name="connsiteY1" fmla="*/ 43614 h 1955375"/>
              <a:gd name="connsiteX2" fmla="*/ 428017 w 816794"/>
              <a:gd name="connsiteY2" fmla="*/ 919103 h 1955375"/>
              <a:gd name="connsiteX3" fmla="*/ 797668 w 816794"/>
              <a:gd name="connsiteY3" fmla="*/ 1230388 h 1955375"/>
              <a:gd name="connsiteX4" fmla="*/ 680936 w 816794"/>
              <a:gd name="connsiteY4" fmla="*/ 1930780 h 1955375"/>
              <a:gd name="connsiteX5" fmla="*/ 113978 w 816794"/>
              <a:gd name="connsiteY5" fmla="*/ 1785284 h 1955375"/>
              <a:gd name="connsiteX6" fmla="*/ 0 w 816794"/>
              <a:gd name="connsiteY6" fmla="*/ 1743380 h 1955375"/>
              <a:gd name="connsiteX7" fmla="*/ 0 w 816794"/>
              <a:gd name="connsiteY7" fmla="*/ 18640 h 1955375"/>
              <a:gd name="connsiteX8" fmla="*/ 29696 w 816794"/>
              <a:gd name="connsiteY8" fmla="*/ 6566 h 1955375"/>
              <a:gd name="connsiteX9" fmla="*/ 79798 w 816794"/>
              <a:gd name="connsiteY9" fmla="*/ 144 h 19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6794" h="1955375">
                <a:moveTo>
                  <a:pt x="79798" y="144"/>
                </a:moveTo>
                <a:cubicBezTo>
                  <a:pt x="112071" y="1664"/>
                  <a:pt x="142673" y="15242"/>
                  <a:pt x="175098" y="43614"/>
                </a:cubicBezTo>
                <a:cubicBezTo>
                  <a:pt x="304800" y="157103"/>
                  <a:pt x="324255" y="721307"/>
                  <a:pt x="428017" y="919103"/>
                </a:cubicBezTo>
                <a:cubicBezTo>
                  <a:pt x="531779" y="1116899"/>
                  <a:pt x="755515" y="1061775"/>
                  <a:pt x="797668" y="1230388"/>
                </a:cubicBezTo>
                <a:cubicBezTo>
                  <a:pt x="839821" y="1399001"/>
                  <a:pt x="817123" y="1846474"/>
                  <a:pt x="680936" y="1930780"/>
                </a:cubicBezTo>
                <a:cubicBezTo>
                  <a:pt x="561773" y="2004548"/>
                  <a:pt x="405370" y="1899571"/>
                  <a:pt x="113978" y="1785284"/>
                </a:cubicBezTo>
                <a:lnTo>
                  <a:pt x="0" y="1743380"/>
                </a:lnTo>
                <a:lnTo>
                  <a:pt x="0" y="18640"/>
                </a:lnTo>
                <a:lnTo>
                  <a:pt x="29696" y="6566"/>
                </a:lnTo>
                <a:cubicBezTo>
                  <a:pt x="47106" y="1638"/>
                  <a:pt x="63661" y="-616"/>
                  <a:pt x="79798" y="144"/>
                </a:cubicBezTo>
                <a:close/>
              </a:path>
            </a:pathLst>
          </a:custGeom>
          <a:solidFill>
            <a:srgbClr val="FAB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0692475F-4C4A-402E-98B3-81E156452819}"/>
              </a:ext>
            </a:extLst>
          </p:cNvPr>
          <p:cNvSpPr/>
          <p:nvPr/>
        </p:nvSpPr>
        <p:spPr>
          <a:xfrm flipH="1">
            <a:off x="12009793" y="1832494"/>
            <a:ext cx="182207" cy="1045238"/>
          </a:xfrm>
          <a:custGeom>
            <a:avLst/>
            <a:gdLst>
              <a:gd name="connsiteX0" fmla="*/ 0 w 182207"/>
              <a:gd name="connsiteY0" fmla="*/ 0 h 1045238"/>
              <a:gd name="connsiteX1" fmla="*/ 18695 w 182207"/>
              <a:gd name="connsiteY1" fmla="*/ 28776 h 1045238"/>
              <a:gd name="connsiteX2" fmla="*/ 175098 w 182207"/>
              <a:gd name="connsiteY2" fmla="*/ 385412 h 1045238"/>
              <a:gd name="connsiteX3" fmla="*/ 9119 w 182207"/>
              <a:gd name="connsiteY3" fmla="*/ 1033366 h 1045238"/>
              <a:gd name="connsiteX4" fmla="*/ 0 w 182207"/>
              <a:gd name="connsiteY4" fmla="*/ 1045238 h 10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207" h="1045238">
                <a:moveTo>
                  <a:pt x="0" y="0"/>
                </a:moveTo>
                <a:lnTo>
                  <a:pt x="18695" y="28776"/>
                </a:lnTo>
                <a:cubicBezTo>
                  <a:pt x="96365" y="158028"/>
                  <a:pt x="158075" y="291783"/>
                  <a:pt x="175098" y="385412"/>
                </a:cubicBezTo>
                <a:cubicBezTo>
                  <a:pt x="209145" y="572670"/>
                  <a:pt x="115516" y="880308"/>
                  <a:pt x="9119" y="1033366"/>
                </a:cubicBezTo>
                <a:lnTo>
                  <a:pt x="0" y="1045238"/>
                </a:lnTo>
                <a:close/>
              </a:path>
            </a:pathLst>
          </a:custGeom>
          <a:solidFill>
            <a:srgbClr val="593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7D0C3A6-34A8-49AD-8EEA-90C449DB74FB}"/>
              </a:ext>
            </a:extLst>
          </p:cNvPr>
          <p:cNvSpPr/>
          <p:nvPr/>
        </p:nvSpPr>
        <p:spPr>
          <a:xfrm>
            <a:off x="2258534" y="1077622"/>
            <a:ext cx="7728857" cy="4702757"/>
          </a:xfrm>
          <a:prstGeom prst="rect">
            <a:avLst/>
          </a:prstGeom>
          <a:solidFill>
            <a:srgbClr val="FAFAF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F9D6EBE3-4AA5-4D94-98E6-96609D284525}"/>
              </a:ext>
            </a:extLst>
          </p:cNvPr>
          <p:cNvSpPr/>
          <p:nvPr/>
        </p:nvSpPr>
        <p:spPr>
          <a:xfrm>
            <a:off x="4140977" y="1490295"/>
            <a:ext cx="850709" cy="506651"/>
          </a:xfrm>
          <a:custGeom>
            <a:avLst/>
            <a:gdLst>
              <a:gd name="connsiteX0" fmla="*/ 431023 w 850709"/>
              <a:gd name="connsiteY0" fmla="*/ 78623 h 506651"/>
              <a:gd name="connsiteX1" fmla="*/ 710156 w 850709"/>
              <a:gd name="connsiteY1" fmla="*/ 30497 h 506651"/>
              <a:gd name="connsiteX2" fmla="*/ 844909 w 850709"/>
              <a:gd name="connsiteY2" fmla="*/ 203751 h 506651"/>
              <a:gd name="connsiteX3" fmla="*/ 527276 w 850709"/>
              <a:gd name="connsiteY3" fmla="*/ 502134 h 506651"/>
              <a:gd name="connsiteX4" fmla="*/ 74888 w 850709"/>
              <a:gd name="connsiteY4" fmla="*/ 367381 h 506651"/>
              <a:gd name="connsiteX5" fmla="*/ 7511 w 850709"/>
              <a:gd name="connsiteY5" fmla="*/ 146000 h 506651"/>
              <a:gd name="connsiteX6" fmla="*/ 151890 w 850709"/>
              <a:gd name="connsiteY6" fmla="*/ 1621 h 506651"/>
              <a:gd name="connsiteX7" fmla="*/ 431023 w 850709"/>
              <a:gd name="connsiteY7" fmla="*/ 78623 h 50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0709" h="506651">
                <a:moveTo>
                  <a:pt x="431023" y="78623"/>
                </a:moveTo>
                <a:cubicBezTo>
                  <a:pt x="524067" y="83436"/>
                  <a:pt x="641175" y="9642"/>
                  <a:pt x="710156" y="30497"/>
                </a:cubicBezTo>
                <a:cubicBezTo>
                  <a:pt x="779137" y="51352"/>
                  <a:pt x="875389" y="125145"/>
                  <a:pt x="844909" y="203751"/>
                </a:cubicBezTo>
                <a:cubicBezTo>
                  <a:pt x="814429" y="282357"/>
                  <a:pt x="655613" y="474862"/>
                  <a:pt x="527276" y="502134"/>
                </a:cubicBezTo>
                <a:cubicBezTo>
                  <a:pt x="398939" y="529406"/>
                  <a:pt x="161515" y="426737"/>
                  <a:pt x="74888" y="367381"/>
                </a:cubicBezTo>
                <a:cubicBezTo>
                  <a:pt x="-11740" y="308025"/>
                  <a:pt x="-5323" y="206960"/>
                  <a:pt x="7511" y="146000"/>
                </a:cubicBezTo>
                <a:cubicBezTo>
                  <a:pt x="20345" y="85040"/>
                  <a:pt x="79701" y="16059"/>
                  <a:pt x="151890" y="1621"/>
                </a:cubicBezTo>
                <a:cubicBezTo>
                  <a:pt x="224079" y="-12817"/>
                  <a:pt x="337979" y="73810"/>
                  <a:pt x="431023" y="78623"/>
                </a:cubicBezTo>
                <a:close/>
              </a:path>
            </a:pathLst>
          </a:custGeom>
          <a:solidFill>
            <a:srgbClr val="ED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CC59A16-BB15-43D6-A32C-F39D92C0CACF}"/>
              </a:ext>
            </a:extLst>
          </p:cNvPr>
          <p:cNvSpPr/>
          <p:nvPr/>
        </p:nvSpPr>
        <p:spPr>
          <a:xfrm>
            <a:off x="4312062" y="4235618"/>
            <a:ext cx="5704877" cy="1542064"/>
          </a:xfrm>
          <a:custGeom>
            <a:avLst/>
            <a:gdLst>
              <a:gd name="connsiteX0" fmla="*/ 5704877 w 5704877"/>
              <a:gd name="connsiteY0" fmla="*/ 0 h 1542064"/>
              <a:gd name="connsiteX1" fmla="*/ 5704877 w 5704877"/>
              <a:gd name="connsiteY1" fmla="*/ 1542064 h 1542064"/>
              <a:gd name="connsiteX2" fmla="*/ 0 w 5704877"/>
              <a:gd name="connsiteY2" fmla="*/ 1542064 h 1542064"/>
              <a:gd name="connsiteX3" fmla="*/ 76418 w 5704877"/>
              <a:gd name="connsiteY3" fmla="*/ 1509171 h 1542064"/>
              <a:gd name="connsiteX4" fmla="*/ 200945 w 5704877"/>
              <a:gd name="connsiteY4" fmla="*/ 1450216 h 1542064"/>
              <a:gd name="connsiteX5" fmla="*/ 152819 w 5704877"/>
              <a:gd name="connsiteY5" fmla="*/ 1411714 h 1542064"/>
              <a:gd name="connsiteX6" fmla="*/ 412701 w 5704877"/>
              <a:gd name="connsiteY6" fmla="*/ 1296211 h 1542064"/>
              <a:gd name="connsiteX7" fmla="*/ 1019092 w 5704877"/>
              <a:gd name="connsiteY7" fmla="*/ 1305837 h 1542064"/>
              <a:gd name="connsiteX8" fmla="*/ 1423353 w 5704877"/>
              <a:gd name="connsiteY8" fmla="*/ 1267336 h 1542064"/>
              <a:gd name="connsiteX9" fmla="*/ 2183749 w 5704877"/>
              <a:gd name="connsiteY9" fmla="*/ 1363588 h 1542064"/>
              <a:gd name="connsiteX10" fmla="*/ 2597635 w 5704877"/>
              <a:gd name="connsiteY10" fmla="*/ 1440590 h 1542064"/>
              <a:gd name="connsiteX11" fmla="*/ 2934520 w 5704877"/>
              <a:gd name="connsiteY11" fmla="*/ 1094081 h 1542064"/>
              <a:gd name="connsiteX12" fmla="*/ 3329155 w 5704877"/>
              <a:gd name="connsiteY12" fmla="*/ 911201 h 1542064"/>
              <a:gd name="connsiteX13" fmla="*/ 3675665 w 5704877"/>
              <a:gd name="connsiteY13" fmla="*/ 1026704 h 1542064"/>
              <a:gd name="connsiteX14" fmla="*/ 3964423 w 5704877"/>
              <a:gd name="connsiteY14" fmla="*/ 968952 h 1542064"/>
              <a:gd name="connsiteX15" fmla="*/ 4464936 w 5704877"/>
              <a:gd name="connsiteY15" fmla="*/ 968952 h 1542064"/>
              <a:gd name="connsiteX16" fmla="*/ 5080953 w 5704877"/>
              <a:gd name="connsiteY16" fmla="*/ 555066 h 1542064"/>
              <a:gd name="connsiteX17" fmla="*/ 5234957 w 5704877"/>
              <a:gd name="connsiteY17" fmla="*/ 449188 h 1542064"/>
              <a:gd name="connsiteX18" fmla="*/ 5273459 w 5704877"/>
              <a:gd name="connsiteY18" fmla="*/ 198931 h 1542064"/>
              <a:gd name="connsiteX19" fmla="*/ 5615156 w 5704877"/>
              <a:gd name="connsiteY19" fmla="*/ 32896 h 154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04877" h="1542064">
                <a:moveTo>
                  <a:pt x="5704877" y="0"/>
                </a:moveTo>
                <a:lnTo>
                  <a:pt x="5704877" y="1542064"/>
                </a:lnTo>
                <a:lnTo>
                  <a:pt x="0" y="1542064"/>
                </a:lnTo>
                <a:lnTo>
                  <a:pt x="76418" y="1509171"/>
                </a:lnTo>
                <a:cubicBezTo>
                  <a:pt x="131663" y="1485108"/>
                  <a:pt x="176481" y="1464654"/>
                  <a:pt x="200945" y="1450216"/>
                </a:cubicBezTo>
                <a:cubicBezTo>
                  <a:pt x="298802" y="1392464"/>
                  <a:pt x="117526" y="1437381"/>
                  <a:pt x="152819" y="1411714"/>
                </a:cubicBezTo>
                <a:cubicBezTo>
                  <a:pt x="188112" y="1386047"/>
                  <a:pt x="268322" y="1313857"/>
                  <a:pt x="412701" y="1296211"/>
                </a:cubicBezTo>
                <a:cubicBezTo>
                  <a:pt x="557080" y="1278565"/>
                  <a:pt x="850650" y="1310650"/>
                  <a:pt x="1019092" y="1305837"/>
                </a:cubicBezTo>
                <a:cubicBezTo>
                  <a:pt x="1187534" y="1301024"/>
                  <a:pt x="1229243" y="1257711"/>
                  <a:pt x="1423353" y="1267336"/>
                </a:cubicBezTo>
                <a:cubicBezTo>
                  <a:pt x="1617463" y="1276961"/>
                  <a:pt x="1988035" y="1334712"/>
                  <a:pt x="2183749" y="1363588"/>
                </a:cubicBezTo>
                <a:cubicBezTo>
                  <a:pt x="2379463" y="1392464"/>
                  <a:pt x="2472507" y="1485508"/>
                  <a:pt x="2597635" y="1440590"/>
                </a:cubicBezTo>
                <a:cubicBezTo>
                  <a:pt x="2722763" y="1395672"/>
                  <a:pt x="2812600" y="1182312"/>
                  <a:pt x="2934520" y="1094081"/>
                </a:cubicBezTo>
                <a:cubicBezTo>
                  <a:pt x="3056440" y="1005849"/>
                  <a:pt x="3205631" y="922430"/>
                  <a:pt x="3329155" y="911201"/>
                </a:cubicBezTo>
                <a:cubicBezTo>
                  <a:pt x="3452679" y="899971"/>
                  <a:pt x="3569787" y="1017079"/>
                  <a:pt x="3675665" y="1026704"/>
                </a:cubicBezTo>
                <a:cubicBezTo>
                  <a:pt x="3781543" y="1036329"/>
                  <a:pt x="3832878" y="978577"/>
                  <a:pt x="3964423" y="968952"/>
                </a:cubicBezTo>
                <a:cubicBezTo>
                  <a:pt x="4095968" y="959327"/>
                  <a:pt x="4278848" y="1037933"/>
                  <a:pt x="4464936" y="968952"/>
                </a:cubicBezTo>
                <a:cubicBezTo>
                  <a:pt x="4651024" y="899971"/>
                  <a:pt x="4952616" y="641693"/>
                  <a:pt x="5080953" y="555066"/>
                </a:cubicBezTo>
                <a:cubicBezTo>
                  <a:pt x="5209290" y="468439"/>
                  <a:pt x="5202873" y="508544"/>
                  <a:pt x="5234957" y="449188"/>
                </a:cubicBezTo>
                <a:cubicBezTo>
                  <a:pt x="5267041" y="389832"/>
                  <a:pt x="5148331" y="283954"/>
                  <a:pt x="5273459" y="198931"/>
                </a:cubicBezTo>
                <a:cubicBezTo>
                  <a:pt x="5336023" y="156420"/>
                  <a:pt x="5473183" y="88642"/>
                  <a:pt x="5615156" y="32896"/>
                </a:cubicBezTo>
                <a:close/>
              </a:path>
            </a:pathLst>
          </a:custGeom>
          <a:solidFill>
            <a:srgbClr val="C7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D4AA9B53-E5E3-468B-A9D6-E872B34798FF}"/>
              </a:ext>
            </a:extLst>
          </p:cNvPr>
          <p:cNvSpPr/>
          <p:nvPr/>
        </p:nvSpPr>
        <p:spPr>
          <a:xfrm>
            <a:off x="6705588" y="4803378"/>
            <a:ext cx="1169021" cy="751199"/>
          </a:xfrm>
          <a:custGeom>
            <a:avLst/>
            <a:gdLst>
              <a:gd name="connsiteX0" fmla="*/ 414556 w 1169021"/>
              <a:gd name="connsiteY0" fmla="*/ 105011 h 751199"/>
              <a:gd name="connsiteX1" fmla="*/ 231676 w 1169021"/>
              <a:gd name="connsiteY1" fmla="*/ 8758 h 751199"/>
              <a:gd name="connsiteX2" fmla="*/ 670 w 1169021"/>
              <a:gd name="connsiteY2" fmla="*/ 345642 h 751199"/>
              <a:gd name="connsiteX3" fmla="*/ 308678 w 1169021"/>
              <a:gd name="connsiteY3" fmla="*/ 672901 h 751199"/>
              <a:gd name="connsiteX4" fmla="*/ 510809 w 1169021"/>
              <a:gd name="connsiteY4" fmla="*/ 615150 h 751199"/>
              <a:gd name="connsiteX5" fmla="*/ 1088325 w 1169021"/>
              <a:gd name="connsiteY5" fmla="*/ 749904 h 751199"/>
              <a:gd name="connsiteX6" fmla="*/ 1165327 w 1169021"/>
              <a:gd name="connsiteY6" fmla="*/ 518897 h 751199"/>
              <a:gd name="connsiteX7" fmla="*/ 1097950 w 1169021"/>
              <a:gd name="connsiteY7" fmla="*/ 336017 h 751199"/>
              <a:gd name="connsiteX8" fmla="*/ 674438 w 1169021"/>
              <a:gd name="connsiteY8" fmla="*/ 172388 h 751199"/>
              <a:gd name="connsiteX9" fmla="*/ 414556 w 1169021"/>
              <a:gd name="connsiteY9" fmla="*/ 105011 h 75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9021" h="751199">
                <a:moveTo>
                  <a:pt x="414556" y="105011"/>
                </a:moveTo>
                <a:cubicBezTo>
                  <a:pt x="340762" y="77739"/>
                  <a:pt x="300657" y="-31347"/>
                  <a:pt x="231676" y="8758"/>
                </a:cubicBezTo>
                <a:cubicBezTo>
                  <a:pt x="162695" y="48863"/>
                  <a:pt x="-12164" y="234952"/>
                  <a:pt x="670" y="345642"/>
                </a:cubicBezTo>
                <a:cubicBezTo>
                  <a:pt x="13504" y="456333"/>
                  <a:pt x="223655" y="627983"/>
                  <a:pt x="308678" y="672901"/>
                </a:cubicBezTo>
                <a:cubicBezTo>
                  <a:pt x="393701" y="717819"/>
                  <a:pt x="380868" y="602316"/>
                  <a:pt x="510809" y="615150"/>
                </a:cubicBezTo>
                <a:cubicBezTo>
                  <a:pt x="640750" y="627984"/>
                  <a:pt x="979239" y="765946"/>
                  <a:pt x="1088325" y="749904"/>
                </a:cubicBezTo>
                <a:cubicBezTo>
                  <a:pt x="1197411" y="733862"/>
                  <a:pt x="1163723" y="587878"/>
                  <a:pt x="1165327" y="518897"/>
                </a:cubicBezTo>
                <a:cubicBezTo>
                  <a:pt x="1166931" y="449916"/>
                  <a:pt x="1179765" y="393768"/>
                  <a:pt x="1097950" y="336017"/>
                </a:cubicBezTo>
                <a:cubicBezTo>
                  <a:pt x="1016135" y="278266"/>
                  <a:pt x="794754" y="214097"/>
                  <a:pt x="674438" y="172388"/>
                </a:cubicBezTo>
                <a:cubicBezTo>
                  <a:pt x="554122" y="130679"/>
                  <a:pt x="488350" y="132283"/>
                  <a:pt x="414556" y="105011"/>
                </a:cubicBezTo>
                <a:close/>
              </a:path>
            </a:pathLst>
          </a:custGeom>
          <a:solidFill>
            <a:srgbClr val="FAB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EB3F9A7-E3E6-4797-B806-82E9482452C5}"/>
              </a:ext>
            </a:extLst>
          </p:cNvPr>
          <p:cNvSpPr/>
          <p:nvPr/>
        </p:nvSpPr>
        <p:spPr>
          <a:xfrm>
            <a:off x="7145604" y="4848696"/>
            <a:ext cx="590888" cy="272763"/>
          </a:xfrm>
          <a:custGeom>
            <a:avLst/>
            <a:gdLst>
              <a:gd name="connsiteX0" fmla="*/ 121470 w 590888"/>
              <a:gd name="connsiteY0" fmla="*/ 166066 h 272763"/>
              <a:gd name="connsiteX1" fmla="*/ 362101 w 590888"/>
              <a:gd name="connsiteY1" fmla="*/ 271944 h 272763"/>
              <a:gd name="connsiteX2" fmla="*/ 583482 w 590888"/>
              <a:gd name="connsiteY2" fmla="*/ 204567 h 272763"/>
              <a:gd name="connsiteX3" fmla="*/ 506480 w 590888"/>
              <a:gd name="connsiteY3" fmla="*/ 21687 h 272763"/>
              <a:gd name="connsiteX4" fmla="*/ 198472 w 590888"/>
              <a:gd name="connsiteY4" fmla="*/ 2437 h 272763"/>
              <a:gd name="connsiteX5" fmla="*/ 44468 w 590888"/>
              <a:gd name="connsiteY5" fmla="*/ 12062 h 272763"/>
              <a:gd name="connsiteX6" fmla="*/ 5967 w 590888"/>
              <a:gd name="connsiteY6" fmla="*/ 69813 h 272763"/>
              <a:gd name="connsiteX7" fmla="*/ 121470 w 590888"/>
              <a:gd name="connsiteY7" fmla="*/ 166066 h 27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" h="272763">
                <a:moveTo>
                  <a:pt x="121470" y="166066"/>
                </a:moveTo>
                <a:cubicBezTo>
                  <a:pt x="180826" y="199755"/>
                  <a:pt x="285099" y="265527"/>
                  <a:pt x="362101" y="271944"/>
                </a:cubicBezTo>
                <a:cubicBezTo>
                  <a:pt x="439103" y="278361"/>
                  <a:pt x="559419" y="246277"/>
                  <a:pt x="583482" y="204567"/>
                </a:cubicBezTo>
                <a:cubicBezTo>
                  <a:pt x="607545" y="162857"/>
                  <a:pt x="570648" y="55375"/>
                  <a:pt x="506480" y="21687"/>
                </a:cubicBezTo>
                <a:cubicBezTo>
                  <a:pt x="442312" y="-12001"/>
                  <a:pt x="275474" y="4041"/>
                  <a:pt x="198472" y="2437"/>
                </a:cubicBezTo>
                <a:cubicBezTo>
                  <a:pt x="121470" y="833"/>
                  <a:pt x="76552" y="833"/>
                  <a:pt x="44468" y="12062"/>
                </a:cubicBezTo>
                <a:cubicBezTo>
                  <a:pt x="12384" y="23291"/>
                  <a:pt x="-11679" y="44146"/>
                  <a:pt x="5967" y="69813"/>
                </a:cubicBezTo>
                <a:cubicBezTo>
                  <a:pt x="23613" y="95480"/>
                  <a:pt x="62114" y="132377"/>
                  <a:pt x="121470" y="166066"/>
                </a:cubicBezTo>
                <a:close/>
              </a:path>
            </a:pathLst>
          </a:custGeom>
          <a:solidFill>
            <a:srgbClr val="593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053C56ED-91DA-4542-A07E-8AF704EE3BDF}"/>
              </a:ext>
            </a:extLst>
          </p:cNvPr>
          <p:cNvSpPr/>
          <p:nvPr/>
        </p:nvSpPr>
        <p:spPr>
          <a:xfrm>
            <a:off x="7158747" y="5120084"/>
            <a:ext cx="667871" cy="494476"/>
          </a:xfrm>
          <a:custGeom>
            <a:avLst/>
            <a:gdLst>
              <a:gd name="connsiteX0" fmla="*/ 397085 w 667871"/>
              <a:gd name="connsiteY0" fmla="*/ 48682 h 494476"/>
              <a:gd name="connsiteX1" fmla="*/ 531838 w 667871"/>
              <a:gd name="connsiteY1" fmla="*/ 183436 h 494476"/>
              <a:gd name="connsiteX2" fmla="*/ 666592 w 667871"/>
              <a:gd name="connsiteY2" fmla="*/ 279689 h 494476"/>
              <a:gd name="connsiteX3" fmla="*/ 589590 w 667871"/>
              <a:gd name="connsiteY3" fmla="*/ 491444 h 494476"/>
              <a:gd name="connsiteX4" fmla="*/ 425960 w 667871"/>
              <a:gd name="connsiteY4" fmla="*/ 404817 h 494476"/>
              <a:gd name="connsiteX5" fmla="*/ 252706 w 667871"/>
              <a:gd name="connsiteY5" fmla="*/ 404817 h 494476"/>
              <a:gd name="connsiteX6" fmla="*/ 60200 w 667871"/>
              <a:gd name="connsiteY6" fmla="*/ 356691 h 494476"/>
              <a:gd name="connsiteX7" fmla="*/ 31325 w 667871"/>
              <a:gd name="connsiteY7" fmla="*/ 173811 h 494476"/>
              <a:gd name="connsiteX8" fmla="*/ 2449 w 667871"/>
              <a:gd name="connsiteY8" fmla="*/ 67933 h 494476"/>
              <a:gd name="connsiteX9" fmla="*/ 98701 w 667871"/>
              <a:gd name="connsiteY9" fmla="*/ 19807 h 494476"/>
              <a:gd name="connsiteX10" fmla="*/ 291207 w 667871"/>
              <a:gd name="connsiteY10" fmla="*/ 556 h 494476"/>
              <a:gd name="connsiteX11" fmla="*/ 397085 w 667871"/>
              <a:gd name="connsiteY11" fmla="*/ 48682 h 4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7871" h="494476">
                <a:moveTo>
                  <a:pt x="397085" y="48682"/>
                </a:moveTo>
                <a:cubicBezTo>
                  <a:pt x="437190" y="79162"/>
                  <a:pt x="486920" y="144935"/>
                  <a:pt x="531838" y="183436"/>
                </a:cubicBezTo>
                <a:cubicBezTo>
                  <a:pt x="576756" y="221937"/>
                  <a:pt x="656967" y="228354"/>
                  <a:pt x="666592" y="279689"/>
                </a:cubicBezTo>
                <a:cubicBezTo>
                  <a:pt x="676217" y="331024"/>
                  <a:pt x="629695" y="470589"/>
                  <a:pt x="589590" y="491444"/>
                </a:cubicBezTo>
                <a:cubicBezTo>
                  <a:pt x="549485" y="512299"/>
                  <a:pt x="482107" y="419255"/>
                  <a:pt x="425960" y="404817"/>
                </a:cubicBezTo>
                <a:cubicBezTo>
                  <a:pt x="369813" y="390379"/>
                  <a:pt x="313666" y="412838"/>
                  <a:pt x="252706" y="404817"/>
                </a:cubicBezTo>
                <a:cubicBezTo>
                  <a:pt x="191746" y="396796"/>
                  <a:pt x="97097" y="395192"/>
                  <a:pt x="60200" y="356691"/>
                </a:cubicBezTo>
                <a:cubicBezTo>
                  <a:pt x="23303" y="318190"/>
                  <a:pt x="40950" y="221937"/>
                  <a:pt x="31325" y="173811"/>
                </a:cubicBezTo>
                <a:cubicBezTo>
                  <a:pt x="21700" y="125685"/>
                  <a:pt x="-8780" y="93600"/>
                  <a:pt x="2449" y="67933"/>
                </a:cubicBezTo>
                <a:cubicBezTo>
                  <a:pt x="13678" y="42266"/>
                  <a:pt x="50575" y="31036"/>
                  <a:pt x="98701" y="19807"/>
                </a:cubicBezTo>
                <a:cubicBezTo>
                  <a:pt x="146827" y="8577"/>
                  <a:pt x="244685" y="-2652"/>
                  <a:pt x="291207" y="556"/>
                </a:cubicBezTo>
                <a:cubicBezTo>
                  <a:pt x="337729" y="3764"/>
                  <a:pt x="356980" y="18202"/>
                  <a:pt x="397085" y="4868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8C20D611-1925-4222-83F4-EE224D982DEB}"/>
              </a:ext>
            </a:extLst>
          </p:cNvPr>
          <p:cNvSpPr/>
          <p:nvPr/>
        </p:nvSpPr>
        <p:spPr>
          <a:xfrm>
            <a:off x="8641964" y="4754507"/>
            <a:ext cx="787070" cy="645158"/>
          </a:xfrm>
          <a:custGeom>
            <a:avLst/>
            <a:gdLst>
              <a:gd name="connsiteX0" fmla="*/ 120358 w 761170"/>
              <a:gd name="connsiteY0" fmla="*/ 136392 h 611058"/>
              <a:gd name="connsiteX1" fmla="*/ 447617 w 761170"/>
              <a:gd name="connsiteY1" fmla="*/ 1638 h 611058"/>
              <a:gd name="connsiteX2" fmla="*/ 755625 w 761170"/>
              <a:gd name="connsiteY2" fmla="*/ 78640 h 611058"/>
              <a:gd name="connsiteX3" fmla="*/ 630497 w 761170"/>
              <a:gd name="connsiteY3" fmla="*/ 319272 h 611058"/>
              <a:gd name="connsiteX4" fmla="*/ 437992 w 761170"/>
              <a:gd name="connsiteY4" fmla="*/ 588779 h 611058"/>
              <a:gd name="connsiteX5" fmla="*/ 139609 w 761170"/>
              <a:gd name="connsiteY5" fmla="*/ 588779 h 611058"/>
              <a:gd name="connsiteX6" fmla="*/ 4855 w 761170"/>
              <a:gd name="connsiteY6" fmla="*/ 531027 h 611058"/>
              <a:gd name="connsiteX7" fmla="*/ 33731 w 761170"/>
              <a:gd name="connsiteY7" fmla="*/ 367398 h 611058"/>
              <a:gd name="connsiteX8" fmla="*/ 72232 w 761170"/>
              <a:gd name="connsiteY8" fmla="*/ 155642 h 611058"/>
              <a:gd name="connsiteX0" fmla="*/ 120358 w 761170"/>
              <a:gd name="connsiteY0" fmla="*/ 136392 h 611058"/>
              <a:gd name="connsiteX1" fmla="*/ 447617 w 761170"/>
              <a:gd name="connsiteY1" fmla="*/ 1638 h 611058"/>
              <a:gd name="connsiteX2" fmla="*/ 755625 w 761170"/>
              <a:gd name="connsiteY2" fmla="*/ 78640 h 611058"/>
              <a:gd name="connsiteX3" fmla="*/ 630497 w 761170"/>
              <a:gd name="connsiteY3" fmla="*/ 319272 h 611058"/>
              <a:gd name="connsiteX4" fmla="*/ 437992 w 761170"/>
              <a:gd name="connsiteY4" fmla="*/ 588779 h 611058"/>
              <a:gd name="connsiteX5" fmla="*/ 139609 w 761170"/>
              <a:gd name="connsiteY5" fmla="*/ 588779 h 611058"/>
              <a:gd name="connsiteX6" fmla="*/ 4855 w 761170"/>
              <a:gd name="connsiteY6" fmla="*/ 531027 h 611058"/>
              <a:gd name="connsiteX7" fmla="*/ 33731 w 761170"/>
              <a:gd name="connsiteY7" fmla="*/ 367398 h 611058"/>
              <a:gd name="connsiteX8" fmla="*/ 72232 w 761170"/>
              <a:gd name="connsiteY8" fmla="*/ 155642 h 611058"/>
              <a:gd name="connsiteX9" fmla="*/ 120358 w 761170"/>
              <a:gd name="connsiteY9" fmla="*/ 136392 h 611058"/>
              <a:gd name="connsiteX0" fmla="*/ 72232 w 761170"/>
              <a:gd name="connsiteY0" fmla="*/ 155642 h 611058"/>
              <a:gd name="connsiteX1" fmla="*/ 447617 w 761170"/>
              <a:gd name="connsiteY1" fmla="*/ 1638 h 611058"/>
              <a:gd name="connsiteX2" fmla="*/ 755625 w 761170"/>
              <a:gd name="connsiteY2" fmla="*/ 78640 h 611058"/>
              <a:gd name="connsiteX3" fmla="*/ 630497 w 761170"/>
              <a:gd name="connsiteY3" fmla="*/ 319272 h 611058"/>
              <a:gd name="connsiteX4" fmla="*/ 437992 w 761170"/>
              <a:gd name="connsiteY4" fmla="*/ 588779 h 611058"/>
              <a:gd name="connsiteX5" fmla="*/ 139609 w 761170"/>
              <a:gd name="connsiteY5" fmla="*/ 588779 h 611058"/>
              <a:gd name="connsiteX6" fmla="*/ 4855 w 761170"/>
              <a:gd name="connsiteY6" fmla="*/ 531027 h 611058"/>
              <a:gd name="connsiteX7" fmla="*/ 33731 w 761170"/>
              <a:gd name="connsiteY7" fmla="*/ 367398 h 611058"/>
              <a:gd name="connsiteX8" fmla="*/ 72232 w 761170"/>
              <a:gd name="connsiteY8" fmla="*/ 155642 h 611058"/>
              <a:gd name="connsiteX0" fmla="*/ 72232 w 761170"/>
              <a:gd name="connsiteY0" fmla="*/ 155642 h 611058"/>
              <a:gd name="connsiteX1" fmla="*/ 447617 w 761170"/>
              <a:gd name="connsiteY1" fmla="*/ 1638 h 611058"/>
              <a:gd name="connsiteX2" fmla="*/ 755625 w 761170"/>
              <a:gd name="connsiteY2" fmla="*/ 78640 h 611058"/>
              <a:gd name="connsiteX3" fmla="*/ 630497 w 761170"/>
              <a:gd name="connsiteY3" fmla="*/ 319272 h 611058"/>
              <a:gd name="connsiteX4" fmla="*/ 437992 w 761170"/>
              <a:gd name="connsiteY4" fmla="*/ 588779 h 611058"/>
              <a:gd name="connsiteX5" fmla="*/ 139609 w 761170"/>
              <a:gd name="connsiteY5" fmla="*/ 588779 h 611058"/>
              <a:gd name="connsiteX6" fmla="*/ 4855 w 761170"/>
              <a:gd name="connsiteY6" fmla="*/ 531027 h 611058"/>
              <a:gd name="connsiteX7" fmla="*/ 33731 w 761170"/>
              <a:gd name="connsiteY7" fmla="*/ 367398 h 611058"/>
              <a:gd name="connsiteX8" fmla="*/ 72232 w 761170"/>
              <a:gd name="connsiteY8" fmla="*/ 155642 h 611058"/>
              <a:gd name="connsiteX0" fmla="*/ 40482 w 761170"/>
              <a:gd name="connsiteY0" fmla="*/ 172155 h 612755"/>
              <a:gd name="connsiteX1" fmla="*/ 447617 w 761170"/>
              <a:gd name="connsiteY1" fmla="*/ 3335 h 612755"/>
              <a:gd name="connsiteX2" fmla="*/ 755625 w 761170"/>
              <a:gd name="connsiteY2" fmla="*/ 80337 h 612755"/>
              <a:gd name="connsiteX3" fmla="*/ 630497 w 761170"/>
              <a:gd name="connsiteY3" fmla="*/ 320969 h 612755"/>
              <a:gd name="connsiteX4" fmla="*/ 437992 w 761170"/>
              <a:gd name="connsiteY4" fmla="*/ 590476 h 612755"/>
              <a:gd name="connsiteX5" fmla="*/ 139609 w 761170"/>
              <a:gd name="connsiteY5" fmla="*/ 590476 h 612755"/>
              <a:gd name="connsiteX6" fmla="*/ 4855 w 761170"/>
              <a:gd name="connsiteY6" fmla="*/ 532724 h 612755"/>
              <a:gd name="connsiteX7" fmla="*/ 33731 w 761170"/>
              <a:gd name="connsiteY7" fmla="*/ 369095 h 612755"/>
              <a:gd name="connsiteX8" fmla="*/ 40482 w 761170"/>
              <a:gd name="connsiteY8" fmla="*/ 172155 h 612755"/>
              <a:gd name="connsiteX0" fmla="*/ 47107 w 767795"/>
              <a:gd name="connsiteY0" fmla="*/ 172155 h 612755"/>
              <a:gd name="connsiteX1" fmla="*/ 454242 w 767795"/>
              <a:gd name="connsiteY1" fmla="*/ 3335 h 612755"/>
              <a:gd name="connsiteX2" fmla="*/ 762250 w 767795"/>
              <a:gd name="connsiteY2" fmla="*/ 80337 h 612755"/>
              <a:gd name="connsiteX3" fmla="*/ 637122 w 767795"/>
              <a:gd name="connsiteY3" fmla="*/ 320969 h 612755"/>
              <a:gd name="connsiteX4" fmla="*/ 444617 w 767795"/>
              <a:gd name="connsiteY4" fmla="*/ 590476 h 612755"/>
              <a:gd name="connsiteX5" fmla="*/ 146234 w 767795"/>
              <a:gd name="connsiteY5" fmla="*/ 590476 h 612755"/>
              <a:gd name="connsiteX6" fmla="*/ 11480 w 767795"/>
              <a:gd name="connsiteY6" fmla="*/ 532724 h 612755"/>
              <a:gd name="connsiteX7" fmla="*/ 14956 w 767795"/>
              <a:gd name="connsiteY7" fmla="*/ 381795 h 612755"/>
              <a:gd name="connsiteX8" fmla="*/ 47107 w 767795"/>
              <a:gd name="connsiteY8" fmla="*/ 172155 h 612755"/>
              <a:gd name="connsiteX0" fmla="*/ 50049 w 770737"/>
              <a:gd name="connsiteY0" fmla="*/ 172155 h 641257"/>
              <a:gd name="connsiteX1" fmla="*/ 457184 w 770737"/>
              <a:gd name="connsiteY1" fmla="*/ 3335 h 641257"/>
              <a:gd name="connsiteX2" fmla="*/ 765192 w 770737"/>
              <a:gd name="connsiteY2" fmla="*/ 80337 h 641257"/>
              <a:gd name="connsiteX3" fmla="*/ 640064 w 770737"/>
              <a:gd name="connsiteY3" fmla="*/ 320969 h 641257"/>
              <a:gd name="connsiteX4" fmla="*/ 447559 w 770737"/>
              <a:gd name="connsiteY4" fmla="*/ 590476 h 641257"/>
              <a:gd name="connsiteX5" fmla="*/ 189393 w 770737"/>
              <a:gd name="connsiteY5" fmla="*/ 637043 h 641257"/>
              <a:gd name="connsiteX6" fmla="*/ 14422 w 770737"/>
              <a:gd name="connsiteY6" fmla="*/ 532724 h 641257"/>
              <a:gd name="connsiteX7" fmla="*/ 17898 w 770737"/>
              <a:gd name="connsiteY7" fmla="*/ 381795 h 641257"/>
              <a:gd name="connsiteX8" fmla="*/ 50049 w 770737"/>
              <a:gd name="connsiteY8" fmla="*/ 172155 h 641257"/>
              <a:gd name="connsiteX0" fmla="*/ 50049 w 770382"/>
              <a:gd name="connsiteY0" fmla="*/ 172155 h 645384"/>
              <a:gd name="connsiteX1" fmla="*/ 457184 w 770382"/>
              <a:gd name="connsiteY1" fmla="*/ 3335 h 645384"/>
              <a:gd name="connsiteX2" fmla="*/ 765192 w 770382"/>
              <a:gd name="connsiteY2" fmla="*/ 80337 h 645384"/>
              <a:gd name="connsiteX3" fmla="*/ 640064 w 770382"/>
              <a:gd name="connsiteY3" fmla="*/ 320969 h 645384"/>
              <a:gd name="connsiteX4" fmla="*/ 502592 w 770382"/>
              <a:gd name="connsiteY4" fmla="*/ 603176 h 645384"/>
              <a:gd name="connsiteX5" fmla="*/ 189393 w 770382"/>
              <a:gd name="connsiteY5" fmla="*/ 637043 h 645384"/>
              <a:gd name="connsiteX6" fmla="*/ 14422 w 770382"/>
              <a:gd name="connsiteY6" fmla="*/ 532724 h 645384"/>
              <a:gd name="connsiteX7" fmla="*/ 17898 w 770382"/>
              <a:gd name="connsiteY7" fmla="*/ 381795 h 645384"/>
              <a:gd name="connsiteX8" fmla="*/ 50049 w 770382"/>
              <a:gd name="connsiteY8" fmla="*/ 172155 h 645384"/>
              <a:gd name="connsiteX0" fmla="*/ 50049 w 787070"/>
              <a:gd name="connsiteY0" fmla="*/ 172215 h 645158"/>
              <a:gd name="connsiteX1" fmla="*/ 457184 w 787070"/>
              <a:gd name="connsiteY1" fmla="*/ 3395 h 645158"/>
              <a:gd name="connsiteX2" fmla="*/ 765192 w 787070"/>
              <a:gd name="connsiteY2" fmla="*/ 80397 h 645158"/>
              <a:gd name="connsiteX3" fmla="*/ 733198 w 787070"/>
              <a:gd name="connsiteY3" fmla="*/ 327379 h 645158"/>
              <a:gd name="connsiteX4" fmla="*/ 502592 w 787070"/>
              <a:gd name="connsiteY4" fmla="*/ 603236 h 645158"/>
              <a:gd name="connsiteX5" fmla="*/ 189393 w 787070"/>
              <a:gd name="connsiteY5" fmla="*/ 637103 h 645158"/>
              <a:gd name="connsiteX6" fmla="*/ 14422 w 787070"/>
              <a:gd name="connsiteY6" fmla="*/ 532784 h 645158"/>
              <a:gd name="connsiteX7" fmla="*/ 17898 w 787070"/>
              <a:gd name="connsiteY7" fmla="*/ 381855 h 645158"/>
              <a:gd name="connsiteX8" fmla="*/ 50049 w 787070"/>
              <a:gd name="connsiteY8" fmla="*/ 172215 h 64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070" h="645158">
                <a:moveTo>
                  <a:pt x="50049" y="172215"/>
                </a:moveTo>
                <a:cubicBezTo>
                  <a:pt x="123263" y="109138"/>
                  <a:pt x="337994" y="18698"/>
                  <a:pt x="457184" y="3395"/>
                </a:cubicBezTo>
                <a:cubicBezTo>
                  <a:pt x="576375" y="-11908"/>
                  <a:pt x="719190" y="26400"/>
                  <a:pt x="765192" y="80397"/>
                </a:cubicBezTo>
                <a:cubicBezTo>
                  <a:pt x="811194" y="134394"/>
                  <a:pt x="776965" y="240239"/>
                  <a:pt x="733198" y="327379"/>
                </a:cubicBezTo>
                <a:cubicBezTo>
                  <a:pt x="689431" y="414519"/>
                  <a:pt x="593226" y="551615"/>
                  <a:pt x="502592" y="603236"/>
                </a:cubicBezTo>
                <a:cubicBezTo>
                  <a:pt x="411958" y="654857"/>
                  <a:pt x="270755" y="648845"/>
                  <a:pt x="189393" y="637103"/>
                </a:cubicBezTo>
                <a:cubicBezTo>
                  <a:pt x="108031" y="625361"/>
                  <a:pt x="43005" y="575325"/>
                  <a:pt x="14422" y="532784"/>
                </a:cubicBezTo>
                <a:cubicBezTo>
                  <a:pt x="-14161" y="490243"/>
                  <a:pt x="6668" y="444419"/>
                  <a:pt x="17898" y="381855"/>
                </a:cubicBezTo>
                <a:cubicBezTo>
                  <a:pt x="29128" y="319291"/>
                  <a:pt x="-23165" y="235292"/>
                  <a:pt x="50049" y="172215"/>
                </a:cubicBezTo>
                <a:close/>
              </a:path>
            </a:pathLst>
          </a:custGeom>
          <a:solidFill>
            <a:srgbClr val="055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AFFC41E8-90A0-4351-91C6-83883698CEE3}"/>
              </a:ext>
            </a:extLst>
          </p:cNvPr>
          <p:cNvSpPr/>
          <p:nvPr/>
        </p:nvSpPr>
        <p:spPr>
          <a:xfrm>
            <a:off x="8824919" y="4835587"/>
            <a:ext cx="704762" cy="728750"/>
          </a:xfrm>
          <a:custGeom>
            <a:avLst/>
            <a:gdLst>
              <a:gd name="connsiteX0" fmla="*/ 312731 w 704762"/>
              <a:gd name="connsiteY0" fmla="*/ 3113 h 728750"/>
              <a:gd name="connsiteX1" fmla="*/ 687381 w 704762"/>
              <a:gd name="connsiteY1" fmla="*/ 130113 h 728750"/>
              <a:gd name="connsiteX2" fmla="*/ 617531 w 704762"/>
              <a:gd name="connsiteY2" fmla="*/ 536513 h 728750"/>
              <a:gd name="connsiteX3" fmla="*/ 395281 w 704762"/>
              <a:gd name="connsiteY3" fmla="*/ 727013 h 728750"/>
              <a:gd name="connsiteX4" fmla="*/ 14281 w 704762"/>
              <a:gd name="connsiteY4" fmla="*/ 619063 h 728750"/>
              <a:gd name="connsiteX5" fmla="*/ 84131 w 704762"/>
              <a:gd name="connsiteY5" fmla="*/ 422213 h 728750"/>
              <a:gd name="connsiteX6" fmla="*/ 115881 w 704762"/>
              <a:gd name="connsiteY6" fmla="*/ 155513 h 728750"/>
              <a:gd name="connsiteX7" fmla="*/ 211131 w 704762"/>
              <a:gd name="connsiteY7" fmla="*/ 47563 h 728750"/>
              <a:gd name="connsiteX8" fmla="*/ 312731 w 704762"/>
              <a:gd name="connsiteY8" fmla="*/ 3113 h 7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762" h="728750">
                <a:moveTo>
                  <a:pt x="312731" y="3113"/>
                </a:moveTo>
                <a:cubicBezTo>
                  <a:pt x="392106" y="16871"/>
                  <a:pt x="636581" y="41213"/>
                  <a:pt x="687381" y="130113"/>
                </a:cubicBezTo>
                <a:cubicBezTo>
                  <a:pt x="738181" y="219013"/>
                  <a:pt x="666214" y="437030"/>
                  <a:pt x="617531" y="536513"/>
                </a:cubicBezTo>
                <a:cubicBezTo>
                  <a:pt x="568848" y="635996"/>
                  <a:pt x="495823" y="713255"/>
                  <a:pt x="395281" y="727013"/>
                </a:cubicBezTo>
                <a:cubicBezTo>
                  <a:pt x="294739" y="740771"/>
                  <a:pt x="66139" y="669863"/>
                  <a:pt x="14281" y="619063"/>
                </a:cubicBezTo>
                <a:cubicBezTo>
                  <a:pt x="-37577" y="568263"/>
                  <a:pt x="67198" y="499471"/>
                  <a:pt x="84131" y="422213"/>
                </a:cubicBezTo>
                <a:cubicBezTo>
                  <a:pt x="101064" y="344955"/>
                  <a:pt x="94714" y="217955"/>
                  <a:pt x="115881" y="155513"/>
                </a:cubicBezTo>
                <a:cubicBezTo>
                  <a:pt x="137048" y="93071"/>
                  <a:pt x="176206" y="70846"/>
                  <a:pt x="211131" y="47563"/>
                </a:cubicBezTo>
                <a:cubicBezTo>
                  <a:pt x="246056" y="24280"/>
                  <a:pt x="233356" y="-10645"/>
                  <a:pt x="312731" y="3113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9DF28C38-2681-4DA5-A93C-951B5118855A}"/>
              </a:ext>
            </a:extLst>
          </p:cNvPr>
          <p:cNvSpPr/>
          <p:nvPr/>
        </p:nvSpPr>
        <p:spPr>
          <a:xfrm>
            <a:off x="7945510" y="1489866"/>
            <a:ext cx="640003" cy="395921"/>
          </a:xfrm>
          <a:custGeom>
            <a:avLst/>
            <a:gdLst>
              <a:gd name="connsiteX0" fmla="*/ 241757 w 640003"/>
              <a:gd name="connsiteY0" fmla="*/ 389734 h 395921"/>
              <a:gd name="connsiteX1" fmla="*/ 614290 w 640003"/>
              <a:gd name="connsiteY1" fmla="*/ 330467 h 395921"/>
              <a:gd name="connsiteX2" fmla="*/ 563490 w 640003"/>
              <a:gd name="connsiteY2" fmla="*/ 93401 h 395921"/>
              <a:gd name="connsiteX3" fmla="*/ 207890 w 640003"/>
              <a:gd name="connsiteY3" fmla="*/ 42601 h 395921"/>
              <a:gd name="connsiteX4" fmla="*/ 47023 w 640003"/>
              <a:gd name="connsiteY4" fmla="*/ 8734 h 395921"/>
              <a:gd name="connsiteX5" fmla="*/ 13157 w 640003"/>
              <a:gd name="connsiteY5" fmla="*/ 211934 h 395921"/>
              <a:gd name="connsiteX6" fmla="*/ 241757 w 640003"/>
              <a:gd name="connsiteY6" fmla="*/ 389734 h 39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003" h="395921">
                <a:moveTo>
                  <a:pt x="241757" y="389734"/>
                </a:moveTo>
                <a:cubicBezTo>
                  <a:pt x="341946" y="409489"/>
                  <a:pt x="560668" y="379856"/>
                  <a:pt x="614290" y="330467"/>
                </a:cubicBezTo>
                <a:cubicBezTo>
                  <a:pt x="667912" y="281078"/>
                  <a:pt x="631223" y="141379"/>
                  <a:pt x="563490" y="93401"/>
                </a:cubicBezTo>
                <a:cubicBezTo>
                  <a:pt x="495757" y="45423"/>
                  <a:pt x="293968" y="56712"/>
                  <a:pt x="207890" y="42601"/>
                </a:cubicBezTo>
                <a:cubicBezTo>
                  <a:pt x="121812" y="28490"/>
                  <a:pt x="79478" y="-19488"/>
                  <a:pt x="47023" y="8734"/>
                </a:cubicBezTo>
                <a:cubicBezTo>
                  <a:pt x="14568" y="36956"/>
                  <a:pt x="-19299" y="151256"/>
                  <a:pt x="13157" y="211934"/>
                </a:cubicBezTo>
                <a:cubicBezTo>
                  <a:pt x="45613" y="272612"/>
                  <a:pt x="141568" y="369979"/>
                  <a:pt x="241757" y="389734"/>
                </a:cubicBezTo>
                <a:close/>
              </a:path>
            </a:pathLst>
          </a:custGeom>
          <a:solidFill>
            <a:srgbClr val="ED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9469CCDC-5809-43AE-8A18-F2B7AE12F798}"/>
              </a:ext>
            </a:extLst>
          </p:cNvPr>
          <p:cNvSpPr/>
          <p:nvPr/>
        </p:nvSpPr>
        <p:spPr>
          <a:xfrm>
            <a:off x="6537211" y="1701735"/>
            <a:ext cx="468561" cy="305775"/>
          </a:xfrm>
          <a:custGeom>
            <a:avLst/>
            <a:gdLst>
              <a:gd name="connsiteX0" fmla="*/ 312322 w 468561"/>
              <a:gd name="connsiteY0" fmla="*/ 48748 h 305775"/>
              <a:gd name="connsiteX1" fmla="*/ 361006 w 468561"/>
              <a:gd name="connsiteY1" fmla="*/ 110132 h 305775"/>
              <a:gd name="connsiteX2" fmla="*/ 435089 w 468561"/>
              <a:gd name="connsiteY2" fmla="*/ 224432 h 305775"/>
              <a:gd name="connsiteX3" fmla="*/ 466839 w 468561"/>
              <a:gd name="connsiteY3" fmla="*/ 290048 h 305775"/>
              <a:gd name="connsiteX4" fmla="*/ 386406 w 468561"/>
              <a:gd name="connsiteY4" fmla="*/ 300632 h 305775"/>
              <a:gd name="connsiteX5" fmla="*/ 293272 w 468561"/>
              <a:gd name="connsiteY5" fmla="*/ 281582 h 305775"/>
              <a:gd name="connsiteX6" fmla="*/ 195906 w 468561"/>
              <a:gd name="connsiteY6" fmla="*/ 304865 h 305775"/>
              <a:gd name="connsiteX7" fmla="*/ 134522 w 468561"/>
              <a:gd name="connsiteY7" fmla="*/ 243482 h 305775"/>
              <a:gd name="connsiteX8" fmla="*/ 51972 w 468561"/>
              <a:gd name="connsiteY8" fmla="*/ 249832 h 305775"/>
              <a:gd name="connsiteX9" fmla="*/ 11756 w 468561"/>
              <a:gd name="connsiteY9" fmla="*/ 251948 h 305775"/>
              <a:gd name="connsiteX10" fmla="*/ 3289 w 468561"/>
              <a:gd name="connsiteY10" fmla="*/ 169398 h 305775"/>
              <a:gd name="connsiteX11" fmla="*/ 60439 w 468561"/>
              <a:gd name="connsiteY11" fmla="*/ 84732 h 305775"/>
              <a:gd name="connsiteX12" fmla="*/ 136639 w 468561"/>
              <a:gd name="connsiteY12" fmla="*/ 72032 h 305775"/>
              <a:gd name="connsiteX13" fmla="*/ 234006 w 468561"/>
              <a:gd name="connsiteY13" fmla="*/ 14882 h 305775"/>
              <a:gd name="connsiteX14" fmla="*/ 248822 w 468561"/>
              <a:gd name="connsiteY14" fmla="*/ 2182 h 305775"/>
              <a:gd name="connsiteX15" fmla="*/ 312322 w 468561"/>
              <a:gd name="connsiteY15" fmla="*/ 48748 h 30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8561" h="305775">
                <a:moveTo>
                  <a:pt x="312322" y="48748"/>
                </a:moveTo>
                <a:cubicBezTo>
                  <a:pt x="331019" y="66740"/>
                  <a:pt x="340545" y="80851"/>
                  <a:pt x="361006" y="110132"/>
                </a:cubicBezTo>
                <a:cubicBezTo>
                  <a:pt x="381467" y="139413"/>
                  <a:pt x="417450" y="194446"/>
                  <a:pt x="435089" y="224432"/>
                </a:cubicBezTo>
                <a:cubicBezTo>
                  <a:pt x="452728" y="254418"/>
                  <a:pt x="474953" y="277348"/>
                  <a:pt x="466839" y="290048"/>
                </a:cubicBezTo>
                <a:cubicBezTo>
                  <a:pt x="458725" y="302748"/>
                  <a:pt x="415334" y="302043"/>
                  <a:pt x="386406" y="300632"/>
                </a:cubicBezTo>
                <a:cubicBezTo>
                  <a:pt x="357478" y="299221"/>
                  <a:pt x="325022" y="280877"/>
                  <a:pt x="293272" y="281582"/>
                </a:cubicBezTo>
                <a:cubicBezTo>
                  <a:pt x="261522" y="282287"/>
                  <a:pt x="222364" y="311215"/>
                  <a:pt x="195906" y="304865"/>
                </a:cubicBezTo>
                <a:cubicBezTo>
                  <a:pt x="169448" y="298515"/>
                  <a:pt x="158511" y="252654"/>
                  <a:pt x="134522" y="243482"/>
                </a:cubicBezTo>
                <a:cubicBezTo>
                  <a:pt x="110533" y="234310"/>
                  <a:pt x="51972" y="249832"/>
                  <a:pt x="51972" y="249832"/>
                </a:cubicBezTo>
                <a:cubicBezTo>
                  <a:pt x="31511" y="251243"/>
                  <a:pt x="19870" y="265354"/>
                  <a:pt x="11756" y="251948"/>
                </a:cubicBezTo>
                <a:cubicBezTo>
                  <a:pt x="3642" y="238542"/>
                  <a:pt x="-4825" y="197267"/>
                  <a:pt x="3289" y="169398"/>
                </a:cubicBezTo>
                <a:cubicBezTo>
                  <a:pt x="11403" y="141529"/>
                  <a:pt x="38214" y="100960"/>
                  <a:pt x="60439" y="84732"/>
                </a:cubicBezTo>
                <a:cubicBezTo>
                  <a:pt x="82664" y="68504"/>
                  <a:pt x="107711" y="83674"/>
                  <a:pt x="136639" y="72032"/>
                </a:cubicBezTo>
                <a:cubicBezTo>
                  <a:pt x="165567" y="60390"/>
                  <a:pt x="215309" y="26524"/>
                  <a:pt x="234006" y="14882"/>
                </a:cubicBezTo>
                <a:cubicBezTo>
                  <a:pt x="252703" y="3240"/>
                  <a:pt x="233653" y="-3815"/>
                  <a:pt x="248822" y="2182"/>
                </a:cubicBezTo>
                <a:cubicBezTo>
                  <a:pt x="263991" y="8179"/>
                  <a:pt x="293625" y="30756"/>
                  <a:pt x="312322" y="48748"/>
                </a:cubicBezTo>
                <a:close/>
              </a:path>
            </a:pathLst>
          </a:custGeom>
          <a:solidFill>
            <a:srgbClr val="E8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70070F5-DE8E-41F2-9B9F-ACCF573EAC79}"/>
              </a:ext>
            </a:extLst>
          </p:cNvPr>
          <p:cNvPicPr>
            <a:picLocks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19590301" flipV="1">
            <a:off x="8813171" y="495443"/>
            <a:ext cx="1127592" cy="296734"/>
          </a:xfrm>
          <a:prstGeom prst="rect">
            <a:avLst/>
          </a:prstGeom>
        </p:spPr>
      </p:pic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D69C6BE8-4269-4872-B76E-6377EE912AFE}"/>
              </a:ext>
            </a:extLst>
          </p:cNvPr>
          <p:cNvSpPr/>
          <p:nvPr/>
        </p:nvSpPr>
        <p:spPr>
          <a:xfrm>
            <a:off x="2284689" y="1064105"/>
            <a:ext cx="1773260" cy="895711"/>
          </a:xfrm>
          <a:custGeom>
            <a:avLst/>
            <a:gdLst>
              <a:gd name="connsiteX0" fmla="*/ 0 w 1773260"/>
              <a:gd name="connsiteY0" fmla="*/ 0 h 895711"/>
              <a:gd name="connsiteX1" fmla="*/ 1773260 w 1773260"/>
              <a:gd name="connsiteY1" fmla="*/ 0 h 895711"/>
              <a:gd name="connsiteX2" fmla="*/ 1737421 w 1773260"/>
              <a:gd name="connsiteY2" fmla="*/ 21764 h 895711"/>
              <a:gd name="connsiteX3" fmla="*/ 1637784 w 1773260"/>
              <a:gd name="connsiteY3" fmla="*/ 87035 h 895711"/>
              <a:gd name="connsiteX4" fmla="*/ 1377902 w 1773260"/>
              <a:gd name="connsiteY4" fmla="*/ 269915 h 895711"/>
              <a:gd name="connsiteX5" fmla="*/ 1127645 w 1773260"/>
              <a:gd name="connsiteY5" fmla="*/ 279540 h 895711"/>
              <a:gd name="connsiteX6" fmla="*/ 810011 w 1773260"/>
              <a:gd name="connsiteY6" fmla="*/ 645300 h 895711"/>
              <a:gd name="connsiteX7" fmla="*/ 51571 w 1773260"/>
              <a:gd name="connsiteY7" fmla="*/ 888714 h 895711"/>
              <a:gd name="connsiteX8" fmla="*/ 0 w 1773260"/>
              <a:gd name="connsiteY8" fmla="*/ 895711 h 89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3260" h="895711">
                <a:moveTo>
                  <a:pt x="0" y="0"/>
                </a:moveTo>
                <a:lnTo>
                  <a:pt x="1773260" y="0"/>
                </a:lnTo>
                <a:lnTo>
                  <a:pt x="1737421" y="21764"/>
                </a:lnTo>
                <a:cubicBezTo>
                  <a:pt x="1696739" y="45526"/>
                  <a:pt x="1659842" y="67785"/>
                  <a:pt x="1637784" y="87035"/>
                </a:cubicBezTo>
                <a:cubicBezTo>
                  <a:pt x="1549552" y="164037"/>
                  <a:pt x="1462925" y="237831"/>
                  <a:pt x="1377902" y="269915"/>
                </a:cubicBezTo>
                <a:cubicBezTo>
                  <a:pt x="1292879" y="301999"/>
                  <a:pt x="1222293" y="216976"/>
                  <a:pt x="1127645" y="279540"/>
                </a:cubicBezTo>
                <a:cubicBezTo>
                  <a:pt x="1032997" y="342104"/>
                  <a:pt x="1024975" y="541026"/>
                  <a:pt x="810011" y="645300"/>
                </a:cubicBezTo>
                <a:cubicBezTo>
                  <a:pt x="648788" y="723506"/>
                  <a:pt x="305287" y="843220"/>
                  <a:pt x="51571" y="888714"/>
                </a:cubicBezTo>
                <a:lnTo>
                  <a:pt x="0" y="895711"/>
                </a:lnTo>
                <a:close/>
              </a:path>
            </a:pathLst>
          </a:custGeom>
          <a:solidFill>
            <a:srgbClr val="ED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092478" y="679693"/>
            <a:ext cx="2619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方圓體W7" panose="040B0709000000000000" pitchFamily="81" charset="-120"/>
                <a:ea typeface="華康方圓體W7" panose="040B0709000000000000" pitchFamily="81" charset="-120"/>
              </a:rPr>
              <a:t>參考資料</a:t>
            </a:r>
            <a:endParaRPr lang="zh-TW" altLang="en-US" sz="3200" dirty="0"/>
          </a:p>
        </p:txBody>
      </p:sp>
      <p:pic>
        <p:nvPicPr>
          <p:cNvPr id="32" name="图片 59">
            <a:extLst>
              <a:ext uri="{FF2B5EF4-FFF2-40B4-BE49-F238E27FC236}">
                <a16:creationId xmlns:a16="http://schemas.microsoft.com/office/drawing/2014/main" id="{75AFB1E1-98A3-4638-92E0-9ACD59AFD3BC}"/>
              </a:ext>
            </a:extLst>
          </p:cNvPr>
          <p:cNvPicPr>
            <a:picLocks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12674824" flipV="1">
            <a:off x="9030677" y="2969262"/>
            <a:ext cx="1127592" cy="296734"/>
          </a:xfrm>
          <a:prstGeom prst="rect">
            <a:avLst/>
          </a:prstGeom>
        </p:spPr>
      </p:pic>
      <p:grpSp>
        <p:nvGrpSpPr>
          <p:cNvPr id="43" name="群組 42"/>
          <p:cNvGrpSpPr/>
          <p:nvPr/>
        </p:nvGrpSpPr>
        <p:grpSpPr>
          <a:xfrm>
            <a:off x="30641" y="65436"/>
            <a:ext cx="2799712" cy="577845"/>
            <a:chOff x="191156" y="2188488"/>
            <a:chExt cx="7651103" cy="2805123"/>
          </a:xfrm>
        </p:grpSpPr>
        <p:sp>
          <p:nvSpPr>
            <p:cNvPr id="45" name="任意多边形: 形状 16">
              <a:extLst>
                <a:ext uri="{FF2B5EF4-FFF2-40B4-BE49-F238E27FC236}">
                  <a16:creationId xmlns:a16="http://schemas.microsoft.com/office/drawing/2014/main" id="{42F91923-1E9E-4C75-87AF-BB8D875BE69A}"/>
                </a:ext>
              </a:extLst>
            </p:cNvPr>
            <p:cNvSpPr/>
            <p:nvPr/>
          </p:nvSpPr>
          <p:spPr>
            <a:xfrm>
              <a:off x="191156" y="2188488"/>
              <a:ext cx="3601861" cy="2529702"/>
            </a:xfrm>
            <a:custGeom>
              <a:avLst/>
              <a:gdLst>
                <a:gd name="connsiteX0" fmla="*/ 800197 w 1347001"/>
                <a:gd name="connsiteY0" fmla="*/ 2243 h 978119"/>
                <a:gd name="connsiteX1" fmla="*/ 1168497 w 1347001"/>
                <a:gd name="connsiteY1" fmla="*/ 192743 h 978119"/>
                <a:gd name="connsiteX2" fmla="*/ 1346297 w 1347001"/>
                <a:gd name="connsiteY2" fmla="*/ 510243 h 978119"/>
                <a:gd name="connsiteX3" fmla="*/ 1193897 w 1347001"/>
                <a:gd name="connsiteY3" fmla="*/ 967443 h 978119"/>
                <a:gd name="connsiteX4" fmla="*/ 469997 w 1347001"/>
                <a:gd name="connsiteY4" fmla="*/ 789643 h 978119"/>
                <a:gd name="connsiteX5" fmla="*/ 97 w 1347001"/>
                <a:gd name="connsiteY5" fmla="*/ 307043 h 978119"/>
                <a:gd name="connsiteX6" fmla="*/ 431897 w 1347001"/>
                <a:gd name="connsiteY6" fmla="*/ 103843 h 978119"/>
                <a:gd name="connsiteX7" fmla="*/ 800197 w 1347001"/>
                <a:gd name="connsiteY7" fmla="*/ 2243 h 97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7001" h="978119">
                  <a:moveTo>
                    <a:pt x="800197" y="2243"/>
                  </a:moveTo>
                  <a:cubicBezTo>
                    <a:pt x="922964" y="17060"/>
                    <a:pt x="1077481" y="108077"/>
                    <a:pt x="1168497" y="192743"/>
                  </a:cubicBezTo>
                  <a:cubicBezTo>
                    <a:pt x="1259513" y="277409"/>
                    <a:pt x="1342064" y="381126"/>
                    <a:pt x="1346297" y="510243"/>
                  </a:cubicBezTo>
                  <a:cubicBezTo>
                    <a:pt x="1350530" y="639360"/>
                    <a:pt x="1339947" y="920876"/>
                    <a:pt x="1193897" y="967443"/>
                  </a:cubicBezTo>
                  <a:cubicBezTo>
                    <a:pt x="1047847" y="1014010"/>
                    <a:pt x="668964" y="899710"/>
                    <a:pt x="469997" y="789643"/>
                  </a:cubicBezTo>
                  <a:cubicBezTo>
                    <a:pt x="271030" y="679576"/>
                    <a:pt x="6447" y="421343"/>
                    <a:pt x="97" y="307043"/>
                  </a:cubicBezTo>
                  <a:cubicBezTo>
                    <a:pt x="-6253" y="192743"/>
                    <a:pt x="300664" y="158876"/>
                    <a:pt x="431897" y="103843"/>
                  </a:cubicBezTo>
                  <a:cubicBezTo>
                    <a:pt x="563130" y="48810"/>
                    <a:pt x="677430" y="-12574"/>
                    <a:pt x="800197" y="2243"/>
                  </a:cubicBezTo>
                  <a:close/>
                </a:path>
              </a:pathLst>
            </a:custGeom>
            <a:solidFill>
              <a:srgbClr val="FAB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「鯨」奇</a:t>
              </a:r>
              <a:endParaRPr lang="en-US" altLang="zh-TW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  <a:p>
              <a:pPr algn="ctr"/>
              <a:r>
                <a:rPr lang="zh-TW" altLang="en-US" sz="1600" dirty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大冒險</a:t>
              </a:r>
              <a:endParaRPr lang="zh-CN" altLang="en-US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  <p:sp>
          <p:nvSpPr>
            <p:cNvPr id="46" name="任意多边形: 形状 16">
              <a:extLst>
                <a:ext uri="{FF2B5EF4-FFF2-40B4-BE49-F238E27FC236}">
                  <a16:creationId xmlns:a16="http://schemas.microsoft.com/office/drawing/2014/main" id="{42F91923-1E9E-4C75-87AF-BB8D875BE69A}"/>
                </a:ext>
              </a:extLst>
            </p:cNvPr>
            <p:cNvSpPr/>
            <p:nvPr/>
          </p:nvSpPr>
          <p:spPr>
            <a:xfrm>
              <a:off x="4240397" y="2463910"/>
              <a:ext cx="3601862" cy="2529701"/>
            </a:xfrm>
            <a:custGeom>
              <a:avLst/>
              <a:gdLst>
                <a:gd name="connsiteX0" fmla="*/ 800197 w 1347001"/>
                <a:gd name="connsiteY0" fmla="*/ 2243 h 978119"/>
                <a:gd name="connsiteX1" fmla="*/ 1168497 w 1347001"/>
                <a:gd name="connsiteY1" fmla="*/ 192743 h 978119"/>
                <a:gd name="connsiteX2" fmla="*/ 1346297 w 1347001"/>
                <a:gd name="connsiteY2" fmla="*/ 510243 h 978119"/>
                <a:gd name="connsiteX3" fmla="*/ 1193897 w 1347001"/>
                <a:gd name="connsiteY3" fmla="*/ 967443 h 978119"/>
                <a:gd name="connsiteX4" fmla="*/ 469997 w 1347001"/>
                <a:gd name="connsiteY4" fmla="*/ 789643 h 978119"/>
                <a:gd name="connsiteX5" fmla="*/ 97 w 1347001"/>
                <a:gd name="connsiteY5" fmla="*/ 307043 h 978119"/>
                <a:gd name="connsiteX6" fmla="*/ 431897 w 1347001"/>
                <a:gd name="connsiteY6" fmla="*/ 103843 h 978119"/>
                <a:gd name="connsiteX7" fmla="*/ 800197 w 1347001"/>
                <a:gd name="connsiteY7" fmla="*/ 2243 h 97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7001" h="978119">
                  <a:moveTo>
                    <a:pt x="800197" y="2243"/>
                  </a:moveTo>
                  <a:cubicBezTo>
                    <a:pt x="922964" y="17060"/>
                    <a:pt x="1077481" y="108077"/>
                    <a:pt x="1168497" y="192743"/>
                  </a:cubicBezTo>
                  <a:cubicBezTo>
                    <a:pt x="1259513" y="277409"/>
                    <a:pt x="1342064" y="381126"/>
                    <a:pt x="1346297" y="510243"/>
                  </a:cubicBezTo>
                  <a:cubicBezTo>
                    <a:pt x="1350530" y="639360"/>
                    <a:pt x="1339947" y="920876"/>
                    <a:pt x="1193897" y="967443"/>
                  </a:cubicBezTo>
                  <a:cubicBezTo>
                    <a:pt x="1047847" y="1014010"/>
                    <a:pt x="668964" y="899710"/>
                    <a:pt x="469997" y="789643"/>
                  </a:cubicBezTo>
                  <a:cubicBezTo>
                    <a:pt x="271030" y="679576"/>
                    <a:pt x="6447" y="421343"/>
                    <a:pt x="97" y="307043"/>
                  </a:cubicBezTo>
                  <a:cubicBezTo>
                    <a:pt x="-6253" y="192743"/>
                    <a:pt x="300664" y="158876"/>
                    <a:pt x="431897" y="103843"/>
                  </a:cubicBezTo>
                  <a:cubicBezTo>
                    <a:pt x="563130" y="48810"/>
                    <a:pt x="677430" y="-12574"/>
                    <a:pt x="800197" y="2243"/>
                  </a:cubicBezTo>
                  <a:close/>
                </a:path>
              </a:pathLst>
            </a:custGeom>
            <a:solidFill>
              <a:srgbClr val="E88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北門小攝手</a:t>
              </a:r>
              <a:endParaRPr lang="zh-CN" altLang="en-US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30641" y="65436"/>
            <a:ext cx="4281421" cy="577845"/>
            <a:chOff x="30641" y="65436"/>
            <a:chExt cx="4281421" cy="577845"/>
          </a:xfrm>
        </p:grpSpPr>
        <p:sp>
          <p:nvSpPr>
            <p:cNvPr id="38" name="任意多边形: 形状 16">
              <a:extLst>
                <a:ext uri="{FF2B5EF4-FFF2-40B4-BE49-F238E27FC236}">
                  <a16:creationId xmlns:a16="http://schemas.microsoft.com/office/drawing/2014/main" id="{42F91923-1E9E-4C75-87AF-BB8D875BE69A}"/>
                </a:ext>
              </a:extLst>
            </p:cNvPr>
            <p:cNvSpPr/>
            <p:nvPr/>
          </p:nvSpPr>
          <p:spPr>
            <a:xfrm>
              <a:off x="30641" y="65436"/>
              <a:ext cx="1318003" cy="521109"/>
            </a:xfrm>
            <a:custGeom>
              <a:avLst/>
              <a:gdLst>
                <a:gd name="connsiteX0" fmla="*/ 800197 w 1347001"/>
                <a:gd name="connsiteY0" fmla="*/ 2243 h 978119"/>
                <a:gd name="connsiteX1" fmla="*/ 1168497 w 1347001"/>
                <a:gd name="connsiteY1" fmla="*/ 192743 h 978119"/>
                <a:gd name="connsiteX2" fmla="*/ 1346297 w 1347001"/>
                <a:gd name="connsiteY2" fmla="*/ 510243 h 978119"/>
                <a:gd name="connsiteX3" fmla="*/ 1193897 w 1347001"/>
                <a:gd name="connsiteY3" fmla="*/ 967443 h 978119"/>
                <a:gd name="connsiteX4" fmla="*/ 469997 w 1347001"/>
                <a:gd name="connsiteY4" fmla="*/ 789643 h 978119"/>
                <a:gd name="connsiteX5" fmla="*/ 97 w 1347001"/>
                <a:gd name="connsiteY5" fmla="*/ 307043 h 978119"/>
                <a:gd name="connsiteX6" fmla="*/ 431897 w 1347001"/>
                <a:gd name="connsiteY6" fmla="*/ 103843 h 978119"/>
                <a:gd name="connsiteX7" fmla="*/ 800197 w 1347001"/>
                <a:gd name="connsiteY7" fmla="*/ 2243 h 97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7001" h="978119">
                  <a:moveTo>
                    <a:pt x="800197" y="2243"/>
                  </a:moveTo>
                  <a:cubicBezTo>
                    <a:pt x="922964" y="17060"/>
                    <a:pt x="1077481" y="108077"/>
                    <a:pt x="1168497" y="192743"/>
                  </a:cubicBezTo>
                  <a:cubicBezTo>
                    <a:pt x="1259513" y="277409"/>
                    <a:pt x="1342064" y="381126"/>
                    <a:pt x="1346297" y="510243"/>
                  </a:cubicBezTo>
                  <a:cubicBezTo>
                    <a:pt x="1350530" y="639360"/>
                    <a:pt x="1339947" y="920876"/>
                    <a:pt x="1193897" y="967443"/>
                  </a:cubicBezTo>
                  <a:cubicBezTo>
                    <a:pt x="1047847" y="1014010"/>
                    <a:pt x="668964" y="899710"/>
                    <a:pt x="469997" y="789643"/>
                  </a:cubicBezTo>
                  <a:cubicBezTo>
                    <a:pt x="271030" y="679576"/>
                    <a:pt x="6447" y="421343"/>
                    <a:pt x="97" y="307043"/>
                  </a:cubicBezTo>
                  <a:cubicBezTo>
                    <a:pt x="-6253" y="192743"/>
                    <a:pt x="300664" y="158876"/>
                    <a:pt x="431897" y="103843"/>
                  </a:cubicBezTo>
                  <a:cubicBezTo>
                    <a:pt x="563130" y="48810"/>
                    <a:pt x="677430" y="-12574"/>
                    <a:pt x="800197" y="2243"/>
                  </a:cubicBezTo>
                  <a:close/>
                </a:path>
              </a:pathLst>
            </a:custGeom>
            <a:solidFill>
              <a:srgbClr val="FAB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「鯨」奇</a:t>
              </a:r>
              <a:endParaRPr lang="en-US" altLang="zh-TW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  <a:p>
              <a:pPr algn="ctr"/>
              <a:r>
                <a:rPr lang="zh-TW" altLang="en-US" sz="1600" dirty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大冒險</a:t>
              </a:r>
              <a:endParaRPr lang="zh-CN" altLang="en-US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  <p:sp>
          <p:nvSpPr>
            <p:cNvPr id="39" name="任意多边形: 形状 16">
              <a:extLst>
                <a:ext uri="{FF2B5EF4-FFF2-40B4-BE49-F238E27FC236}">
                  <a16:creationId xmlns:a16="http://schemas.microsoft.com/office/drawing/2014/main" id="{42F91923-1E9E-4C75-87AF-BB8D875BE69A}"/>
                </a:ext>
              </a:extLst>
            </p:cNvPr>
            <p:cNvSpPr/>
            <p:nvPr/>
          </p:nvSpPr>
          <p:spPr>
            <a:xfrm>
              <a:off x="1512350" y="122172"/>
              <a:ext cx="1318003" cy="521109"/>
            </a:xfrm>
            <a:custGeom>
              <a:avLst/>
              <a:gdLst>
                <a:gd name="connsiteX0" fmla="*/ 800197 w 1347001"/>
                <a:gd name="connsiteY0" fmla="*/ 2243 h 978119"/>
                <a:gd name="connsiteX1" fmla="*/ 1168497 w 1347001"/>
                <a:gd name="connsiteY1" fmla="*/ 192743 h 978119"/>
                <a:gd name="connsiteX2" fmla="*/ 1346297 w 1347001"/>
                <a:gd name="connsiteY2" fmla="*/ 510243 h 978119"/>
                <a:gd name="connsiteX3" fmla="*/ 1193897 w 1347001"/>
                <a:gd name="connsiteY3" fmla="*/ 967443 h 978119"/>
                <a:gd name="connsiteX4" fmla="*/ 469997 w 1347001"/>
                <a:gd name="connsiteY4" fmla="*/ 789643 h 978119"/>
                <a:gd name="connsiteX5" fmla="*/ 97 w 1347001"/>
                <a:gd name="connsiteY5" fmla="*/ 307043 h 978119"/>
                <a:gd name="connsiteX6" fmla="*/ 431897 w 1347001"/>
                <a:gd name="connsiteY6" fmla="*/ 103843 h 978119"/>
                <a:gd name="connsiteX7" fmla="*/ 800197 w 1347001"/>
                <a:gd name="connsiteY7" fmla="*/ 2243 h 97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7001" h="978119">
                  <a:moveTo>
                    <a:pt x="800197" y="2243"/>
                  </a:moveTo>
                  <a:cubicBezTo>
                    <a:pt x="922964" y="17060"/>
                    <a:pt x="1077481" y="108077"/>
                    <a:pt x="1168497" y="192743"/>
                  </a:cubicBezTo>
                  <a:cubicBezTo>
                    <a:pt x="1259513" y="277409"/>
                    <a:pt x="1342064" y="381126"/>
                    <a:pt x="1346297" y="510243"/>
                  </a:cubicBezTo>
                  <a:cubicBezTo>
                    <a:pt x="1350530" y="639360"/>
                    <a:pt x="1339947" y="920876"/>
                    <a:pt x="1193897" y="967443"/>
                  </a:cubicBezTo>
                  <a:cubicBezTo>
                    <a:pt x="1047847" y="1014010"/>
                    <a:pt x="668964" y="899710"/>
                    <a:pt x="469997" y="789643"/>
                  </a:cubicBezTo>
                  <a:cubicBezTo>
                    <a:pt x="271030" y="679576"/>
                    <a:pt x="6447" y="421343"/>
                    <a:pt x="97" y="307043"/>
                  </a:cubicBezTo>
                  <a:cubicBezTo>
                    <a:pt x="-6253" y="192743"/>
                    <a:pt x="300664" y="158876"/>
                    <a:pt x="431897" y="103843"/>
                  </a:cubicBezTo>
                  <a:cubicBezTo>
                    <a:pt x="563130" y="48810"/>
                    <a:pt x="677430" y="-12574"/>
                    <a:pt x="800197" y="2243"/>
                  </a:cubicBezTo>
                  <a:close/>
                </a:path>
              </a:pathLst>
            </a:custGeom>
            <a:solidFill>
              <a:srgbClr val="FAB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北門小攝手</a:t>
              </a:r>
              <a:endParaRPr lang="zh-CN" altLang="en-US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  <p:sp>
          <p:nvSpPr>
            <p:cNvPr id="42" name="任意多边形: 形状 16">
              <a:extLst>
                <a:ext uri="{FF2B5EF4-FFF2-40B4-BE49-F238E27FC236}">
                  <a16:creationId xmlns:a16="http://schemas.microsoft.com/office/drawing/2014/main" id="{42F91923-1E9E-4C75-87AF-BB8D875BE69A}"/>
                </a:ext>
              </a:extLst>
            </p:cNvPr>
            <p:cNvSpPr/>
            <p:nvPr/>
          </p:nvSpPr>
          <p:spPr>
            <a:xfrm>
              <a:off x="2994059" y="111212"/>
              <a:ext cx="1318003" cy="521109"/>
            </a:xfrm>
            <a:custGeom>
              <a:avLst/>
              <a:gdLst>
                <a:gd name="connsiteX0" fmla="*/ 800197 w 1347001"/>
                <a:gd name="connsiteY0" fmla="*/ 2243 h 978119"/>
                <a:gd name="connsiteX1" fmla="*/ 1168497 w 1347001"/>
                <a:gd name="connsiteY1" fmla="*/ 192743 h 978119"/>
                <a:gd name="connsiteX2" fmla="*/ 1346297 w 1347001"/>
                <a:gd name="connsiteY2" fmla="*/ 510243 h 978119"/>
                <a:gd name="connsiteX3" fmla="*/ 1193897 w 1347001"/>
                <a:gd name="connsiteY3" fmla="*/ 967443 h 978119"/>
                <a:gd name="connsiteX4" fmla="*/ 469997 w 1347001"/>
                <a:gd name="connsiteY4" fmla="*/ 789643 h 978119"/>
                <a:gd name="connsiteX5" fmla="*/ 97 w 1347001"/>
                <a:gd name="connsiteY5" fmla="*/ 307043 h 978119"/>
                <a:gd name="connsiteX6" fmla="*/ 431897 w 1347001"/>
                <a:gd name="connsiteY6" fmla="*/ 103843 h 978119"/>
                <a:gd name="connsiteX7" fmla="*/ 800197 w 1347001"/>
                <a:gd name="connsiteY7" fmla="*/ 2243 h 97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7001" h="978119">
                  <a:moveTo>
                    <a:pt x="800197" y="2243"/>
                  </a:moveTo>
                  <a:cubicBezTo>
                    <a:pt x="922964" y="17060"/>
                    <a:pt x="1077481" y="108077"/>
                    <a:pt x="1168497" y="192743"/>
                  </a:cubicBezTo>
                  <a:cubicBezTo>
                    <a:pt x="1259513" y="277409"/>
                    <a:pt x="1342064" y="381126"/>
                    <a:pt x="1346297" y="510243"/>
                  </a:cubicBezTo>
                  <a:cubicBezTo>
                    <a:pt x="1350530" y="639360"/>
                    <a:pt x="1339947" y="920876"/>
                    <a:pt x="1193897" y="967443"/>
                  </a:cubicBezTo>
                  <a:cubicBezTo>
                    <a:pt x="1047847" y="1014010"/>
                    <a:pt x="668964" y="899710"/>
                    <a:pt x="469997" y="789643"/>
                  </a:cubicBezTo>
                  <a:cubicBezTo>
                    <a:pt x="271030" y="679576"/>
                    <a:pt x="6447" y="421343"/>
                    <a:pt x="97" y="307043"/>
                  </a:cubicBezTo>
                  <a:cubicBezTo>
                    <a:pt x="-6253" y="192743"/>
                    <a:pt x="300664" y="158876"/>
                    <a:pt x="431897" y="103843"/>
                  </a:cubicBezTo>
                  <a:cubicBezTo>
                    <a:pt x="563130" y="48810"/>
                    <a:pt x="677430" y="-12574"/>
                    <a:pt x="800197" y="2243"/>
                  </a:cubicBezTo>
                  <a:close/>
                </a:path>
              </a:pathLst>
            </a:custGeom>
            <a:solidFill>
              <a:srgbClr val="E88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教學省思</a:t>
              </a:r>
              <a:endParaRPr lang="zh-CN" altLang="en-US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2240855" y="1472795"/>
            <a:ext cx="774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抹香鯨大戰大王烏賊影片：</a:t>
            </a:r>
            <a:r>
              <a:rPr lang="en-US" altLang="zh-TW" dirty="0">
                <a:hlinkClick r:id="rId4"/>
              </a:rPr>
              <a:t>https://</a:t>
            </a:r>
            <a:r>
              <a:rPr lang="en-US" altLang="zh-TW" dirty="0" err="1">
                <a:hlinkClick r:id="rId4"/>
              </a:rPr>
              <a:t>www.youtube.com</a:t>
            </a:r>
            <a:r>
              <a:rPr lang="en-US" altLang="zh-TW" dirty="0">
                <a:hlinkClick r:id="rId4"/>
              </a:rPr>
              <a:t>/</a:t>
            </a:r>
            <a:r>
              <a:rPr lang="en-US" altLang="zh-TW" dirty="0" err="1">
                <a:hlinkClick r:id="rId4"/>
              </a:rPr>
              <a:t>watch?v</a:t>
            </a:r>
            <a:r>
              <a:rPr lang="en-US" altLang="zh-TW" dirty="0">
                <a:hlinkClick r:id="rId4"/>
              </a:rPr>
              <a:t>=</a:t>
            </a:r>
            <a:r>
              <a:rPr lang="en-US" altLang="zh-TW" dirty="0" err="1">
                <a:hlinkClick r:id="rId4"/>
              </a:rPr>
              <a:t>WWLtuDEy4Tc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04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49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3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02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9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8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二年級彈性 ‐ Made with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589" y="473825"/>
            <a:ext cx="10505625" cy="59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1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46</Words>
  <Application>Microsoft Office PowerPoint</Application>
  <PresentationFormat>寬螢幕</PresentationFormat>
  <Paragraphs>11</Paragraphs>
  <Slides>17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4" baseType="lpstr">
      <vt:lpstr>華康方圓體W7</vt:lpstr>
      <vt:lpstr>華康娃娃體W7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Roki</cp:lastModifiedBy>
  <cp:revision>8</cp:revision>
  <dcterms:created xsi:type="dcterms:W3CDTF">2022-01-11T08:07:49Z</dcterms:created>
  <dcterms:modified xsi:type="dcterms:W3CDTF">2024-03-15T00:28:30Z</dcterms:modified>
</cp:coreProperties>
</file>