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hZXqP57Az8iv9zUszNmQNZOBh7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1ppt.com/moban/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b="0" i="0" sz="6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7" name="Google Shape;1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74" name="Google Shape;7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75" name="Google Shape;7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76" name="Google Shape;7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80" name="Google Shape;8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81" name="Google Shape;8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82" name="Google Shape;8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39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40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4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b="0" i="0" sz="6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8" name="Google Shape;2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9" name="Google Shape;2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4" name="Google Shape;34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5" name="Google Shape;3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6" name="Google Shape;3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7" name="Google Shape;3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" name="Google Shape;38;p30"/>
          <p:cNvSpPr txBox="1"/>
          <p:nvPr/>
        </p:nvSpPr>
        <p:spPr>
          <a:xfrm>
            <a:off x="1907705" y="6205690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b="0" i="0" lang="zh-TW" sz="100" u="sng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PPT模板</a:t>
            </a:r>
            <a:r>
              <a:rPr b="0" i="0" lang="zh-TW" sz="1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b="0" i="0" sz="1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2" name="Google Shape;42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4" name="Google Shape;44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5" name="Google Shape;4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6" name="Google Shape;4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51" name="Google Shape;5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55" name="Google Shape;5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56" name="Google Shape;5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b="0" i="0" sz="3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b="0" i="0" sz="3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68" name="Google Shape;6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69" name="Google Shape;6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70" name="Google Shape;7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B1A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0"/>
            <a:ext cx="2317072" cy="1997476"/>
          </a:xfrm>
          <a:prstGeom prst="rect">
            <a:avLst/>
          </a:prstGeom>
          <a:solidFill>
            <a:srgbClr val="3173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9874928" y="4860524"/>
            <a:ext cx="2317072" cy="1997476"/>
          </a:xfrm>
          <a:prstGeom prst="rect">
            <a:avLst/>
          </a:prstGeom>
          <a:solidFill>
            <a:srgbClr val="3173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" name="Google Shape;12;p26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30.jpg"/><Relationship Id="rId5" Type="http://schemas.openxmlformats.org/officeDocument/2006/relationships/image" Target="../media/image3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8.jpg"/><Relationship Id="rId5" Type="http://schemas.openxmlformats.org/officeDocument/2006/relationships/image" Target="../media/image32.jpg"/><Relationship Id="rId6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5.jpg"/><Relationship Id="rId5" Type="http://schemas.openxmlformats.org/officeDocument/2006/relationships/image" Target="../media/image26.jpg"/><Relationship Id="rId6" Type="http://schemas.openxmlformats.org/officeDocument/2006/relationships/image" Target="../media/image41.jpg"/><Relationship Id="rId7" Type="http://schemas.openxmlformats.org/officeDocument/2006/relationships/image" Target="../media/image4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8.jp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36.jpg"/><Relationship Id="rId5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5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47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48.jpg"/><Relationship Id="rId5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51.jpg"/><Relationship Id="rId5" Type="http://schemas.openxmlformats.org/officeDocument/2006/relationships/image" Target="../media/image3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42.jpg"/><Relationship Id="rId5" Type="http://schemas.openxmlformats.org/officeDocument/2006/relationships/image" Target="../media/image40.jpg"/><Relationship Id="rId6" Type="http://schemas.openxmlformats.org/officeDocument/2006/relationships/image" Target="../media/image5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46.jpg"/><Relationship Id="rId5" Type="http://schemas.openxmlformats.org/officeDocument/2006/relationships/image" Target="../media/image50.jpg"/><Relationship Id="rId6" Type="http://schemas.openxmlformats.org/officeDocument/2006/relationships/image" Target="../media/image5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7.jpg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8.jpg"/><Relationship Id="rId5" Type="http://schemas.openxmlformats.org/officeDocument/2006/relationships/image" Target="../media/image24.jpg"/><Relationship Id="rId6" Type="http://schemas.openxmlformats.org/officeDocument/2006/relationships/image" Target="../media/image17.jpg"/><Relationship Id="rId7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0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33.jpg"/><Relationship Id="rId5" Type="http://schemas.openxmlformats.org/officeDocument/2006/relationships/image" Target="../media/image25.jpg"/><Relationship Id="rId6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103" name="Google Shape;103;p1"/>
            <p:cNvPicPr preferRelativeResize="0"/>
            <p:nvPr/>
          </p:nvPicPr>
          <p:blipFill rotWithShape="1">
            <a:blip r:embed="rId3">
              <a:alphaModFix/>
            </a:blip>
            <a:srcRect b="52071" l="0" r="0" t="0"/>
            <a:stretch/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"/>
            <p:cNvPicPr preferRelativeResize="0"/>
            <p:nvPr/>
          </p:nvPicPr>
          <p:blipFill rotWithShape="1">
            <a:blip r:embed="rId4">
              <a:alphaModFix/>
            </a:blip>
            <a:srcRect b="0" l="0" r="0" t="50000"/>
            <a:stretch/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110學年度第一學期一年級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校定課程成果分享</a:t>
            </a:r>
            <a:endParaRPr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2202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9311" y="3930991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8" name="Google Shape;23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1796" y="3885480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0377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7804" y="3501363"/>
            <a:ext cx="2815590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50" name="Google Shape;250;p12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2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53" name="Google Shape;25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3860" y="3214547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443" y="3521586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79421" y="883186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32550" y="3214547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抹香鯨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大富翁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 txBox="1"/>
          <p:nvPr/>
        </p:nvSpPr>
        <p:spPr>
          <a:xfrm>
            <a:off x="4829082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關卡設計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7" name="Google Shape;2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3860" y="1573850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2550" y="3139132"/>
            <a:ext cx="2110740" cy="281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3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5664296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 txBox="1"/>
          <p:nvPr/>
        </p:nvSpPr>
        <p:spPr>
          <a:xfrm>
            <a:off x="5225151" y="3880300"/>
            <a:ext cx="202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廉政誠信宣導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繪本《臺灣鯨讚》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5664296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 txBox="1"/>
          <p:nvPr/>
        </p:nvSpPr>
        <p:spPr>
          <a:xfrm>
            <a:off x="5225150" y="3880300"/>
            <a:ext cx="209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廉政誠信宣導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繪本《臺灣鯨讚》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7107" y="1769571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1603" y="2978892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6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294" name="Google Shape;294;p16"/>
            <p:cNvPicPr preferRelativeResize="0"/>
            <p:nvPr/>
          </p:nvPicPr>
          <p:blipFill rotWithShape="1">
            <a:blip r:embed="rId3">
              <a:alphaModFix/>
            </a:blip>
            <a:srcRect b="52071" l="0" r="0" t="0"/>
            <a:stretch/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6"/>
            <p:cNvPicPr preferRelativeResize="0"/>
            <p:nvPr/>
          </p:nvPicPr>
          <p:blipFill rotWithShape="1">
            <a:blip r:embed="rId3">
              <a:alphaModFix/>
            </a:blip>
            <a:srcRect b="0" l="0" r="0" t="50000"/>
            <a:stretch/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16"/>
          <p:cNvSpPr txBox="1"/>
          <p:nvPr/>
        </p:nvSpPr>
        <p:spPr>
          <a:xfrm>
            <a:off x="3934287" y="3292264"/>
            <a:ext cx="43234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 0 2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生命有品</a:t>
            </a:r>
            <a:endParaRPr b="1"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7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5664296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/>
          <p:nvPr/>
        </p:nvSpPr>
        <p:spPr>
          <a:xfrm>
            <a:off x="5225143" y="3880311"/>
            <a:ext cx="17914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書本+影片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2599298" y="3429000"/>
            <a:ext cx="175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人倫篇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3">
            <a:alphaModFix/>
          </a:blip>
          <a:srcRect b="0" l="0" r="56226" t="50000"/>
          <a:stretch/>
        </p:blipFill>
        <p:spPr>
          <a:xfrm>
            <a:off x="2877975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 b="0" l="0" r="56226" t="50000"/>
          <a:stretch/>
        </p:blipFill>
        <p:spPr>
          <a:xfrm>
            <a:off x="5797817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 b="0" l="0" r="56226" t="50000"/>
          <a:stretch/>
        </p:blipFill>
        <p:spPr>
          <a:xfrm>
            <a:off x="8729889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5525278" y="3429000"/>
            <a:ext cx="165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動物篇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8489423" y="3443575"/>
            <a:ext cx="165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4" name="Google Shape;324;p19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9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人倫篇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6" name="Google Shape;326;p19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動作模擬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9" name="Google Shape;3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9115" y="2301268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2015970" y="1907218"/>
            <a:ext cx="931416" cy="3043561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 rot="5400000">
            <a:off x="1935900" y="3000483"/>
            <a:ext cx="116815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目錄</a:t>
            </a:r>
            <a:endParaRPr b="1" sz="3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52071" l="0" r="61316" t="0"/>
          <a:stretch/>
        </p:blipFill>
        <p:spPr>
          <a:xfrm>
            <a:off x="4732061" y="1113919"/>
            <a:ext cx="502802" cy="9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b="0" l="69396" r="0" t="50000"/>
          <a:stretch/>
        </p:blipFill>
        <p:spPr>
          <a:xfrm>
            <a:off x="4784574" y="2279830"/>
            <a:ext cx="397776" cy="102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5">
            <a:alphaModFix/>
          </a:blip>
          <a:srcRect b="52071" l="67893" r="0" t="0"/>
          <a:stretch/>
        </p:blipFill>
        <p:spPr>
          <a:xfrm>
            <a:off x="4765035" y="4600575"/>
            <a:ext cx="417315" cy="9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6">
            <a:alphaModFix/>
          </a:blip>
          <a:srcRect b="0" l="0" r="56226" t="50000"/>
          <a:stretch/>
        </p:blipFill>
        <p:spPr>
          <a:xfrm>
            <a:off x="4732061" y="3328157"/>
            <a:ext cx="568941" cy="102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5401696" y="1728945"/>
            <a:ext cx="13266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5434015" y="4066252"/>
            <a:ext cx="1326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5692889" y="2482798"/>
            <a:ext cx="13266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一甲：歐雨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一乙：佳翎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5788139" y="4769588"/>
            <a:ext cx="13266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一甲：歐雨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一乙：碧娥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6" name="Google Shape;336;p20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0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動物篇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8" name="Google Shape;338;p20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4829081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PEARLS閱讀理解四層次提問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6185" y="816081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8710" y="3356638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4821" y="3251221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06784" y="3226329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3" name="Google Shape;353;p21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綠色學校葉片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6" name="Google Shape;3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1549" y="1665350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2550" y="3073145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4" name="Google Shape;364;p22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2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2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綠色學校葉片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8" name="Google Shape;368;p22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9" name="Google Shape;36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6442" y="3885480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4238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77" name="Google Shape;377;p23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3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79" name="Google Shape;379;p23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綠色學校葉片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5552" y="3859618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0265" y="1553907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230" y="3664647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91" name="Google Shape;391;p24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4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93" name="Google Shape;393;p24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4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綠色學校葉片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5" name="Google Shape;395;p24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96" name="Google Shape;39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9551" y="3962872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9020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1052575" y="3356638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25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405" name="Google Shape;405;p25"/>
            <p:cNvPicPr preferRelativeResize="0"/>
            <p:nvPr/>
          </p:nvPicPr>
          <p:blipFill rotWithShape="1">
            <a:blip r:embed="rId3">
              <a:alphaModFix/>
            </a:blip>
            <a:srcRect b="52071" l="0" r="0" t="0"/>
            <a:stretch/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25"/>
            <p:cNvPicPr preferRelativeResize="0"/>
            <p:nvPr/>
          </p:nvPicPr>
          <p:blipFill rotWithShape="1">
            <a:blip r:embed="rId3">
              <a:alphaModFix/>
            </a:blip>
            <a:srcRect b="0" l="0" r="0" t="50000"/>
            <a:stretch/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7" name="Google Shape;407;p25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謝謝大家</a:t>
            </a:r>
            <a:endParaRPr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7" name="Google Shape;127;p3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128" name="Google Shape;128;p3"/>
            <p:cNvPicPr preferRelativeResize="0"/>
            <p:nvPr/>
          </p:nvPicPr>
          <p:blipFill rotWithShape="1">
            <a:blip r:embed="rId3">
              <a:alphaModFix/>
            </a:blip>
            <a:srcRect b="52071" l="0" r="0" t="0"/>
            <a:stretch/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3"/>
            <p:cNvPicPr preferRelativeResize="0"/>
            <p:nvPr/>
          </p:nvPicPr>
          <p:blipFill rotWithShape="1">
            <a:blip r:embed="rId3">
              <a:alphaModFix/>
            </a:blip>
            <a:srcRect b="0" l="0" r="0" t="50000"/>
            <a:stretch/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"/>
          <p:cNvSpPr txBox="1"/>
          <p:nvPr/>
        </p:nvSpPr>
        <p:spPr>
          <a:xfrm>
            <a:off x="3934287" y="3292264"/>
            <a:ext cx="43234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 0 1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鹽鄉美地</a:t>
            </a:r>
            <a:endParaRPr b="1"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7350711" y="816746"/>
            <a:ext cx="29207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https://www.ypppt.com/</a:t>
            </a:r>
            <a:endParaRPr sz="18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2599300" y="3429000"/>
            <a:ext cx="169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繪本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《喀達喀達》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56226" t="50000"/>
          <a:stretch/>
        </p:blipFill>
        <p:spPr>
          <a:xfrm>
            <a:off x="2877975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5519148" y="3428999"/>
            <a:ext cx="1222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56226" t="50000"/>
          <a:stretch/>
        </p:blipFill>
        <p:spPr>
          <a:xfrm>
            <a:off x="5797817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8451220" y="3428999"/>
            <a:ext cx="12229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抹香鯨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大富翁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56226" t="50000"/>
          <a:stretch/>
        </p:blipFill>
        <p:spPr>
          <a:xfrm>
            <a:off x="8729889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繪本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《喀達喀達》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PEARLS閱讀理解四層次提問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6177" y="1774740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09496" y="3962872"/>
            <a:ext cx="2815590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個人拼圖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1446" y="2981645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4858" y="1720061"/>
            <a:ext cx="2815590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個人拼圖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766728" y="3647518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8923980" y="1316644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5778490" y="1316644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1031335" y="3353891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931846" y="641030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5939" y="3356637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85202" y="3356637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1062972" y="3395903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 b="52071" l="67893" r="0" t="0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6955" y="3999943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9943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6084" y="1679607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自定义设计方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2019-11-08T07:50:50Z</dcterms:created>
  <dc:creator>优品PPT</dc:creator>
</cp:coreProperties>
</file>