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12"/>
  </p:notesMasterIdLst>
  <p:sldIdLst>
    <p:sldId id="256" r:id="rId4"/>
    <p:sldId id="257" r:id="rId5"/>
    <p:sldId id="258" r:id="rId6"/>
    <p:sldId id="274" r:id="rId7"/>
    <p:sldId id="272" r:id="rId8"/>
    <p:sldId id="275" r:id="rId9"/>
    <p:sldId id="276" r:id="rId10"/>
    <p:sldId id="273" r:id="rId11"/>
  </p:sldIdLst>
  <p:sldSz cx="12192000" cy="6858000"/>
  <p:notesSz cx="6858000" cy="9144000"/>
  <p:embeddedFontLst>
    <p:embeddedFont>
      <p:font typeface="Microsoft JhengHei" panose="020B0604030504040204" pitchFamily="34" charset="-120"/>
      <p:regular r:id="rId13"/>
      <p:bold r:id="rId14"/>
    </p:embeddedFont>
    <p:embeddedFont>
      <p:font typeface="Arimo" panose="02020500000000000000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consolata" panose="02020500000000000000" charset="0"/>
      <p:regular r:id="rId23"/>
      <p:bold r:id="rId24"/>
    </p:embeddedFont>
    <p:embeddedFont>
      <p:font typeface="Pangolin" panose="02020500000000000000" charset="0"/>
      <p:regular r:id="rId25"/>
    </p:embeddedFont>
    <p:embeddedFont>
      <p:font typeface="標楷體" panose="03000509000000000000" pitchFamily="65" charset="-120"/>
      <p:regular r:id="rId26"/>
    </p:embeddedFont>
    <p:embeddedFont>
      <p:font typeface="標楷體" panose="03000509000000000000" pitchFamily="65" charset="-12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uUo8CM16SNDRXLYrYWm+4hrVU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40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80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03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24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51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87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body" idx="1"/>
          </p:nvPr>
        </p:nvSpPr>
        <p:spPr>
          <a:xfrm>
            <a:off x="1233133" y="5163867"/>
            <a:ext cx="101320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6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5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6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8" descr="notepad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2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1155167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5015605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ctrTitle"/>
          </p:nvPr>
        </p:nvSpPr>
        <p:spPr>
          <a:xfrm>
            <a:off x="3660600" y="1597000"/>
            <a:ext cx="4578800" cy="3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ctrTitle"/>
          </p:nvPr>
        </p:nvSpPr>
        <p:spPr>
          <a:xfrm>
            <a:off x="3604700" y="2314333"/>
            <a:ext cx="464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ubTitle" idx="1"/>
          </p:nvPr>
        </p:nvSpPr>
        <p:spPr>
          <a:xfrm>
            <a:off x="3604700" y="3685136"/>
            <a:ext cx="4648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1283800" y="1169133"/>
            <a:ext cx="6607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1pPr>
            <a:lvl2pPr marL="914400" lvl="1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2pPr>
            <a:lvl3pPr marL="1371600" lvl="2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3pPr>
            <a:lvl4pPr marL="1828800" lvl="3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4pPr>
            <a:lvl5pPr marL="2286000" lvl="4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5pPr>
            <a:lvl6pPr marL="2743200" lvl="5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6pPr>
            <a:lvl7pPr marL="3200400" lvl="6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7pPr>
            <a:lvl8pPr marL="3657600" lvl="7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8pPr>
            <a:lvl9pPr marL="4114800" lvl="8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3660600" y="1597000"/>
            <a:ext cx="4578800" cy="3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1155167" y="856413"/>
            <a:ext cx="528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1155167" y="2145800"/>
            <a:ext cx="5288800" cy="3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1"/>
          </p:nvPr>
        </p:nvSpPr>
        <p:spPr>
          <a:xfrm>
            <a:off x="1155167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2"/>
          </p:nvPr>
        </p:nvSpPr>
        <p:spPr>
          <a:xfrm>
            <a:off x="4574249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3"/>
          </p:nvPr>
        </p:nvSpPr>
        <p:spPr>
          <a:xfrm>
            <a:off x="7993332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 txBox="1">
            <a:spLocks noGrp="1"/>
          </p:cNvSpPr>
          <p:nvPr>
            <p:ph type="body" idx="1"/>
          </p:nvPr>
        </p:nvSpPr>
        <p:spPr>
          <a:xfrm>
            <a:off x="1233133" y="5163867"/>
            <a:ext cx="101320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6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5" descr="notepad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5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1155167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2"/>
          </p:nvPr>
        </p:nvSpPr>
        <p:spPr>
          <a:xfrm>
            <a:off x="4574249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3"/>
          </p:nvPr>
        </p:nvSpPr>
        <p:spPr>
          <a:xfrm>
            <a:off x="7993332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>
            <a:spLocks noGrp="1"/>
          </p:cNvSpPr>
          <p:nvPr>
            <p:ph type="ctrTitle"/>
          </p:nvPr>
        </p:nvSpPr>
        <p:spPr>
          <a:xfrm>
            <a:off x="3604700" y="2314333"/>
            <a:ext cx="464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subTitle" idx="1"/>
          </p:nvPr>
        </p:nvSpPr>
        <p:spPr>
          <a:xfrm>
            <a:off x="3604700" y="3685136"/>
            <a:ext cx="4648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9"/>
          <p:cNvSpPr txBox="1">
            <a:spLocks noGrp="1"/>
          </p:cNvSpPr>
          <p:nvPr>
            <p:ph type="ctrTitle"/>
          </p:nvPr>
        </p:nvSpPr>
        <p:spPr>
          <a:xfrm>
            <a:off x="3660600" y="1597000"/>
            <a:ext cx="4578800" cy="3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0"/>
          <p:cNvSpPr txBox="1">
            <a:spLocks noGrp="1"/>
          </p:cNvSpPr>
          <p:nvPr>
            <p:ph type="ctrTitle"/>
          </p:nvPr>
        </p:nvSpPr>
        <p:spPr>
          <a:xfrm>
            <a:off x="3604700" y="2314333"/>
            <a:ext cx="464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19" name="Google Shape;119;p60"/>
          <p:cNvSpPr txBox="1">
            <a:spLocks noGrp="1"/>
          </p:cNvSpPr>
          <p:nvPr>
            <p:ph type="subTitle" idx="1"/>
          </p:nvPr>
        </p:nvSpPr>
        <p:spPr>
          <a:xfrm>
            <a:off x="3604700" y="3685136"/>
            <a:ext cx="4648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1"/>
          <p:cNvSpPr txBox="1">
            <a:spLocks noGrp="1"/>
          </p:cNvSpPr>
          <p:nvPr>
            <p:ph type="body" idx="1"/>
          </p:nvPr>
        </p:nvSpPr>
        <p:spPr>
          <a:xfrm>
            <a:off x="1283800" y="1169133"/>
            <a:ext cx="6607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1pPr>
            <a:lvl2pPr marL="914400" lvl="1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2pPr>
            <a:lvl3pPr marL="1371600" lvl="2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3pPr>
            <a:lvl4pPr marL="1828800" lvl="3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4pPr>
            <a:lvl5pPr marL="2286000" lvl="4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5pPr>
            <a:lvl6pPr marL="2743200" lvl="5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6pPr>
            <a:lvl7pPr marL="3200400" lvl="6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7pPr>
            <a:lvl8pPr marL="3657600" lvl="7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8pPr>
            <a:lvl9pPr marL="4114800" lvl="8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9pPr>
          </a:lstStyle>
          <a:p>
            <a:endParaRPr/>
          </a:p>
        </p:txBody>
      </p:sp>
      <p:sp>
        <p:nvSpPr>
          <p:cNvPr id="122" name="Google Shape;122;p6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2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26" name="Google Shape;126;p6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3"/>
          <p:cNvSpPr txBox="1">
            <a:spLocks noGrp="1"/>
          </p:cNvSpPr>
          <p:nvPr>
            <p:ph type="title"/>
          </p:nvPr>
        </p:nvSpPr>
        <p:spPr>
          <a:xfrm>
            <a:off x="1155167" y="856413"/>
            <a:ext cx="528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9" name="Google Shape;129;p63"/>
          <p:cNvSpPr txBox="1">
            <a:spLocks noGrp="1"/>
          </p:cNvSpPr>
          <p:nvPr>
            <p:ph type="body" idx="1"/>
          </p:nvPr>
        </p:nvSpPr>
        <p:spPr>
          <a:xfrm>
            <a:off x="1155167" y="2145800"/>
            <a:ext cx="5288800" cy="3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30" name="Google Shape;130;p6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4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4"/>
          <p:cNvSpPr txBox="1">
            <a:spLocks noGrp="1"/>
          </p:cNvSpPr>
          <p:nvPr>
            <p:ph type="body" idx="1"/>
          </p:nvPr>
        </p:nvSpPr>
        <p:spPr>
          <a:xfrm>
            <a:off x="1155167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body" idx="2"/>
          </p:nvPr>
        </p:nvSpPr>
        <p:spPr>
          <a:xfrm>
            <a:off x="5015605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35" name="Google Shape;135;p64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5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5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6"/>
          <p:cNvSpPr txBox="1">
            <a:spLocks noGrp="1"/>
          </p:cNvSpPr>
          <p:nvPr>
            <p:ph type="body" idx="1"/>
          </p:nvPr>
        </p:nvSpPr>
        <p:spPr>
          <a:xfrm>
            <a:off x="1233133" y="5163867"/>
            <a:ext cx="101320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6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body" idx="1"/>
          </p:nvPr>
        </p:nvSpPr>
        <p:spPr>
          <a:xfrm>
            <a:off x="1283800" y="1169133"/>
            <a:ext cx="6607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1pPr>
            <a:lvl2pPr marL="914400" lvl="1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2pPr>
            <a:lvl3pPr marL="1371600" lvl="2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3pPr>
            <a:lvl4pPr marL="1828800" lvl="3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4pPr>
            <a:lvl5pPr marL="2286000" lvl="4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5pPr>
            <a:lvl6pPr marL="2743200" lvl="5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6pPr>
            <a:lvl7pPr marL="3200400" lvl="6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7pPr>
            <a:lvl8pPr marL="3657600" lvl="7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8pPr>
            <a:lvl9pPr marL="4114800" lvl="8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0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noFill/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1" descr="notepad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1155167" y="856413"/>
            <a:ext cx="528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1155167" y="2145800"/>
            <a:ext cx="5288800" cy="3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1155167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5015605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1155167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4574249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7993332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hyperlink" Target="file:///C:\Users\5a88\Desktop\20220112&#24392;&#24615;&#35506;&#31243;&#20998;&#20139;\&#24392;&#24615;&#35506;&#31243;&#25104;&#26524;&#29031;&#29255;\&#20845;&#24180;&#32026;&#24392;&#24615;&#35506;&#31243;-&#35469;&#35672;&#27946;&#36890;\&#27946;&#36890;&#31532;&#20108;&#32068;&#22577;&#21578;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"/>
          <p:cNvSpPr txBox="1">
            <a:spLocks noGrp="1"/>
          </p:cNvSpPr>
          <p:nvPr>
            <p:ph type="subTitle" idx="4294967295"/>
          </p:nvPr>
        </p:nvSpPr>
        <p:spPr>
          <a:xfrm>
            <a:off x="1678937" y="1957769"/>
            <a:ext cx="4734800" cy="8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None/>
            </a:pPr>
            <a:r>
              <a:rPr lang="zh-TW" sz="4000" b="1" i="0" u="none" strike="noStrike" cap="none" dirty="0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110學年度</a:t>
            </a:r>
            <a:r>
              <a:rPr lang="zh-TW" altLang="en-US" sz="4000" b="1" i="0" u="none" strike="noStrike" cap="none" dirty="0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校本課程</a:t>
            </a:r>
            <a:endParaRPr lang="en-US" altLang="zh-TW" sz="4000" b="1" i="0" u="none" strike="noStrike" cap="none" dirty="0">
              <a:solidFill>
                <a:srgbClr val="0B539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7" name="Google Shape;347;p1"/>
          <p:cNvSpPr/>
          <p:nvPr/>
        </p:nvSpPr>
        <p:spPr>
          <a:xfrm>
            <a:off x="9085717" y="2147433"/>
            <a:ext cx="1954196" cy="198015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"/>
          <p:cNvSpPr/>
          <p:nvPr/>
        </p:nvSpPr>
        <p:spPr>
          <a:xfrm rot="1473029">
            <a:off x="7308903" y="3136150"/>
            <a:ext cx="1142572" cy="111295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"/>
          <p:cNvSpPr/>
          <p:nvPr/>
        </p:nvSpPr>
        <p:spPr>
          <a:xfrm>
            <a:off x="8707754" y="1958195"/>
            <a:ext cx="500217" cy="48608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"/>
          <p:cNvSpPr/>
          <p:nvPr/>
        </p:nvSpPr>
        <p:spPr>
          <a:xfrm rot="2487027">
            <a:off x="8386093" y="4163746"/>
            <a:ext cx="355851" cy="34579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  <p:sp>
        <p:nvSpPr>
          <p:cNvPr id="352" name="Google Shape;352;p1"/>
          <p:cNvSpPr/>
          <p:nvPr/>
        </p:nvSpPr>
        <p:spPr>
          <a:xfrm>
            <a:off x="1382430" y="2126958"/>
            <a:ext cx="296507" cy="43868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46;p1">
            <a:extLst>
              <a:ext uri="{FF2B5EF4-FFF2-40B4-BE49-F238E27FC236}">
                <a16:creationId xmlns:a16="http://schemas.microsoft.com/office/drawing/2014/main" id="{B0ED1FCD-A7A6-40AB-B164-C9196D4CD869}"/>
              </a:ext>
            </a:extLst>
          </p:cNvPr>
          <p:cNvSpPr txBox="1">
            <a:spLocks/>
          </p:cNvSpPr>
          <p:nvPr/>
        </p:nvSpPr>
        <p:spPr>
          <a:xfrm>
            <a:off x="1678937" y="3016527"/>
            <a:ext cx="4725212" cy="82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>
              <a:buFont typeface="Pangolin"/>
              <a:buNone/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六上鹽鄉美地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46;p1">
            <a:extLst>
              <a:ext uri="{FF2B5EF4-FFF2-40B4-BE49-F238E27FC236}">
                <a16:creationId xmlns:a16="http://schemas.microsoft.com/office/drawing/2014/main" id="{669ADE75-2716-4BBB-8F28-AD7ACC492782}"/>
              </a:ext>
            </a:extLst>
          </p:cNvPr>
          <p:cNvSpPr txBox="1">
            <a:spLocks/>
          </p:cNvSpPr>
          <p:nvPr/>
        </p:nvSpPr>
        <p:spPr>
          <a:xfrm>
            <a:off x="1949449" y="4064220"/>
            <a:ext cx="4725212" cy="82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>
              <a:buFont typeface="Pangolin"/>
              <a:buNone/>
            </a:pPr>
            <a:r>
              <a:rPr lang="zh-TW" altLang="en-US" sz="4000" b="1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東方畢卡索</a:t>
            </a:r>
            <a:endParaRPr lang="en-US" altLang="zh-TW" sz="4000" b="1" dirty="0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68537DE-CADA-4B81-988C-DBAE946BB007}"/>
              </a:ext>
            </a:extLst>
          </p:cNvPr>
          <p:cNvSpPr txBox="1"/>
          <p:nvPr/>
        </p:nvSpPr>
        <p:spPr>
          <a:xfrm>
            <a:off x="9729927" y="5441740"/>
            <a:ext cx="180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北門國小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黃敏原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A7E0C543-52C1-4B7D-B533-5D9ACE5E13FA}"/>
              </a:ext>
            </a:extLst>
          </p:cNvPr>
          <p:cNvGrpSpPr/>
          <p:nvPr/>
        </p:nvGrpSpPr>
        <p:grpSpPr>
          <a:xfrm>
            <a:off x="159798" y="1477701"/>
            <a:ext cx="9111825" cy="5035285"/>
            <a:chOff x="159798" y="1477701"/>
            <a:chExt cx="9111825" cy="503528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06E0059-F016-46C8-8214-40A95C652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798" y="1477701"/>
              <a:ext cx="9111824" cy="221639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AAE0FA8-BAD2-469C-8943-C6A0789DD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799" y="3694091"/>
              <a:ext cx="9111824" cy="2818895"/>
            </a:xfrm>
            <a:prstGeom prst="rect">
              <a:avLst/>
            </a:prstGeom>
          </p:spPr>
        </p:pic>
      </p:grpSp>
      <p:sp>
        <p:nvSpPr>
          <p:cNvPr id="357" name="Google Shape;357;p2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說明</a:t>
            </a:r>
            <a:r>
              <a:rPr lang="en-US" altLang="zh-TW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-1</a:t>
            </a:r>
            <a:endParaRPr sz="3600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" name="Google Shape;359;p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9308944" y="3903208"/>
            <a:ext cx="2597823" cy="994823"/>
          </a:xfrm>
          <a:prstGeom prst="wedgeRoundRectCallout">
            <a:avLst>
              <a:gd name="adj1" fmla="val -94671"/>
              <a:gd name="adj2" fmla="val 40673"/>
              <a:gd name="adj3" fmla="val 16667"/>
            </a:avLst>
          </a:prstGeom>
          <a:solidFill>
            <a:srgbClr val="FFFF99">
              <a:alpha val="63921"/>
            </a:srgbClr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zh-TW" altLang="en-US" sz="2000" b="1" i="0" u="none" strike="noStrike" cap="none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完成畢卡索海報</a:t>
            </a:r>
            <a:endParaRPr lang="en-US" altLang="zh-TW" sz="2000" b="1" i="0" u="none" strike="noStrike" cap="none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zh-TW" altLang="en-US" sz="2000" b="1" i="0" u="none" strike="noStrike" cap="none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上台分享</a:t>
            </a:r>
            <a:endParaRPr sz="2000" b="1" i="0" u="none" strike="noStrike" cap="none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800" b="0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"/>
          <p:cNvSpPr/>
          <p:nvPr/>
        </p:nvSpPr>
        <p:spPr>
          <a:xfrm>
            <a:off x="3202949" y="1049447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DA4354-23F8-4BBA-B567-4A823B85F0A6}"/>
              </a:ext>
            </a:extLst>
          </p:cNvPr>
          <p:cNvSpPr txBox="1"/>
          <p:nvPr/>
        </p:nvSpPr>
        <p:spPr>
          <a:xfrm>
            <a:off x="9165876" y="759641"/>
            <a:ext cx="2068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單元一</a:t>
            </a:r>
            <a:endParaRPr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認識西方畫家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畢卡索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F0D025D-F057-46C7-A781-DD91EBB7DDAC}"/>
              </a:ext>
            </a:extLst>
          </p:cNvPr>
          <p:cNvSpPr/>
          <p:nvPr/>
        </p:nvSpPr>
        <p:spPr>
          <a:xfrm>
            <a:off x="4796367" y="1959970"/>
            <a:ext cx="1236700" cy="45530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C308796-AF6A-4208-81DC-0612D0EA9479}"/>
              </a:ext>
            </a:extLst>
          </p:cNvPr>
          <p:cNvSpPr/>
          <p:nvPr/>
        </p:nvSpPr>
        <p:spPr>
          <a:xfrm>
            <a:off x="7146111" y="1968332"/>
            <a:ext cx="1012468" cy="45530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animBg="1"/>
      <p:bldP spid="1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 sz="3600" dirty="0">
                <a:solidFill>
                  <a:schemeClr val="dk2"/>
                </a:solidFill>
                <a:latin typeface="Arimo"/>
                <a:ea typeface="Microsoft JhengHei"/>
                <a:cs typeface="Arimo"/>
                <a:sym typeface="Arimo"/>
              </a:rPr>
              <a:t>課程成果</a:t>
            </a:r>
            <a:r>
              <a:rPr lang="en-US" altLang="zh-TW" sz="3600" dirty="0">
                <a:solidFill>
                  <a:schemeClr val="dk2"/>
                </a:solidFill>
                <a:latin typeface="Arimo"/>
                <a:ea typeface="Microsoft JhengHei"/>
                <a:cs typeface="Arimo"/>
                <a:sym typeface="Arimo"/>
              </a:rPr>
              <a:t>-1</a:t>
            </a:r>
            <a:endParaRPr sz="3600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" name="Google Shape;369;p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372" name="Google Shape;372;p3"/>
          <p:cNvSpPr txBox="1"/>
          <p:nvPr/>
        </p:nvSpPr>
        <p:spPr>
          <a:xfrm>
            <a:off x="8363787" y="2554549"/>
            <a:ext cx="2939006" cy="1748901"/>
          </a:xfrm>
          <a:prstGeom prst="rect">
            <a:avLst/>
          </a:prstGeom>
          <a:solidFill>
            <a:srgbClr val="EFD0D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TW" altLang="en-US" sz="24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觀看畢卡索影片</a:t>
            </a:r>
            <a:endParaRPr lang="en-US" altLang="zh-TW" sz="2400" b="0" i="0" u="none" strike="noStrike" cap="none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TW" altLang="en-US" sz="24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海報製作</a:t>
            </a:r>
            <a:endParaRPr lang="en-US" altLang="zh-TW" sz="2400" b="0" i="0" u="none" strike="noStrike" cap="none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TW" altLang="en-US" sz="24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上台報告</a:t>
            </a:r>
            <a:endParaRPr sz="2400" b="0" i="0" u="none" strike="noStrike" cap="none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73" name="Google Shape;3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517" y="617604"/>
            <a:ext cx="583509" cy="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AC1E906-B733-4A26-9531-AE85020BB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598" y="1630297"/>
            <a:ext cx="3085207" cy="231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EFBE5D1-7E01-42C2-9A97-087E06C716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53383" y="1328071"/>
            <a:ext cx="2334555" cy="2939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6731F85-2D15-400F-B37C-1014932D39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7133" y="2942271"/>
            <a:ext cx="3514135" cy="263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1E3D5D5-B4C5-448E-B627-61C0B786F5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38933" y="2944790"/>
            <a:ext cx="3514133" cy="263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5E5D760-1FE1-4F56-91B6-34890A184C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3651" y="2272291"/>
            <a:ext cx="4113607" cy="308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8E44AC9-73D2-4345-84F8-BE74BCEF5D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659" y="2272291"/>
            <a:ext cx="4113607" cy="308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0C0ABC9-3B8F-4D51-9567-2418E108893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91688" y="2020279"/>
            <a:ext cx="4542733" cy="3744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 sz="3600" dirty="0">
                <a:solidFill>
                  <a:schemeClr val="dk2"/>
                </a:solidFill>
                <a:latin typeface="Arimo"/>
                <a:ea typeface="Microsoft JhengHei"/>
                <a:cs typeface="Arimo"/>
                <a:sym typeface="Arimo"/>
              </a:rPr>
              <a:t>課程成果</a:t>
            </a:r>
            <a:r>
              <a:rPr lang="en-US" altLang="zh-TW" sz="3600" dirty="0">
                <a:solidFill>
                  <a:schemeClr val="dk2"/>
                </a:solidFill>
                <a:latin typeface="Arimo"/>
                <a:ea typeface="Microsoft JhengHei"/>
                <a:cs typeface="Arimo"/>
                <a:sym typeface="Arimo"/>
              </a:rPr>
              <a:t>-</a:t>
            </a:r>
            <a:r>
              <a:rPr lang="en-US" altLang="zh-TW" sz="3600" dirty="0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r>
              <a:rPr lang="zh-TW" altLang="en-US" sz="3600" dirty="0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額外</a:t>
            </a:r>
            <a:endParaRPr sz="3600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" name="Google Shape;379;p4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382" name="Google Shape;382;p4"/>
          <p:cNvSpPr txBox="1"/>
          <p:nvPr/>
        </p:nvSpPr>
        <p:spPr>
          <a:xfrm>
            <a:off x="4309937" y="5087016"/>
            <a:ext cx="2964334" cy="894394"/>
          </a:xfrm>
          <a:prstGeom prst="rect">
            <a:avLst/>
          </a:prstGeom>
          <a:solidFill>
            <a:srgbClr val="EFD0D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altLang="en-US" sz="40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畢卡索畫作仿畫</a:t>
            </a:r>
            <a:endParaRPr sz="4000" b="0" i="0" u="none" strike="noStrike" cap="none" dirty="0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83" name="Google Shape;3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517" y="617604"/>
            <a:ext cx="583509" cy="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7D80D20-AC31-4420-BA07-62FBE8FE5F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1400" y="1878568"/>
            <a:ext cx="3142697" cy="239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42376AF-AE71-4794-ABA8-766342B3FB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40179" y="1957362"/>
            <a:ext cx="3137429" cy="224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05D88C7-87E9-4382-881F-5A5A501C89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08046" y="1898564"/>
            <a:ext cx="3137430" cy="2361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5DE919B-45DB-4C89-A16B-3224D58F1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16799" y="1926754"/>
            <a:ext cx="3136927" cy="230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8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DD5235-823F-4430-A1B9-90D6ABB488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38" y="1723591"/>
            <a:ext cx="9087880" cy="4140876"/>
          </a:xfrm>
          <a:prstGeom prst="rect">
            <a:avLst/>
          </a:prstGeom>
        </p:spPr>
      </p:pic>
      <p:sp>
        <p:nvSpPr>
          <p:cNvPr id="357" name="Google Shape;357;p2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說明</a:t>
            </a:r>
            <a:r>
              <a:rPr lang="en-US" altLang="zh-TW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-2</a:t>
            </a:r>
            <a:endParaRPr sz="3600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" name="Google Shape;359;p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9167778" y="3794029"/>
            <a:ext cx="2586762" cy="1227652"/>
          </a:xfrm>
          <a:prstGeom prst="wedgeRoundRectCallout">
            <a:avLst>
              <a:gd name="adj1" fmla="val -94671"/>
              <a:gd name="adj2" fmla="val 40673"/>
              <a:gd name="adj3" fmla="val 16667"/>
            </a:avLst>
          </a:prstGeom>
          <a:solidFill>
            <a:srgbClr val="FFFF99">
              <a:alpha val="63921"/>
            </a:srgbClr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完成洪通海報</a:t>
            </a:r>
          </a:p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上台分享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Microsoft JhengHe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"/>
          <p:cNvSpPr/>
          <p:nvPr/>
        </p:nvSpPr>
        <p:spPr>
          <a:xfrm>
            <a:off x="3202949" y="1049447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2F6FF1A-A8CB-41B2-8397-72B60EEB5DC2}"/>
              </a:ext>
            </a:extLst>
          </p:cNvPr>
          <p:cNvSpPr txBox="1"/>
          <p:nvPr/>
        </p:nvSpPr>
        <p:spPr>
          <a:xfrm>
            <a:off x="9096755" y="849981"/>
            <a:ext cx="245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單元二</a:t>
            </a:r>
            <a:endParaRPr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認識東方畢卡索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洪通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5DAEE53-2AD8-4A9A-8D45-2846694ABB0E}"/>
              </a:ext>
            </a:extLst>
          </p:cNvPr>
          <p:cNvSpPr/>
          <p:nvPr/>
        </p:nvSpPr>
        <p:spPr>
          <a:xfrm>
            <a:off x="4285005" y="1747733"/>
            <a:ext cx="1322332" cy="41408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8089BBF-2942-410C-B3CC-3CCF09166A88}"/>
              </a:ext>
            </a:extLst>
          </p:cNvPr>
          <p:cNvSpPr/>
          <p:nvPr/>
        </p:nvSpPr>
        <p:spPr>
          <a:xfrm>
            <a:off x="6825852" y="1747733"/>
            <a:ext cx="1164051" cy="41167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1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 sz="3600" dirty="0">
                <a:solidFill>
                  <a:schemeClr val="dk2"/>
                </a:solidFill>
                <a:latin typeface="Arimo"/>
                <a:ea typeface="Microsoft JhengHei"/>
                <a:cs typeface="Arimo"/>
                <a:sym typeface="Arimo"/>
              </a:rPr>
              <a:t>課程成果</a:t>
            </a:r>
            <a:r>
              <a:rPr lang="en-US" altLang="zh-TW" sz="3600" dirty="0">
                <a:solidFill>
                  <a:schemeClr val="dk2"/>
                </a:solidFill>
                <a:latin typeface="Arimo"/>
                <a:ea typeface="Microsoft JhengHei"/>
                <a:cs typeface="Arimo"/>
                <a:sym typeface="Arimo"/>
              </a:rPr>
              <a:t>-1</a:t>
            </a:r>
            <a:endParaRPr sz="3600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" name="Google Shape;369;p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372" name="Google Shape;372;p3"/>
          <p:cNvSpPr txBox="1"/>
          <p:nvPr/>
        </p:nvSpPr>
        <p:spPr>
          <a:xfrm>
            <a:off x="8363787" y="2554549"/>
            <a:ext cx="2939006" cy="1748901"/>
          </a:xfrm>
          <a:prstGeom prst="rect">
            <a:avLst/>
          </a:prstGeom>
          <a:solidFill>
            <a:srgbClr val="EFD0D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TW" altLang="en-US" sz="24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觀看</a:t>
            </a:r>
            <a:r>
              <a:rPr lang="zh-TW" altLang="en-US" sz="24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洪通</a:t>
            </a:r>
            <a:r>
              <a:rPr lang="zh-TW" altLang="en-US" sz="24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影片</a:t>
            </a:r>
            <a:endParaRPr lang="en-US" altLang="zh-TW" sz="2400" b="0" i="0" u="none" strike="noStrike" cap="none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TW" altLang="en-US" sz="24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海報製作</a:t>
            </a:r>
            <a:endParaRPr lang="en-US" altLang="zh-TW" sz="2400" b="0" i="0" u="none" strike="noStrike" cap="none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TW" altLang="en-US" sz="24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上台報告</a:t>
            </a:r>
            <a:endParaRPr sz="2400" b="0" i="0" u="none" strike="noStrike" cap="none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73" name="Google Shape;3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517" y="617604"/>
            <a:ext cx="583509" cy="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B8A403B-ADCD-48C2-B25A-B1C84B2666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95243" y="1840299"/>
            <a:ext cx="2592995" cy="1944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E135F6B-4887-446B-AFAE-71A48D3187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2118" y="1840298"/>
            <a:ext cx="2592996" cy="194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6F291DB-4917-42FC-A6D2-FA71D51B06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2295243" y="4512554"/>
            <a:ext cx="2592994" cy="194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707FDA01-6C3E-4F4E-A5BB-DE07373071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2117" y="4512554"/>
            <a:ext cx="2592997" cy="1944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8B5A6E1-4C7E-44E2-A416-75E5D35F06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39096" y="2139078"/>
            <a:ext cx="5442164" cy="4081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86DC17EC-2F7A-42A7-BA2D-7E03E51E5B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82932" y="1779645"/>
            <a:ext cx="2691464" cy="2018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60A5416B-05EC-4FB4-9619-E571AB2021B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46789" y="4530086"/>
            <a:ext cx="2733235" cy="204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AF05720C-3F13-4006-8B68-FAED4136BC9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70465" y="4554061"/>
            <a:ext cx="2691463" cy="2018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4BEFE127-02B6-4AD9-ACFB-A66E9E1B8FA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69776" y="1776578"/>
            <a:ext cx="2707729" cy="2030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0868181C-D145-4815-97A8-24DDEB06F60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2540" y="1597130"/>
            <a:ext cx="6369777" cy="437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動作按鈕: 往後或下一項 30">
            <a:hlinkClick r:id="rId14" action="ppaction://hlinkfile" highlightClick="1"/>
            <a:extLst>
              <a:ext uri="{FF2B5EF4-FFF2-40B4-BE49-F238E27FC236}">
                <a16:creationId xmlns:a16="http://schemas.microsoft.com/office/drawing/2014/main" id="{269FCFDF-8005-4943-9ED1-437DEEA08DAD}"/>
              </a:ext>
            </a:extLst>
          </p:cNvPr>
          <p:cNvSpPr/>
          <p:nvPr/>
        </p:nvSpPr>
        <p:spPr>
          <a:xfrm>
            <a:off x="9940705" y="5106154"/>
            <a:ext cx="608755" cy="3711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8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D81C7A9-C4E9-4E54-9DA4-94A290425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29" y="1886951"/>
            <a:ext cx="8948461" cy="3564351"/>
          </a:xfrm>
          <a:prstGeom prst="rect">
            <a:avLst/>
          </a:prstGeom>
        </p:spPr>
      </p:pic>
      <p:sp>
        <p:nvSpPr>
          <p:cNvPr id="357" name="Google Shape;357;p2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說明</a:t>
            </a:r>
            <a:r>
              <a:rPr lang="en-US" altLang="zh-TW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-2</a:t>
            </a:r>
            <a:endParaRPr sz="3600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" name="Google Shape;359;p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8961458" y="3936072"/>
            <a:ext cx="2586762" cy="1227652"/>
          </a:xfrm>
          <a:prstGeom prst="wedgeRoundRectCallout">
            <a:avLst>
              <a:gd name="adj1" fmla="val -94671"/>
              <a:gd name="adj2" fmla="val 40673"/>
              <a:gd name="adj3" fmla="val 16667"/>
            </a:avLst>
          </a:prstGeom>
          <a:solidFill>
            <a:srgbClr val="FFFF99">
              <a:alpha val="63921"/>
            </a:srgbClr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能說出畢卡索和洪通畫作的異同</a:t>
            </a:r>
            <a:endParaRPr lang="en-US" altLang="zh-TW" sz="2000" b="1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zh-TW" altLang="en-US" sz="20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能畫出洪通仿畫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Microsoft JhengHe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"/>
          <p:cNvSpPr/>
          <p:nvPr/>
        </p:nvSpPr>
        <p:spPr>
          <a:xfrm>
            <a:off x="3202949" y="1049447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2F6FF1A-A8CB-41B2-8397-72B60EEB5DC2}"/>
              </a:ext>
            </a:extLst>
          </p:cNvPr>
          <p:cNvSpPr txBox="1"/>
          <p:nvPr/>
        </p:nvSpPr>
        <p:spPr>
          <a:xfrm>
            <a:off x="9096755" y="849981"/>
            <a:ext cx="2453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單元三</a:t>
            </a:r>
            <a:endParaRPr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與畫家有約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5DAEE53-2AD8-4A9A-8D45-2846694ABB0E}"/>
              </a:ext>
            </a:extLst>
          </p:cNvPr>
          <p:cNvSpPr/>
          <p:nvPr/>
        </p:nvSpPr>
        <p:spPr>
          <a:xfrm>
            <a:off x="4214341" y="1886951"/>
            <a:ext cx="1254304" cy="3564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8089BBF-2942-410C-B3CC-3CCF09166A88}"/>
              </a:ext>
            </a:extLst>
          </p:cNvPr>
          <p:cNvSpPr/>
          <p:nvPr/>
        </p:nvSpPr>
        <p:spPr>
          <a:xfrm>
            <a:off x="6723357" y="1886951"/>
            <a:ext cx="1164051" cy="3564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8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"/>
          <p:cNvSpPr txBox="1">
            <a:spLocks noGrp="1"/>
          </p:cNvSpPr>
          <p:nvPr>
            <p:ph type="title"/>
          </p:nvPr>
        </p:nvSpPr>
        <p:spPr>
          <a:xfrm>
            <a:off x="1117635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 sz="36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課程省思</a:t>
            </a:r>
            <a:endParaRPr sz="3600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" name="Google Shape;359;p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202949" y="1049447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: 圓角化對角角落 1">
            <a:extLst>
              <a:ext uri="{FF2B5EF4-FFF2-40B4-BE49-F238E27FC236}">
                <a16:creationId xmlns:a16="http://schemas.microsoft.com/office/drawing/2014/main" id="{5712939E-1F0F-45F0-9A5E-EC0755232684}"/>
              </a:ext>
            </a:extLst>
          </p:cNvPr>
          <p:cNvSpPr/>
          <p:nvPr/>
        </p:nvSpPr>
        <p:spPr>
          <a:xfrm>
            <a:off x="1446093" y="1775054"/>
            <a:ext cx="6454067" cy="3883041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課程教材，需教師自行蒐集。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學生對海報製作的熟練度不夠。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時間掌控不易。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D211FB-5440-4E0C-97D0-7E77395AD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51871" y="1017729"/>
            <a:ext cx="2749185" cy="1895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4AD0133-7E22-4430-9F12-57445805C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064" y="3822404"/>
            <a:ext cx="2899087" cy="1980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2552389"/>
      </p:ext>
    </p:extLst>
  </p:cSld>
  <p:clrMapOvr>
    <a:masterClrMapping/>
  </p:clrMapOvr>
</p:sld>
</file>

<file path=ppt/theme/theme1.xml><?xml version="1.0" encoding="utf-8"?>
<a:theme xmlns:a="http://schemas.openxmlformats.org/drawingml/2006/main" name="1_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144</Words>
  <Application>Microsoft Office PowerPoint</Application>
  <PresentationFormat>寬螢幕</PresentationFormat>
  <Paragraphs>50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20" baseType="lpstr">
      <vt:lpstr>Arial</vt:lpstr>
      <vt:lpstr>標楷體</vt:lpstr>
      <vt:lpstr>Calibri</vt:lpstr>
      <vt:lpstr>新細明體</vt:lpstr>
      <vt:lpstr>Arimo</vt:lpstr>
      <vt:lpstr>Microsoft JhengHei</vt:lpstr>
      <vt:lpstr>Inconsolata</vt:lpstr>
      <vt:lpstr>Pangolin</vt:lpstr>
      <vt:lpstr>標楷體</vt:lpstr>
      <vt:lpstr>1_Jaques template</vt:lpstr>
      <vt:lpstr>Jaques template</vt:lpstr>
      <vt:lpstr>2_Jaques template</vt:lpstr>
      <vt:lpstr>PowerPoint 簡報</vt:lpstr>
      <vt:lpstr>課程說明-1</vt:lpstr>
      <vt:lpstr>課程成果-1</vt:lpstr>
      <vt:lpstr>課程成果-1額外</vt:lpstr>
      <vt:lpstr>課程說明-2</vt:lpstr>
      <vt:lpstr>課程成果-1</vt:lpstr>
      <vt:lpstr>課程說明-2</vt:lpstr>
      <vt:lpstr>課程省思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5a88</cp:lastModifiedBy>
  <cp:revision>15</cp:revision>
  <dcterms:created xsi:type="dcterms:W3CDTF">2019-05-03T05:56:04Z</dcterms:created>
  <dcterms:modified xsi:type="dcterms:W3CDTF">2022-04-14T07:26:08Z</dcterms:modified>
</cp:coreProperties>
</file>