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3" r:id="rId2"/>
    <p:sldMasterId id="2147483678" r:id="rId3"/>
  </p:sldMasterIdLst>
  <p:notesMasterIdLst>
    <p:notesMasterId r:id="rId1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embeddedFontLst>
    <p:embeddedFont>
      <p:font typeface="Microsoft JhengHei" panose="020B0604030504040204" pitchFamily="34" charset="-120"/>
      <p:regular r:id="rId13"/>
      <p:bold r:id="rId14"/>
    </p:embeddedFont>
    <p:embeddedFont>
      <p:font typeface="DFKai-SB" panose="03000509000000000000" pitchFamily="65" charset="-120"/>
      <p:regular r:id="rId15"/>
    </p:embeddedFont>
    <p:embeddedFont>
      <p:font typeface="Arimo" panose="02020500000000000000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Inconsolata" pitchFamily="1" charset="0"/>
      <p:regular r:id="rId24"/>
      <p:bold r:id="rId25"/>
    </p:embeddedFont>
    <p:embeddedFont>
      <p:font typeface="Pangolin" panose="02020500000000000000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gT00uDI6C9GgIUYpEmKTUXiDR6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9.fntdata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2.fntdata"/><Relationship Id="rId5" Type="http://schemas.openxmlformats.org/officeDocument/2006/relationships/slide" Target="slides/slide2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p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ig postit">
  <p:cSld name="Blank big posti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4"/>
          <p:cNvSpPr txBox="1">
            <a:spLocks noGrp="1"/>
          </p:cNvSpPr>
          <p:nvPr>
            <p:ph type="body" idx="1"/>
          </p:nvPr>
        </p:nvSpPr>
        <p:spPr>
          <a:xfrm>
            <a:off x="1233133" y="5163867"/>
            <a:ext cx="10132000" cy="6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lnSpc>
                <a:spcPct val="106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  <a:defRPr sz="2400"/>
            </a:lvl1pPr>
            <a:lvl2pPr marL="914400" lvl="1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47" name="Google Shape;47;p54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polaroid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5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postit">
  <p:cSld name="Blank posti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6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7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bg>
      <p:bgPr>
        <a:noFill/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58" descr="notepad4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21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58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1155167" y="477847"/>
            <a:ext cx="7501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body" idx="1"/>
          </p:nvPr>
        </p:nvSpPr>
        <p:spPr>
          <a:xfrm>
            <a:off x="1155167" y="1747733"/>
            <a:ext cx="3641200" cy="4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body" idx="2"/>
          </p:nvPr>
        </p:nvSpPr>
        <p:spPr>
          <a:xfrm>
            <a:off x="5015605" y="1747733"/>
            <a:ext cx="3641200" cy="4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8"/>
          <p:cNvSpPr txBox="1">
            <a:spLocks noGrp="1"/>
          </p:cNvSpPr>
          <p:nvPr>
            <p:ph type="title"/>
          </p:nvPr>
        </p:nvSpPr>
        <p:spPr>
          <a:xfrm>
            <a:off x="1155167" y="477833"/>
            <a:ext cx="100904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body" idx="1"/>
          </p:nvPr>
        </p:nvSpPr>
        <p:spPr>
          <a:xfrm>
            <a:off x="1155167" y="1775564"/>
            <a:ext cx="3252400" cy="42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1pPr>
            <a:lvl2pPr marL="914400" lvl="1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2pPr>
            <a:lvl3pPr marL="1371600" lvl="2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3pPr>
            <a:lvl4pPr marL="1828800" lvl="3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4pPr>
            <a:lvl5pPr marL="2286000" lvl="4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5pPr>
            <a:lvl6pPr marL="2743200" lvl="5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6pPr>
            <a:lvl7pPr marL="3200400" lvl="6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7pPr>
            <a:lvl8pPr marL="3657600" lvl="7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8pPr>
            <a:lvl9pPr marL="4114800" lvl="8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body" idx="2"/>
          </p:nvPr>
        </p:nvSpPr>
        <p:spPr>
          <a:xfrm>
            <a:off x="4574249" y="1775564"/>
            <a:ext cx="3252400" cy="42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1pPr>
            <a:lvl2pPr marL="914400" lvl="1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2pPr>
            <a:lvl3pPr marL="1371600" lvl="2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3pPr>
            <a:lvl4pPr marL="1828800" lvl="3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4pPr>
            <a:lvl5pPr marL="2286000" lvl="4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5pPr>
            <a:lvl6pPr marL="2743200" lvl="5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6pPr>
            <a:lvl7pPr marL="3200400" lvl="6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7pPr>
            <a:lvl8pPr marL="3657600" lvl="7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8pPr>
            <a:lvl9pPr marL="4114800" lvl="8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body" idx="3"/>
          </p:nvPr>
        </p:nvSpPr>
        <p:spPr>
          <a:xfrm>
            <a:off x="7993332" y="1775564"/>
            <a:ext cx="3252400" cy="42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1pPr>
            <a:lvl2pPr marL="914400" lvl="1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2pPr>
            <a:lvl3pPr marL="1371600" lvl="2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3pPr>
            <a:lvl4pPr marL="1828800" lvl="3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4pPr>
            <a:lvl5pPr marL="2286000" lvl="4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5pPr>
            <a:lvl6pPr marL="2743200" lvl="5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6pPr>
            <a:lvl7pPr marL="3200400" lvl="6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7pPr>
            <a:lvl8pPr marL="3657600" lvl="7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8pPr>
            <a:lvl9pPr marL="4114800" lvl="8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9pPr>
          </a:lstStyle>
          <a:p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3"/>
          <p:cNvSpPr txBox="1">
            <a:spLocks noGrp="1"/>
          </p:cNvSpPr>
          <p:nvPr>
            <p:ph type="ctrTitle"/>
          </p:nvPr>
        </p:nvSpPr>
        <p:spPr>
          <a:xfrm>
            <a:off x="3660600" y="1597000"/>
            <a:ext cx="4578800" cy="36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4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4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4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4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4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4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4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4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4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4"/>
          <p:cNvSpPr txBox="1">
            <a:spLocks noGrp="1"/>
          </p:cNvSpPr>
          <p:nvPr>
            <p:ph type="ctrTitle"/>
          </p:nvPr>
        </p:nvSpPr>
        <p:spPr>
          <a:xfrm>
            <a:off x="3604700" y="2314333"/>
            <a:ext cx="4648400" cy="15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4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4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4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4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4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4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4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4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4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subTitle" idx="1"/>
          </p:nvPr>
        </p:nvSpPr>
        <p:spPr>
          <a:xfrm>
            <a:off x="3604700" y="3685136"/>
            <a:ext cx="46484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Inconsolata"/>
              <a:buNone/>
              <a:defRPr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lvl="1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4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lvl="2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4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lvl="3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4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lvl="4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4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lvl="5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4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lvl="6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4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lvl="7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4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lvl="8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4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5"/>
          <p:cNvSpPr txBox="1">
            <a:spLocks noGrp="1"/>
          </p:cNvSpPr>
          <p:nvPr>
            <p:ph type="body" idx="1"/>
          </p:nvPr>
        </p:nvSpPr>
        <p:spPr>
          <a:xfrm>
            <a:off x="1283800" y="1169133"/>
            <a:ext cx="66076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4000" i="1"/>
            </a:lvl1pPr>
            <a:lvl2pPr marL="914400" lvl="1" indent="-4191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4000" i="1"/>
            </a:lvl2pPr>
            <a:lvl3pPr marL="1371600" lvl="2" indent="-4191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4000" i="1"/>
            </a:lvl3pPr>
            <a:lvl4pPr marL="1828800" lvl="3" indent="-4191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4000" i="1"/>
            </a:lvl4pPr>
            <a:lvl5pPr marL="2286000" lvl="4" indent="-4191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4000" i="1"/>
            </a:lvl5pPr>
            <a:lvl6pPr marL="2743200" lvl="5" indent="-4191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4000" i="1"/>
            </a:lvl6pPr>
            <a:lvl7pPr marL="3200400" lvl="6" indent="-4191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4000" i="1"/>
            </a:lvl7pPr>
            <a:lvl8pPr marL="3657600" lvl="7" indent="-4191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4000" i="1"/>
            </a:lvl8pPr>
            <a:lvl9pPr marL="4114800" lvl="8" indent="-4191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4000" i="1"/>
            </a:lvl9pPr>
          </a:lstStyle>
          <a:p>
            <a:endParaRPr/>
          </a:p>
        </p:txBody>
      </p:sp>
      <p:sp>
        <p:nvSpPr>
          <p:cNvPr id="79" name="Google Shape;79;p35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6"/>
          <p:cNvSpPr txBox="1">
            <a:spLocks noGrp="1"/>
          </p:cNvSpPr>
          <p:nvPr>
            <p:ph type="ctrTitle"/>
          </p:nvPr>
        </p:nvSpPr>
        <p:spPr>
          <a:xfrm>
            <a:off x="3660600" y="1597000"/>
            <a:ext cx="4578800" cy="36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4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4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4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4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4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4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4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4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4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6"/>
          <p:cNvSpPr txBox="1">
            <a:spLocks noGrp="1"/>
          </p:cNvSpPr>
          <p:nvPr>
            <p:ph type="title"/>
          </p:nvPr>
        </p:nvSpPr>
        <p:spPr>
          <a:xfrm>
            <a:off x="1155167" y="477847"/>
            <a:ext cx="7501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body" idx="1"/>
          </p:nvPr>
        </p:nvSpPr>
        <p:spPr>
          <a:xfrm>
            <a:off x="1155167" y="1739391"/>
            <a:ext cx="7501600" cy="40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7"/>
          <p:cNvSpPr txBox="1">
            <a:spLocks noGrp="1"/>
          </p:cNvSpPr>
          <p:nvPr>
            <p:ph type="title"/>
          </p:nvPr>
        </p:nvSpPr>
        <p:spPr>
          <a:xfrm>
            <a:off x="1155167" y="856413"/>
            <a:ext cx="5288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6" name="Google Shape;86;p37"/>
          <p:cNvSpPr txBox="1">
            <a:spLocks noGrp="1"/>
          </p:cNvSpPr>
          <p:nvPr>
            <p:ph type="body" idx="1"/>
          </p:nvPr>
        </p:nvSpPr>
        <p:spPr>
          <a:xfrm>
            <a:off x="1155167" y="2145800"/>
            <a:ext cx="5288800" cy="37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87" name="Google Shape;87;p37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9"/>
          <p:cNvSpPr txBox="1">
            <a:spLocks noGrp="1"/>
          </p:cNvSpPr>
          <p:nvPr>
            <p:ph type="title"/>
          </p:nvPr>
        </p:nvSpPr>
        <p:spPr>
          <a:xfrm>
            <a:off x="1155167" y="477847"/>
            <a:ext cx="7501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9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0"/>
          <p:cNvSpPr txBox="1">
            <a:spLocks noGrp="1"/>
          </p:cNvSpPr>
          <p:nvPr>
            <p:ph type="body" idx="1"/>
          </p:nvPr>
        </p:nvSpPr>
        <p:spPr>
          <a:xfrm>
            <a:off x="1233133" y="5163867"/>
            <a:ext cx="10132000" cy="6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lnSpc>
                <a:spcPct val="106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  <a:defRPr sz="2400"/>
            </a:lvl1pPr>
            <a:lvl2pPr marL="914400" lvl="1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93" name="Google Shape;93;p40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polaroid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1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postit">
  <p:cSld name="Blank posti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2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ig postit">
  <p:cSld name="Blank big posti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3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4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bg>
      <p:bgPr>
        <a:noFill/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45" descr="notepad4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2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45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title"/>
          </p:nvPr>
        </p:nvSpPr>
        <p:spPr>
          <a:xfrm>
            <a:off x="1155167" y="477833"/>
            <a:ext cx="100904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body" idx="1"/>
          </p:nvPr>
        </p:nvSpPr>
        <p:spPr>
          <a:xfrm>
            <a:off x="1155167" y="1775564"/>
            <a:ext cx="3252400" cy="42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1pPr>
            <a:lvl2pPr marL="914400" lvl="1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2pPr>
            <a:lvl3pPr marL="1371600" lvl="2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3pPr>
            <a:lvl4pPr marL="1828800" lvl="3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4pPr>
            <a:lvl5pPr marL="2286000" lvl="4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5pPr>
            <a:lvl6pPr marL="2743200" lvl="5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6pPr>
            <a:lvl7pPr marL="3200400" lvl="6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7pPr>
            <a:lvl8pPr marL="3657600" lvl="7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8pPr>
            <a:lvl9pPr marL="4114800" lvl="8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body" idx="2"/>
          </p:nvPr>
        </p:nvSpPr>
        <p:spPr>
          <a:xfrm>
            <a:off x="4574249" y="1775564"/>
            <a:ext cx="3252400" cy="42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1pPr>
            <a:lvl2pPr marL="914400" lvl="1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2pPr>
            <a:lvl3pPr marL="1371600" lvl="2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3pPr>
            <a:lvl4pPr marL="1828800" lvl="3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4pPr>
            <a:lvl5pPr marL="2286000" lvl="4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5pPr>
            <a:lvl6pPr marL="2743200" lvl="5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6pPr>
            <a:lvl7pPr marL="3200400" lvl="6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7pPr>
            <a:lvl8pPr marL="3657600" lvl="7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8pPr>
            <a:lvl9pPr marL="4114800" lvl="8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body" idx="3"/>
          </p:nvPr>
        </p:nvSpPr>
        <p:spPr>
          <a:xfrm>
            <a:off x="7993332" y="1775564"/>
            <a:ext cx="3252400" cy="42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1pPr>
            <a:lvl2pPr marL="914400" lvl="1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2pPr>
            <a:lvl3pPr marL="1371600" lvl="2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3pPr>
            <a:lvl4pPr marL="1828800" lvl="3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4pPr>
            <a:lvl5pPr marL="2286000" lvl="4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5pPr>
            <a:lvl6pPr marL="2743200" lvl="5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6pPr>
            <a:lvl7pPr marL="3200400" lvl="6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7pPr>
            <a:lvl8pPr marL="3657600" lvl="7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8pPr>
            <a:lvl9pPr marL="4114800" lvl="8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7"/>
          <p:cNvSpPr txBox="1">
            <a:spLocks noGrp="1"/>
          </p:cNvSpPr>
          <p:nvPr>
            <p:ph type="ctrTitle"/>
          </p:nvPr>
        </p:nvSpPr>
        <p:spPr>
          <a:xfrm>
            <a:off x="3604700" y="2314333"/>
            <a:ext cx="4648400" cy="15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4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4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4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4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4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4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4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4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4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19" name="Google Shape;19;p47"/>
          <p:cNvSpPr txBox="1">
            <a:spLocks noGrp="1"/>
          </p:cNvSpPr>
          <p:nvPr>
            <p:ph type="subTitle" idx="1"/>
          </p:nvPr>
        </p:nvSpPr>
        <p:spPr>
          <a:xfrm>
            <a:off x="3604700" y="3685136"/>
            <a:ext cx="46484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Inconsolata"/>
              <a:buNone/>
              <a:defRPr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lvl="1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4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lvl="2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4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lvl="3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4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lvl="4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4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lvl="5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4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lvl="6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4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lvl="7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4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lvl="8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4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9"/>
          <p:cNvSpPr txBox="1">
            <a:spLocks noGrp="1"/>
          </p:cNvSpPr>
          <p:nvPr>
            <p:ph type="ctrTitle"/>
          </p:nvPr>
        </p:nvSpPr>
        <p:spPr>
          <a:xfrm>
            <a:off x="3660600" y="1597000"/>
            <a:ext cx="4578800" cy="36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4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4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4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4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4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4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4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4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4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0"/>
          <p:cNvSpPr txBox="1">
            <a:spLocks noGrp="1"/>
          </p:cNvSpPr>
          <p:nvPr>
            <p:ph type="ctrTitle"/>
          </p:nvPr>
        </p:nvSpPr>
        <p:spPr>
          <a:xfrm>
            <a:off x="3604700" y="2314333"/>
            <a:ext cx="4648400" cy="15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4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4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4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4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4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4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4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4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4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119" name="Google Shape;119;p60"/>
          <p:cNvSpPr txBox="1">
            <a:spLocks noGrp="1"/>
          </p:cNvSpPr>
          <p:nvPr>
            <p:ph type="subTitle" idx="1"/>
          </p:nvPr>
        </p:nvSpPr>
        <p:spPr>
          <a:xfrm>
            <a:off x="3604700" y="3685136"/>
            <a:ext cx="46484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Inconsolata"/>
              <a:buNone/>
              <a:defRPr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lvl="1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4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lvl="2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4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lvl="3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4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lvl="4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4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lvl="5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4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lvl="6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4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lvl="7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4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lvl="8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4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1"/>
          <p:cNvSpPr txBox="1">
            <a:spLocks noGrp="1"/>
          </p:cNvSpPr>
          <p:nvPr>
            <p:ph type="body" idx="1"/>
          </p:nvPr>
        </p:nvSpPr>
        <p:spPr>
          <a:xfrm>
            <a:off x="1283800" y="1169133"/>
            <a:ext cx="66076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4000" i="1"/>
            </a:lvl1pPr>
            <a:lvl2pPr marL="914400" lvl="1" indent="-4191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4000" i="1"/>
            </a:lvl2pPr>
            <a:lvl3pPr marL="1371600" lvl="2" indent="-4191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4000" i="1"/>
            </a:lvl3pPr>
            <a:lvl4pPr marL="1828800" lvl="3" indent="-4191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4000" i="1"/>
            </a:lvl4pPr>
            <a:lvl5pPr marL="2286000" lvl="4" indent="-4191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4000" i="1"/>
            </a:lvl5pPr>
            <a:lvl6pPr marL="2743200" lvl="5" indent="-4191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4000" i="1"/>
            </a:lvl6pPr>
            <a:lvl7pPr marL="3200400" lvl="6" indent="-4191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4000" i="1"/>
            </a:lvl7pPr>
            <a:lvl8pPr marL="3657600" lvl="7" indent="-4191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4000" i="1"/>
            </a:lvl8pPr>
            <a:lvl9pPr marL="4114800" lvl="8" indent="-4191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4000" i="1"/>
            </a:lvl9pPr>
          </a:lstStyle>
          <a:p>
            <a:endParaRPr/>
          </a:p>
        </p:txBody>
      </p:sp>
      <p:sp>
        <p:nvSpPr>
          <p:cNvPr id="122" name="Google Shape;122;p61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2"/>
          <p:cNvSpPr txBox="1">
            <a:spLocks noGrp="1"/>
          </p:cNvSpPr>
          <p:nvPr>
            <p:ph type="title"/>
          </p:nvPr>
        </p:nvSpPr>
        <p:spPr>
          <a:xfrm>
            <a:off x="1155167" y="477847"/>
            <a:ext cx="7501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62"/>
          <p:cNvSpPr txBox="1">
            <a:spLocks noGrp="1"/>
          </p:cNvSpPr>
          <p:nvPr>
            <p:ph type="body" idx="1"/>
          </p:nvPr>
        </p:nvSpPr>
        <p:spPr>
          <a:xfrm>
            <a:off x="1155167" y="1739391"/>
            <a:ext cx="7501600" cy="40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126" name="Google Shape;126;p62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3"/>
          <p:cNvSpPr txBox="1">
            <a:spLocks noGrp="1"/>
          </p:cNvSpPr>
          <p:nvPr>
            <p:ph type="title"/>
          </p:nvPr>
        </p:nvSpPr>
        <p:spPr>
          <a:xfrm>
            <a:off x="1155167" y="856413"/>
            <a:ext cx="5288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29" name="Google Shape;129;p63"/>
          <p:cNvSpPr txBox="1">
            <a:spLocks noGrp="1"/>
          </p:cNvSpPr>
          <p:nvPr>
            <p:ph type="body" idx="1"/>
          </p:nvPr>
        </p:nvSpPr>
        <p:spPr>
          <a:xfrm>
            <a:off x="1155167" y="2145800"/>
            <a:ext cx="5288800" cy="37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130" name="Google Shape;130;p63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4"/>
          <p:cNvSpPr txBox="1">
            <a:spLocks noGrp="1"/>
          </p:cNvSpPr>
          <p:nvPr>
            <p:ph type="title"/>
          </p:nvPr>
        </p:nvSpPr>
        <p:spPr>
          <a:xfrm>
            <a:off x="1155167" y="477847"/>
            <a:ext cx="7501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64"/>
          <p:cNvSpPr txBox="1">
            <a:spLocks noGrp="1"/>
          </p:cNvSpPr>
          <p:nvPr>
            <p:ph type="body" idx="1"/>
          </p:nvPr>
        </p:nvSpPr>
        <p:spPr>
          <a:xfrm>
            <a:off x="1155167" y="1747733"/>
            <a:ext cx="3641200" cy="4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134" name="Google Shape;134;p64"/>
          <p:cNvSpPr txBox="1">
            <a:spLocks noGrp="1"/>
          </p:cNvSpPr>
          <p:nvPr>
            <p:ph type="body" idx="2"/>
          </p:nvPr>
        </p:nvSpPr>
        <p:spPr>
          <a:xfrm>
            <a:off x="5015605" y="1747733"/>
            <a:ext cx="3641200" cy="4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135" name="Google Shape;135;p64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5"/>
          <p:cNvSpPr txBox="1">
            <a:spLocks noGrp="1"/>
          </p:cNvSpPr>
          <p:nvPr>
            <p:ph type="title"/>
          </p:nvPr>
        </p:nvSpPr>
        <p:spPr>
          <a:xfrm>
            <a:off x="1155167" y="477847"/>
            <a:ext cx="7501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65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6"/>
          <p:cNvSpPr txBox="1">
            <a:spLocks noGrp="1"/>
          </p:cNvSpPr>
          <p:nvPr>
            <p:ph type="body" idx="1"/>
          </p:nvPr>
        </p:nvSpPr>
        <p:spPr>
          <a:xfrm>
            <a:off x="1233133" y="5163867"/>
            <a:ext cx="10132000" cy="6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lnSpc>
                <a:spcPct val="106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  <a:defRPr sz="2400"/>
            </a:lvl1pPr>
            <a:lvl2pPr marL="914400" lvl="1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141" name="Google Shape;141;p66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polaroid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7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postit">
  <p:cSld name="Blank posti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8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8"/>
          <p:cNvSpPr txBox="1">
            <a:spLocks noGrp="1"/>
          </p:cNvSpPr>
          <p:nvPr>
            <p:ph type="body" idx="1"/>
          </p:nvPr>
        </p:nvSpPr>
        <p:spPr>
          <a:xfrm>
            <a:off x="1283800" y="1169133"/>
            <a:ext cx="66076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4000" i="1"/>
            </a:lvl1pPr>
            <a:lvl2pPr marL="914400" lvl="1" indent="-4191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4000" i="1"/>
            </a:lvl2pPr>
            <a:lvl3pPr marL="1371600" lvl="2" indent="-4191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4000" i="1"/>
            </a:lvl3pPr>
            <a:lvl4pPr marL="1828800" lvl="3" indent="-4191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4000" i="1"/>
            </a:lvl4pPr>
            <a:lvl5pPr marL="2286000" lvl="4" indent="-4191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4000" i="1"/>
            </a:lvl5pPr>
            <a:lvl6pPr marL="2743200" lvl="5" indent="-4191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4000" i="1"/>
            </a:lvl6pPr>
            <a:lvl7pPr marL="3200400" lvl="6" indent="-4191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4000" i="1"/>
            </a:lvl7pPr>
            <a:lvl8pPr marL="3657600" lvl="7" indent="-4191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4000" i="1"/>
            </a:lvl8pPr>
            <a:lvl9pPr marL="4114800" lvl="8" indent="-4191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4000" i="1"/>
            </a:lvl9pPr>
          </a:lstStyle>
          <a:p>
            <a:endParaRPr/>
          </a:p>
        </p:txBody>
      </p:sp>
      <p:sp>
        <p:nvSpPr>
          <p:cNvPr id="22" name="Google Shape;22;p48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ig postit">
  <p:cSld name="Blank big posti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9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0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bg>
      <p:bgPr>
        <a:noFill/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71" descr="notepad4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21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71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9"/>
          <p:cNvSpPr txBox="1">
            <a:spLocks noGrp="1"/>
          </p:cNvSpPr>
          <p:nvPr>
            <p:ph type="title"/>
          </p:nvPr>
        </p:nvSpPr>
        <p:spPr>
          <a:xfrm>
            <a:off x="1155167" y="477847"/>
            <a:ext cx="7501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9"/>
          <p:cNvSpPr txBox="1">
            <a:spLocks noGrp="1"/>
          </p:cNvSpPr>
          <p:nvPr>
            <p:ph type="body" idx="1"/>
          </p:nvPr>
        </p:nvSpPr>
        <p:spPr>
          <a:xfrm>
            <a:off x="1155167" y="1739391"/>
            <a:ext cx="7501600" cy="40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26" name="Google Shape;26;p49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0"/>
          <p:cNvSpPr txBox="1">
            <a:spLocks noGrp="1"/>
          </p:cNvSpPr>
          <p:nvPr>
            <p:ph type="title"/>
          </p:nvPr>
        </p:nvSpPr>
        <p:spPr>
          <a:xfrm>
            <a:off x="1155167" y="856413"/>
            <a:ext cx="5288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29" name="Google Shape;29;p50"/>
          <p:cNvSpPr txBox="1">
            <a:spLocks noGrp="1"/>
          </p:cNvSpPr>
          <p:nvPr>
            <p:ph type="body" idx="1"/>
          </p:nvPr>
        </p:nvSpPr>
        <p:spPr>
          <a:xfrm>
            <a:off x="1155167" y="2145800"/>
            <a:ext cx="5288800" cy="37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30" name="Google Shape;30;p50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1"/>
          <p:cNvSpPr txBox="1">
            <a:spLocks noGrp="1"/>
          </p:cNvSpPr>
          <p:nvPr>
            <p:ph type="title"/>
          </p:nvPr>
        </p:nvSpPr>
        <p:spPr>
          <a:xfrm>
            <a:off x="1155167" y="477847"/>
            <a:ext cx="7501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1"/>
          <p:cNvSpPr txBox="1">
            <a:spLocks noGrp="1"/>
          </p:cNvSpPr>
          <p:nvPr>
            <p:ph type="body" idx="1"/>
          </p:nvPr>
        </p:nvSpPr>
        <p:spPr>
          <a:xfrm>
            <a:off x="1155167" y="1747733"/>
            <a:ext cx="3641200" cy="4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34" name="Google Shape;34;p51"/>
          <p:cNvSpPr txBox="1">
            <a:spLocks noGrp="1"/>
          </p:cNvSpPr>
          <p:nvPr>
            <p:ph type="body" idx="2"/>
          </p:nvPr>
        </p:nvSpPr>
        <p:spPr>
          <a:xfrm>
            <a:off x="5015605" y="1747733"/>
            <a:ext cx="3641200" cy="4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35" name="Google Shape;35;p51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2"/>
          <p:cNvSpPr txBox="1">
            <a:spLocks noGrp="1"/>
          </p:cNvSpPr>
          <p:nvPr>
            <p:ph type="title"/>
          </p:nvPr>
        </p:nvSpPr>
        <p:spPr>
          <a:xfrm>
            <a:off x="1155167" y="477833"/>
            <a:ext cx="100904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2"/>
          <p:cNvSpPr txBox="1">
            <a:spLocks noGrp="1"/>
          </p:cNvSpPr>
          <p:nvPr>
            <p:ph type="body" idx="1"/>
          </p:nvPr>
        </p:nvSpPr>
        <p:spPr>
          <a:xfrm>
            <a:off x="1155167" y="1775564"/>
            <a:ext cx="3252400" cy="42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1pPr>
            <a:lvl2pPr marL="914400" lvl="1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2pPr>
            <a:lvl3pPr marL="1371600" lvl="2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3pPr>
            <a:lvl4pPr marL="1828800" lvl="3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4pPr>
            <a:lvl5pPr marL="2286000" lvl="4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5pPr>
            <a:lvl6pPr marL="2743200" lvl="5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6pPr>
            <a:lvl7pPr marL="3200400" lvl="6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7pPr>
            <a:lvl8pPr marL="3657600" lvl="7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8pPr>
            <a:lvl9pPr marL="4114800" lvl="8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9pPr>
          </a:lstStyle>
          <a:p>
            <a:endParaRPr/>
          </a:p>
        </p:txBody>
      </p:sp>
      <p:sp>
        <p:nvSpPr>
          <p:cNvPr id="39" name="Google Shape;39;p52"/>
          <p:cNvSpPr txBox="1">
            <a:spLocks noGrp="1"/>
          </p:cNvSpPr>
          <p:nvPr>
            <p:ph type="body" idx="2"/>
          </p:nvPr>
        </p:nvSpPr>
        <p:spPr>
          <a:xfrm>
            <a:off x="4574249" y="1775564"/>
            <a:ext cx="3252400" cy="42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1pPr>
            <a:lvl2pPr marL="914400" lvl="1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2pPr>
            <a:lvl3pPr marL="1371600" lvl="2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3pPr>
            <a:lvl4pPr marL="1828800" lvl="3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4pPr>
            <a:lvl5pPr marL="2286000" lvl="4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5pPr>
            <a:lvl6pPr marL="2743200" lvl="5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6pPr>
            <a:lvl7pPr marL="3200400" lvl="6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7pPr>
            <a:lvl8pPr marL="3657600" lvl="7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8pPr>
            <a:lvl9pPr marL="4114800" lvl="8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9pPr>
          </a:lstStyle>
          <a:p>
            <a:endParaRPr/>
          </a:p>
        </p:txBody>
      </p:sp>
      <p:sp>
        <p:nvSpPr>
          <p:cNvPr id="40" name="Google Shape;40;p52"/>
          <p:cNvSpPr txBox="1">
            <a:spLocks noGrp="1"/>
          </p:cNvSpPr>
          <p:nvPr>
            <p:ph type="body" idx="3"/>
          </p:nvPr>
        </p:nvSpPr>
        <p:spPr>
          <a:xfrm>
            <a:off x="7993332" y="1775564"/>
            <a:ext cx="3252400" cy="42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1pPr>
            <a:lvl2pPr marL="914400" lvl="1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2pPr>
            <a:lvl3pPr marL="1371600" lvl="2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3pPr>
            <a:lvl4pPr marL="1828800" lvl="3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4pPr>
            <a:lvl5pPr marL="2286000" lvl="4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5pPr>
            <a:lvl6pPr marL="2743200" lvl="5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6pPr>
            <a:lvl7pPr marL="3200400" lvl="6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7pPr>
            <a:lvl8pPr marL="3657600" lvl="7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8pPr>
            <a:lvl9pPr marL="4114800" lvl="8" indent="-330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9pPr>
          </a:lstStyle>
          <a:p>
            <a:endParaRPr/>
          </a:p>
        </p:txBody>
      </p:sp>
      <p:sp>
        <p:nvSpPr>
          <p:cNvPr id="41" name="Google Shape;41;p52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3"/>
          <p:cNvSpPr txBox="1">
            <a:spLocks noGrp="1"/>
          </p:cNvSpPr>
          <p:nvPr>
            <p:ph type="title"/>
          </p:nvPr>
        </p:nvSpPr>
        <p:spPr>
          <a:xfrm>
            <a:off x="1155167" y="477847"/>
            <a:ext cx="7501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3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33"/>
              <a:buFont typeface="Inconsolata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1155167" y="477847"/>
            <a:ext cx="7501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1155167" y="1739391"/>
            <a:ext cx="7501600" cy="40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L="914400" marR="0" lvl="1" indent="-3175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L="1371600" marR="0" lvl="2" indent="-3175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L="1828800" marR="0" lvl="3" indent="-3175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L="2286000" marR="0" lvl="4" indent="-3429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L="2743200" marR="0" lvl="5" indent="-3429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L="3200400" marR="0" lvl="6" indent="-3429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L="3657600" marR="0" lvl="7" indent="-3429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L="4114800" marR="0" lvl="8" indent="-3429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9"/>
          <p:cNvSpPr txBox="1">
            <a:spLocks noGrp="1"/>
          </p:cNvSpPr>
          <p:nvPr>
            <p:ph type="title"/>
          </p:nvPr>
        </p:nvSpPr>
        <p:spPr>
          <a:xfrm>
            <a:off x="1155167" y="477847"/>
            <a:ext cx="7501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body" idx="1"/>
          </p:nvPr>
        </p:nvSpPr>
        <p:spPr>
          <a:xfrm>
            <a:off x="1155167" y="1739391"/>
            <a:ext cx="7501600" cy="40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L="914400" marR="0" lvl="1" indent="-3175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L="1371600" marR="0" lvl="2" indent="-3175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L="1828800" marR="0" lvl="3" indent="-3175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L="2286000" marR="0" lvl="4" indent="-3429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L="2743200" marR="0" lvl="5" indent="-3429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L="3200400" marR="0" lvl="6" indent="-3429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L="3657600" marR="0" lvl="7" indent="-3429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L="4114800" marR="0" lvl="8" indent="-3429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1155167" y="477847"/>
            <a:ext cx="7501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body" idx="1"/>
          </p:nvPr>
        </p:nvSpPr>
        <p:spPr>
          <a:xfrm>
            <a:off x="1155167" y="1739391"/>
            <a:ext cx="7501600" cy="40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L="914400" marR="0" lvl="1" indent="-3175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L="1371600" marR="0" lvl="2" indent="-3175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L="1828800" marR="0" lvl="3" indent="-3175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L="2286000" marR="0" lvl="4" indent="-3429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L="2743200" marR="0" lvl="5" indent="-3429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L="3200400" marR="0" lvl="6" indent="-3429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L="3657600" marR="0" lvl="7" indent="-3429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L="4114800" marR="0" lvl="8" indent="-3429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sz="1733" b="0" i="0" u="none" strike="noStrike" cap="none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10" Type="http://schemas.openxmlformats.org/officeDocument/2006/relationships/image" Target="../media/image17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13" Type="http://schemas.openxmlformats.org/officeDocument/2006/relationships/image" Target="../media/image32.jpg"/><Relationship Id="rId3" Type="http://schemas.openxmlformats.org/officeDocument/2006/relationships/image" Target="../media/image10.png"/><Relationship Id="rId7" Type="http://schemas.openxmlformats.org/officeDocument/2006/relationships/image" Target="../media/image26.jpg"/><Relationship Id="rId12" Type="http://schemas.openxmlformats.org/officeDocument/2006/relationships/image" Target="../media/image3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5.jpg"/><Relationship Id="rId11" Type="http://schemas.openxmlformats.org/officeDocument/2006/relationships/image" Target="../media/image30.jpg"/><Relationship Id="rId5" Type="http://schemas.openxmlformats.org/officeDocument/2006/relationships/image" Target="../media/image24.jpg"/><Relationship Id="rId10" Type="http://schemas.openxmlformats.org/officeDocument/2006/relationships/image" Target="../media/image29.jpg"/><Relationship Id="rId4" Type="http://schemas.openxmlformats.org/officeDocument/2006/relationships/image" Target="../media/image23.jpg"/><Relationship Id="rId9" Type="http://schemas.openxmlformats.org/officeDocument/2006/relationships/image" Target="../media/image28.jpg"/><Relationship Id="rId14" Type="http://schemas.openxmlformats.org/officeDocument/2006/relationships/hyperlink" Target="about:blank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"/>
          <p:cNvSpPr txBox="1">
            <a:spLocks noGrp="1"/>
          </p:cNvSpPr>
          <p:nvPr>
            <p:ph type="subTitle" idx="4294967295"/>
          </p:nvPr>
        </p:nvSpPr>
        <p:spPr>
          <a:xfrm>
            <a:off x="1678937" y="1957769"/>
            <a:ext cx="4734800" cy="824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None/>
            </a:pPr>
            <a:r>
              <a:rPr lang="zh-TW" sz="4000" b="1" i="0" u="none" strike="noStrike" cap="none" dirty="0">
                <a:solidFill>
                  <a:srgbClr val="0B5394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11</a:t>
            </a:r>
            <a:r>
              <a:rPr lang="en-US" altLang="zh-TW" sz="4000" b="1" i="0" u="none" strike="noStrike" cap="none">
                <a:solidFill>
                  <a:srgbClr val="0B5394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</a:t>
            </a:r>
            <a:r>
              <a:rPr lang="zh-TW" sz="4000" b="1" i="0" u="none" strike="noStrike" cap="none">
                <a:solidFill>
                  <a:srgbClr val="0B5394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學年度校本課程</a:t>
            </a:r>
            <a:endParaRPr sz="4000" b="1" i="0" u="none" strike="noStrike" cap="none" dirty="0">
              <a:solidFill>
                <a:srgbClr val="0B5394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58" name="Google Shape;158;p1"/>
          <p:cNvSpPr/>
          <p:nvPr/>
        </p:nvSpPr>
        <p:spPr>
          <a:xfrm>
            <a:off x="9085717" y="2147433"/>
            <a:ext cx="1954196" cy="1980159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6D9E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"/>
          <p:cNvSpPr/>
          <p:nvPr/>
        </p:nvSpPr>
        <p:spPr>
          <a:xfrm rot="1473029">
            <a:off x="7308903" y="3136150"/>
            <a:ext cx="1142572" cy="1112956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6D9E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"/>
          <p:cNvSpPr/>
          <p:nvPr/>
        </p:nvSpPr>
        <p:spPr>
          <a:xfrm>
            <a:off x="8707754" y="1958195"/>
            <a:ext cx="500217" cy="486083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6D9E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"/>
          <p:cNvSpPr/>
          <p:nvPr/>
        </p:nvSpPr>
        <p:spPr>
          <a:xfrm rot="2487027">
            <a:off x="8386093" y="4163746"/>
            <a:ext cx="355851" cy="345796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6D9E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00"/>
              <a:buFont typeface="Inconsolata"/>
              <a:buNone/>
            </a:pPr>
            <a:fld id="{00000000-1234-1234-1234-123412341234}" type="slidenum">
              <a:rPr lang="en-US" altLang="zh-TW"/>
              <a:t>1</a:t>
            </a:fld>
            <a:endParaRPr/>
          </a:p>
        </p:txBody>
      </p:sp>
      <p:sp>
        <p:nvSpPr>
          <p:cNvPr id="163" name="Google Shape;163;p1"/>
          <p:cNvSpPr/>
          <p:nvPr/>
        </p:nvSpPr>
        <p:spPr>
          <a:xfrm>
            <a:off x="1382430" y="2126958"/>
            <a:ext cx="296507" cy="438689"/>
          </a:xfrm>
          <a:custGeom>
            <a:avLst/>
            <a:gdLst/>
            <a:ahLst/>
            <a:cxnLst/>
            <a:rect l="l" t="t" r="r" b="b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"/>
          <p:cNvSpPr txBox="1"/>
          <p:nvPr/>
        </p:nvSpPr>
        <p:spPr>
          <a:xfrm>
            <a:off x="1678937" y="3016527"/>
            <a:ext cx="4725212" cy="824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None/>
            </a:pPr>
            <a:r>
              <a:rPr lang="zh-TW" sz="4400" b="1" i="0" u="none" strike="noStrike" cap="none">
                <a:solidFill>
                  <a:srgbClr val="4B191A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六上鹽鄉美地</a:t>
            </a:r>
            <a:endParaRPr sz="4400" b="1" i="0" u="none" strike="noStrike" cap="none">
              <a:solidFill>
                <a:srgbClr val="4B191A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1949449" y="4064220"/>
            <a:ext cx="4725212" cy="824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None/>
            </a:pPr>
            <a:r>
              <a:rPr lang="zh-TW" sz="4000" b="1" i="0" u="none" strike="noStrike" cap="none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東方畢卡索</a:t>
            </a:r>
            <a:endParaRPr sz="4000" b="1" i="0" u="none" strike="noStrike" cap="none">
              <a:solidFill>
                <a:srgbClr val="00B05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66" name="Google Shape;166;p1"/>
          <p:cNvSpPr txBox="1"/>
          <p:nvPr/>
        </p:nvSpPr>
        <p:spPr>
          <a:xfrm>
            <a:off x="9729927" y="5441740"/>
            <a:ext cx="180216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北門國小-黃敏原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p2"/>
          <p:cNvGrpSpPr/>
          <p:nvPr/>
        </p:nvGrpSpPr>
        <p:grpSpPr>
          <a:xfrm>
            <a:off x="159798" y="1477701"/>
            <a:ext cx="9111825" cy="5035285"/>
            <a:chOff x="159798" y="1477701"/>
            <a:chExt cx="9111825" cy="5035285"/>
          </a:xfrm>
        </p:grpSpPr>
        <p:pic>
          <p:nvPicPr>
            <p:cNvPr id="172" name="Google Shape;17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59798" y="1477701"/>
              <a:ext cx="9111824" cy="22163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59799" y="3694091"/>
              <a:ext cx="9111824" cy="281889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4" name="Google Shape;174;p2"/>
          <p:cNvSpPr txBox="1">
            <a:spLocks noGrp="1"/>
          </p:cNvSpPr>
          <p:nvPr>
            <p:ph type="title"/>
          </p:nvPr>
        </p:nvSpPr>
        <p:spPr>
          <a:xfrm>
            <a:off x="1155167" y="477847"/>
            <a:ext cx="7501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TW" sz="360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課程說明-1</a:t>
            </a:r>
            <a:endParaRPr sz="3600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75" name="Google Shape;175;p2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00"/>
              <a:buFont typeface="Inconsolata"/>
              <a:buNone/>
            </a:pPr>
            <a:fld id="{00000000-1234-1234-1234-123412341234}" type="slidenum">
              <a:rPr lang="en-US" altLang="zh-TW"/>
              <a:t>2</a:t>
            </a:fld>
            <a:endParaRPr/>
          </a:p>
        </p:txBody>
      </p:sp>
      <p:sp>
        <p:nvSpPr>
          <p:cNvPr id="176" name="Google Shape;176;p2"/>
          <p:cNvSpPr/>
          <p:nvPr/>
        </p:nvSpPr>
        <p:spPr>
          <a:xfrm>
            <a:off x="9308944" y="3903208"/>
            <a:ext cx="2597823" cy="994823"/>
          </a:xfrm>
          <a:prstGeom prst="wedgeRoundRectCallout">
            <a:avLst>
              <a:gd name="adj1" fmla="val -94671"/>
              <a:gd name="adj2" fmla="val 40673"/>
              <a:gd name="adj3" fmla="val 16667"/>
            </a:avLst>
          </a:prstGeom>
          <a:solidFill>
            <a:srgbClr val="FFFF99">
              <a:alpha val="63529"/>
            </a:srgbClr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zh-TW" sz="2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完成畢卡索海報</a:t>
            </a:r>
            <a:endParaRPr sz="20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zh-TW" sz="2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上台分享</a:t>
            </a:r>
            <a:endParaRPr sz="20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Microsoft JhengHei"/>
              <a:buNone/>
            </a:pPr>
            <a:r>
              <a:rPr lang="zh-TW" sz="1800" b="1" i="0" u="none" strike="noStrike" cap="none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     </a:t>
            </a:r>
            <a:endParaRPr sz="1800" b="0" i="0" u="none" strike="noStrike" cap="non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3202949" y="1049447"/>
            <a:ext cx="298604" cy="301568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"/>
          <p:cNvSpPr txBox="1"/>
          <p:nvPr/>
        </p:nvSpPr>
        <p:spPr>
          <a:xfrm>
            <a:off x="9165876" y="759641"/>
            <a:ext cx="206849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i="0" u="none" strike="noStrike" cap="none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單元一</a:t>
            </a:r>
            <a:endParaRPr sz="2400" b="1" i="0" u="none" strike="noStrike" cap="none">
              <a:solidFill>
                <a:srgbClr val="0070C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i="0" u="none" strike="noStrike" cap="none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認識西方畫家-畢卡索</a:t>
            </a:r>
            <a:endParaRPr/>
          </a:p>
        </p:txBody>
      </p:sp>
      <p:sp>
        <p:nvSpPr>
          <p:cNvPr id="179" name="Google Shape;179;p2"/>
          <p:cNvSpPr/>
          <p:nvPr/>
        </p:nvSpPr>
        <p:spPr>
          <a:xfrm>
            <a:off x="4796367" y="1959970"/>
            <a:ext cx="1236700" cy="4553016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7146111" y="1968332"/>
            <a:ext cx="1012468" cy="4553016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"/>
          <p:cNvSpPr txBox="1">
            <a:spLocks noGrp="1"/>
          </p:cNvSpPr>
          <p:nvPr>
            <p:ph type="title"/>
          </p:nvPr>
        </p:nvSpPr>
        <p:spPr>
          <a:xfrm>
            <a:off x="1155167" y="477833"/>
            <a:ext cx="100904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TW" sz="3600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rPr>
              <a:t>課程成果-1</a:t>
            </a:r>
            <a:endParaRPr sz="3600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86" name="Google Shape;186;p3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00"/>
              <a:buFont typeface="Inconsolata"/>
              <a:buNone/>
            </a:pPr>
            <a:fld id="{00000000-1234-1234-1234-123412341234}" type="slidenum">
              <a:rPr lang="en-US" altLang="zh-TW"/>
              <a:t>3</a:t>
            </a:fld>
            <a:endParaRPr/>
          </a:p>
        </p:txBody>
      </p:sp>
      <p:sp>
        <p:nvSpPr>
          <p:cNvPr id="187" name="Google Shape;187;p3"/>
          <p:cNvSpPr txBox="1"/>
          <p:nvPr/>
        </p:nvSpPr>
        <p:spPr>
          <a:xfrm>
            <a:off x="8363787" y="2554549"/>
            <a:ext cx="2939006" cy="1748901"/>
          </a:xfrm>
          <a:prstGeom prst="rect">
            <a:avLst/>
          </a:prstGeom>
          <a:solidFill>
            <a:srgbClr val="EFD0D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FF66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514350" marR="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zh-TW" sz="2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觀看畢卡索影片</a:t>
            </a:r>
            <a:endParaRPr sz="24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514350" marR="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zh-TW" sz="2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海報製作</a:t>
            </a:r>
            <a:endParaRPr sz="24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514350" marR="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zh-TW" sz="2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上台報告</a:t>
            </a:r>
            <a:endParaRPr sz="24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188" name="Google Shape;18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82517" y="617604"/>
            <a:ext cx="583509" cy="5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41598" y="1630297"/>
            <a:ext cx="3085207" cy="2313905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90" name="Google Shape;190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4953383" y="1328071"/>
            <a:ext cx="2334555" cy="2939005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91" name="Google Shape;191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1127133" y="2942271"/>
            <a:ext cx="3514135" cy="2635601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92" name="Google Shape;192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5400000">
            <a:off x="4338933" y="2944790"/>
            <a:ext cx="3514133" cy="263560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93" name="Google Shape;193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5400000">
            <a:off x="763651" y="2272291"/>
            <a:ext cx="4113607" cy="3085206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94" name="Google Shape;194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5400000">
            <a:off x="4073659" y="2272291"/>
            <a:ext cx="4113607" cy="3085206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95" name="Google Shape;195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5400000">
            <a:off x="2091688" y="2020279"/>
            <a:ext cx="4542733" cy="3744241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"/>
          <p:cNvSpPr txBox="1">
            <a:spLocks noGrp="1"/>
          </p:cNvSpPr>
          <p:nvPr>
            <p:ph type="title"/>
          </p:nvPr>
        </p:nvSpPr>
        <p:spPr>
          <a:xfrm>
            <a:off x="1155167" y="477833"/>
            <a:ext cx="100904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TW" sz="3600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rPr>
              <a:t>課程成果-1額外</a:t>
            </a:r>
            <a:endParaRPr sz="3600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01" name="Google Shape;201;p9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00"/>
              <a:buFont typeface="Inconsolata"/>
              <a:buNone/>
            </a:pPr>
            <a:fld id="{00000000-1234-1234-1234-123412341234}" type="slidenum">
              <a:rPr lang="en-US" altLang="zh-TW"/>
              <a:t>4</a:t>
            </a:fld>
            <a:endParaRPr/>
          </a:p>
        </p:txBody>
      </p:sp>
      <p:sp>
        <p:nvSpPr>
          <p:cNvPr id="202" name="Google Shape;202;p9"/>
          <p:cNvSpPr txBox="1"/>
          <p:nvPr/>
        </p:nvSpPr>
        <p:spPr>
          <a:xfrm>
            <a:off x="4309937" y="5087016"/>
            <a:ext cx="2964334" cy="894394"/>
          </a:xfrm>
          <a:prstGeom prst="rect">
            <a:avLst/>
          </a:prstGeom>
          <a:solidFill>
            <a:srgbClr val="EFD0D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rgbClr val="FF66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rgbClr val="FF66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zh-TW" sz="4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畢卡索畫作仿畫</a:t>
            </a:r>
            <a:endParaRPr sz="4000" b="0" i="0" u="none" strike="noStrike" cap="none">
              <a:solidFill>
                <a:srgbClr val="FF66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203" name="Google Shape;20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82517" y="617604"/>
            <a:ext cx="583509" cy="5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451400" y="1878568"/>
            <a:ext cx="3142697" cy="2396242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05" name="Google Shape;205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3140179" y="1957362"/>
            <a:ext cx="3137429" cy="2243923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06" name="Google Shape;206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5708046" y="1898564"/>
            <a:ext cx="3137430" cy="2361522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07" name="Google Shape;207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5400000">
            <a:off x="8316799" y="1926754"/>
            <a:ext cx="3136927" cy="2305646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538" y="1723591"/>
            <a:ext cx="9087880" cy="4140876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3"/>
          <p:cNvSpPr txBox="1">
            <a:spLocks noGrp="1"/>
          </p:cNvSpPr>
          <p:nvPr>
            <p:ph type="title"/>
          </p:nvPr>
        </p:nvSpPr>
        <p:spPr>
          <a:xfrm>
            <a:off x="1155167" y="477847"/>
            <a:ext cx="7501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TW" sz="360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課程說明-2</a:t>
            </a:r>
            <a:endParaRPr sz="3600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14" name="Google Shape;214;p13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00"/>
              <a:buFont typeface="Inconsolata"/>
              <a:buNone/>
            </a:pPr>
            <a:fld id="{00000000-1234-1234-1234-123412341234}" type="slidenum">
              <a:rPr lang="en-US" altLang="zh-TW"/>
              <a:t>5</a:t>
            </a:fld>
            <a:endParaRPr/>
          </a:p>
        </p:txBody>
      </p:sp>
      <p:sp>
        <p:nvSpPr>
          <p:cNvPr id="215" name="Google Shape;215;p13"/>
          <p:cNvSpPr/>
          <p:nvPr/>
        </p:nvSpPr>
        <p:spPr>
          <a:xfrm>
            <a:off x="9167778" y="3794029"/>
            <a:ext cx="2586762" cy="1227652"/>
          </a:xfrm>
          <a:prstGeom prst="wedgeRoundRectCallout">
            <a:avLst>
              <a:gd name="adj1" fmla="val -94671"/>
              <a:gd name="adj2" fmla="val 40673"/>
              <a:gd name="adj3" fmla="val 16667"/>
            </a:avLst>
          </a:prstGeom>
          <a:solidFill>
            <a:srgbClr val="FFFF99">
              <a:alpha val="63529"/>
            </a:srgbClr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zh-TW" sz="2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完成洪通海報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zh-TW" sz="2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上台分享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Microsoft JhengHei"/>
              <a:buNone/>
            </a:pPr>
            <a:endParaRPr sz="1800" b="0" i="0" u="none" strike="noStrike" cap="non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3"/>
          <p:cNvSpPr/>
          <p:nvPr/>
        </p:nvSpPr>
        <p:spPr>
          <a:xfrm>
            <a:off x="3202949" y="1049447"/>
            <a:ext cx="298604" cy="301568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3"/>
          <p:cNvSpPr txBox="1"/>
          <p:nvPr/>
        </p:nvSpPr>
        <p:spPr>
          <a:xfrm>
            <a:off x="9096755" y="849981"/>
            <a:ext cx="245358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i="0" u="none" strike="noStrike" cap="none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單元二</a:t>
            </a:r>
            <a:endParaRPr sz="2400" b="1" i="0" u="none" strike="noStrike" cap="none">
              <a:solidFill>
                <a:srgbClr val="0070C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i="0" u="none" strike="noStrike" cap="none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認識東方畢卡索-洪通</a:t>
            </a:r>
            <a:endParaRPr/>
          </a:p>
        </p:txBody>
      </p:sp>
      <p:sp>
        <p:nvSpPr>
          <p:cNvPr id="218" name="Google Shape;218;p13"/>
          <p:cNvSpPr/>
          <p:nvPr/>
        </p:nvSpPr>
        <p:spPr>
          <a:xfrm>
            <a:off x="4285005" y="1747733"/>
            <a:ext cx="1322332" cy="4140876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3"/>
          <p:cNvSpPr/>
          <p:nvPr/>
        </p:nvSpPr>
        <p:spPr>
          <a:xfrm>
            <a:off x="6825852" y="1747733"/>
            <a:ext cx="1164051" cy="4116734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7"/>
          <p:cNvSpPr txBox="1">
            <a:spLocks noGrp="1"/>
          </p:cNvSpPr>
          <p:nvPr>
            <p:ph type="title"/>
          </p:nvPr>
        </p:nvSpPr>
        <p:spPr>
          <a:xfrm>
            <a:off x="1155167" y="477833"/>
            <a:ext cx="100904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TW" sz="3600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rPr>
              <a:t>課程成果-1</a:t>
            </a:r>
            <a:endParaRPr sz="3600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25" name="Google Shape;225;p27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00"/>
              <a:buFont typeface="Inconsolata"/>
              <a:buNone/>
            </a:pPr>
            <a:fld id="{00000000-1234-1234-1234-123412341234}" type="slidenum">
              <a:rPr lang="en-US" altLang="zh-TW"/>
              <a:t>6</a:t>
            </a:fld>
            <a:endParaRPr/>
          </a:p>
        </p:txBody>
      </p:sp>
      <p:sp>
        <p:nvSpPr>
          <p:cNvPr id="226" name="Google Shape;226;p27"/>
          <p:cNvSpPr txBox="1"/>
          <p:nvPr/>
        </p:nvSpPr>
        <p:spPr>
          <a:xfrm>
            <a:off x="8363787" y="2554549"/>
            <a:ext cx="2939006" cy="1748901"/>
          </a:xfrm>
          <a:prstGeom prst="rect">
            <a:avLst/>
          </a:prstGeom>
          <a:solidFill>
            <a:srgbClr val="EFD0D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FF66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514350" marR="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zh-TW" sz="2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觀看洪通影片</a:t>
            </a:r>
            <a:endParaRPr sz="24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514350" marR="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zh-TW" sz="2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海報製作</a:t>
            </a:r>
            <a:endParaRPr sz="24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514350" marR="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zh-TW" sz="2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上台報告</a:t>
            </a:r>
            <a:endParaRPr sz="24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227" name="Google Shape;227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82517" y="617604"/>
            <a:ext cx="583509" cy="5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2295243" y="1840299"/>
            <a:ext cx="2592995" cy="1944746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29" name="Google Shape;229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4432118" y="1840298"/>
            <a:ext cx="2592996" cy="1944747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30" name="Google Shape;230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 flipH="1">
            <a:off x="2295243" y="4512554"/>
            <a:ext cx="2592994" cy="1944745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31" name="Google Shape;231;p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5400000">
            <a:off x="4432117" y="4512554"/>
            <a:ext cx="2592997" cy="1944748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32" name="Google Shape;232;p2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5400000">
            <a:off x="1939096" y="2139078"/>
            <a:ext cx="5442164" cy="4081623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33" name="Google Shape;233;p2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5400000">
            <a:off x="2282932" y="1779645"/>
            <a:ext cx="2691464" cy="2018598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34" name="Google Shape;234;p2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5400000">
            <a:off x="4346789" y="4530086"/>
            <a:ext cx="2733235" cy="2049926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35" name="Google Shape;235;p2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5400000">
            <a:off x="2270465" y="4554061"/>
            <a:ext cx="2691463" cy="2018598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36" name="Google Shape;236;p2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5400000">
            <a:off x="4369776" y="1776578"/>
            <a:ext cx="2707729" cy="2030797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37" name="Google Shape;237;p2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642540" y="1597130"/>
            <a:ext cx="6369777" cy="4373663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38" name="Google Shape;238;p27">
            <a:hlinkClick r:id="rId14"/>
          </p:cNvPr>
          <p:cNvSpPr/>
          <p:nvPr/>
        </p:nvSpPr>
        <p:spPr>
          <a:xfrm>
            <a:off x="9940705" y="5106154"/>
            <a:ext cx="608755" cy="37119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87439" y="60000"/>
                </a:moveTo>
                <a:lnTo>
                  <a:pt x="32561" y="15000"/>
                </a:lnTo>
                <a:lnTo>
                  <a:pt x="32561" y="105000"/>
                </a:lnTo>
                <a:close/>
              </a:path>
              <a:path w="120000" h="120000" fill="darken" extrusionOk="0">
                <a:moveTo>
                  <a:pt x="87439" y="60000"/>
                </a:moveTo>
                <a:lnTo>
                  <a:pt x="32561" y="15000"/>
                </a:lnTo>
                <a:lnTo>
                  <a:pt x="32561" y="105000"/>
                </a:lnTo>
                <a:close/>
              </a:path>
              <a:path w="120000" h="120000" fill="none" extrusionOk="0">
                <a:moveTo>
                  <a:pt x="87439" y="60000"/>
                </a:moveTo>
                <a:lnTo>
                  <a:pt x="32561" y="105000"/>
                </a:lnTo>
                <a:lnTo>
                  <a:pt x="32561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2A5E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829" y="1886951"/>
            <a:ext cx="8948461" cy="3564351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8"/>
          <p:cNvSpPr txBox="1">
            <a:spLocks noGrp="1"/>
          </p:cNvSpPr>
          <p:nvPr>
            <p:ph type="title"/>
          </p:nvPr>
        </p:nvSpPr>
        <p:spPr>
          <a:xfrm>
            <a:off x="1155167" y="477847"/>
            <a:ext cx="7501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TW" sz="360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課程說明-2</a:t>
            </a:r>
            <a:endParaRPr sz="3600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45" name="Google Shape;245;p28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00"/>
              <a:buFont typeface="Inconsolata"/>
              <a:buNone/>
            </a:pPr>
            <a:fld id="{00000000-1234-1234-1234-123412341234}" type="slidenum">
              <a:rPr lang="en-US" altLang="zh-TW"/>
              <a:t>7</a:t>
            </a:fld>
            <a:endParaRPr/>
          </a:p>
        </p:txBody>
      </p:sp>
      <p:sp>
        <p:nvSpPr>
          <p:cNvPr id="246" name="Google Shape;246;p28"/>
          <p:cNvSpPr/>
          <p:nvPr/>
        </p:nvSpPr>
        <p:spPr>
          <a:xfrm>
            <a:off x="8961458" y="3936072"/>
            <a:ext cx="2586762" cy="1227652"/>
          </a:xfrm>
          <a:prstGeom prst="wedgeRoundRectCallout">
            <a:avLst>
              <a:gd name="adj1" fmla="val -94671"/>
              <a:gd name="adj2" fmla="val 40673"/>
              <a:gd name="adj3" fmla="val 16667"/>
            </a:avLst>
          </a:prstGeom>
          <a:solidFill>
            <a:srgbClr val="FFFF99">
              <a:alpha val="63529"/>
            </a:srgbClr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zh-TW" sz="2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能說出畢卡索和洪通畫作的異同</a:t>
            </a:r>
            <a:endParaRPr sz="20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zh-TW" sz="2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能畫出洪通仿畫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Microsoft JhengHei"/>
              <a:buNone/>
            </a:pPr>
            <a:endParaRPr sz="1800" b="0" i="0" u="none" strike="noStrike" cap="non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8"/>
          <p:cNvSpPr/>
          <p:nvPr/>
        </p:nvSpPr>
        <p:spPr>
          <a:xfrm>
            <a:off x="3202949" y="1049447"/>
            <a:ext cx="298604" cy="301568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8"/>
          <p:cNvSpPr txBox="1"/>
          <p:nvPr/>
        </p:nvSpPr>
        <p:spPr>
          <a:xfrm>
            <a:off x="9096755" y="849981"/>
            <a:ext cx="245358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i="0" u="none" strike="noStrike" cap="none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單元三</a:t>
            </a:r>
            <a:endParaRPr sz="2400" b="1" i="0" u="none" strike="noStrike" cap="none">
              <a:solidFill>
                <a:srgbClr val="0070C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i="0" u="none" strike="noStrike" cap="none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與畫家有約</a:t>
            </a:r>
            <a:endParaRPr/>
          </a:p>
        </p:txBody>
      </p:sp>
      <p:sp>
        <p:nvSpPr>
          <p:cNvPr id="249" name="Google Shape;249;p28"/>
          <p:cNvSpPr/>
          <p:nvPr/>
        </p:nvSpPr>
        <p:spPr>
          <a:xfrm>
            <a:off x="4214341" y="1886951"/>
            <a:ext cx="1254304" cy="3564350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8"/>
          <p:cNvSpPr/>
          <p:nvPr/>
        </p:nvSpPr>
        <p:spPr>
          <a:xfrm>
            <a:off x="6723357" y="1886951"/>
            <a:ext cx="1164051" cy="3564350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97"/>
          <p:cNvSpPr txBox="1">
            <a:spLocks noGrp="1"/>
          </p:cNvSpPr>
          <p:nvPr>
            <p:ph type="title"/>
          </p:nvPr>
        </p:nvSpPr>
        <p:spPr>
          <a:xfrm>
            <a:off x="1117635" y="477847"/>
            <a:ext cx="7501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TW" sz="360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課程省思</a:t>
            </a:r>
            <a:endParaRPr sz="3600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56" name="Google Shape;256;p97"/>
          <p:cNvSpPr txBox="1">
            <a:spLocks noGrp="1"/>
          </p:cNvSpPr>
          <p:nvPr>
            <p:ph type="sldNum" idx="12"/>
          </p:nvPr>
        </p:nvSpPr>
        <p:spPr>
          <a:xfrm>
            <a:off x="11621367" y="6235167"/>
            <a:ext cx="57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700"/>
              <a:buFont typeface="Inconsolata"/>
              <a:buNone/>
            </a:pPr>
            <a:fld id="{00000000-1234-1234-1234-123412341234}" type="slidenum">
              <a:rPr lang="en-US" altLang="zh-TW"/>
              <a:t>8</a:t>
            </a:fld>
            <a:endParaRPr/>
          </a:p>
        </p:txBody>
      </p:sp>
      <p:sp>
        <p:nvSpPr>
          <p:cNvPr id="257" name="Google Shape;257;p97"/>
          <p:cNvSpPr/>
          <p:nvPr/>
        </p:nvSpPr>
        <p:spPr>
          <a:xfrm>
            <a:off x="3202949" y="1049447"/>
            <a:ext cx="298604" cy="301568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97"/>
          <p:cNvSpPr/>
          <p:nvPr/>
        </p:nvSpPr>
        <p:spPr>
          <a:xfrm>
            <a:off x="1446093" y="1775054"/>
            <a:ext cx="6454067" cy="3883041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3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1435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zh-TW" sz="28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課程教材，需教師自行蒐集。</a:t>
            </a:r>
            <a:endParaRPr sz="28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zh-TW" sz="28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學生對海報製作的熟練度不夠。</a:t>
            </a:r>
            <a:endParaRPr sz="28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zh-TW" sz="28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時間掌控不易。</a:t>
            </a:r>
            <a:endParaRPr sz="28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51435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259" name="Google Shape;259;p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8751871" y="1017729"/>
            <a:ext cx="2749185" cy="1895803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algn="tl" rotWithShape="0">
              <a:srgbClr val="000000">
                <a:alpha val="44705"/>
              </a:srgbClr>
            </a:outerShdw>
          </a:effectLst>
        </p:spPr>
      </p:pic>
      <p:pic>
        <p:nvPicPr>
          <p:cNvPr id="260" name="Google Shape;260;p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11064" y="3822404"/>
            <a:ext cx="2899087" cy="19807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algn="tl" rotWithShape="0">
              <a:srgbClr val="000000">
                <a:alpha val="44705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Jaque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Jaque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Jaque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寬螢幕</PresentationFormat>
  <Paragraphs>50</Paragraphs>
  <Slides>8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8</vt:i4>
      </vt:variant>
    </vt:vector>
  </HeadingPairs>
  <TitlesOfParts>
    <vt:vector size="18" baseType="lpstr">
      <vt:lpstr>Microsoft JhengHei</vt:lpstr>
      <vt:lpstr>DFKai-SB</vt:lpstr>
      <vt:lpstr>Arial</vt:lpstr>
      <vt:lpstr>Pangolin</vt:lpstr>
      <vt:lpstr>Inconsolata</vt:lpstr>
      <vt:lpstr>Arimo</vt:lpstr>
      <vt:lpstr>Calibri</vt:lpstr>
      <vt:lpstr>1_Jaques template</vt:lpstr>
      <vt:lpstr>Jaques template</vt:lpstr>
      <vt:lpstr>2_Jaques template</vt:lpstr>
      <vt:lpstr>PowerPoint 簡報</vt:lpstr>
      <vt:lpstr>課程說明-1</vt:lpstr>
      <vt:lpstr>課程成果-1</vt:lpstr>
      <vt:lpstr>課程成果-1額外</vt:lpstr>
      <vt:lpstr>課程說明-2</vt:lpstr>
      <vt:lpstr>課程成果-1</vt:lpstr>
      <vt:lpstr>課程說明-2</vt:lpstr>
      <vt:lpstr>課程省思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Roki</cp:lastModifiedBy>
  <cp:revision>1</cp:revision>
  <dcterms:created xsi:type="dcterms:W3CDTF">2019-05-03T05:56:04Z</dcterms:created>
  <dcterms:modified xsi:type="dcterms:W3CDTF">2024-03-15T00:29:04Z</dcterms:modified>
</cp:coreProperties>
</file>