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3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5" r:id="rId3"/>
    <p:sldId id="280" r:id="rId4"/>
    <p:sldId id="281" r:id="rId5"/>
    <p:sldId id="282" r:id="rId6"/>
    <p:sldId id="283" r:id="rId7"/>
    <p:sldId id="278" r:id="rId8"/>
    <p:sldId id="279" r:id="rId9"/>
    <p:sldId id="257" r:id="rId10"/>
    <p:sldId id="258" r:id="rId11"/>
    <p:sldId id="266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87" r:id="rId31"/>
    <p:sldId id="288" r:id="rId3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svg"/><Relationship Id="rId1" Type="http://schemas.openxmlformats.org/officeDocument/2006/relationships/image" Target="../media/image29.png"/><Relationship Id="rId6" Type="http://schemas.openxmlformats.org/officeDocument/2006/relationships/image" Target="../media/image11.svg"/><Relationship Id="rId5" Type="http://schemas.openxmlformats.org/officeDocument/2006/relationships/image" Target="../media/image31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svg"/><Relationship Id="rId1" Type="http://schemas.openxmlformats.org/officeDocument/2006/relationships/image" Target="../media/image29.png"/><Relationship Id="rId6" Type="http://schemas.openxmlformats.org/officeDocument/2006/relationships/image" Target="../media/image11.svg"/><Relationship Id="rId5" Type="http://schemas.openxmlformats.org/officeDocument/2006/relationships/image" Target="../media/image31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2C9D97-87A3-43D3-8F07-471D0B91F2A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8064E29-4BF8-4083-8E11-53EC3825D74E}">
      <dgm:prSet custT="1"/>
      <dgm:spPr/>
      <dgm:t>
        <a:bodyPr/>
        <a:lstStyle/>
        <a:p>
          <a:r>
            <a:rPr lang="zh-TW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開學將發放全校特殊生名單</a:t>
          </a:r>
          <a:r>
            <a:rPr 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信封</a:t>
          </a:r>
          <a:r>
            <a:rPr 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給教職同仁，請您留意任教班級中的特殊生，提供其適當的調整，並注意學生個資，妥善保管。</a:t>
          </a:r>
          <a:endParaRPr 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B2A5FDA-F53B-4321-B19B-1F042716E147}" type="parTrans" cxnId="{C39D5B66-B5D2-4629-8AEC-898540002D21}">
      <dgm:prSet/>
      <dgm:spPr/>
      <dgm:t>
        <a:bodyPr/>
        <a:lstStyle/>
        <a:p>
          <a:endParaRPr lang="en-US"/>
        </a:p>
      </dgm:t>
    </dgm:pt>
    <dgm:pt modelId="{89D3DEF9-7A72-4CEB-AEAA-10CC4BCD5A1C}" type="sibTrans" cxnId="{C39D5B66-B5D2-4629-8AEC-898540002D21}">
      <dgm:prSet/>
      <dgm:spPr/>
      <dgm:t>
        <a:bodyPr/>
        <a:lstStyle/>
        <a:p>
          <a:endParaRPr lang="en-US"/>
        </a:p>
      </dgm:t>
    </dgm:pt>
    <dgm:pt modelId="{0E3AF324-5F12-49F5-A0E4-DBA3A0084298}">
      <dgm:prSet custT="1"/>
      <dgm:spPr/>
      <dgm:t>
        <a:bodyPr/>
        <a:lstStyle/>
        <a:p>
          <a:r>
            <a:rPr lang="zh-TW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導師可指派協助特殊生的愛心小天使，於期末時由輔導室核發志工時數</a:t>
          </a:r>
          <a:r>
            <a:rPr 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最多</a:t>
          </a:r>
          <a:r>
            <a:rPr 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20</a:t>
          </a:r>
          <a:r>
            <a:rPr lang="zh-TW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小時</a:t>
          </a:r>
          <a:r>
            <a:rPr 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學期</a:t>
          </a:r>
          <a:r>
            <a:rPr 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7EDAF2-43B9-44FE-9368-A57D8FC5FCB4}" type="parTrans" cxnId="{06523A67-19A0-438B-9AFE-C6E811C33C41}">
      <dgm:prSet/>
      <dgm:spPr/>
      <dgm:t>
        <a:bodyPr/>
        <a:lstStyle/>
        <a:p>
          <a:endParaRPr lang="en-US"/>
        </a:p>
      </dgm:t>
    </dgm:pt>
    <dgm:pt modelId="{5DB09EB4-0362-4E6E-B04E-4335C555C634}" type="sibTrans" cxnId="{06523A67-19A0-438B-9AFE-C6E811C33C41}">
      <dgm:prSet/>
      <dgm:spPr/>
      <dgm:t>
        <a:bodyPr/>
        <a:lstStyle/>
        <a:p>
          <a:endParaRPr lang="en-US"/>
        </a:p>
      </dgm:t>
    </dgm:pt>
    <dgm:pt modelId="{944DCCD1-79A1-4540-A05D-F8B11D64B792}">
      <dgm:prSet custT="1"/>
      <dgm:spPr/>
      <dgm:t>
        <a:bodyPr/>
        <a:lstStyle/>
        <a:p>
          <a:r>
            <a:rPr lang="zh-TW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情緒行為問題干擾嚴重，可尋求學務處及輔導室</a:t>
          </a:r>
          <a:r>
            <a:rPr 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學習中心協助。</a:t>
          </a:r>
          <a:endParaRPr 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B6741E-5235-4BA9-8846-34EFE3F2F31B}" type="parTrans" cxnId="{D0FF3D35-38AA-4F60-8FC7-944010712459}">
      <dgm:prSet/>
      <dgm:spPr/>
      <dgm:t>
        <a:bodyPr/>
        <a:lstStyle/>
        <a:p>
          <a:endParaRPr lang="en-US"/>
        </a:p>
      </dgm:t>
    </dgm:pt>
    <dgm:pt modelId="{DB6773AE-A797-4E54-8A13-00389FF93E43}" type="sibTrans" cxnId="{D0FF3D35-38AA-4F60-8FC7-944010712459}">
      <dgm:prSet/>
      <dgm:spPr/>
      <dgm:t>
        <a:bodyPr/>
        <a:lstStyle/>
        <a:p>
          <a:endParaRPr lang="en-US"/>
        </a:p>
      </dgm:t>
    </dgm:pt>
    <dgm:pt modelId="{60967F81-186D-45DA-8437-1E6A9DA8427C}" type="pres">
      <dgm:prSet presAssocID="{E52C9D97-87A3-43D3-8F07-471D0B91F2A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ECE8E4A-D0C4-43E4-8129-12B707D9A829}" type="pres">
      <dgm:prSet presAssocID="{C8064E29-4BF8-4083-8E11-53EC3825D74E}" presName="compNode" presStyleCnt="0"/>
      <dgm:spPr/>
    </dgm:pt>
    <dgm:pt modelId="{0DB21F46-7012-459A-B681-89573CBDA462}" type="pres">
      <dgm:prSet presAssocID="{C8064E29-4BF8-4083-8E11-53EC3825D74E}" presName="bgRect" presStyleLbl="bgShp" presStyleIdx="0" presStyleCnt="3"/>
      <dgm:spPr/>
    </dgm:pt>
    <dgm:pt modelId="{6C1B8A86-7B79-441D-AF1A-8B17C184449F}" type="pres">
      <dgm:prSet presAssocID="{C8064E29-4BF8-4083-8E11-53EC3825D74E}" presName="iconRect" presStyleLbl="node1" presStyleIdx="0" presStyleCnt="3" custScaleX="121008" custScaleY="12100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TW" altLang="en-US"/>
        </a:p>
      </dgm:t>
      <dgm:extLst>
        <a:ext uri="{E40237B7-FDA0-4F09-8148-C483321AD2D9}">
          <dgm14:cNvPr xmlns:dgm14="http://schemas.microsoft.com/office/drawing/2010/diagram" id="0" name="" descr="鉛筆"/>
        </a:ext>
      </dgm:extLst>
    </dgm:pt>
    <dgm:pt modelId="{2063E909-7F06-4862-B178-02FC2A6C1D5C}" type="pres">
      <dgm:prSet presAssocID="{C8064E29-4BF8-4083-8E11-53EC3825D74E}" presName="spaceRect" presStyleCnt="0"/>
      <dgm:spPr/>
    </dgm:pt>
    <dgm:pt modelId="{2EC1A6BE-F64A-4300-9F7E-2FF3AAAFD515}" type="pres">
      <dgm:prSet presAssocID="{C8064E29-4BF8-4083-8E11-53EC3825D74E}" presName="parTx" presStyleLbl="revTx" presStyleIdx="0" presStyleCnt="3" custScaleX="10651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9AAFF9F2-6440-45A6-8685-4F3E7EA4E09A}" type="pres">
      <dgm:prSet presAssocID="{89D3DEF9-7A72-4CEB-AEAA-10CC4BCD5A1C}" presName="sibTrans" presStyleCnt="0"/>
      <dgm:spPr/>
    </dgm:pt>
    <dgm:pt modelId="{48801DEE-57BA-4BBC-BE7F-5946FE27AE57}" type="pres">
      <dgm:prSet presAssocID="{0E3AF324-5F12-49F5-A0E4-DBA3A0084298}" presName="compNode" presStyleCnt="0"/>
      <dgm:spPr/>
    </dgm:pt>
    <dgm:pt modelId="{0C87C987-F048-4081-B42E-3284A57AB2D1}" type="pres">
      <dgm:prSet presAssocID="{0E3AF324-5F12-49F5-A0E4-DBA3A0084298}" presName="bgRect" presStyleLbl="bgShp" presStyleIdx="1" presStyleCnt="3"/>
      <dgm:spPr/>
    </dgm:pt>
    <dgm:pt modelId="{B30C972D-67FD-45B8-9029-DD70621CD69B}" type="pres">
      <dgm:prSet presAssocID="{0E3AF324-5F12-49F5-A0E4-DBA3A0084298}" presName="iconRect" presStyleLbl="node1" presStyleIdx="1" presStyleCnt="3" custScaleX="121008" custScaleY="1210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TW" altLang="en-US"/>
        </a:p>
      </dgm:t>
      <dgm:extLst>
        <a:ext uri="{E40237B7-FDA0-4F09-8148-C483321AD2D9}">
          <dgm14:cNvPr xmlns:dgm14="http://schemas.microsoft.com/office/drawing/2010/diagram" id="0" name="" descr="心形"/>
        </a:ext>
      </dgm:extLst>
    </dgm:pt>
    <dgm:pt modelId="{7F36919B-C401-4CC3-B5FF-F98B6D22DB62}" type="pres">
      <dgm:prSet presAssocID="{0E3AF324-5F12-49F5-A0E4-DBA3A0084298}" presName="spaceRect" presStyleCnt="0"/>
      <dgm:spPr/>
    </dgm:pt>
    <dgm:pt modelId="{3B1A47A6-AB15-46D7-A0E9-6875EB4574C3}" type="pres">
      <dgm:prSet presAssocID="{0E3AF324-5F12-49F5-A0E4-DBA3A0084298}" presName="parTx" presStyleLbl="revTx" presStyleIdx="1" presStyleCnt="3" custScaleX="104699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7590A9CB-030C-4AB7-9909-64744E90D2AD}" type="pres">
      <dgm:prSet presAssocID="{5DB09EB4-0362-4E6E-B04E-4335C555C634}" presName="sibTrans" presStyleCnt="0"/>
      <dgm:spPr/>
    </dgm:pt>
    <dgm:pt modelId="{4B571111-5DBB-4FCC-A921-F259D9A6D7EF}" type="pres">
      <dgm:prSet presAssocID="{944DCCD1-79A1-4540-A05D-F8B11D64B792}" presName="compNode" presStyleCnt="0"/>
      <dgm:spPr/>
    </dgm:pt>
    <dgm:pt modelId="{B3331953-2BB2-4A13-AD0A-25E2E94FF8A9}" type="pres">
      <dgm:prSet presAssocID="{944DCCD1-79A1-4540-A05D-F8B11D64B792}" presName="bgRect" presStyleLbl="bgShp" presStyleIdx="2" presStyleCnt="3"/>
      <dgm:spPr/>
    </dgm:pt>
    <dgm:pt modelId="{F6450469-435B-44AD-820C-D67D91ED2FA5}" type="pres">
      <dgm:prSet presAssocID="{944DCCD1-79A1-4540-A05D-F8B11D64B792}" presName="iconRect" presStyleLbl="node1" presStyleIdx="2" presStyleCnt="3" custScaleX="121008" custScaleY="121008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一群女人 以實心填滿"/>
        </a:ext>
      </dgm:extLst>
    </dgm:pt>
    <dgm:pt modelId="{02E4497C-194E-401F-A2A7-C00878DC9EB9}" type="pres">
      <dgm:prSet presAssocID="{944DCCD1-79A1-4540-A05D-F8B11D64B792}" presName="spaceRect" presStyleCnt="0"/>
      <dgm:spPr/>
    </dgm:pt>
    <dgm:pt modelId="{E9EDDB06-3C2A-486D-9787-CE59CC32B555}" type="pres">
      <dgm:prSet presAssocID="{944DCCD1-79A1-4540-A05D-F8B11D64B792}" presName="parTx" presStyleLbl="revTx" presStyleIdx="2" presStyleCnt="3" custScaleX="103148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0023823-A3E0-438D-9AAF-39BAE169C8E8}" type="presOf" srcId="{E52C9D97-87A3-43D3-8F07-471D0B91F2AD}" destId="{60967F81-186D-45DA-8437-1E6A9DA8427C}" srcOrd="0" destOrd="0" presId="urn:microsoft.com/office/officeart/2018/2/layout/IconVerticalSolidList"/>
    <dgm:cxn modelId="{C39D5B66-B5D2-4629-8AEC-898540002D21}" srcId="{E52C9D97-87A3-43D3-8F07-471D0B91F2AD}" destId="{C8064E29-4BF8-4083-8E11-53EC3825D74E}" srcOrd="0" destOrd="0" parTransId="{3B2A5FDA-F53B-4321-B19B-1F042716E147}" sibTransId="{89D3DEF9-7A72-4CEB-AEAA-10CC4BCD5A1C}"/>
    <dgm:cxn modelId="{D0FF3D35-38AA-4F60-8FC7-944010712459}" srcId="{E52C9D97-87A3-43D3-8F07-471D0B91F2AD}" destId="{944DCCD1-79A1-4540-A05D-F8B11D64B792}" srcOrd="2" destOrd="0" parTransId="{CAB6741E-5235-4BA9-8846-34EFE3F2F31B}" sibTransId="{DB6773AE-A797-4E54-8A13-00389FF93E43}"/>
    <dgm:cxn modelId="{8E452A7B-5811-40F8-85EA-6AFD90C7F2BB}" type="presOf" srcId="{944DCCD1-79A1-4540-A05D-F8B11D64B792}" destId="{E9EDDB06-3C2A-486D-9787-CE59CC32B555}" srcOrd="0" destOrd="0" presId="urn:microsoft.com/office/officeart/2018/2/layout/IconVerticalSolidList"/>
    <dgm:cxn modelId="{30F21FB3-5DC9-4583-8B16-CA427080DAA4}" type="presOf" srcId="{C8064E29-4BF8-4083-8E11-53EC3825D74E}" destId="{2EC1A6BE-F64A-4300-9F7E-2FF3AAAFD515}" srcOrd="0" destOrd="0" presId="urn:microsoft.com/office/officeart/2018/2/layout/IconVerticalSolidList"/>
    <dgm:cxn modelId="{06523A67-19A0-438B-9AFE-C6E811C33C41}" srcId="{E52C9D97-87A3-43D3-8F07-471D0B91F2AD}" destId="{0E3AF324-5F12-49F5-A0E4-DBA3A0084298}" srcOrd="1" destOrd="0" parTransId="{7E7EDAF2-43B9-44FE-9368-A57D8FC5FCB4}" sibTransId="{5DB09EB4-0362-4E6E-B04E-4335C555C634}"/>
    <dgm:cxn modelId="{0B89EC9D-4941-41B5-8785-F868351BD783}" type="presOf" srcId="{0E3AF324-5F12-49F5-A0E4-DBA3A0084298}" destId="{3B1A47A6-AB15-46D7-A0E9-6875EB4574C3}" srcOrd="0" destOrd="0" presId="urn:microsoft.com/office/officeart/2018/2/layout/IconVerticalSolidList"/>
    <dgm:cxn modelId="{FDF47880-B050-43CB-A780-1B6CC20AA6EC}" type="presParOf" srcId="{60967F81-186D-45DA-8437-1E6A9DA8427C}" destId="{AECE8E4A-D0C4-43E4-8129-12B707D9A829}" srcOrd="0" destOrd="0" presId="urn:microsoft.com/office/officeart/2018/2/layout/IconVerticalSolidList"/>
    <dgm:cxn modelId="{A5F9DFEF-C16C-4030-AAAF-E0D35B4E951F}" type="presParOf" srcId="{AECE8E4A-D0C4-43E4-8129-12B707D9A829}" destId="{0DB21F46-7012-459A-B681-89573CBDA462}" srcOrd="0" destOrd="0" presId="urn:microsoft.com/office/officeart/2018/2/layout/IconVerticalSolidList"/>
    <dgm:cxn modelId="{DE8B7FB5-7775-49CF-9392-953C4FEF51E2}" type="presParOf" srcId="{AECE8E4A-D0C4-43E4-8129-12B707D9A829}" destId="{6C1B8A86-7B79-441D-AF1A-8B17C184449F}" srcOrd="1" destOrd="0" presId="urn:microsoft.com/office/officeart/2018/2/layout/IconVerticalSolidList"/>
    <dgm:cxn modelId="{8477742A-85B2-414A-8BBF-3CBD2071FBF7}" type="presParOf" srcId="{AECE8E4A-D0C4-43E4-8129-12B707D9A829}" destId="{2063E909-7F06-4862-B178-02FC2A6C1D5C}" srcOrd="2" destOrd="0" presId="urn:microsoft.com/office/officeart/2018/2/layout/IconVerticalSolidList"/>
    <dgm:cxn modelId="{FE0D6F37-CEE6-4BDD-8DF8-3C1E0C8EF030}" type="presParOf" srcId="{AECE8E4A-D0C4-43E4-8129-12B707D9A829}" destId="{2EC1A6BE-F64A-4300-9F7E-2FF3AAAFD515}" srcOrd="3" destOrd="0" presId="urn:microsoft.com/office/officeart/2018/2/layout/IconVerticalSolidList"/>
    <dgm:cxn modelId="{C0DD3AB8-AAE0-47BD-838D-BD91DFF0937C}" type="presParOf" srcId="{60967F81-186D-45DA-8437-1E6A9DA8427C}" destId="{9AAFF9F2-6440-45A6-8685-4F3E7EA4E09A}" srcOrd="1" destOrd="0" presId="urn:microsoft.com/office/officeart/2018/2/layout/IconVerticalSolidList"/>
    <dgm:cxn modelId="{493785B3-D9F6-4948-A48C-C82B469080F8}" type="presParOf" srcId="{60967F81-186D-45DA-8437-1E6A9DA8427C}" destId="{48801DEE-57BA-4BBC-BE7F-5946FE27AE57}" srcOrd="2" destOrd="0" presId="urn:microsoft.com/office/officeart/2018/2/layout/IconVerticalSolidList"/>
    <dgm:cxn modelId="{99ED2266-D55D-44CE-944E-57A5E02EF9B1}" type="presParOf" srcId="{48801DEE-57BA-4BBC-BE7F-5946FE27AE57}" destId="{0C87C987-F048-4081-B42E-3284A57AB2D1}" srcOrd="0" destOrd="0" presId="urn:microsoft.com/office/officeart/2018/2/layout/IconVerticalSolidList"/>
    <dgm:cxn modelId="{74969E36-3EBC-40AF-9E66-C82AE37CED4D}" type="presParOf" srcId="{48801DEE-57BA-4BBC-BE7F-5946FE27AE57}" destId="{B30C972D-67FD-45B8-9029-DD70621CD69B}" srcOrd="1" destOrd="0" presId="urn:microsoft.com/office/officeart/2018/2/layout/IconVerticalSolidList"/>
    <dgm:cxn modelId="{B3EBA247-6C8E-43F9-A404-DE5C6AB9108F}" type="presParOf" srcId="{48801DEE-57BA-4BBC-BE7F-5946FE27AE57}" destId="{7F36919B-C401-4CC3-B5FF-F98B6D22DB62}" srcOrd="2" destOrd="0" presId="urn:microsoft.com/office/officeart/2018/2/layout/IconVerticalSolidList"/>
    <dgm:cxn modelId="{C2532112-BEB9-492F-A9FB-0860EBD85675}" type="presParOf" srcId="{48801DEE-57BA-4BBC-BE7F-5946FE27AE57}" destId="{3B1A47A6-AB15-46D7-A0E9-6875EB4574C3}" srcOrd="3" destOrd="0" presId="urn:microsoft.com/office/officeart/2018/2/layout/IconVerticalSolidList"/>
    <dgm:cxn modelId="{CB90C7A3-50F6-4639-9819-AB4CF677F593}" type="presParOf" srcId="{60967F81-186D-45DA-8437-1E6A9DA8427C}" destId="{7590A9CB-030C-4AB7-9909-64744E90D2AD}" srcOrd="3" destOrd="0" presId="urn:microsoft.com/office/officeart/2018/2/layout/IconVerticalSolidList"/>
    <dgm:cxn modelId="{DD05EB6C-3D75-44D3-8503-A91926AAB043}" type="presParOf" srcId="{60967F81-186D-45DA-8437-1E6A9DA8427C}" destId="{4B571111-5DBB-4FCC-A921-F259D9A6D7EF}" srcOrd="4" destOrd="0" presId="urn:microsoft.com/office/officeart/2018/2/layout/IconVerticalSolidList"/>
    <dgm:cxn modelId="{F92CE76D-06CB-4AEB-AAC7-E0E8C0F72AAB}" type="presParOf" srcId="{4B571111-5DBB-4FCC-A921-F259D9A6D7EF}" destId="{B3331953-2BB2-4A13-AD0A-25E2E94FF8A9}" srcOrd="0" destOrd="0" presId="urn:microsoft.com/office/officeart/2018/2/layout/IconVerticalSolidList"/>
    <dgm:cxn modelId="{F08D16B5-6D89-4F30-9623-FC9EB06D4506}" type="presParOf" srcId="{4B571111-5DBB-4FCC-A921-F259D9A6D7EF}" destId="{F6450469-435B-44AD-820C-D67D91ED2FA5}" srcOrd="1" destOrd="0" presId="urn:microsoft.com/office/officeart/2018/2/layout/IconVerticalSolidList"/>
    <dgm:cxn modelId="{EAE7B64A-8294-4C8F-9C2F-93D767E2431F}" type="presParOf" srcId="{4B571111-5DBB-4FCC-A921-F259D9A6D7EF}" destId="{02E4497C-194E-401F-A2A7-C00878DC9EB9}" srcOrd="2" destOrd="0" presId="urn:microsoft.com/office/officeart/2018/2/layout/IconVerticalSolidList"/>
    <dgm:cxn modelId="{9F93BB36-6774-4425-B57C-046F8BD1FF97}" type="presParOf" srcId="{4B571111-5DBB-4FCC-A921-F259D9A6D7EF}" destId="{E9EDDB06-3C2A-486D-9787-CE59CC32B55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21F46-7012-459A-B681-89573CBDA462}">
      <dsp:nvSpPr>
        <dsp:cNvPr id="0" name=""/>
        <dsp:cNvSpPr/>
      </dsp:nvSpPr>
      <dsp:spPr>
        <a:xfrm>
          <a:off x="-43028" y="11246"/>
          <a:ext cx="6693030" cy="15865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B8A86-7B79-441D-AF1A-8B17C184449F}">
      <dsp:nvSpPr>
        <dsp:cNvPr id="0" name=""/>
        <dsp:cNvSpPr/>
      </dsp:nvSpPr>
      <dsp:spPr>
        <a:xfrm>
          <a:off x="345239" y="276558"/>
          <a:ext cx="1055902" cy="10559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1A6BE-F64A-4300-9F7E-2FF3AAAFD515}">
      <dsp:nvSpPr>
        <dsp:cNvPr id="0" name=""/>
        <dsp:cNvSpPr/>
      </dsp:nvSpPr>
      <dsp:spPr>
        <a:xfrm>
          <a:off x="1633471" y="11246"/>
          <a:ext cx="5102587" cy="1708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823" tIns="180823" rIns="180823" bIns="18082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開學將發放全校特殊生名單</a:t>
          </a:r>
          <a:r>
            <a:rPr 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信封</a:t>
          </a:r>
          <a:r>
            <a:rPr 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給教職同仁，請您留意任教班級中的特殊生，提供其適當的調整，並注意學生個資，妥善保管。</a:t>
          </a:r>
          <a:endParaRPr 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33471" y="11246"/>
        <a:ext cx="5102587" cy="1708567"/>
      </dsp:txXfrm>
    </dsp:sp>
    <dsp:sp modelId="{0C87C987-F048-4081-B42E-3284A57AB2D1}">
      <dsp:nvSpPr>
        <dsp:cNvPr id="0" name=""/>
        <dsp:cNvSpPr/>
      </dsp:nvSpPr>
      <dsp:spPr>
        <a:xfrm>
          <a:off x="-43028" y="2134012"/>
          <a:ext cx="6693030" cy="15865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C972D-67FD-45B8-9029-DD70621CD69B}">
      <dsp:nvSpPr>
        <dsp:cNvPr id="0" name=""/>
        <dsp:cNvSpPr/>
      </dsp:nvSpPr>
      <dsp:spPr>
        <a:xfrm>
          <a:off x="345239" y="2399324"/>
          <a:ext cx="1055902" cy="10559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A47A6-AB15-46D7-A0E9-6875EB4574C3}">
      <dsp:nvSpPr>
        <dsp:cNvPr id="0" name=""/>
        <dsp:cNvSpPr/>
      </dsp:nvSpPr>
      <dsp:spPr>
        <a:xfrm>
          <a:off x="1676851" y="2134012"/>
          <a:ext cx="5015827" cy="1708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823" tIns="180823" rIns="180823" bIns="18082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導師可指派協助特殊生的愛心小天使，於期末時由輔導室核發志工時數</a:t>
          </a:r>
          <a:r>
            <a:rPr 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最多</a:t>
          </a:r>
          <a:r>
            <a:rPr 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20</a:t>
          </a:r>
          <a:r>
            <a:rPr lang="zh-TW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小時</a:t>
          </a:r>
          <a:r>
            <a:rPr 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學期</a:t>
          </a:r>
          <a:r>
            <a:rPr 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76851" y="2134012"/>
        <a:ext cx="5015827" cy="1708567"/>
      </dsp:txXfrm>
    </dsp:sp>
    <dsp:sp modelId="{B3331953-2BB2-4A13-AD0A-25E2E94FF8A9}">
      <dsp:nvSpPr>
        <dsp:cNvPr id="0" name=""/>
        <dsp:cNvSpPr/>
      </dsp:nvSpPr>
      <dsp:spPr>
        <a:xfrm>
          <a:off x="-43028" y="4256778"/>
          <a:ext cx="6693030" cy="15865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50469-435B-44AD-820C-D67D91ED2FA5}">
      <dsp:nvSpPr>
        <dsp:cNvPr id="0" name=""/>
        <dsp:cNvSpPr/>
      </dsp:nvSpPr>
      <dsp:spPr>
        <a:xfrm>
          <a:off x="345239" y="4522090"/>
          <a:ext cx="1055902" cy="10559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DDB06-3C2A-486D-9787-CE59CC32B555}">
      <dsp:nvSpPr>
        <dsp:cNvPr id="0" name=""/>
        <dsp:cNvSpPr/>
      </dsp:nvSpPr>
      <dsp:spPr>
        <a:xfrm>
          <a:off x="1714003" y="4256778"/>
          <a:ext cx="4941523" cy="1708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823" tIns="180823" rIns="180823" bIns="18082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情緒行為問題干擾嚴重，可尋求學務處及輔導室</a:t>
          </a:r>
          <a:r>
            <a:rPr 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學習中心協助。</a:t>
          </a:r>
          <a:endParaRPr 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14003" y="4256778"/>
        <a:ext cx="4941523" cy="1708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6468-941B-4CD8-81D2-24299B73EA43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F51A-2D7F-4F7C-8F43-25194A83D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43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6468-941B-4CD8-81D2-24299B73EA43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F51A-2D7F-4F7C-8F43-25194A83D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28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6468-941B-4CD8-81D2-24299B73EA43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F51A-2D7F-4F7C-8F43-25194A83D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2331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3D45-E0EA-4847-8CC5-0B49A960C2F9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BFFF-6E35-4BD2-8C3C-472A42041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688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 baseline="0"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3D45-E0EA-4847-8CC5-0B49A960C2F9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BFFF-6E35-4BD2-8C3C-472A42041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7254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3D45-E0EA-4847-8CC5-0B49A960C2F9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BFFF-6E35-4BD2-8C3C-472A42041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8991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3D45-E0EA-4847-8CC5-0B49A960C2F9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BFFF-6E35-4BD2-8C3C-472A42041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254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3D45-E0EA-4847-8CC5-0B49A960C2F9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BFFF-6E35-4BD2-8C3C-472A42041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9018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3D45-E0EA-4847-8CC5-0B49A960C2F9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BFFF-6E35-4BD2-8C3C-472A42041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6085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3D45-E0EA-4847-8CC5-0B49A960C2F9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BFFF-6E35-4BD2-8C3C-472A42041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3942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3D45-E0EA-4847-8CC5-0B49A960C2F9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BFFF-6E35-4BD2-8C3C-472A42041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108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6468-941B-4CD8-81D2-24299B73EA43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F51A-2D7F-4F7C-8F43-25194A83D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473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F9B3D45-E0EA-4847-8CC5-0B49A960C2F9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9194BFFF-6E35-4BD2-8C3C-472A42041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156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3D45-E0EA-4847-8CC5-0B49A960C2F9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BFFF-6E35-4BD2-8C3C-472A42041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5284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3D45-E0EA-4847-8CC5-0B49A960C2F9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BFFF-6E35-4BD2-8C3C-472A42041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327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3D45-E0EA-4847-8CC5-0B49A960C2F9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BFFF-6E35-4BD2-8C3C-472A42041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677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3D45-E0EA-4847-8CC5-0B49A960C2F9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BFFF-6E35-4BD2-8C3C-472A42041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6535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3D45-E0EA-4847-8CC5-0B49A960C2F9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BFFF-6E35-4BD2-8C3C-472A42041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436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6468-941B-4CD8-81D2-24299B73EA43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F51A-2D7F-4F7C-8F43-25194A83D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88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6468-941B-4CD8-81D2-24299B73EA43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F51A-2D7F-4F7C-8F43-25194A83D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02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6468-941B-4CD8-81D2-24299B73EA43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F51A-2D7F-4F7C-8F43-25194A83D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90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6468-941B-4CD8-81D2-24299B73EA43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F51A-2D7F-4F7C-8F43-25194A83D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097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6468-941B-4CD8-81D2-24299B73EA43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F51A-2D7F-4F7C-8F43-25194A83D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211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6468-941B-4CD8-81D2-24299B73EA43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F51A-2D7F-4F7C-8F43-25194A83D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37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6468-941B-4CD8-81D2-24299B73EA43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F51A-2D7F-4F7C-8F43-25194A83D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8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76468-941B-4CD8-81D2-24299B73EA43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AF51A-2D7F-4F7C-8F43-25194A83D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79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F9B3D45-E0EA-4847-8CC5-0B49A960C2F9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9194BFFF-6E35-4BD2-8C3C-472A42041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736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1.inservice.edu.tw/index2-3.aspx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pecialeduelearning.moe.edu.tw/mooc/index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839A1C-34CB-4C3C-8531-CA67525FDE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D08A952-986A-3DEF-A2B8-ADACBDD7B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8130" y="1032916"/>
            <a:ext cx="5452533" cy="4792165"/>
          </a:xfrm>
          <a:effectLst/>
        </p:spPr>
        <p:txBody>
          <a:bodyPr anchor="ctr">
            <a:normAutofit/>
          </a:bodyPr>
          <a:lstStyle/>
          <a:p>
            <a:r>
              <a:rPr lang="zh-TW" altLang="en-US" sz="6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特教訊息宣導</a:t>
            </a:r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AC94EAF-F7F7-4727-AE69-A7036B4A51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975016F-58C2-9C57-5D3D-B5E8B723D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279" y="2749217"/>
            <a:ext cx="3994015" cy="1359562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zh-TW" altLang="en-US" sz="2800" dirty="0" smtClean="0"/>
              <a:t>特教組長 林欣慧</a:t>
            </a:r>
            <a:endParaRPr lang="en-US" altLang="zh-TW" sz="2800" dirty="0" smtClean="0"/>
          </a:p>
          <a:p>
            <a:pPr algn="ctr"/>
            <a:r>
              <a:rPr lang="en-US" altLang="zh-TW" sz="2800" dirty="0" smtClean="0"/>
              <a:t>2024/8/28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70748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1" y="113977"/>
            <a:ext cx="11825315" cy="66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45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4" y="91440"/>
            <a:ext cx="12165766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57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2008"/>
            <a:ext cx="11307234" cy="63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4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2" y="83126"/>
            <a:ext cx="12053456" cy="671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01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46" y="143661"/>
            <a:ext cx="11908296" cy="671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42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6" y="130182"/>
            <a:ext cx="11801303" cy="662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57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3" y="88414"/>
            <a:ext cx="11941710" cy="667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93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7" y="236713"/>
            <a:ext cx="11648545" cy="649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20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3" y="270705"/>
            <a:ext cx="11530012" cy="611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13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501" y="167678"/>
            <a:ext cx="11790747" cy="65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04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ABDCC7-B042-51E5-7039-46B1A71A4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689" y="519744"/>
            <a:ext cx="3518452" cy="1059675"/>
          </a:xfrm>
        </p:spPr>
        <p:txBody>
          <a:bodyPr anchor="t">
            <a:normAutofit/>
          </a:bodyPr>
          <a:lstStyle/>
          <a:p>
            <a:pPr algn="ctr"/>
            <a:r>
              <a:rPr lang="zh-TW" altLang="en-US" dirty="0"/>
              <a:t>本學年重點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529" y="1712423"/>
            <a:ext cx="77819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7046"/>
            <a:ext cx="12115800" cy="681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47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22" y="278037"/>
            <a:ext cx="11660081" cy="65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81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8" y="0"/>
            <a:ext cx="11973983" cy="673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82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r="904"/>
          <a:stretch/>
        </p:blipFill>
        <p:spPr>
          <a:xfrm>
            <a:off x="157942" y="113506"/>
            <a:ext cx="11853949" cy="666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83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31" y="88696"/>
            <a:ext cx="11664275" cy="66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03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12" y="180886"/>
            <a:ext cx="11637587" cy="654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11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42" y="225580"/>
            <a:ext cx="11533716" cy="651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49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7" y="77782"/>
            <a:ext cx="12018787" cy="671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20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58" y="117944"/>
            <a:ext cx="11659985" cy="659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39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14D1034-8064-64FB-08CE-83D18EA96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1741714"/>
            <a:ext cx="3518452" cy="4117749"/>
          </a:xfrm>
        </p:spPr>
        <p:txBody>
          <a:bodyPr anchor="t">
            <a:normAutofit/>
          </a:bodyPr>
          <a:lstStyle/>
          <a:p>
            <a:pPr algn="ctr"/>
            <a:r>
              <a:rPr lang="zh-TW" altLang="en-US" dirty="0"/>
              <a:t>其他提醒</a:t>
            </a:r>
          </a:p>
        </p:txBody>
      </p:sp>
      <p:graphicFrame>
        <p:nvGraphicFramePr>
          <p:cNvPr id="7" name="內容版面配置區 2">
            <a:extLst>
              <a:ext uri="{FF2B5EF4-FFF2-40B4-BE49-F238E27FC236}">
                <a16:creationId xmlns:a16="http://schemas.microsoft.com/office/drawing/2014/main" id="{D8F435D0-19DD-FC6B-3DC3-F360E9C33E6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062194" y="443060"/>
          <a:ext cx="6693031" cy="5976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3484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52868D-50D6-A2A5-478E-2E05E7E66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 fontScale="90000"/>
          </a:bodyPr>
          <a:lstStyle/>
          <a:p>
            <a:r>
              <a:rPr lang="zh-TW" altLang="en-US" sz="6700" dirty="0"/>
              <a:t>查</a:t>
            </a:r>
            <a:r>
              <a:rPr lang="zh-TW" altLang="en-US" sz="4400" dirty="0"/>
              <a:t>詢研習時數</a:t>
            </a: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9FCE387F-3434-C82F-4619-520AF4D12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6" y="2131526"/>
            <a:ext cx="6342434" cy="3997812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全國教師在職進修網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TW" sz="1800" dirty="0">
                <a:hlinkClick r:id="rId2"/>
              </a:rPr>
              <a:t>https://www1.inservice.edu.tw/index2-3.aspx</a:t>
            </a:r>
            <a:r>
              <a:rPr lang="zh-TW" altLang="en-US" sz="1800" dirty="0"/>
              <a:t>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→登入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→個人研習紀錄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→特定時間範圍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→下載研習紀錄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圖片 22" descr="一張含有 文字, 樣式, 針線, 填字遊戲 的圖片&#10;&#10;自動產生的描述">
            <a:extLst>
              <a:ext uri="{FF2B5EF4-FFF2-40B4-BE49-F238E27FC236}">
                <a16:creationId xmlns:a16="http://schemas.microsoft.com/office/drawing/2014/main" id="{46BB5B6D-A933-FB66-4B61-D653BDC5D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908" y="2666007"/>
            <a:ext cx="3463331" cy="346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6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1" name="Rectangle 73">
            <a:extLst>
              <a:ext uri="{FF2B5EF4-FFF2-40B4-BE49-F238E27FC236}">
                <a16:creationId xmlns:a16="http://schemas.microsoft.com/office/drawing/2014/main" id="{79277119-B941-4A45-9322-FA2BC135DE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2" name="Freeform 23">
            <a:extLst>
              <a:ext uri="{FF2B5EF4-FFF2-40B4-BE49-F238E27FC236}">
                <a16:creationId xmlns:a16="http://schemas.microsoft.com/office/drawing/2014/main" id="{DFDB457D-F372-428B-A10D-41080EF938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8537511-B7F5-2BFB-BCB7-9E6C320C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081" y="1807238"/>
            <a:ext cx="2780085" cy="10818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</a:t>
            </a:r>
            <a:r>
              <a:rPr lang="zh-TW" altLang="en-US" sz="44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。</a:t>
            </a:r>
          </a:p>
        </p:txBody>
      </p:sp>
      <p:pic>
        <p:nvPicPr>
          <p:cNvPr id="6" name="圖片 5" descr="一張含有 文字, 動畫卡通, 美工圖案, 圖解 的圖片&#10;&#10;自動產生的描述">
            <a:extLst>
              <a:ext uri="{FF2B5EF4-FFF2-40B4-BE49-F238E27FC236}">
                <a16:creationId xmlns:a16="http://schemas.microsoft.com/office/drawing/2014/main" id="{2089057F-7E43-6F91-D34F-4F9F7A483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4" y="910134"/>
            <a:ext cx="6716974" cy="5037731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57092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910CE9-1BD8-46AD-5E76-4FEB29FF5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/>
              <a:t>取</a:t>
            </a:r>
            <a:r>
              <a:rPr lang="zh-TW" altLang="en-US" dirty="0"/>
              <a:t>得研習時數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D6A93A-05CD-A86D-8EE5-E79B6573B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特殊教育專業發展數位課程平臺 </a:t>
            </a:r>
            <a:r>
              <a:rPr lang="zh-TW" altLang="en-US" sz="28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★★★★★</a:t>
            </a:r>
            <a:endParaRPr lang="en-US" altLang="zh-TW" sz="28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TW" sz="1800" dirty="0">
                <a:hlinkClick r:id="rId2"/>
              </a:rPr>
              <a:t>https://specialeduelearning.moe.edu.tw/mooc/index.php</a:t>
            </a:r>
            <a:r>
              <a:rPr lang="zh-TW" altLang="en-US" sz="1800" dirty="0"/>
              <a:t> </a:t>
            </a:r>
            <a:endParaRPr lang="en-US" altLang="zh-TW" sz="18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教育部磨課師平臺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全國教師在職進修網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全國特殊教育資訊網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 descr="一張含有 文字, 樣式, 圖形, 針線 的圖片&#10;&#10;自動產生的描述">
            <a:extLst>
              <a:ext uri="{FF2B5EF4-FFF2-40B4-BE49-F238E27FC236}">
                <a16:creationId xmlns:a16="http://schemas.microsoft.com/office/drawing/2014/main" id="{9BBBF44E-30A1-EC20-697E-D87604C02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701" y="3535052"/>
            <a:ext cx="2581585" cy="258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5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圖片 57" descr="一張含有 文字, 螢幕擷取畫面, 設計 的圖片&#10;&#10;自動產生的描述">
            <a:extLst>
              <a:ext uri="{FF2B5EF4-FFF2-40B4-BE49-F238E27FC236}">
                <a16:creationId xmlns:a16="http://schemas.microsoft.com/office/drawing/2014/main" id="{5F95EB2D-0A70-3ADA-8CDB-F076A464F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20" y="464158"/>
            <a:ext cx="9382761" cy="59269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5" name="語音泡泡: 圓角矩形 44">
            <a:extLst>
              <a:ext uri="{FF2B5EF4-FFF2-40B4-BE49-F238E27FC236}">
                <a16:creationId xmlns:a16="http://schemas.microsoft.com/office/drawing/2014/main" id="{8060200A-73CC-0146-FF7A-7D4EAA0970FD}"/>
              </a:ext>
            </a:extLst>
          </p:cNvPr>
          <p:cNvSpPr/>
          <p:nvPr/>
        </p:nvSpPr>
        <p:spPr>
          <a:xfrm>
            <a:off x="544749" y="4129341"/>
            <a:ext cx="3365769" cy="2110902"/>
          </a:xfrm>
          <a:prstGeom prst="wedgeRoundRectCallout">
            <a:avLst>
              <a:gd name="adj1" fmla="val 69684"/>
              <a:gd name="adj2" fmla="val 1411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務必進入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個人資料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確認是否填寫身分證字號</a:t>
            </a:r>
            <a:endParaRPr lang="en-US" altLang="zh-TW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及服務機關，以確保時數</a:t>
            </a:r>
            <a:endParaRPr lang="en-US" altLang="zh-TW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可以上傳喔！</a:t>
            </a:r>
          </a:p>
        </p:txBody>
      </p:sp>
      <p:sp>
        <p:nvSpPr>
          <p:cNvPr id="66" name="橢圓 65">
            <a:extLst>
              <a:ext uri="{FF2B5EF4-FFF2-40B4-BE49-F238E27FC236}">
                <a16:creationId xmlns:a16="http://schemas.microsoft.com/office/drawing/2014/main" id="{76CCF13C-8A6C-B829-A448-84226ECC7283}"/>
              </a:ext>
            </a:extLst>
          </p:cNvPr>
          <p:cNvSpPr/>
          <p:nvPr/>
        </p:nvSpPr>
        <p:spPr>
          <a:xfrm>
            <a:off x="4590854" y="3667026"/>
            <a:ext cx="2894028" cy="7447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2700"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71" name="橢圓 70">
            <a:extLst>
              <a:ext uri="{FF2B5EF4-FFF2-40B4-BE49-F238E27FC236}">
                <a16:creationId xmlns:a16="http://schemas.microsoft.com/office/drawing/2014/main" id="{62524305-0F82-A40B-B69E-231A2267FB1D}"/>
              </a:ext>
            </a:extLst>
          </p:cNvPr>
          <p:cNvSpPr/>
          <p:nvPr/>
        </p:nvSpPr>
        <p:spPr>
          <a:xfrm>
            <a:off x="4590854" y="5746038"/>
            <a:ext cx="2894028" cy="7447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2700"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430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87" y="226176"/>
            <a:ext cx="118681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01" y="0"/>
            <a:ext cx="11391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88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30"/>
            <a:ext cx="12059015" cy="673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05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" y="37944"/>
            <a:ext cx="12036829" cy="68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7969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至理名言">
  <a:themeElements>
    <a:clrScheme name="至理名言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至理名言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至理名言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202</Words>
  <Application>Microsoft Office PowerPoint</Application>
  <PresentationFormat>寬螢幕</PresentationFormat>
  <Paragraphs>26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30</vt:i4>
      </vt:variant>
    </vt:vector>
  </HeadingPairs>
  <TitlesOfParts>
    <vt:vector size="41" baseType="lpstr">
      <vt:lpstr>Yu Gothic UI Semibold</vt:lpstr>
      <vt:lpstr>微軟正黑體</vt:lpstr>
      <vt:lpstr>新細明體</vt:lpstr>
      <vt:lpstr>Arial</vt:lpstr>
      <vt:lpstr>Calibri</vt:lpstr>
      <vt:lpstr>Calibri Light</vt:lpstr>
      <vt:lpstr>Century Gothic</vt:lpstr>
      <vt:lpstr>Wingdings</vt:lpstr>
      <vt:lpstr>Wingdings 2</vt:lpstr>
      <vt:lpstr>Office 佈景主題</vt:lpstr>
      <vt:lpstr>至理名言</vt:lpstr>
      <vt:lpstr>特教訊息宣導</vt:lpstr>
      <vt:lpstr>本學年重點</vt:lpstr>
      <vt:lpstr>查詢研習時數</vt:lpstr>
      <vt:lpstr>取得研習時數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其他提醒</vt:lpstr>
      <vt:lpstr>感謝聆聽。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</cp:revision>
  <dcterms:created xsi:type="dcterms:W3CDTF">2024-08-27T02:18:27Z</dcterms:created>
  <dcterms:modified xsi:type="dcterms:W3CDTF">2024-08-27T02:47:09Z</dcterms:modified>
</cp:coreProperties>
</file>